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049425C-7EE0-432F-9D7A-BFB6B72B9AAC}" type="datetimeFigureOut">
              <a:rPr lang="uk-UA" smtClean="0"/>
              <a:t>18.10.2018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954527-1050-432A-BD8C-D543BE2EDB7F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GOURMET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Name Team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77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Розробка проекту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mtClean="0"/>
              <a:t>Аналіз завдань</a:t>
            </a:r>
          </a:p>
          <a:p>
            <a:r>
              <a:rPr lang="uk-UA" smtClean="0"/>
              <a:t>Розробка алгоритму реалізації</a:t>
            </a:r>
          </a:p>
          <a:p>
            <a:r>
              <a:rPr lang="uk-UA" smtClean="0"/>
              <a:t>Розробка програмного продукту</a:t>
            </a:r>
          </a:p>
          <a:p>
            <a:r>
              <a:rPr lang="uk-UA" smtClean="0"/>
              <a:t>Тестування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8" name="Picture 4" descr="\\Newcomp\olinp\ТЮІ-2018\proj stru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132856"/>
            <a:ext cx="772477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5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ВЗАЄМОДІЯ ТАБЛИЦЬ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050" name="Picture 2" descr="D:\ТЮІ-2018\Tab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7"/>
            <a:ext cx="792088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28" y="1076204"/>
            <a:ext cx="7024744" cy="4705592"/>
          </a:xfrm>
        </p:spPr>
        <p:txBody>
          <a:bodyPr anchor="ctr">
            <a:normAutofit/>
          </a:bodyPr>
          <a:lstStyle/>
          <a:p>
            <a:pPr algn="ctr"/>
            <a:r>
              <a:rPr lang="uk-UA" sz="6600" smtClean="0"/>
              <a:t>ДЕМОНСТРАЦІЯ ПРОГРАМИ</a:t>
            </a:r>
            <a:endParaRPr lang="ru-RU" sz="6600"/>
          </a:p>
        </p:txBody>
      </p:sp>
    </p:spTree>
    <p:extLst>
      <p:ext uri="{BB962C8B-B14F-4D97-AF65-F5344CB8AC3E}">
        <p14:creationId xmlns:p14="http://schemas.microsoft.com/office/powerpoint/2010/main" val="39532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/>
              <a:t>ВИСНОВКИ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uk-UA" dirty="0" smtClean="0"/>
              <a:t>Під </a:t>
            </a:r>
            <a:r>
              <a:rPr lang="uk-UA" dirty="0"/>
              <a:t>час виконання даного проекту було:</a:t>
            </a:r>
            <a:endParaRPr lang="ru-RU" dirty="0"/>
          </a:p>
          <a:p>
            <a:pPr lvl="0"/>
            <a:r>
              <a:rPr lang="uk-UA" dirty="0"/>
              <a:t>проаналізовано існуючі аналоги програм;</a:t>
            </a:r>
            <a:endParaRPr lang="ru-RU" dirty="0"/>
          </a:p>
          <a:p>
            <a:pPr lvl="0"/>
            <a:r>
              <a:rPr lang="uk-UA" dirty="0"/>
              <a:t>розроблено архітектуру взаємодії програмних модулів проекту;</a:t>
            </a:r>
            <a:endParaRPr lang="ru-RU" dirty="0"/>
          </a:p>
          <a:p>
            <a:pPr lvl="0"/>
            <a:r>
              <a:rPr lang="uk-UA" dirty="0"/>
              <a:t>с</a:t>
            </a:r>
            <a:r>
              <a:rPr lang="uk-UA" dirty="0" smtClean="0"/>
              <a:t>творено базу даних</a:t>
            </a:r>
            <a:endParaRPr lang="en-US" dirty="0" smtClean="0"/>
          </a:p>
          <a:p>
            <a:pPr lvl="0"/>
            <a:r>
              <a:rPr lang="uk-UA" dirty="0" smtClean="0"/>
              <a:t>розроблено </a:t>
            </a:r>
            <a:r>
              <a:rPr lang="uk-UA" dirty="0"/>
              <a:t>програмні модулі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274</TotalTime>
  <Words>47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Остин</vt:lpstr>
      <vt:lpstr>GOURMET</vt:lpstr>
      <vt:lpstr>Розробка проекту</vt:lpstr>
      <vt:lpstr>СТРУКТУРА ПРОЕКТУ</vt:lpstr>
      <vt:lpstr>ВЗАЄМОДІЯ ТАБЛИЦЬ</vt:lpstr>
      <vt:lpstr>ДЕМОНСТРАЦІЯ ПРОГРАМИ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GOURMET</dc:title>
  <dc:creator>Licey1</dc:creator>
  <cp:lastModifiedBy>KAB56-2</cp:lastModifiedBy>
  <cp:revision>7</cp:revision>
  <dcterms:created xsi:type="dcterms:W3CDTF">2018-10-16T12:18:51Z</dcterms:created>
  <dcterms:modified xsi:type="dcterms:W3CDTF">2018-10-18T14:18:36Z</dcterms:modified>
</cp:coreProperties>
</file>