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7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4329" y="523083"/>
            <a:ext cx="4766076" cy="1093334"/>
          </a:xfrm>
        </p:spPr>
        <p:txBody>
          <a:bodyPr/>
          <a:lstStyle/>
          <a:p>
            <a:r>
              <a:rPr lang="en-US" sz="6600" dirty="0" smtClean="0"/>
              <a:t>“Peppers”</a:t>
            </a:r>
            <a:endParaRPr lang="ru-RU" sz="66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29215" y="3004807"/>
            <a:ext cx="3150736" cy="861420"/>
          </a:xfrm>
        </p:spPr>
        <p:txBody>
          <a:bodyPr>
            <a:normAutofit/>
          </a:bodyPr>
          <a:lstStyle/>
          <a:p>
            <a:r>
              <a:rPr lang="uk-UA" sz="2800" dirty="0" err="1"/>
              <a:t>м</a:t>
            </a:r>
            <a:r>
              <a:rPr lang="uk-UA" sz="2800" dirty="0" err="1" smtClean="0"/>
              <a:t>.Шепетівка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/>
          <a:stretch/>
        </p:blipFill>
        <p:spPr>
          <a:xfrm>
            <a:off x="7062837" y="2244571"/>
            <a:ext cx="4571439" cy="3813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8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47192" y="1578928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QT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43247" y="1578928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Python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75717" y="1578928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OpenCV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1" y="2497810"/>
            <a:ext cx="3209313" cy="23534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40" y="1902092"/>
            <a:ext cx="3526971" cy="35269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96" y="2386699"/>
            <a:ext cx="2091245" cy="25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165335"/>
            <a:ext cx="9404723" cy="1400530"/>
          </a:xfrm>
        </p:spPr>
        <p:txBody>
          <a:bodyPr/>
          <a:lstStyle/>
          <a:p>
            <a:pPr algn="ctr"/>
            <a:r>
              <a:rPr lang="ru-RU" dirty="0" err="1" smtClean="0"/>
              <a:t>Формули</a:t>
            </a:r>
            <a:r>
              <a:rPr lang="ru-RU" dirty="0" smtClean="0"/>
              <a:t>, </a:t>
            </a:r>
            <a:r>
              <a:rPr lang="ru-RU" dirty="0" err="1" smtClean="0"/>
              <a:t>якими</a:t>
            </a:r>
            <a:r>
              <a:rPr lang="ru-RU" dirty="0" smtClean="0"/>
              <a:t> ми </a:t>
            </a:r>
            <a:r>
              <a:rPr lang="ru-RU" dirty="0" err="1" smtClean="0"/>
              <a:t>користувалися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1877130"/>
            <a:ext cx="6120819" cy="4100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3670075"/>
            <a:ext cx="5740311" cy="455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132" y="1507798"/>
            <a:ext cx="96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Градус </a:t>
            </a:r>
            <a:r>
              <a:rPr lang="ru-RU" dirty="0" err="1" smtClean="0"/>
              <a:t>широти</a:t>
            </a:r>
            <a:r>
              <a:rPr lang="ru-RU" dirty="0" smtClean="0"/>
              <a:t> у </a:t>
            </a:r>
            <a:r>
              <a:rPr lang="ru-RU" dirty="0" err="1" smtClean="0"/>
              <a:t>метри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67347" y="3300743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Градус </a:t>
            </a:r>
            <a:r>
              <a:rPr lang="ru-RU" dirty="0" err="1" smtClean="0"/>
              <a:t>довготи</a:t>
            </a:r>
            <a:r>
              <a:rPr lang="ru-RU" dirty="0" smtClean="0"/>
              <a:t> у </a:t>
            </a:r>
            <a:r>
              <a:rPr lang="ru-RU" dirty="0" err="1" smtClean="0"/>
              <a:t>метри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DRII-I_liceum\photo_2019-10-10_17-13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571749"/>
            <a:ext cx="5429250" cy="4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 шлях польоту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uk-UA" sz="1800" dirty="0" smtClean="0"/>
              <a:t>Ми </a:t>
            </a:r>
            <a:r>
              <a:rPr lang="uk-UA" sz="1800" dirty="0" smtClean="0"/>
              <a:t>знаходимо відстань між двома точками. 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uk-UA" sz="1800" dirty="0" smtClean="0"/>
              <a:t>Знаходимо </a:t>
            </a:r>
            <a:r>
              <a:rPr lang="uk-UA" sz="1800" dirty="0" smtClean="0"/>
              <a:t>довжину і ширину поля, яке ми повинні сфотографувати. 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uk-UA" sz="1800" dirty="0" smtClean="0"/>
              <a:t>За </a:t>
            </a:r>
            <a:r>
              <a:rPr lang="uk-UA" sz="1800" dirty="0" smtClean="0"/>
              <a:t>формулами знаходимо довжину і ширину прямокутника, яку </a:t>
            </a:r>
            <a:r>
              <a:rPr lang="uk-UA" sz="1800" dirty="0" err="1" smtClean="0"/>
              <a:t>дрон</a:t>
            </a:r>
            <a:r>
              <a:rPr lang="uk-UA" sz="1800" dirty="0" smtClean="0"/>
              <a:t> фотографує</a:t>
            </a:r>
            <a:r>
              <a:rPr lang="uk-UA" sz="1800" dirty="0" smtClean="0"/>
              <a:t>.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uk-UA" sz="1800" dirty="0" smtClean="0"/>
              <a:t>Розбиваємо </a:t>
            </a:r>
            <a:r>
              <a:rPr lang="uk-UA" sz="1800" dirty="0" smtClean="0"/>
              <a:t>поле на прямокутники,поділивши довжину поля на ширину прямокутника і так само з довжиною поля та довжиною </a:t>
            </a:r>
            <a:r>
              <a:rPr lang="uk-UA" sz="1800" dirty="0" smtClean="0"/>
              <a:t>прямокутник</a:t>
            </a:r>
            <a:r>
              <a:rPr lang="uk-UA" sz="1800" dirty="0"/>
              <a:t>а</a:t>
            </a:r>
            <a:r>
              <a:rPr lang="uk-UA" sz="1800" dirty="0" smtClean="0"/>
              <a:t>, 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uk-UA" sz="1800" dirty="0"/>
              <a:t>Д</a:t>
            </a:r>
            <a:r>
              <a:rPr lang="uk-UA" sz="1800" dirty="0" smtClean="0"/>
              <a:t>ізнаємося </a:t>
            </a:r>
            <a:r>
              <a:rPr lang="uk-UA" sz="1800" dirty="0" smtClean="0"/>
              <a:t>кількість квадратів по ширині та </a:t>
            </a:r>
            <a:r>
              <a:rPr lang="uk-UA" sz="1800" dirty="0" smtClean="0"/>
              <a:t>довжині.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uk-UA" sz="1800" dirty="0" smtClean="0"/>
              <a:t>Створюємо </a:t>
            </a:r>
            <a:r>
              <a:rPr lang="uk-UA" sz="1800" dirty="0" smtClean="0"/>
              <a:t>масив в якому ми вміщуємо координати, </a:t>
            </a:r>
            <a:r>
              <a:rPr lang="uk-UA" sz="1800" dirty="0" smtClean="0"/>
              <a:t>де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uk-UA" sz="1800" dirty="0" smtClean="0"/>
              <a:t> </a:t>
            </a:r>
            <a:r>
              <a:rPr lang="uk-UA" sz="1800" dirty="0" err="1" smtClean="0"/>
              <a:t>дрон</a:t>
            </a:r>
            <a:r>
              <a:rPr lang="uk-UA" sz="1800" dirty="0" smtClean="0"/>
              <a:t> фотографує.  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009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en-US" b="1" dirty="0" smtClean="0"/>
              <a:t>WGS84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225" y="1100629"/>
            <a:ext cx="1162050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3600" dirty="0" smtClean="0"/>
              <a:t>		</a:t>
            </a:r>
            <a:r>
              <a:rPr lang="en-US" sz="3600" dirty="0" smtClean="0"/>
              <a:t>World Ge</a:t>
            </a:r>
            <a:r>
              <a:rPr lang="en-US" sz="3600" i="1" dirty="0" smtClean="0"/>
              <a:t>odetic System 1984</a:t>
            </a:r>
            <a:r>
              <a:rPr lang="en-US" sz="3600" dirty="0" smtClean="0"/>
              <a:t> —</a:t>
            </a:r>
            <a:r>
              <a:rPr lang="ru-RU" sz="3600" dirty="0" err="1" smtClean="0"/>
              <a:t>тривимірна</a:t>
            </a:r>
            <a:r>
              <a:rPr lang="ru-RU" sz="3600" dirty="0" smtClean="0"/>
              <a:t> система координат для </a:t>
            </a:r>
            <a:r>
              <a:rPr lang="ru-RU" sz="3600" dirty="0" err="1" smtClean="0"/>
              <a:t>встановлення</a:t>
            </a:r>
            <a:r>
              <a:rPr lang="ru-RU" sz="3600" dirty="0" smtClean="0"/>
              <a:t> </a:t>
            </a:r>
            <a:r>
              <a:rPr lang="ru-RU" sz="3600" dirty="0" err="1" smtClean="0"/>
              <a:t>розташування</a:t>
            </a:r>
            <a:r>
              <a:rPr lang="ru-RU" sz="3600" dirty="0" smtClean="0"/>
              <a:t> на </a:t>
            </a:r>
            <a:r>
              <a:rPr lang="ru-RU" sz="3600" dirty="0" err="1" smtClean="0"/>
              <a:t>поверхні</a:t>
            </a:r>
            <a:r>
              <a:rPr lang="ru-RU" sz="3600" dirty="0" smtClean="0"/>
              <a:t> </a:t>
            </a:r>
            <a:r>
              <a:rPr lang="ru-RU" sz="3600" dirty="0" err="1" smtClean="0"/>
              <a:t>Землі</a:t>
            </a:r>
            <a:r>
              <a:rPr lang="ru-RU" sz="3600" dirty="0" smtClean="0"/>
              <a:t>. </a:t>
            </a:r>
            <a:r>
              <a:rPr lang="uk-UA" sz="3600" dirty="0"/>
              <a:t>В</a:t>
            </a:r>
            <a:r>
              <a:rPr lang="ru-RU" sz="3600" dirty="0" smtClean="0"/>
              <a:t>она </a:t>
            </a:r>
            <a:r>
              <a:rPr lang="ru-RU" sz="3600" dirty="0" err="1" smtClean="0"/>
              <a:t>повністю</a:t>
            </a:r>
            <a:r>
              <a:rPr lang="ru-RU" sz="3600" dirty="0" smtClean="0"/>
              <a:t> </a:t>
            </a:r>
            <a:r>
              <a:rPr lang="ru-RU" sz="3600" dirty="0" err="1" smtClean="0"/>
              <a:t>охоплює</a:t>
            </a:r>
            <a:r>
              <a:rPr lang="ru-RU" sz="3600" dirty="0" smtClean="0"/>
              <a:t> </a:t>
            </a:r>
            <a:r>
              <a:rPr lang="ru-RU" sz="3600" dirty="0" err="1" smtClean="0"/>
              <a:t>поверхню</a:t>
            </a:r>
            <a:r>
              <a:rPr lang="ru-RU" sz="3600" dirty="0" smtClean="0"/>
              <a:t> </a:t>
            </a:r>
            <a:r>
              <a:rPr lang="ru-RU" sz="3600" dirty="0" err="1" smtClean="0"/>
              <a:t>Землі</a:t>
            </a:r>
            <a:r>
              <a:rPr lang="ru-RU" sz="3600" dirty="0" smtClean="0"/>
              <a:t>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05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" y="2009774"/>
            <a:ext cx="12106275" cy="2276475"/>
          </a:xfrm>
        </p:spPr>
        <p:txBody>
          <a:bodyPr/>
          <a:lstStyle/>
          <a:p>
            <a:pPr algn="ctr"/>
            <a:r>
              <a:rPr lang="uk-UA" sz="7200" dirty="0" smtClean="0"/>
              <a:t>ДЕМОНСТРАЦІЯ ПРОГРАМИ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4536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142</TotalTime>
  <Words>97</Words>
  <Application>Microsoft Office PowerPoint</Application>
  <PresentationFormat>Произвольный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Углы</vt:lpstr>
      <vt:lpstr>“Peppers”</vt:lpstr>
      <vt:lpstr>Використані ресурси</vt:lpstr>
      <vt:lpstr>Формули, якими ми користувалися</vt:lpstr>
      <vt:lpstr> шлях польоту </vt:lpstr>
      <vt:lpstr>Що таке WGS84?</vt:lpstr>
      <vt:lpstr>ДЕМОНСТРАЦІЯ ПРОГРАМИ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Шепетівка</dc:title>
  <dc:creator>Админ</dc:creator>
  <cp:lastModifiedBy>Licey_2</cp:lastModifiedBy>
  <cp:revision>12</cp:revision>
  <dcterms:created xsi:type="dcterms:W3CDTF">2019-10-01T19:08:56Z</dcterms:created>
  <dcterms:modified xsi:type="dcterms:W3CDTF">2019-10-10T15:08:08Z</dcterms:modified>
</cp:coreProperties>
</file>