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62DC8F-0100-4F68-80F6-6438C4384B70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B94E556-EBAF-4B3C-9C6D-BA4051FEBCA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4263" y="300447"/>
            <a:ext cx="4766076" cy="1093334"/>
          </a:xfrm>
        </p:spPr>
        <p:txBody>
          <a:bodyPr/>
          <a:lstStyle/>
          <a:p>
            <a:r>
              <a:rPr lang="en-US" dirty="0" smtClean="0"/>
              <a:t>“Peppers”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657445" y="5286831"/>
            <a:ext cx="2567958" cy="861420"/>
          </a:xfrm>
        </p:spPr>
        <p:txBody>
          <a:bodyPr>
            <a:normAutofit lnSpcReduction="10000"/>
          </a:bodyPr>
          <a:lstStyle/>
          <a:p>
            <a:r>
              <a:rPr lang="uk-UA" sz="2800" dirty="0" err="1"/>
              <a:t>м</a:t>
            </a:r>
            <a:r>
              <a:rPr lang="uk-UA" sz="2800" dirty="0" err="1" smtClean="0"/>
              <a:t>.Шепетівка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4"/>
          <a:stretch/>
        </p:blipFill>
        <p:spPr>
          <a:xfrm>
            <a:off x="3564263" y="1393781"/>
            <a:ext cx="4571439" cy="3813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823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94" y="178398"/>
            <a:ext cx="6290266" cy="1400530"/>
          </a:xfrm>
        </p:spPr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22105" y="1578927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QT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43247" y="1578928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Python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75717" y="1578928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OpenCV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1" y="2497810"/>
            <a:ext cx="3209313" cy="23534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40" y="1902092"/>
            <a:ext cx="3526971" cy="35269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96" y="2386699"/>
            <a:ext cx="2091245" cy="25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165335"/>
            <a:ext cx="9404723" cy="1400530"/>
          </a:xfrm>
        </p:spPr>
        <p:txBody>
          <a:bodyPr/>
          <a:lstStyle/>
          <a:p>
            <a:pPr algn="ctr"/>
            <a:r>
              <a:rPr lang="ru-RU" dirty="0" err="1" smtClean="0"/>
              <a:t>Формули</a:t>
            </a:r>
            <a:r>
              <a:rPr lang="ru-RU" dirty="0" smtClean="0"/>
              <a:t>, </a:t>
            </a:r>
            <a:r>
              <a:rPr lang="ru-RU" dirty="0" err="1" smtClean="0"/>
              <a:t>якими</a:t>
            </a:r>
            <a:r>
              <a:rPr lang="ru-RU" dirty="0" smtClean="0"/>
              <a:t> ми </a:t>
            </a:r>
            <a:r>
              <a:rPr lang="ru-RU" dirty="0" err="1" smtClean="0"/>
              <a:t>користувалися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75" y="3905920"/>
            <a:ext cx="1789576" cy="6170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2" y="1877130"/>
            <a:ext cx="6120819" cy="4100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75" y="3108527"/>
            <a:ext cx="1290758" cy="6241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32" y="2684113"/>
            <a:ext cx="5740311" cy="455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132" y="1230799"/>
            <a:ext cx="966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</a:t>
            </a:r>
            <a:r>
              <a:rPr lang="ru-RU" dirty="0" err="1"/>
              <a:t>сфероїді</a:t>
            </a:r>
            <a:r>
              <a:rPr lang="ru-RU" dirty="0"/>
              <a:t> </a:t>
            </a:r>
            <a:r>
              <a:rPr lang="en-US" dirty="0"/>
              <a:t>WGS84 </a:t>
            </a:r>
            <a:r>
              <a:rPr lang="ru-RU" dirty="0" err="1"/>
              <a:t>довжина</a:t>
            </a:r>
            <a:r>
              <a:rPr lang="ru-RU" dirty="0"/>
              <a:t> в метрах </a:t>
            </a:r>
            <a:r>
              <a:rPr lang="ru-RU" dirty="0" err="1"/>
              <a:t>ступеня</a:t>
            </a:r>
            <a:r>
              <a:rPr lang="ru-RU" dirty="0"/>
              <a:t> </a:t>
            </a:r>
            <a:r>
              <a:rPr lang="ru-RU" dirty="0" err="1"/>
              <a:t>широти</a:t>
            </a:r>
            <a:r>
              <a:rPr lang="ru-RU" dirty="0"/>
              <a:t> на </a:t>
            </a:r>
            <a:r>
              <a:rPr lang="ru-RU" dirty="0" err="1"/>
              <a:t>широті</a:t>
            </a:r>
            <a:r>
              <a:rPr lang="ru-RU" dirty="0"/>
              <a:t> </a:t>
            </a:r>
            <a:r>
              <a:rPr lang="el-GR" dirty="0"/>
              <a:t>φ (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відстань</a:t>
            </a:r>
            <a:r>
              <a:rPr lang="ru-RU" dirty="0"/>
              <a:t> по </a:t>
            </a:r>
            <a:r>
              <a:rPr lang="ru-RU" dirty="0" err="1"/>
              <a:t>лінії</a:t>
            </a:r>
            <a:r>
              <a:rPr lang="ru-RU" dirty="0"/>
              <a:t> </a:t>
            </a:r>
            <a:r>
              <a:rPr lang="ru-RU" dirty="0" err="1"/>
              <a:t>північ-південь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широти</a:t>
            </a:r>
            <a:r>
              <a:rPr lang="ru-RU" dirty="0"/>
              <a:t> (</a:t>
            </a:r>
            <a:r>
              <a:rPr lang="el-GR" dirty="0"/>
              <a:t>φ − 0.5) </a:t>
            </a:r>
            <a:r>
              <a:rPr lang="ru-RU" dirty="0" err="1"/>
              <a:t>градусів</a:t>
            </a:r>
            <a:r>
              <a:rPr lang="ru-RU" dirty="0"/>
              <a:t> до (</a:t>
            </a:r>
            <a:r>
              <a:rPr lang="el-GR" dirty="0"/>
              <a:t>φ + 0.5) </a:t>
            </a:r>
            <a:r>
              <a:rPr lang="ru-RU" dirty="0" err="1"/>
              <a:t>градусів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74827" y="2314781"/>
            <a:ext cx="611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/>
              <a:t>Д</a:t>
            </a:r>
            <a:r>
              <a:rPr lang="ru-RU" dirty="0" err="1" smtClean="0"/>
              <a:t>овжина</a:t>
            </a:r>
            <a:r>
              <a:rPr lang="ru-RU" dirty="0" smtClean="0"/>
              <a:t> </a:t>
            </a:r>
            <a:r>
              <a:rPr lang="ru-RU" dirty="0"/>
              <a:t>в метрах </a:t>
            </a:r>
            <a:r>
              <a:rPr lang="ru-RU" dirty="0" err="1"/>
              <a:t>ступеня</a:t>
            </a:r>
            <a:r>
              <a:rPr lang="ru-RU" dirty="0"/>
              <a:t> </a:t>
            </a:r>
            <a:r>
              <a:rPr lang="ru-RU" dirty="0" err="1"/>
              <a:t>довготи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обчислена</a:t>
            </a:r>
            <a:r>
              <a:rPr lang="ru-RU" dirty="0"/>
              <a:t> як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77132" y="3139138"/>
            <a:ext cx="649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Альтернативним</a:t>
            </a:r>
            <a:r>
              <a:rPr lang="ru-RU" dirty="0"/>
              <a:t> методом </a:t>
            </a:r>
            <a:r>
              <a:rPr lang="ru-RU" dirty="0" err="1"/>
              <a:t>оцінки</a:t>
            </a:r>
            <a:r>
              <a:rPr lang="ru-RU" dirty="0"/>
              <a:t> </a:t>
            </a:r>
            <a:r>
              <a:rPr lang="ru-RU" dirty="0" err="1"/>
              <a:t>довжини</a:t>
            </a:r>
            <a:r>
              <a:rPr lang="ru-RU" dirty="0"/>
              <a:t> </a:t>
            </a:r>
            <a:r>
              <a:rPr lang="ru-RU" dirty="0" err="1"/>
              <a:t>довготного</a:t>
            </a:r>
            <a:r>
              <a:rPr lang="ru-RU" dirty="0"/>
              <a:t> </a:t>
            </a:r>
            <a:r>
              <a:rPr lang="ru-RU" dirty="0" err="1"/>
              <a:t>ступеня</a:t>
            </a:r>
            <a:r>
              <a:rPr lang="ru-RU" dirty="0"/>
              <a:t> на </a:t>
            </a:r>
            <a:r>
              <a:rPr lang="ru-RU" dirty="0" err="1"/>
              <a:t>широті</a:t>
            </a:r>
            <a:r>
              <a:rPr lang="ru-RU" dirty="0"/>
              <a:t> φ припустивши, </a:t>
            </a:r>
            <a:r>
              <a:rPr lang="ru-RU" dirty="0" err="1"/>
              <a:t>що</a:t>
            </a:r>
            <a:r>
              <a:rPr lang="ru-RU" dirty="0"/>
              <a:t> Земля </a:t>
            </a:r>
            <a:r>
              <a:rPr lang="ru-RU" dirty="0" err="1"/>
              <a:t>має</a:t>
            </a:r>
            <a:r>
              <a:rPr lang="ru-RU" dirty="0"/>
              <a:t> форму </a:t>
            </a:r>
            <a:r>
              <a:rPr lang="ru-RU" dirty="0" err="1"/>
              <a:t>кулі</a:t>
            </a:r>
            <a:r>
              <a:rPr lang="ru-RU" dirty="0"/>
              <a:t> 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77131" y="4061350"/>
            <a:ext cx="6498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Оскільки</a:t>
            </a:r>
            <a:r>
              <a:rPr lang="ru-RU" dirty="0"/>
              <a:t> Земля не є сферичною, </a:t>
            </a:r>
            <a:r>
              <a:rPr lang="ru-RU" dirty="0" err="1"/>
              <a:t>томожлива</a:t>
            </a:r>
            <a:r>
              <a:rPr lang="ru-RU" dirty="0"/>
              <a:t> </a:t>
            </a:r>
            <a:r>
              <a:rPr lang="ru-RU" dirty="0" err="1"/>
              <a:t>похибка</a:t>
            </a:r>
            <a:r>
              <a:rPr lang="ru-RU" dirty="0"/>
              <a:t> на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десятих</a:t>
            </a:r>
            <a:r>
              <a:rPr lang="ru-RU" dirty="0"/>
              <a:t> </a:t>
            </a:r>
            <a:r>
              <a:rPr lang="ru-RU" dirty="0" err="1"/>
              <a:t>відсотків</a:t>
            </a:r>
            <a:r>
              <a:rPr lang="ru-RU" dirty="0"/>
              <a:t>; </a:t>
            </a:r>
            <a:r>
              <a:rPr lang="ru-RU" dirty="0" err="1"/>
              <a:t>краща</a:t>
            </a:r>
            <a:r>
              <a:rPr lang="ru-RU" dirty="0"/>
              <a:t> </a:t>
            </a:r>
            <a:r>
              <a:rPr lang="ru-RU" dirty="0" err="1"/>
              <a:t>апроксимація</a:t>
            </a:r>
            <a:r>
              <a:rPr lang="ru-RU" dirty="0"/>
              <a:t> </a:t>
            </a:r>
            <a:r>
              <a:rPr lang="ru-RU" dirty="0" err="1"/>
              <a:t>поздовжнього</a:t>
            </a:r>
            <a:r>
              <a:rPr lang="ru-RU" dirty="0"/>
              <a:t> </a:t>
            </a:r>
            <a:r>
              <a:rPr lang="ru-RU" dirty="0" err="1"/>
              <a:t>ступеня</a:t>
            </a:r>
            <a:r>
              <a:rPr lang="ru-RU" dirty="0"/>
              <a:t> на </a:t>
            </a:r>
            <a:r>
              <a:rPr lang="ru-RU" dirty="0" err="1" smtClean="0"/>
              <a:t>широті</a:t>
            </a:r>
            <a:r>
              <a:rPr lang="ru-RU" dirty="0"/>
              <a:t> φ</a:t>
            </a:r>
            <a:r>
              <a:rPr lang="ru-RU" dirty="0" smtClean="0"/>
              <a:t>  </a:t>
            </a:r>
            <a:r>
              <a:rPr lang="ru-RU" dirty="0" err="1" smtClean="0"/>
              <a:t>це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9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 шлях польоту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Ми знаходимо відстань між двома точками. Знаходимо довжину і ширину поля, яке ми повинні сфотографувати. За формулами знаходимо довжину і ширину прямокутника, яку </a:t>
            </a:r>
            <a:r>
              <a:rPr lang="uk-UA" dirty="0" err="1" smtClean="0"/>
              <a:t>дрон</a:t>
            </a:r>
            <a:r>
              <a:rPr lang="uk-UA" dirty="0" smtClean="0"/>
              <a:t> фотографує. Розбиваємо поле </a:t>
            </a:r>
            <a:r>
              <a:rPr lang="uk-UA" smtClean="0"/>
              <a:t>на прямокутники</a:t>
            </a:r>
          </a:p>
          <a:p>
            <a:r>
              <a:rPr lang="uk-UA" smtClean="0"/>
              <a:t>,поділивши </a:t>
            </a:r>
            <a:r>
              <a:rPr lang="uk-UA" dirty="0" smtClean="0"/>
              <a:t>довжину поля на ширину прямокутника і так само з довжиною поля та довжиною прямокутник, ми дізнаємося кількість квадратів по ширині та довжині. Створюємо масив в якому ми вміщуємо координати, де </a:t>
            </a:r>
            <a:r>
              <a:rPr lang="uk-UA" dirty="0" err="1" smtClean="0"/>
              <a:t>дрон</a:t>
            </a:r>
            <a:r>
              <a:rPr lang="uk-UA" dirty="0" smtClean="0"/>
              <a:t> фотографує.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9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таке</a:t>
            </a:r>
            <a:r>
              <a:rPr lang="ru-RU" dirty="0" smtClean="0"/>
              <a:t> </a:t>
            </a:r>
            <a:r>
              <a:rPr lang="en-US" b="1" dirty="0" smtClean="0"/>
              <a:t>WGS84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WGS84</a:t>
            </a:r>
            <a:r>
              <a:rPr lang="en-US" dirty="0"/>
              <a:t> </a:t>
            </a:r>
            <a:r>
              <a:rPr lang="ru-RU" dirty="0" err="1"/>
              <a:t>скорочення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 англ. </a:t>
            </a:r>
            <a:r>
              <a:rPr lang="en-US" i="1" dirty="0"/>
              <a:t>World Geodetic System 1984</a:t>
            </a:r>
            <a:r>
              <a:rPr lang="en-US" dirty="0"/>
              <a:t> — </a:t>
            </a:r>
            <a:r>
              <a:rPr lang="ru-RU" dirty="0"/>
              <a:t>в </a:t>
            </a:r>
            <a:r>
              <a:rPr lang="ru-RU" dirty="0" err="1"/>
              <a:t>геодезії</a:t>
            </a:r>
            <a:r>
              <a:rPr lang="ru-RU" dirty="0"/>
              <a:t> </a:t>
            </a:r>
            <a:r>
              <a:rPr lang="ru-RU" dirty="0" err="1"/>
              <a:t>тривимірна</a:t>
            </a:r>
            <a:r>
              <a:rPr lang="ru-RU" dirty="0"/>
              <a:t> система </a:t>
            </a:r>
            <a:r>
              <a:rPr lang="ru-RU" dirty="0" smtClean="0"/>
              <a:t>координат</a:t>
            </a:r>
            <a:r>
              <a:rPr lang="ru-RU" dirty="0"/>
              <a:t> для </a:t>
            </a:r>
            <a:r>
              <a:rPr lang="ru-RU" dirty="0" err="1"/>
              <a:t>встановлення</a:t>
            </a:r>
            <a:r>
              <a:rPr lang="ru-RU" dirty="0"/>
              <a:t> </a:t>
            </a:r>
            <a:r>
              <a:rPr lang="ru-RU" dirty="0" err="1"/>
              <a:t>розташування</a:t>
            </a:r>
            <a:r>
              <a:rPr lang="ru-RU" dirty="0"/>
              <a:t> на </a:t>
            </a:r>
            <a:r>
              <a:rPr lang="ru-RU" dirty="0" err="1"/>
              <a:t>поверхні</a:t>
            </a:r>
            <a:r>
              <a:rPr lang="ru-RU" dirty="0"/>
              <a:t> </a:t>
            </a:r>
            <a:r>
              <a:rPr lang="ru-RU" dirty="0" err="1"/>
              <a:t>Землі</a:t>
            </a:r>
            <a:r>
              <a:rPr lang="ru-RU" dirty="0"/>
              <a:t>. Особливою </a:t>
            </a:r>
            <a:r>
              <a:rPr lang="ru-RU" dirty="0" err="1"/>
              <a:t>властивістю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є те, </a:t>
            </a:r>
            <a:r>
              <a:rPr lang="ru-RU" dirty="0" err="1"/>
              <a:t>що</a:t>
            </a:r>
            <a:r>
              <a:rPr lang="ru-RU" dirty="0"/>
              <a:t> вона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охоплює</a:t>
            </a:r>
            <a:r>
              <a:rPr lang="ru-RU" dirty="0"/>
              <a:t> </a:t>
            </a:r>
            <a:r>
              <a:rPr lang="ru-RU" dirty="0" err="1"/>
              <a:t>поверхню</a:t>
            </a:r>
            <a:r>
              <a:rPr lang="ru-RU" dirty="0"/>
              <a:t> </a:t>
            </a:r>
            <a:r>
              <a:rPr lang="ru-RU" dirty="0" err="1"/>
              <a:t>Землі</a:t>
            </a:r>
            <a:r>
              <a:rPr lang="ru-RU" dirty="0"/>
              <a:t>. </a:t>
            </a:r>
            <a:r>
              <a:rPr lang="en-US" dirty="0"/>
              <a:t>WGS84 </a:t>
            </a:r>
            <a:r>
              <a:rPr lang="ru-RU" dirty="0"/>
              <a:t>є </a:t>
            </a:r>
            <a:r>
              <a:rPr lang="ru-RU" dirty="0" err="1"/>
              <a:t>вдосконаленням</a:t>
            </a:r>
            <a:r>
              <a:rPr lang="ru-RU" dirty="0"/>
              <a:t> </a:t>
            </a:r>
            <a:r>
              <a:rPr lang="ru-RU" dirty="0" err="1"/>
              <a:t>попередніх</a:t>
            </a:r>
            <a:r>
              <a:rPr lang="ru-RU" dirty="0"/>
              <a:t> </a:t>
            </a:r>
            <a:r>
              <a:rPr lang="ru-RU" dirty="0" err="1"/>
              <a:t>варіантів</a:t>
            </a:r>
            <a:r>
              <a:rPr lang="ru-RU" dirty="0"/>
              <a:t> систем </a:t>
            </a:r>
            <a:r>
              <a:rPr lang="en-US" dirty="0"/>
              <a:t>WGS72, WGS64 </a:t>
            </a:r>
            <a:r>
              <a:rPr lang="ru-RU" dirty="0"/>
              <a:t>та </a:t>
            </a:r>
            <a:r>
              <a:rPr lang="en-US" dirty="0"/>
              <a:t>WGS60.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5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83</TotalTime>
  <Words>174</Words>
  <Application>Microsoft Office PowerPoint</Application>
  <PresentationFormat>Произвольный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Углы</vt:lpstr>
      <vt:lpstr>“Peppers”</vt:lpstr>
      <vt:lpstr>Використані ресурси</vt:lpstr>
      <vt:lpstr>Формули, якими ми користувалися</vt:lpstr>
      <vt:lpstr> шлях польоту </vt:lpstr>
      <vt:lpstr>Що таке WGS84?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Шепетівка</dc:title>
  <dc:creator>Админ</dc:creator>
  <cp:lastModifiedBy>Licey_3</cp:lastModifiedBy>
  <cp:revision>7</cp:revision>
  <dcterms:created xsi:type="dcterms:W3CDTF">2019-10-01T19:08:56Z</dcterms:created>
  <dcterms:modified xsi:type="dcterms:W3CDTF">2019-10-10T11:15:27Z</dcterms:modified>
</cp:coreProperties>
</file>