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4" r:id="rId11"/>
    <p:sldId id="267" r:id="rId12"/>
    <p:sldId id="265" r:id="rId13"/>
    <p:sldId id="266" r:id="rId14"/>
  </p:sldIdLst>
  <p:sldSz cx="9144000" cy="5143500" type="screen16x9"/>
  <p:notesSz cx="6858000" cy="9144000"/>
  <p:embeddedFontLst>
    <p:embeddedFont>
      <p:font typeface="Proxima Nova" panose="02000506030000020004"/>
      <p:regular r:id="rId18"/>
    </p:embeddedFont>
    <p:embeddedFont>
      <p:font typeface="Open Sans" panose="020B0606030504020204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20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en-GB"/>
              <a:t>&lt;.....&gt; це потрібно вернутись пізніше і переписати</a:t>
            </a:r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872a3bc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4f872a3bc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93d3fb9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93d3fb9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1" name="Google Shape;21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36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ІНФОРМАЦІЙНА ТЕХНОЛОГІЯ ТЕМАТИЧНОГО СОРТУВАННЯ ТЕКСТОВОЇ ІНФОРМАЦІЇ</a:t>
            </a:r>
            <a:endParaRPr sz="36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078550"/>
            <a:ext cx="8123100" cy="19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Роботу виконав:</a:t>
            </a:r>
            <a:r>
              <a:rPr lang="en-GB" sz="2000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en-GB" sz="2000" b="1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Федорко Андрій Петрович, </a:t>
            </a:r>
            <a:endParaRPr sz="2000" b="1" i="1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учень Шепетівського НВК №1</a:t>
            </a:r>
            <a:br>
              <a:rPr lang="en-GB" sz="2000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</a:br>
            <a:r>
              <a:rPr lang="en-GB" sz="2000" i="1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ім.Героя України М. Дзявульського</a:t>
            </a:r>
            <a:endParaRPr sz="2000" i="1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Науковий керівник: </a:t>
            </a:r>
            <a:r>
              <a:rPr lang="en-GB" sz="2000" b="1" i="1" dirty="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Мазурець Олександр Вікторович</a:t>
            </a:r>
            <a:r>
              <a:rPr lang="en-GB" sz="2000" i="1" dirty="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</a:t>
            </a:r>
            <a:endParaRPr sz="2000" i="1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i="1" dirty="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старший викладач кафедри КНІТ </a:t>
            </a:r>
            <a:endParaRPr sz="2000" i="1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i="1" dirty="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Хмельницького національного університету</a:t>
            </a:r>
            <a:endParaRPr sz="2000" i="1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Перспективи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Дослідити пошук ключових слів за допомогою DE</a:t>
            </a:r>
            <a:endParaRPr dirty="0"/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Використання штучної нейронної мережі для вирішення поставленої задачі 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Повністю автоматизувати роботу програмного додатку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Дякую за увагу!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Meта, актуальність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 dirty="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Метою </a:t>
            </a: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роботи є розробка інформаційної технології для тематичного сортування текстової інформації та розробка ПЗ для перевірки його ефективності при автоматизованому сортуванні новин по рубриках.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b="1" dirty="0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Об’єкт дослідження</a:t>
            </a:r>
            <a:r>
              <a:rPr lang="en-GB" dirty="0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– </a:t>
            </a: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ключові слова як еквівалент семантичного вмісту цифрових текстів.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b="1" dirty="0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Предмет дослідження</a:t>
            </a:r>
            <a:r>
              <a:rPr lang="en-GB" dirty="0">
                <a:solidFill>
                  <a:schemeClr val="accen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– </a:t>
            </a: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процеси визначення ключових слів у цифровому текстовому контенті новин.</a:t>
            </a:r>
            <a:endParaRPr b="1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dirty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Автоматизація сортування текстової інформації є ефективним інструментом, що заощаджує час користувача та підвищує якість роботи новинних агрегаторів, тому даний напрям досліджень </a:t>
            </a:r>
            <a:r>
              <a:rPr lang="en-GB" b="1" dirty="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є актуальним</a:t>
            </a:r>
            <a:r>
              <a:rPr lang="en-GB" dirty="0">
                <a:solidFill>
                  <a:srgbClr val="43434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.</a:t>
            </a:r>
            <a:endParaRPr dirty="0">
              <a:solidFill>
                <a:srgbClr val="43434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Завдання дослідження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Аналіз сучасних методів пошуку ключових слів:  TF, IDF, TF-IDF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Розробка інформаційної технології та побудова математико-алгоритмічних моделей для визначення приналежності введеної новини до актуальних рубрик новин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Розробка програмного забезпечення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Тестування, оптимізація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Обчислення TF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 </a:t>
            </a:r>
            <a:endParaRPr lang="en-GB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blipFill rotWithShape="1">
            <a:blip r:embed="rId2"/>
            <a:stretch>
              <a:fillRect l="-8729" r="-1585" b="-7260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Обчислення IDF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 </a:t>
            </a:r>
            <a:endParaRPr lang="en-GB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blipFill rotWithShape="1">
            <a:blip r:embed="rId2"/>
            <a:stretch>
              <a:fillRect l="-1269" r="-793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Обчислення TFIDF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 </a:t>
            </a:r>
            <a:endParaRPr lang="en-GB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TF-IDF це добуток TF на IDF.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Вага деякого слова пропорційна частоті вживання цього слова в документі і обернено пропорційна частоті всіх вживань слова у всіх документах колекції.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Демонстрація програми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Висновки</a:t>
            </a:r>
            <a:endParaRPr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Досліджено сучасні методи пошуку ключових слів:  TF, IDF, TF-IDF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 panose="020B0606030504020204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Вперше розроблено інформаційну технологію тематичного сортування текстової інформації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 panose="020B0606030504020204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Досліджено практичну ефективність інформаційної технології тематичного сортування текстової інформації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Open Sans" panose="020B0606030504020204"/>
              <a:buChar char="●"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Одержані результати показали, що успішно виконала сортування новин за рубриками, й середня успішність склала 94,4%.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94.4%</a:t>
            </a:r>
            <a:endParaRPr lang="en-GB"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Середня успішність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1995</Words>
  <Application>WPS Presentation</Application>
  <PresentationFormat>Экран (16:9)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Arial</vt:lpstr>
      <vt:lpstr>Proxima Nova</vt:lpstr>
      <vt:lpstr>Open Sans</vt:lpstr>
      <vt:lpstr>Noto Sans Symbols</vt:lpstr>
      <vt:lpstr>Segoe Print</vt:lpstr>
      <vt:lpstr>Microsoft YaHei</vt:lpstr>
      <vt:lpstr>Arial Unicode MS</vt:lpstr>
      <vt:lpstr>Spearmint</vt:lpstr>
      <vt:lpstr>ІНФОРМАЦІЙНА ТЕХНОЛОГІЯ ТЕМАТИЧНОГО СОРТУВАННЯ ТЕКСТОВОЇ ІНФОРМАЦІЇ</vt:lpstr>
      <vt:lpstr>Meта, актуальність</vt:lpstr>
      <vt:lpstr>Завдання дослідження</vt:lpstr>
      <vt:lpstr>Обчислення TF</vt:lpstr>
      <vt:lpstr>Обчислення IDF</vt:lpstr>
      <vt:lpstr>Обчислення TFIDF</vt:lpstr>
      <vt:lpstr>Демонстрація програми</vt:lpstr>
      <vt:lpstr>Висновки</vt:lpstr>
      <vt:lpstr>94.4%</vt:lpstr>
      <vt:lpstr>Перспективи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ІНФОРМАЦІЙНА ТЕХНОЛОГІЯ ТЕМАТИЧНОГО СОРТУВАННЯ ТЕКСТОВОЇ ІНФОРМАЦІЇ</dc:title>
  <dc:creator>Licey_5</dc:creator>
  <cp:lastModifiedBy>Andrew</cp:lastModifiedBy>
  <cp:revision>5</cp:revision>
  <dcterms:created xsi:type="dcterms:W3CDTF">2019-11-29T12:35:33Z</dcterms:created>
  <dcterms:modified xsi:type="dcterms:W3CDTF">2019-11-29T12:36:22Z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