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embeddedFontLst>
    <p:embeddedFont>
      <p:font typeface="Open Sans" charset="0"/>
      <p:regular r:id="rId15"/>
      <p:bold r:id="rId16"/>
      <p:italic r:id="rId17"/>
      <p:boldItalic r:id="rId18"/>
    </p:embeddedFont>
    <p:embeddedFont>
      <p:font typeface="Cambria Math" pitchFamily="18" charset="0"/>
      <p:regular r:id="rId19"/>
    </p:embeddedFont>
    <p:embeddedFont>
      <p:font typeface="Proxima Nova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401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GB"/>
              <a:t>&lt;.....&gt; це потрібно вернутись пізніше і переписати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6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78550"/>
            <a:ext cx="81231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Роботу виконав:</a:t>
            </a: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GB" sz="2000" b="1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Федорко Андрій Петрович, </a:t>
            </a:r>
            <a:endParaRPr sz="2000" b="1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учень Шепетівського НВК №1</a:t>
            </a:r>
            <a:b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ім.Героя України М. Дзявульського</a:t>
            </a:r>
            <a:endParaRPr sz="2000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Науковий керівник: </a:t>
            </a:r>
            <a:r>
              <a:rPr lang="en-GB" sz="2000" b="1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Мазурець Олександр Вікторович</a:t>
            </a: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старший викладач кафедри КНІТ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Хмельницького національного університету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94.4%</a:t>
            </a: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Середня успішність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Перспективи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Дослідити пошук ключових слів за допомогою DE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Використання штучної нейронної мережі для вирішення поставленої задачі 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Повністю автоматизувати роботу програмного додатку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Дякую за увагу!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Meта, актуальність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Метою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роботи є розробка інформаційної технології для тематичного сортування текстової інформації та розробка ПЗ для перевірки його ефективності при автоматизованому сортуванні новин по рубриках.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Об’єкт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ключові слова як еквівалент семантичного вмісту цифрових текстів.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Предмет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процеси визначення ключових слів у цифровому текстовому контенті новин.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є актуальним</a:t>
            </a:r>
            <a:r>
              <a:rPr lang="en-GB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</a:t>
            </a:r>
            <a:endParaRPr dirty="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Завдання дослідження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Аналіз сучасних методів пошуку ключових слів:  TF, IDF, TF-IDF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програмного забезпечення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Тестування, оптимізація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4"/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4"/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 dirty="0" err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</a:t>
            </a:r>
            <a:r>
              <a:rPr lang="en-GB" b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TFIDF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dirty="0"/>
              <a:t> 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TF-IDF це добуток TF на IDF.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Вага деякого слова пропорційна частоті вживання цього слова в документі і обернено пропорційна частоті всіх вживань слова у всіх документах колекції.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 dirty="0" err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</a:t>
            </a:r>
            <a:r>
              <a:rPr lang="en-GB" b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GB" b="1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(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дисперс</a:t>
            </a:r>
            <a:r>
              <a:rPr lang="uk-UA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ійна</a:t>
            </a:r>
            <a:r>
              <a:rPr lang="uk-UA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оцінка) -</a:t>
            </a: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/>
              <a:t>оцінка</a:t>
            </a:r>
            <a:r>
              <a:rPr lang="ru-RU" dirty="0" smtClean="0"/>
              <a:t> </a:t>
            </a:r>
            <a:r>
              <a:rPr lang="ru-RU" dirty="0" err="1"/>
              <a:t>дискримінантної</a:t>
            </a:r>
            <a:r>
              <a:rPr lang="ru-RU" dirty="0"/>
              <a:t> </a:t>
            </a:r>
            <a:r>
              <a:rPr lang="ru-RU" dirty="0" err="1"/>
              <a:t>сили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. </a:t>
            </a:r>
            <a:endParaRPr lang="ru-RU" dirty="0" smtClean="0"/>
          </a:p>
          <a:p>
            <a:pPr marL="0" lvl="0" indent="0">
              <a:buClr>
                <a:srgbClr val="000000"/>
              </a:buClr>
              <a:buSzPts val="1100"/>
              <a:buNone/>
            </a:pPr>
            <a:endParaRPr lang="uk-UA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DO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тим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менше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чим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рівномірніше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розподілені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слова у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тексті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</m:t>
                      </m:r>
                      <m:r>
                        <a:rPr lang="en-US" sz="3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sym typeface="Symbol"/>
                                </a:rPr>
                                <m:t>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92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Демонстрація програми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Висновки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сучасні методи пошуку ключових слів:  TF, IDF, TF-IDF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 panose="020B0606030504020204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Вперше розроблено інформаційну технологію тематичного сортування текстової інформації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 panose="020B0606030504020204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 panose="020B0606030504020204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Одержані результати показали, що успішно виконала сортування новин за рубриками, й середня успішність склала 94,4%.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296</Words>
  <Application>Microsoft Office PowerPoint</Application>
  <PresentationFormat>Экран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Open Sans</vt:lpstr>
      <vt:lpstr>Cambria Math</vt:lpstr>
      <vt:lpstr>Symbol</vt:lpstr>
      <vt:lpstr>Noto Sans Symbols</vt:lpstr>
      <vt:lpstr>Proxima Nova</vt:lpstr>
      <vt:lpstr>Spearmint</vt:lpstr>
      <vt:lpstr>ІНФОРМАЦІЙНА ТЕХНОЛОГІЯ ТЕМАТИЧНОГО СОРТУВАННЯ ТЕКСТОВОЇ ІНФОРМАЦІЇ</vt:lpstr>
      <vt:lpstr>Meта, актуальність</vt:lpstr>
      <vt:lpstr>Завдання дослідження</vt:lpstr>
      <vt:lpstr>Обчислення TF</vt:lpstr>
      <vt:lpstr>Обчислення IDF</vt:lpstr>
      <vt:lpstr>Обчислення TFIDF</vt:lpstr>
      <vt:lpstr>Обчислення DE</vt:lpstr>
      <vt:lpstr>Демонстрація програми</vt:lpstr>
      <vt:lpstr>Висновки</vt:lpstr>
      <vt:lpstr>94.4%</vt:lpstr>
      <vt:lpstr>Перспективи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Licey_4</cp:lastModifiedBy>
  <cp:revision>7</cp:revision>
  <dcterms:created xsi:type="dcterms:W3CDTF">2019-11-29T12:35:33Z</dcterms:created>
  <dcterms:modified xsi:type="dcterms:W3CDTF">2019-12-12T11:04:18Z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