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inmeister/Mario-Level-1" TargetMode="External"/><Relationship Id="rId2" Type="http://schemas.openxmlformats.org/officeDocument/2006/relationships/hyperlink" Target="http://www.galcon.com/classic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news" TargetMode="External"/><Relationship Id="rId2" Type="http://schemas.openxmlformats.org/officeDocument/2006/relationships/hyperlink" Target="https://www.pygame.org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bsdl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E4740-785A-4559-A59D-638907E8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24" y="1684754"/>
            <a:ext cx="6438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64D3-8CF4-425C-8B7E-D65D9303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u="sng" dirty="0"/>
              <a:t>What is </a:t>
            </a:r>
            <a:r>
              <a:rPr lang="en-US" sz="6000" b="1" u="sng" dirty="0" err="1"/>
              <a:t>Pygame</a:t>
            </a:r>
            <a:r>
              <a:rPr lang="en-US" sz="6000" b="1" u="sng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EEC6-1D01-4357-9BF1-20A5671C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Pygame</a:t>
            </a:r>
            <a:r>
              <a:rPr lang="en-US" b="1" dirty="0"/>
              <a:t> is an open source, cross-platform, community developed module designed for writing video games through the use of Python. </a:t>
            </a:r>
            <a:r>
              <a:rPr lang="en-US" b="1" dirty="0" err="1"/>
              <a:t>Pygame</a:t>
            </a:r>
            <a:r>
              <a:rPr lang="en-US" b="1" dirty="0"/>
              <a:t> was designed to alleviate the worry of backend complexities, including libraries for graphics and sounds. Being built on top of the development library Simple </a:t>
            </a:r>
            <a:r>
              <a:rPr lang="en-US" b="1" dirty="0" err="1"/>
              <a:t>Directmedia</a:t>
            </a:r>
            <a:r>
              <a:rPr lang="en-US" b="1" dirty="0"/>
              <a:t> Layer, </a:t>
            </a:r>
            <a:r>
              <a:rPr lang="en-US" b="1" dirty="0" err="1"/>
              <a:t>Pygame</a:t>
            </a:r>
            <a:r>
              <a:rPr lang="en-US" b="1" dirty="0"/>
              <a:t> is highly portable.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ED2B-9C42-4869-B29F-577948ED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 dirty="0"/>
              <a:t>Why </a:t>
            </a:r>
            <a:r>
              <a:rPr lang="en-US" sz="5400" b="1" u="sng" dirty="0" err="1"/>
              <a:t>Pygame</a:t>
            </a:r>
            <a:r>
              <a:rPr lang="en-US" sz="5400" b="1" u="sng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4E70-6D90-46C2-B69B-DDAD64AAD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040089"/>
          </a:xfrm>
        </p:spPr>
        <p:txBody>
          <a:bodyPr/>
          <a:lstStyle/>
          <a:p>
            <a:pPr lvl="0"/>
            <a:r>
              <a:rPr lang="en-US" b="1" dirty="0"/>
              <a:t>Portability – Can be accessed across multiple OS </a:t>
            </a:r>
          </a:p>
          <a:p>
            <a:pPr lvl="0"/>
            <a:r>
              <a:rPr lang="en-US" b="1" dirty="0"/>
              <a:t>Ease of use – Graphics library designed to abstract from game logic.</a:t>
            </a:r>
          </a:p>
          <a:p>
            <a:pPr lvl="0"/>
            <a:r>
              <a:rPr lang="en-US" b="1" dirty="0"/>
              <a:t>Large community – Active community with multiple forums to ask and receive help from in a timely manner. </a:t>
            </a:r>
          </a:p>
          <a:p>
            <a:pPr lvl="0"/>
            <a:r>
              <a:rPr lang="en-US" b="1" dirty="0"/>
              <a:t>Written in python – Who doesn’t like writing in python!</a:t>
            </a:r>
          </a:p>
          <a:p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C4C8588-E8F8-4083-87A4-46858CB8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316" y="4234649"/>
            <a:ext cx="2543175" cy="2238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5BC7AC-8F52-4E47-A63A-BC7F3E602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491" y="4482224"/>
            <a:ext cx="2524125" cy="1990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696178-41EF-4A9C-8FE9-8EA6F2B0D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666" y="4391210"/>
            <a:ext cx="1984570" cy="20818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171899-BE26-4B42-B27C-553DFA3AC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1290" y="4298642"/>
            <a:ext cx="20193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2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7D0D-AC89-4AB3-B5E6-68E57FFF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u="sng" dirty="0"/>
              <a:t>Examples of Games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0573-8088-4710-ADDB-E65C9692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http://www.galcon.com/classic/index.html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u="sng" dirty="0">
                <a:hlinkClick r:id="rId3"/>
              </a:rPr>
              <a:t>https://github.com/justinmeister/Mario-Level-1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91E94-9B89-47E1-845B-A3FAE9BA5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10296"/>
            <a:ext cx="3864666" cy="2934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5238CC-5D9B-46E9-8E8B-CB6DB8207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191" y="3710296"/>
            <a:ext cx="3926889" cy="29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8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120B-9DF5-4BDE-947E-B006AA22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u="sng" dirty="0" err="1"/>
              <a:t>Pygame</a:t>
            </a:r>
            <a:r>
              <a:rPr lang="en-US" sz="5400" b="1" u="sng" dirty="0"/>
              <a:t> Limitations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409A-81EB-49E0-BEF9-FF59BE0D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No iOS support</a:t>
            </a:r>
          </a:p>
          <a:p>
            <a:pPr lvl="0"/>
            <a:r>
              <a:rPr lang="en-US" b="1" dirty="0"/>
              <a:t>Tends to be inefficient – Due to game logic performing graphic and sound functions</a:t>
            </a:r>
          </a:p>
          <a:p>
            <a:pPr lvl="0"/>
            <a:r>
              <a:rPr lang="en-US" b="1" dirty="0"/>
              <a:t>Wonky Hitboxes - All </a:t>
            </a:r>
            <a:r>
              <a:rPr lang="en-US" b="1" dirty="0" err="1"/>
              <a:t>Pygame</a:t>
            </a:r>
            <a:r>
              <a:rPr lang="en-US" b="1" dirty="0"/>
              <a:t> sprites have an invisible rectangle they’re encased in and it’s centered left. Requires extra coding and manipulation to tailor to your specific needs.</a:t>
            </a:r>
          </a:p>
          <a:p>
            <a:pPr lvl="0"/>
            <a:r>
              <a:rPr lang="en-US" b="1" dirty="0"/>
              <a:t>Can’t create more than 2D games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554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3522-4E6B-4BFF-A5B4-ED571153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Content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1E02-0A34-4C87-A286-B486091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https://www.pygame.org/docs/</a:t>
            </a:r>
            <a:endParaRPr lang="en-US" dirty="0"/>
          </a:p>
          <a:p>
            <a:r>
              <a:rPr lang="en-US" dirty="0">
                <a:hlinkClick r:id="rId3"/>
              </a:rPr>
              <a:t>https://www.pygame.org/news</a:t>
            </a:r>
            <a:endParaRPr lang="en-US" dirty="0"/>
          </a:p>
          <a:p>
            <a:r>
              <a:rPr lang="en-US" dirty="0">
                <a:hlinkClick r:id="rId4"/>
              </a:rPr>
              <a:t>http://www.libsdl.org/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274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1479</TotalTime>
  <Words>225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What is Pygame? </vt:lpstr>
      <vt:lpstr>Why Pygame? </vt:lpstr>
      <vt:lpstr>Examples of Games </vt:lpstr>
      <vt:lpstr>Pygame Limitations </vt:lpstr>
      <vt:lpstr>Content and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Hahn, Francis</dc:creator>
  <cp:lastModifiedBy>Hahn, Francis</cp:lastModifiedBy>
  <cp:revision>6</cp:revision>
  <dcterms:created xsi:type="dcterms:W3CDTF">2017-08-21T11:53:47Z</dcterms:created>
  <dcterms:modified xsi:type="dcterms:W3CDTF">2017-08-22T12:33:45Z</dcterms:modified>
</cp:coreProperties>
</file>