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6" r:id="rId6"/>
    <p:sldId id="261" r:id="rId7"/>
    <p:sldId id="262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cozg3/Documents/Time-Series-Forecasting/LAD.06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LAD.06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LAD.06!$B$1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LAD.06!$A$2:$A$293</c:f>
              <c:numCache>
                <c:formatCode>m/d/yy</c:formatCode>
                <c:ptCount val="292"/>
                <c:pt idx="0">
                  <c:v>40944.0</c:v>
                </c:pt>
                <c:pt idx="1">
                  <c:v>40951.0</c:v>
                </c:pt>
                <c:pt idx="2">
                  <c:v>40958.0</c:v>
                </c:pt>
                <c:pt idx="3">
                  <c:v>40965.0</c:v>
                </c:pt>
                <c:pt idx="4">
                  <c:v>40972.0</c:v>
                </c:pt>
                <c:pt idx="5">
                  <c:v>40979.0</c:v>
                </c:pt>
                <c:pt idx="6">
                  <c:v>40986.0</c:v>
                </c:pt>
                <c:pt idx="7">
                  <c:v>40993.0</c:v>
                </c:pt>
                <c:pt idx="8">
                  <c:v>41000.0</c:v>
                </c:pt>
                <c:pt idx="9">
                  <c:v>41007.0</c:v>
                </c:pt>
                <c:pt idx="10">
                  <c:v>41014.0</c:v>
                </c:pt>
                <c:pt idx="11">
                  <c:v>41021.0</c:v>
                </c:pt>
                <c:pt idx="12">
                  <c:v>41028.0</c:v>
                </c:pt>
                <c:pt idx="13">
                  <c:v>41035.0</c:v>
                </c:pt>
                <c:pt idx="14">
                  <c:v>41042.0</c:v>
                </c:pt>
                <c:pt idx="15">
                  <c:v>41049.0</c:v>
                </c:pt>
                <c:pt idx="16">
                  <c:v>41056.0</c:v>
                </c:pt>
                <c:pt idx="17">
                  <c:v>41063.0</c:v>
                </c:pt>
                <c:pt idx="18">
                  <c:v>41070.0</c:v>
                </c:pt>
                <c:pt idx="19">
                  <c:v>41077.0</c:v>
                </c:pt>
                <c:pt idx="20">
                  <c:v>41084.0</c:v>
                </c:pt>
                <c:pt idx="21">
                  <c:v>41091.0</c:v>
                </c:pt>
                <c:pt idx="22">
                  <c:v>41098.0</c:v>
                </c:pt>
                <c:pt idx="23">
                  <c:v>41105.0</c:v>
                </c:pt>
                <c:pt idx="24">
                  <c:v>41112.0</c:v>
                </c:pt>
                <c:pt idx="25">
                  <c:v>41119.0</c:v>
                </c:pt>
                <c:pt idx="26">
                  <c:v>41126.0</c:v>
                </c:pt>
                <c:pt idx="27">
                  <c:v>41133.0</c:v>
                </c:pt>
                <c:pt idx="28">
                  <c:v>41140.0</c:v>
                </c:pt>
                <c:pt idx="29">
                  <c:v>41147.0</c:v>
                </c:pt>
                <c:pt idx="30">
                  <c:v>41154.0</c:v>
                </c:pt>
                <c:pt idx="31">
                  <c:v>41161.0</c:v>
                </c:pt>
                <c:pt idx="32">
                  <c:v>41168.0</c:v>
                </c:pt>
                <c:pt idx="33">
                  <c:v>41175.0</c:v>
                </c:pt>
                <c:pt idx="34">
                  <c:v>41182.0</c:v>
                </c:pt>
                <c:pt idx="35">
                  <c:v>41189.0</c:v>
                </c:pt>
                <c:pt idx="36">
                  <c:v>41196.0</c:v>
                </c:pt>
                <c:pt idx="37">
                  <c:v>41203.0</c:v>
                </c:pt>
                <c:pt idx="38">
                  <c:v>41210.0</c:v>
                </c:pt>
                <c:pt idx="39">
                  <c:v>41217.0</c:v>
                </c:pt>
                <c:pt idx="40">
                  <c:v>41224.0</c:v>
                </c:pt>
                <c:pt idx="41">
                  <c:v>41231.0</c:v>
                </c:pt>
                <c:pt idx="42">
                  <c:v>41238.0</c:v>
                </c:pt>
                <c:pt idx="43">
                  <c:v>41245.0</c:v>
                </c:pt>
                <c:pt idx="44">
                  <c:v>41252.0</c:v>
                </c:pt>
                <c:pt idx="45">
                  <c:v>41259.0</c:v>
                </c:pt>
                <c:pt idx="46">
                  <c:v>41266.0</c:v>
                </c:pt>
                <c:pt idx="47">
                  <c:v>41273.0</c:v>
                </c:pt>
                <c:pt idx="48">
                  <c:v>41280.0</c:v>
                </c:pt>
                <c:pt idx="49">
                  <c:v>41287.0</c:v>
                </c:pt>
                <c:pt idx="50">
                  <c:v>41294.0</c:v>
                </c:pt>
                <c:pt idx="51">
                  <c:v>41301.0</c:v>
                </c:pt>
                <c:pt idx="52">
                  <c:v>41308.0</c:v>
                </c:pt>
                <c:pt idx="53">
                  <c:v>41315.0</c:v>
                </c:pt>
                <c:pt idx="54">
                  <c:v>41322.0</c:v>
                </c:pt>
                <c:pt idx="55">
                  <c:v>41329.0</c:v>
                </c:pt>
                <c:pt idx="56">
                  <c:v>41336.0</c:v>
                </c:pt>
                <c:pt idx="57">
                  <c:v>41343.0</c:v>
                </c:pt>
                <c:pt idx="58">
                  <c:v>41350.0</c:v>
                </c:pt>
                <c:pt idx="59">
                  <c:v>41357.0</c:v>
                </c:pt>
                <c:pt idx="60">
                  <c:v>41364.0</c:v>
                </c:pt>
                <c:pt idx="61">
                  <c:v>41371.0</c:v>
                </c:pt>
                <c:pt idx="62">
                  <c:v>41378.0</c:v>
                </c:pt>
                <c:pt idx="63">
                  <c:v>41385.0</c:v>
                </c:pt>
                <c:pt idx="64">
                  <c:v>41392.0</c:v>
                </c:pt>
                <c:pt idx="65">
                  <c:v>41399.0</c:v>
                </c:pt>
                <c:pt idx="66">
                  <c:v>41406.0</c:v>
                </c:pt>
                <c:pt idx="67">
                  <c:v>41413.0</c:v>
                </c:pt>
                <c:pt idx="68">
                  <c:v>41420.0</c:v>
                </c:pt>
                <c:pt idx="69">
                  <c:v>41427.0</c:v>
                </c:pt>
                <c:pt idx="70">
                  <c:v>41434.0</c:v>
                </c:pt>
                <c:pt idx="71">
                  <c:v>41441.0</c:v>
                </c:pt>
                <c:pt idx="72">
                  <c:v>41448.0</c:v>
                </c:pt>
                <c:pt idx="73">
                  <c:v>41455.0</c:v>
                </c:pt>
                <c:pt idx="74">
                  <c:v>41462.0</c:v>
                </c:pt>
                <c:pt idx="75">
                  <c:v>41469.0</c:v>
                </c:pt>
                <c:pt idx="76">
                  <c:v>41476.0</c:v>
                </c:pt>
                <c:pt idx="77">
                  <c:v>41483.0</c:v>
                </c:pt>
                <c:pt idx="78">
                  <c:v>41490.0</c:v>
                </c:pt>
                <c:pt idx="79">
                  <c:v>41497.0</c:v>
                </c:pt>
                <c:pt idx="80">
                  <c:v>41504.0</c:v>
                </c:pt>
                <c:pt idx="81">
                  <c:v>41511.0</c:v>
                </c:pt>
                <c:pt idx="82">
                  <c:v>41518.0</c:v>
                </c:pt>
                <c:pt idx="83">
                  <c:v>41525.0</c:v>
                </c:pt>
                <c:pt idx="84">
                  <c:v>41532.0</c:v>
                </c:pt>
                <c:pt idx="85">
                  <c:v>41539.0</c:v>
                </c:pt>
                <c:pt idx="86">
                  <c:v>41546.0</c:v>
                </c:pt>
                <c:pt idx="87">
                  <c:v>41553.0</c:v>
                </c:pt>
                <c:pt idx="88">
                  <c:v>41560.0</c:v>
                </c:pt>
                <c:pt idx="89">
                  <c:v>41567.0</c:v>
                </c:pt>
                <c:pt idx="90">
                  <c:v>41574.0</c:v>
                </c:pt>
                <c:pt idx="91">
                  <c:v>41581.0</c:v>
                </c:pt>
                <c:pt idx="92">
                  <c:v>41588.0</c:v>
                </c:pt>
                <c:pt idx="93">
                  <c:v>41595.0</c:v>
                </c:pt>
                <c:pt idx="94">
                  <c:v>41602.0</c:v>
                </c:pt>
                <c:pt idx="95">
                  <c:v>41609.0</c:v>
                </c:pt>
                <c:pt idx="96">
                  <c:v>41616.0</c:v>
                </c:pt>
                <c:pt idx="97">
                  <c:v>41623.0</c:v>
                </c:pt>
                <c:pt idx="98">
                  <c:v>41630.0</c:v>
                </c:pt>
                <c:pt idx="99">
                  <c:v>41637.0</c:v>
                </c:pt>
                <c:pt idx="100">
                  <c:v>41644.0</c:v>
                </c:pt>
                <c:pt idx="101">
                  <c:v>41651.0</c:v>
                </c:pt>
                <c:pt idx="102">
                  <c:v>41658.0</c:v>
                </c:pt>
                <c:pt idx="103">
                  <c:v>41665.0</c:v>
                </c:pt>
                <c:pt idx="104">
                  <c:v>41672.0</c:v>
                </c:pt>
                <c:pt idx="105">
                  <c:v>41679.0</c:v>
                </c:pt>
                <c:pt idx="106">
                  <c:v>41686.0</c:v>
                </c:pt>
                <c:pt idx="107">
                  <c:v>41693.0</c:v>
                </c:pt>
                <c:pt idx="108">
                  <c:v>41700.0</c:v>
                </c:pt>
                <c:pt idx="109">
                  <c:v>41707.0</c:v>
                </c:pt>
                <c:pt idx="110">
                  <c:v>41714.0</c:v>
                </c:pt>
                <c:pt idx="111">
                  <c:v>41721.0</c:v>
                </c:pt>
                <c:pt idx="112">
                  <c:v>41728.0</c:v>
                </c:pt>
                <c:pt idx="113">
                  <c:v>41735.0</c:v>
                </c:pt>
                <c:pt idx="114">
                  <c:v>41742.0</c:v>
                </c:pt>
                <c:pt idx="115">
                  <c:v>41749.0</c:v>
                </c:pt>
                <c:pt idx="116">
                  <c:v>41756.0</c:v>
                </c:pt>
                <c:pt idx="117">
                  <c:v>41763.0</c:v>
                </c:pt>
                <c:pt idx="118">
                  <c:v>41770.0</c:v>
                </c:pt>
                <c:pt idx="119">
                  <c:v>41777.0</c:v>
                </c:pt>
                <c:pt idx="120">
                  <c:v>41784.0</c:v>
                </c:pt>
                <c:pt idx="121">
                  <c:v>41791.0</c:v>
                </c:pt>
                <c:pt idx="122">
                  <c:v>41798.0</c:v>
                </c:pt>
                <c:pt idx="123">
                  <c:v>41805.0</c:v>
                </c:pt>
                <c:pt idx="124">
                  <c:v>41812.0</c:v>
                </c:pt>
                <c:pt idx="125">
                  <c:v>41819.0</c:v>
                </c:pt>
                <c:pt idx="126">
                  <c:v>41826.0</c:v>
                </c:pt>
                <c:pt idx="127">
                  <c:v>41833.0</c:v>
                </c:pt>
                <c:pt idx="128">
                  <c:v>41840.0</c:v>
                </c:pt>
                <c:pt idx="129">
                  <c:v>41847.0</c:v>
                </c:pt>
                <c:pt idx="130">
                  <c:v>41854.0</c:v>
                </c:pt>
                <c:pt idx="131">
                  <c:v>41861.0</c:v>
                </c:pt>
                <c:pt idx="132">
                  <c:v>41868.0</c:v>
                </c:pt>
                <c:pt idx="133">
                  <c:v>41875.0</c:v>
                </c:pt>
                <c:pt idx="134">
                  <c:v>41882.0</c:v>
                </c:pt>
                <c:pt idx="135">
                  <c:v>41889.0</c:v>
                </c:pt>
                <c:pt idx="136">
                  <c:v>41896.0</c:v>
                </c:pt>
                <c:pt idx="137">
                  <c:v>41903.0</c:v>
                </c:pt>
                <c:pt idx="138">
                  <c:v>41910.0</c:v>
                </c:pt>
                <c:pt idx="139">
                  <c:v>41917.0</c:v>
                </c:pt>
                <c:pt idx="140">
                  <c:v>41924.0</c:v>
                </c:pt>
                <c:pt idx="141">
                  <c:v>41931.0</c:v>
                </c:pt>
                <c:pt idx="142">
                  <c:v>41938.0</c:v>
                </c:pt>
                <c:pt idx="143">
                  <c:v>41945.0</c:v>
                </c:pt>
                <c:pt idx="144">
                  <c:v>41952.0</c:v>
                </c:pt>
                <c:pt idx="145">
                  <c:v>41959.0</c:v>
                </c:pt>
                <c:pt idx="146">
                  <c:v>41966.0</c:v>
                </c:pt>
                <c:pt idx="147">
                  <c:v>41973.0</c:v>
                </c:pt>
                <c:pt idx="148">
                  <c:v>41980.0</c:v>
                </c:pt>
                <c:pt idx="149">
                  <c:v>41987.0</c:v>
                </c:pt>
                <c:pt idx="150">
                  <c:v>41994.0</c:v>
                </c:pt>
                <c:pt idx="151">
                  <c:v>42001.0</c:v>
                </c:pt>
                <c:pt idx="152">
                  <c:v>42008.0</c:v>
                </c:pt>
                <c:pt idx="153">
                  <c:v>42015.0</c:v>
                </c:pt>
                <c:pt idx="154">
                  <c:v>42022.0</c:v>
                </c:pt>
                <c:pt idx="155">
                  <c:v>42029.0</c:v>
                </c:pt>
                <c:pt idx="156">
                  <c:v>42036.0</c:v>
                </c:pt>
                <c:pt idx="157">
                  <c:v>42043.0</c:v>
                </c:pt>
                <c:pt idx="158">
                  <c:v>42050.0</c:v>
                </c:pt>
                <c:pt idx="159">
                  <c:v>42057.0</c:v>
                </c:pt>
                <c:pt idx="160">
                  <c:v>42064.0</c:v>
                </c:pt>
                <c:pt idx="161">
                  <c:v>42071.0</c:v>
                </c:pt>
                <c:pt idx="162">
                  <c:v>42078.0</c:v>
                </c:pt>
                <c:pt idx="163">
                  <c:v>42085.0</c:v>
                </c:pt>
                <c:pt idx="164">
                  <c:v>42092.0</c:v>
                </c:pt>
                <c:pt idx="165">
                  <c:v>42099.0</c:v>
                </c:pt>
                <c:pt idx="166">
                  <c:v>42106.0</c:v>
                </c:pt>
                <c:pt idx="167">
                  <c:v>42113.0</c:v>
                </c:pt>
                <c:pt idx="168">
                  <c:v>42120.0</c:v>
                </c:pt>
                <c:pt idx="169">
                  <c:v>42127.0</c:v>
                </c:pt>
                <c:pt idx="170">
                  <c:v>42134.0</c:v>
                </c:pt>
                <c:pt idx="171">
                  <c:v>42141.0</c:v>
                </c:pt>
                <c:pt idx="172">
                  <c:v>42148.0</c:v>
                </c:pt>
                <c:pt idx="173">
                  <c:v>42155.0</c:v>
                </c:pt>
                <c:pt idx="174">
                  <c:v>42162.0</c:v>
                </c:pt>
                <c:pt idx="175">
                  <c:v>42169.0</c:v>
                </c:pt>
                <c:pt idx="176">
                  <c:v>42176.0</c:v>
                </c:pt>
                <c:pt idx="177">
                  <c:v>42183.0</c:v>
                </c:pt>
                <c:pt idx="178">
                  <c:v>42190.0</c:v>
                </c:pt>
                <c:pt idx="179">
                  <c:v>42197.0</c:v>
                </c:pt>
                <c:pt idx="180">
                  <c:v>42204.0</c:v>
                </c:pt>
                <c:pt idx="181">
                  <c:v>42211.0</c:v>
                </c:pt>
                <c:pt idx="182">
                  <c:v>42218.0</c:v>
                </c:pt>
                <c:pt idx="183">
                  <c:v>42225.0</c:v>
                </c:pt>
                <c:pt idx="184">
                  <c:v>42232.0</c:v>
                </c:pt>
                <c:pt idx="185">
                  <c:v>42239.0</c:v>
                </c:pt>
                <c:pt idx="186">
                  <c:v>42246.0</c:v>
                </c:pt>
                <c:pt idx="187">
                  <c:v>42253.0</c:v>
                </c:pt>
                <c:pt idx="188">
                  <c:v>42260.0</c:v>
                </c:pt>
                <c:pt idx="189">
                  <c:v>42267.0</c:v>
                </c:pt>
                <c:pt idx="190">
                  <c:v>42274.0</c:v>
                </c:pt>
                <c:pt idx="191">
                  <c:v>42281.0</c:v>
                </c:pt>
                <c:pt idx="192">
                  <c:v>42288.0</c:v>
                </c:pt>
                <c:pt idx="193">
                  <c:v>42295.0</c:v>
                </c:pt>
                <c:pt idx="194">
                  <c:v>42302.0</c:v>
                </c:pt>
                <c:pt idx="195">
                  <c:v>42309.0</c:v>
                </c:pt>
                <c:pt idx="196">
                  <c:v>42316.0</c:v>
                </c:pt>
                <c:pt idx="197">
                  <c:v>42323.0</c:v>
                </c:pt>
                <c:pt idx="198">
                  <c:v>42330.0</c:v>
                </c:pt>
                <c:pt idx="199">
                  <c:v>42337.0</c:v>
                </c:pt>
                <c:pt idx="200">
                  <c:v>42344.0</c:v>
                </c:pt>
                <c:pt idx="201">
                  <c:v>42351.0</c:v>
                </c:pt>
                <c:pt idx="202">
                  <c:v>42358.0</c:v>
                </c:pt>
                <c:pt idx="203">
                  <c:v>42365.0</c:v>
                </c:pt>
                <c:pt idx="204">
                  <c:v>42372.0</c:v>
                </c:pt>
                <c:pt idx="205">
                  <c:v>42379.0</c:v>
                </c:pt>
                <c:pt idx="206">
                  <c:v>42386.0</c:v>
                </c:pt>
                <c:pt idx="207">
                  <c:v>42393.0</c:v>
                </c:pt>
                <c:pt idx="208">
                  <c:v>42400.0</c:v>
                </c:pt>
                <c:pt idx="209">
                  <c:v>42407.0</c:v>
                </c:pt>
                <c:pt idx="210">
                  <c:v>42414.0</c:v>
                </c:pt>
                <c:pt idx="211">
                  <c:v>42421.0</c:v>
                </c:pt>
                <c:pt idx="212">
                  <c:v>42428.0</c:v>
                </c:pt>
                <c:pt idx="213">
                  <c:v>42435.0</c:v>
                </c:pt>
                <c:pt idx="214">
                  <c:v>42442.0</c:v>
                </c:pt>
                <c:pt idx="215">
                  <c:v>42449.0</c:v>
                </c:pt>
                <c:pt idx="216">
                  <c:v>42456.0</c:v>
                </c:pt>
                <c:pt idx="217">
                  <c:v>42463.0</c:v>
                </c:pt>
                <c:pt idx="218">
                  <c:v>42470.0</c:v>
                </c:pt>
                <c:pt idx="219">
                  <c:v>42477.0</c:v>
                </c:pt>
                <c:pt idx="220">
                  <c:v>42484.0</c:v>
                </c:pt>
                <c:pt idx="221">
                  <c:v>42491.0</c:v>
                </c:pt>
                <c:pt idx="222">
                  <c:v>42498.0</c:v>
                </c:pt>
                <c:pt idx="223">
                  <c:v>42505.0</c:v>
                </c:pt>
                <c:pt idx="224">
                  <c:v>42512.0</c:v>
                </c:pt>
                <c:pt idx="225">
                  <c:v>42519.0</c:v>
                </c:pt>
                <c:pt idx="226">
                  <c:v>42526.0</c:v>
                </c:pt>
                <c:pt idx="227">
                  <c:v>42533.0</c:v>
                </c:pt>
                <c:pt idx="228">
                  <c:v>42540.0</c:v>
                </c:pt>
                <c:pt idx="229">
                  <c:v>42547.0</c:v>
                </c:pt>
                <c:pt idx="230">
                  <c:v>42554.0</c:v>
                </c:pt>
                <c:pt idx="231">
                  <c:v>42561.0</c:v>
                </c:pt>
                <c:pt idx="232">
                  <c:v>42568.0</c:v>
                </c:pt>
                <c:pt idx="233">
                  <c:v>42575.0</c:v>
                </c:pt>
                <c:pt idx="234">
                  <c:v>42582.0</c:v>
                </c:pt>
                <c:pt idx="235">
                  <c:v>42589.0</c:v>
                </c:pt>
                <c:pt idx="236">
                  <c:v>42596.0</c:v>
                </c:pt>
                <c:pt idx="237">
                  <c:v>42603.0</c:v>
                </c:pt>
                <c:pt idx="238">
                  <c:v>42610.0</c:v>
                </c:pt>
                <c:pt idx="239">
                  <c:v>42617.0</c:v>
                </c:pt>
                <c:pt idx="240">
                  <c:v>42624.0</c:v>
                </c:pt>
                <c:pt idx="241">
                  <c:v>42631.0</c:v>
                </c:pt>
                <c:pt idx="242">
                  <c:v>42638.0</c:v>
                </c:pt>
                <c:pt idx="243">
                  <c:v>42645.0</c:v>
                </c:pt>
                <c:pt idx="244">
                  <c:v>42652.0</c:v>
                </c:pt>
                <c:pt idx="245">
                  <c:v>42659.0</c:v>
                </c:pt>
                <c:pt idx="246">
                  <c:v>42666.0</c:v>
                </c:pt>
                <c:pt idx="247">
                  <c:v>42673.0</c:v>
                </c:pt>
                <c:pt idx="248">
                  <c:v>42680.0</c:v>
                </c:pt>
                <c:pt idx="249">
                  <c:v>42687.0</c:v>
                </c:pt>
                <c:pt idx="250">
                  <c:v>42694.0</c:v>
                </c:pt>
                <c:pt idx="251">
                  <c:v>42701.0</c:v>
                </c:pt>
                <c:pt idx="252">
                  <c:v>42708.0</c:v>
                </c:pt>
                <c:pt idx="253">
                  <c:v>42715.0</c:v>
                </c:pt>
                <c:pt idx="254">
                  <c:v>42722.0</c:v>
                </c:pt>
                <c:pt idx="255">
                  <c:v>42729.0</c:v>
                </c:pt>
                <c:pt idx="256">
                  <c:v>42736.0</c:v>
                </c:pt>
                <c:pt idx="257">
                  <c:v>42743.0</c:v>
                </c:pt>
                <c:pt idx="258">
                  <c:v>42750.0</c:v>
                </c:pt>
                <c:pt idx="259">
                  <c:v>42757.0</c:v>
                </c:pt>
                <c:pt idx="260">
                  <c:v>42764.0</c:v>
                </c:pt>
                <c:pt idx="261">
                  <c:v>42771.0</c:v>
                </c:pt>
                <c:pt idx="262">
                  <c:v>42778.0</c:v>
                </c:pt>
                <c:pt idx="263">
                  <c:v>42785.0</c:v>
                </c:pt>
                <c:pt idx="264">
                  <c:v>42792.0</c:v>
                </c:pt>
                <c:pt idx="265">
                  <c:v>42799.0</c:v>
                </c:pt>
                <c:pt idx="266">
                  <c:v>42806.0</c:v>
                </c:pt>
                <c:pt idx="267">
                  <c:v>42813.0</c:v>
                </c:pt>
                <c:pt idx="268">
                  <c:v>42820.0</c:v>
                </c:pt>
                <c:pt idx="269">
                  <c:v>42827.0</c:v>
                </c:pt>
                <c:pt idx="270">
                  <c:v>42834.0</c:v>
                </c:pt>
                <c:pt idx="271">
                  <c:v>42841.0</c:v>
                </c:pt>
                <c:pt idx="272">
                  <c:v>42848.0</c:v>
                </c:pt>
                <c:pt idx="273">
                  <c:v>42855.0</c:v>
                </c:pt>
                <c:pt idx="274">
                  <c:v>42862.0</c:v>
                </c:pt>
                <c:pt idx="275">
                  <c:v>42869.0</c:v>
                </c:pt>
                <c:pt idx="276">
                  <c:v>42876.0</c:v>
                </c:pt>
                <c:pt idx="277">
                  <c:v>42883.0</c:v>
                </c:pt>
                <c:pt idx="278">
                  <c:v>42890.0</c:v>
                </c:pt>
                <c:pt idx="279">
                  <c:v>42897.0</c:v>
                </c:pt>
                <c:pt idx="280">
                  <c:v>42904.0</c:v>
                </c:pt>
                <c:pt idx="281">
                  <c:v>42911.0</c:v>
                </c:pt>
                <c:pt idx="282">
                  <c:v>42918.0</c:v>
                </c:pt>
                <c:pt idx="283">
                  <c:v>42925.0</c:v>
                </c:pt>
                <c:pt idx="284">
                  <c:v>42932.0</c:v>
                </c:pt>
                <c:pt idx="285">
                  <c:v>42939.0</c:v>
                </c:pt>
                <c:pt idx="286">
                  <c:v>42946.0</c:v>
                </c:pt>
                <c:pt idx="287">
                  <c:v>42953.0</c:v>
                </c:pt>
                <c:pt idx="288">
                  <c:v>42960.0</c:v>
                </c:pt>
                <c:pt idx="289">
                  <c:v>42967.0</c:v>
                </c:pt>
                <c:pt idx="290">
                  <c:v>42974.0</c:v>
                </c:pt>
                <c:pt idx="291">
                  <c:v>42981.0</c:v>
                </c:pt>
              </c:numCache>
            </c:numRef>
          </c:cat>
          <c:val>
            <c:numRef>
              <c:f>LAD.06!$B$2:$B$293</c:f>
              <c:numCache>
                <c:formatCode>General</c:formatCode>
                <c:ptCount val="292"/>
                <c:pt idx="0">
                  <c:v>6.0</c:v>
                </c:pt>
                <c:pt idx="1">
                  <c:v>1.0</c:v>
                </c:pt>
                <c:pt idx="2">
                  <c:v>38.0</c:v>
                </c:pt>
                <c:pt idx="3">
                  <c:v>54.0</c:v>
                </c:pt>
                <c:pt idx="4">
                  <c:v>57.0</c:v>
                </c:pt>
                <c:pt idx="5">
                  <c:v>44.0</c:v>
                </c:pt>
                <c:pt idx="6">
                  <c:v>41.0</c:v>
                </c:pt>
                <c:pt idx="7">
                  <c:v>49.0</c:v>
                </c:pt>
                <c:pt idx="8">
                  <c:v>46.0</c:v>
                </c:pt>
                <c:pt idx="9">
                  <c:v>69.0</c:v>
                </c:pt>
                <c:pt idx="10">
                  <c:v>53.0</c:v>
                </c:pt>
                <c:pt idx="11">
                  <c:v>29.0</c:v>
                </c:pt>
                <c:pt idx="12">
                  <c:v>17.0</c:v>
                </c:pt>
                <c:pt idx="13">
                  <c:v>15.0</c:v>
                </c:pt>
                <c:pt idx="14">
                  <c:v>8.0</c:v>
                </c:pt>
                <c:pt idx="15">
                  <c:v>22.0</c:v>
                </c:pt>
                <c:pt idx="16">
                  <c:v>22.0</c:v>
                </c:pt>
                <c:pt idx="17">
                  <c:v>26.0</c:v>
                </c:pt>
                <c:pt idx="18">
                  <c:v>19.0</c:v>
                </c:pt>
                <c:pt idx="19">
                  <c:v>28.0</c:v>
                </c:pt>
                <c:pt idx="20">
                  <c:v>38.0</c:v>
                </c:pt>
                <c:pt idx="21">
                  <c:v>18.0</c:v>
                </c:pt>
                <c:pt idx="22">
                  <c:v>6.0</c:v>
                </c:pt>
                <c:pt idx="23">
                  <c:v>17.0</c:v>
                </c:pt>
                <c:pt idx="24">
                  <c:v>16.0</c:v>
                </c:pt>
                <c:pt idx="25">
                  <c:v>13.0</c:v>
                </c:pt>
                <c:pt idx="26">
                  <c:v>14.0</c:v>
                </c:pt>
                <c:pt idx="27">
                  <c:v>10.0</c:v>
                </c:pt>
                <c:pt idx="28">
                  <c:v>22.0</c:v>
                </c:pt>
                <c:pt idx="29">
                  <c:v>11.0</c:v>
                </c:pt>
                <c:pt idx="30">
                  <c:v>23.0</c:v>
                </c:pt>
                <c:pt idx="31">
                  <c:v>15.0</c:v>
                </c:pt>
                <c:pt idx="32">
                  <c:v>25.0</c:v>
                </c:pt>
                <c:pt idx="33">
                  <c:v>34.0</c:v>
                </c:pt>
                <c:pt idx="34">
                  <c:v>31.0</c:v>
                </c:pt>
                <c:pt idx="35">
                  <c:v>25.0</c:v>
                </c:pt>
                <c:pt idx="36">
                  <c:v>27.0</c:v>
                </c:pt>
                <c:pt idx="37">
                  <c:v>29.0</c:v>
                </c:pt>
                <c:pt idx="38">
                  <c:v>24.0</c:v>
                </c:pt>
                <c:pt idx="39">
                  <c:v>56.0</c:v>
                </c:pt>
                <c:pt idx="40">
                  <c:v>26.0</c:v>
                </c:pt>
                <c:pt idx="41">
                  <c:v>71.0</c:v>
                </c:pt>
                <c:pt idx="42">
                  <c:v>98.0</c:v>
                </c:pt>
                <c:pt idx="43">
                  <c:v>83.0</c:v>
                </c:pt>
                <c:pt idx="44">
                  <c:v>112.0</c:v>
                </c:pt>
                <c:pt idx="45">
                  <c:v>69.0</c:v>
                </c:pt>
                <c:pt idx="46">
                  <c:v>64.0</c:v>
                </c:pt>
                <c:pt idx="47">
                  <c:v>28.0</c:v>
                </c:pt>
                <c:pt idx="48">
                  <c:v>46.0</c:v>
                </c:pt>
                <c:pt idx="49">
                  <c:v>86.0</c:v>
                </c:pt>
                <c:pt idx="50">
                  <c:v>37.0</c:v>
                </c:pt>
                <c:pt idx="51">
                  <c:v>38.0</c:v>
                </c:pt>
                <c:pt idx="52">
                  <c:v>9.0</c:v>
                </c:pt>
                <c:pt idx="53">
                  <c:v>93.0</c:v>
                </c:pt>
                <c:pt idx="54">
                  <c:v>94.0</c:v>
                </c:pt>
                <c:pt idx="55">
                  <c:v>79.0</c:v>
                </c:pt>
                <c:pt idx="56">
                  <c:v>57.0</c:v>
                </c:pt>
                <c:pt idx="57">
                  <c:v>55.0</c:v>
                </c:pt>
                <c:pt idx="58">
                  <c:v>48.0</c:v>
                </c:pt>
                <c:pt idx="59">
                  <c:v>31.0</c:v>
                </c:pt>
                <c:pt idx="60">
                  <c:v>36.0</c:v>
                </c:pt>
                <c:pt idx="61">
                  <c:v>44.0</c:v>
                </c:pt>
                <c:pt idx="62">
                  <c:v>42.0</c:v>
                </c:pt>
                <c:pt idx="63">
                  <c:v>50.0</c:v>
                </c:pt>
                <c:pt idx="64">
                  <c:v>30.0</c:v>
                </c:pt>
                <c:pt idx="65">
                  <c:v>65.0</c:v>
                </c:pt>
                <c:pt idx="66">
                  <c:v>48.0</c:v>
                </c:pt>
                <c:pt idx="67">
                  <c:v>45.0</c:v>
                </c:pt>
                <c:pt idx="68">
                  <c:v>33.0</c:v>
                </c:pt>
                <c:pt idx="69">
                  <c:v>9.0</c:v>
                </c:pt>
                <c:pt idx="70">
                  <c:v>2.0</c:v>
                </c:pt>
                <c:pt idx="71">
                  <c:v>0.0</c:v>
                </c:pt>
                <c:pt idx="72">
                  <c:v>3.0</c:v>
                </c:pt>
                <c:pt idx="73">
                  <c:v>1.0</c:v>
                </c:pt>
                <c:pt idx="74">
                  <c:v>5.0</c:v>
                </c:pt>
                <c:pt idx="75">
                  <c:v>22.0</c:v>
                </c:pt>
                <c:pt idx="76">
                  <c:v>31.0</c:v>
                </c:pt>
                <c:pt idx="77">
                  <c:v>30.0</c:v>
                </c:pt>
                <c:pt idx="78">
                  <c:v>21.0</c:v>
                </c:pt>
                <c:pt idx="79">
                  <c:v>22.0</c:v>
                </c:pt>
                <c:pt idx="80">
                  <c:v>34.0</c:v>
                </c:pt>
                <c:pt idx="81">
                  <c:v>31.0</c:v>
                </c:pt>
                <c:pt idx="82">
                  <c:v>31.0</c:v>
                </c:pt>
                <c:pt idx="83">
                  <c:v>8.0</c:v>
                </c:pt>
                <c:pt idx="84">
                  <c:v>0.0</c:v>
                </c:pt>
                <c:pt idx="85">
                  <c:v>32.0</c:v>
                </c:pt>
                <c:pt idx="86">
                  <c:v>16.0</c:v>
                </c:pt>
                <c:pt idx="87">
                  <c:v>23.0</c:v>
                </c:pt>
                <c:pt idx="88">
                  <c:v>25.0</c:v>
                </c:pt>
                <c:pt idx="89">
                  <c:v>38.0</c:v>
                </c:pt>
                <c:pt idx="90">
                  <c:v>27.0</c:v>
                </c:pt>
                <c:pt idx="91">
                  <c:v>20.0</c:v>
                </c:pt>
                <c:pt idx="92">
                  <c:v>26.0</c:v>
                </c:pt>
                <c:pt idx="93">
                  <c:v>98.0</c:v>
                </c:pt>
                <c:pt idx="94">
                  <c:v>123.0</c:v>
                </c:pt>
                <c:pt idx="95">
                  <c:v>81.0</c:v>
                </c:pt>
                <c:pt idx="96">
                  <c:v>117.0</c:v>
                </c:pt>
                <c:pt idx="97">
                  <c:v>65.0</c:v>
                </c:pt>
                <c:pt idx="98">
                  <c:v>78.0</c:v>
                </c:pt>
                <c:pt idx="99">
                  <c:v>17.0</c:v>
                </c:pt>
                <c:pt idx="100">
                  <c:v>42.0</c:v>
                </c:pt>
                <c:pt idx="101">
                  <c:v>104.0</c:v>
                </c:pt>
                <c:pt idx="102">
                  <c:v>75.0</c:v>
                </c:pt>
                <c:pt idx="103">
                  <c:v>41.0</c:v>
                </c:pt>
                <c:pt idx="104">
                  <c:v>17.0</c:v>
                </c:pt>
                <c:pt idx="105">
                  <c:v>22.0</c:v>
                </c:pt>
                <c:pt idx="106">
                  <c:v>27.0</c:v>
                </c:pt>
                <c:pt idx="107">
                  <c:v>61.0</c:v>
                </c:pt>
                <c:pt idx="108">
                  <c:v>68.0</c:v>
                </c:pt>
                <c:pt idx="109">
                  <c:v>73.0</c:v>
                </c:pt>
                <c:pt idx="110">
                  <c:v>42.0</c:v>
                </c:pt>
                <c:pt idx="111">
                  <c:v>41.0</c:v>
                </c:pt>
                <c:pt idx="112">
                  <c:v>59.0</c:v>
                </c:pt>
                <c:pt idx="113">
                  <c:v>74.0</c:v>
                </c:pt>
                <c:pt idx="114">
                  <c:v>54.0</c:v>
                </c:pt>
                <c:pt idx="115">
                  <c:v>33.0</c:v>
                </c:pt>
                <c:pt idx="116">
                  <c:v>76.0</c:v>
                </c:pt>
                <c:pt idx="117">
                  <c:v>64.0</c:v>
                </c:pt>
                <c:pt idx="118">
                  <c:v>90.0</c:v>
                </c:pt>
                <c:pt idx="119">
                  <c:v>59.0</c:v>
                </c:pt>
                <c:pt idx="120">
                  <c:v>55.0</c:v>
                </c:pt>
                <c:pt idx="121">
                  <c:v>36.0</c:v>
                </c:pt>
                <c:pt idx="122">
                  <c:v>57.0</c:v>
                </c:pt>
                <c:pt idx="123">
                  <c:v>19.0</c:v>
                </c:pt>
                <c:pt idx="124">
                  <c:v>42.0</c:v>
                </c:pt>
                <c:pt idx="125">
                  <c:v>51.0</c:v>
                </c:pt>
                <c:pt idx="126">
                  <c:v>43.0</c:v>
                </c:pt>
                <c:pt idx="127">
                  <c:v>26.0</c:v>
                </c:pt>
                <c:pt idx="128">
                  <c:v>10.0</c:v>
                </c:pt>
                <c:pt idx="129">
                  <c:v>18.0</c:v>
                </c:pt>
                <c:pt idx="130">
                  <c:v>18.0</c:v>
                </c:pt>
                <c:pt idx="131">
                  <c:v>25.0</c:v>
                </c:pt>
                <c:pt idx="132">
                  <c:v>46.0</c:v>
                </c:pt>
                <c:pt idx="133">
                  <c:v>25.0</c:v>
                </c:pt>
                <c:pt idx="134">
                  <c:v>10.0</c:v>
                </c:pt>
                <c:pt idx="135">
                  <c:v>18.0</c:v>
                </c:pt>
                <c:pt idx="136">
                  <c:v>66.0</c:v>
                </c:pt>
                <c:pt idx="137">
                  <c:v>12.0</c:v>
                </c:pt>
                <c:pt idx="138">
                  <c:v>27.0</c:v>
                </c:pt>
                <c:pt idx="139">
                  <c:v>36.0</c:v>
                </c:pt>
                <c:pt idx="140">
                  <c:v>123.0</c:v>
                </c:pt>
                <c:pt idx="141">
                  <c:v>105.0</c:v>
                </c:pt>
                <c:pt idx="142">
                  <c:v>107.0</c:v>
                </c:pt>
                <c:pt idx="143">
                  <c:v>45.0</c:v>
                </c:pt>
                <c:pt idx="144">
                  <c:v>64.0</c:v>
                </c:pt>
                <c:pt idx="145">
                  <c:v>77.0</c:v>
                </c:pt>
                <c:pt idx="146">
                  <c:v>86.0</c:v>
                </c:pt>
                <c:pt idx="147">
                  <c:v>76.0</c:v>
                </c:pt>
                <c:pt idx="148">
                  <c:v>27.0</c:v>
                </c:pt>
                <c:pt idx="149">
                  <c:v>46.0</c:v>
                </c:pt>
                <c:pt idx="150">
                  <c:v>61.0</c:v>
                </c:pt>
                <c:pt idx="151">
                  <c:v>34.0</c:v>
                </c:pt>
                <c:pt idx="152">
                  <c:v>111.0</c:v>
                </c:pt>
                <c:pt idx="153">
                  <c:v>50.0</c:v>
                </c:pt>
                <c:pt idx="154">
                  <c:v>102.0</c:v>
                </c:pt>
                <c:pt idx="155">
                  <c:v>95.0</c:v>
                </c:pt>
                <c:pt idx="156">
                  <c:v>68.0</c:v>
                </c:pt>
                <c:pt idx="157">
                  <c:v>90.0</c:v>
                </c:pt>
                <c:pt idx="158">
                  <c:v>68.0</c:v>
                </c:pt>
                <c:pt idx="159">
                  <c:v>70.0</c:v>
                </c:pt>
                <c:pt idx="160">
                  <c:v>72.0</c:v>
                </c:pt>
                <c:pt idx="161">
                  <c:v>85.0</c:v>
                </c:pt>
                <c:pt idx="162">
                  <c:v>97.0</c:v>
                </c:pt>
                <c:pt idx="163">
                  <c:v>50.0</c:v>
                </c:pt>
                <c:pt idx="164">
                  <c:v>107.0</c:v>
                </c:pt>
                <c:pt idx="165">
                  <c:v>70.0</c:v>
                </c:pt>
                <c:pt idx="166">
                  <c:v>103.0</c:v>
                </c:pt>
                <c:pt idx="167">
                  <c:v>56.0</c:v>
                </c:pt>
                <c:pt idx="168">
                  <c:v>34.0</c:v>
                </c:pt>
                <c:pt idx="169">
                  <c:v>43.0</c:v>
                </c:pt>
                <c:pt idx="170">
                  <c:v>65.0</c:v>
                </c:pt>
                <c:pt idx="171">
                  <c:v>26.0</c:v>
                </c:pt>
                <c:pt idx="172">
                  <c:v>31.0</c:v>
                </c:pt>
                <c:pt idx="173">
                  <c:v>40.0</c:v>
                </c:pt>
                <c:pt idx="174">
                  <c:v>72.0</c:v>
                </c:pt>
                <c:pt idx="175">
                  <c:v>42.0</c:v>
                </c:pt>
                <c:pt idx="176">
                  <c:v>60.0</c:v>
                </c:pt>
                <c:pt idx="177">
                  <c:v>24.0</c:v>
                </c:pt>
                <c:pt idx="178">
                  <c:v>27.0</c:v>
                </c:pt>
                <c:pt idx="179">
                  <c:v>22.0</c:v>
                </c:pt>
                <c:pt idx="180">
                  <c:v>37.0</c:v>
                </c:pt>
                <c:pt idx="181">
                  <c:v>74.0</c:v>
                </c:pt>
                <c:pt idx="182">
                  <c:v>59.0</c:v>
                </c:pt>
                <c:pt idx="183">
                  <c:v>54.0</c:v>
                </c:pt>
                <c:pt idx="184">
                  <c:v>51.0</c:v>
                </c:pt>
                <c:pt idx="185">
                  <c:v>50.0</c:v>
                </c:pt>
                <c:pt idx="186">
                  <c:v>56.0</c:v>
                </c:pt>
                <c:pt idx="187">
                  <c:v>78.0</c:v>
                </c:pt>
                <c:pt idx="188">
                  <c:v>78.0</c:v>
                </c:pt>
                <c:pt idx="189">
                  <c:v>64.0</c:v>
                </c:pt>
                <c:pt idx="190">
                  <c:v>4.0</c:v>
                </c:pt>
                <c:pt idx="191">
                  <c:v>5.0</c:v>
                </c:pt>
                <c:pt idx="192">
                  <c:v>23.0</c:v>
                </c:pt>
                <c:pt idx="193">
                  <c:v>55.0</c:v>
                </c:pt>
                <c:pt idx="194">
                  <c:v>24.0</c:v>
                </c:pt>
                <c:pt idx="195">
                  <c:v>45.0</c:v>
                </c:pt>
                <c:pt idx="196">
                  <c:v>38.0</c:v>
                </c:pt>
                <c:pt idx="197">
                  <c:v>82.0</c:v>
                </c:pt>
                <c:pt idx="198">
                  <c:v>114.0</c:v>
                </c:pt>
                <c:pt idx="199">
                  <c:v>99.0</c:v>
                </c:pt>
                <c:pt idx="200">
                  <c:v>161.0</c:v>
                </c:pt>
                <c:pt idx="201">
                  <c:v>110.0</c:v>
                </c:pt>
                <c:pt idx="202">
                  <c:v>60.0</c:v>
                </c:pt>
                <c:pt idx="203">
                  <c:v>32.0</c:v>
                </c:pt>
                <c:pt idx="204">
                  <c:v>14.0</c:v>
                </c:pt>
                <c:pt idx="205">
                  <c:v>62.0</c:v>
                </c:pt>
                <c:pt idx="206">
                  <c:v>66.0</c:v>
                </c:pt>
                <c:pt idx="207">
                  <c:v>74.0</c:v>
                </c:pt>
                <c:pt idx="208">
                  <c:v>60.0</c:v>
                </c:pt>
                <c:pt idx="209">
                  <c:v>91.0</c:v>
                </c:pt>
                <c:pt idx="210">
                  <c:v>64.0</c:v>
                </c:pt>
                <c:pt idx="211">
                  <c:v>94.0</c:v>
                </c:pt>
                <c:pt idx="212">
                  <c:v>88.0</c:v>
                </c:pt>
                <c:pt idx="213">
                  <c:v>87.0</c:v>
                </c:pt>
                <c:pt idx="214">
                  <c:v>71.0</c:v>
                </c:pt>
                <c:pt idx="215">
                  <c:v>63.0</c:v>
                </c:pt>
                <c:pt idx="216">
                  <c:v>73.0</c:v>
                </c:pt>
                <c:pt idx="217">
                  <c:v>27.0</c:v>
                </c:pt>
                <c:pt idx="218">
                  <c:v>20.0</c:v>
                </c:pt>
                <c:pt idx="219">
                  <c:v>29.0</c:v>
                </c:pt>
                <c:pt idx="220">
                  <c:v>13.0</c:v>
                </c:pt>
                <c:pt idx="221">
                  <c:v>9.0</c:v>
                </c:pt>
                <c:pt idx="222">
                  <c:v>0.0</c:v>
                </c:pt>
                <c:pt idx="223">
                  <c:v>19.0</c:v>
                </c:pt>
                <c:pt idx="224">
                  <c:v>3.0</c:v>
                </c:pt>
                <c:pt idx="225">
                  <c:v>25.0</c:v>
                </c:pt>
                <c:pt idx="226">
                  <c:v>31.0</c:v>
                </c:pt>
                <c:pt idx="227">
                  <c:v>24.0</c:v>
                </c:pt>
                <c:pt idx="228">
                  <c:v>4.0</c:v>
                </c:pt>
                <c:pt idx="229">
                  <c:v>1.0</c:v>
                </c:pt>
                <c:pt idx="230">
                  <c:v>3.0</c:v>
                </c:pt>
                <c:pt idx="231">
                  <c:v>42.0</c:v>
                </c:pt>
                <c:pt idx="232">
                  <c:v>59.0</c:v>
                </c:pt>
                <c:pt idx="233">
                  <c:v>51.0</c:v>
                </c:pt>
                <c:pt idx="234">
                  <c:v>43.0</c:v>
                </c:pt>
                <c:pt idx="235">
                  <c:v>16.0</c:v>
                </c:pt>
                <c:pt idx="236">
                  <c:v>21.0</c:v>
                </c:pt>
                <c:pt idx="237">
                  <c:v>20.0</c:v>
                </c:pt>
                <c:pt idx="238">
                  <c:v>34.0</c:v>
                </c:pt>
                <c:pt idx="239">
                  <c:v>24.0</c:v>
                </c:pt>
                <c:pt idx="240">
                  <c:v>96.0</c:v>
                </c:pt>
                <c:pt idx="241">
                  <c:v>1.0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63.0</c:v>
                </c:pt>
                <c:pt idx="247">
                  <c:v>97.0</c:v>
                </c:pt>
                <c:pt idx="248">
                  <c:v>159.0</c:v>
                </c:pt>
                <c:pt idx="249">
                  <c:v>49.0</c:v>
                </c:pt>
                <c:pt idx="250">
                  <c:v>27.0</c:v>
                </c:pt>
                <c:pt idx="251">
                  <c:v>35.0</c:v>
                </c:pt>
                <c:pt idx="252">
                  <c:v>44.0</c:v>
                </c:pt>
                <c:pt idx="253">
                  <c:v>91.0</c:v>
                </c:pt>
                <c:pt idx="254">
                  <c:v>74.0</c:v>
                </c:pt>
                <c:pt idx="255">
                  <c:v>14.0</c:v>
                </c:pt>
                <c:pt idx="256">
                  <c:v>1.0</c:v>
                </c:pt>
                <c:pt idx="257">
                  <c:v>36.0</c:v>
                </c:pt>
                <c:pt idx="258">
                  <c:v>105.0</c:v>
                </c:pt>
                <c:pt idx="259">
                  <c:v>135.0</c:v>
                </c:pt>
                <c:pt idx="260">
                  <c:v>61.0</c:v>
                </c:pt>
                <c:pt idx="261">
                  <c:v>70.0</c:v>
                </c:pt>
                <c:pt idx="262">
                  <c:v>50.0</c:v>
                </c:pt>
                <c:pt idx="263">
                  <c:v>62.0</c:v>
                </c:pt>
                <c:pt idx="264">
                  <c:v>41.0</c:v>
                </c:pt>
                <c:pt idx="265">
                  <c:v>47.0</c:v>
                </c:pt>
                <c:pt idx="266">
                  <c:v>25.0</c:v>
                </c:pt>
                <c:pt idx="267">
                  <c:v>25.0</c:v>
                </c:pt>
                <c:pt idx="268">
                  <c:v>38.0</c:v>
                </c:pt>
                <c:pt idx="269">
                  <c:v>22.0</c:v>
                </c:pt>
                <c:pt idx="270">
                  <c:v>10.0</c:v>
                </c:pt>
                <c:pt idx="271">
                  <c:v>10.0</c:v>
                </c:pt>
                <c:pt idx="272">
                  <c:v>6.0</c:v>
                </c:pt>
                <c:pt idx="273">
                  <c:v>9.0</c:v>
                </c:pt>
                <c:pt idx="274">
                  <c:v>6.0</c:v>
                </c:pt>
                <c:pt idx="275">
                  <c:v>11.0</c:v>
                </c:pt>
                <c:pt idx="276">
                  <c:v>5.0</c:v>
                </c:pt>
                <c:pt idx="277">
                  <c:v>7.0</c:v>
                </c:pt>
                <c:pt idx="278">
                  <c:v>8.0</c:v>
                </c:pt>
                <c:pt idx="279">
                  <c:v>42.0</c:v>
                </c:pt>
                <c:pt idx="280">
                  <c:v>59.0</c:v>
                </c:pt>
                <c:pt idx="281">
                  <c:v>17.0</c:v>
                </c:pt>
                <c:pt idx="282">
                  <c:v>58.0</c:v>
                </c:pt>
                <c:pt idx="283">
                  <c:v>44.0</c:v>
                </c:pt>
                <c:pt idx="284">
                  <c:v>115.0</c:v>
                </c:pt>
                <c:pt idx="285">
                  <c:v>45.0</c:v>
                </c:pt>
                <c:pt idx="286">
                  <c:v>68.0</c:v>
                </c:pt>
                <c:pt idx="287">
                  <c:v>41.0</c:v>
                </c:pt>
                <c:pt idx="288">
                  <c:v>42.0</c:v>
                </c:pt>
                <c:pt idx="289">
                  <c:v>40.0</c:v>
                </c:pt>
                <c:pt idx="290">
                  <c:v>47.0</c:v>
                </c:pt>
                <c:pt idx="291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07721520"/>
        <c:axId val="-2007568432"/>
      </c:lineChart>
      <c:dateAx>
        <c:axId val="-1807721520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7568432"/>
        <c:crosses val="autoZero"/>
        <c:auto val="1"/>
        <c:lblOffset val="100"/>
        <c:baseTimeUnit val="days"/>
      </c:dateAx>
      <c:valAx>
        <c:axId val="-20075684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77215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FCCF6-769D-8E45-B04B-AAA9F0B1D1F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B6A21-A66E-C84C-894B-0499B06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1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rediction+Performanc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Time Series Forecasting for Bentleys Stocks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1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3D50B8-1D27-420D-BA4A-249914120C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18CDC34-0F26-409D-B10F-578D4DCC46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EFBB176-B6C1-4B5A-AADA-F930947E09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4" y="2660756"/>
            <a:ext cx="10509553" cy="228919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5" y="146156"/>
            <a:ext cx="10552670" cy="223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smtClean="0"/>
              <a:t>Random Forest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-4436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Fitting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411987"/>
            <a:ext cx="157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Forecasting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85222" y="50961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==Evaluation on Training Data==</a:t>
            </a:r>
          </a:p>
          <a:p>
            <a:endParaRPr lang="en-US" dirty="0"/>
          </a:p>
          <a:p>
            <a:r>
              <a:rPr lang="en-US" dirty="0"/>
              <a:t>MAE: 7.5714</a:t>
            </a:r>
          </a:p>
          <a:p>
            <a:r>
              <a:rPr lang="en-US" dirty="0"/>
              <a:t>RRSE: 33.3133</a:t>
            </a:r>
          </a:p>
          <a:p>
            <a:r>
              <a:rPr lang="en-US" dirty="0"/>
              <a:t>RMSE: 9.8961</a:t>
            </a:r>
          </a:p>
          <a:p>
            <a:r>
              <a:rPr lang="en-US" dirty="0"/>
              <a:t>MSE: 97.9327</a:t>
            </a:r>
          </a:p>
        </p:txBody>
      </p:sp>
    </p:spTree>
    <p:extLst>
      <p:ext uri="{BB962C8B-B14F-4D97-AF65-F5344CB8AC3E}">
        <p14:creationId xmlns:p14="http://schemas.microsoft.com/office/powerpoint/2010/main" val="310527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Multi-Step Forecasts 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723908"/>
            <a:ext cx="8594725" cy="2561121"/>
          </a:xfrm>
        </p:spPr>
      </p:pic>
      <p:sp>
        <p:nvSpPr>
          <p:cNvPr id="5" name="TextBox 4"/>
          <p:cNvSpPr txBox="1"/>
          <p:nvPr/>
        </p:nvSpPr>
        <p:spPr>
          <a:xfrm>
            <a:off x="4993240" y="5465852"/>
            <a:ext cx="1613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8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 has become a perfect candidate for time series prediction in situations where manual data analysis is not applicable and relationships among different entities are not obvious.</a:t>
            </a:r>
          </a:p>
          <a:p>
            <a:r>
              <a:rPr lang="en-US" dirty="0" smtClean="0"/>
              <a:t>Machine learning develops algorithms automatically improve themselves with experience.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8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Machine Learning:</a:t>
            </a:r>
          </a:p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</a:p>
          <a:p>
            <a:r>
              <a:rPr lang="en-US" dirty="0" err="1" smtClean="0"/>
              <a:t>SMOreg</a:t>
            </a:r>
            <a:endParaRPr lang="en-US" dirty="0" smtClean="0"/>
          </a:p>
          <a:p>
            <a:r>
              <a:rPr lang="en-US" dirty="0" smtClean="0"/>
              <a:t>MLP</a:t>
            </a:r>
          </a:p>
          <a:p>
            <a:r>
              <a:rPr lang="en-US" dirty="0" smtClean="0"/>
              <a:t>Gaussian Process</a:t>
            </a:r>
          </a:p>
          <a:p>
            <a:r>
              <a:rPr lang="en-US" dirty="0" smtClean="0"/>
              <a:t>Random Forest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err="1" smtClean="0"/>
              <a:t>Mannual</a:t>
            </a:r>
            <a:r>
              <a:rPr lang="en-US" u="sng" dirty="0" smtClean="0"/>
              <a:t>:</a:t>
            </a:r>
            <a:endParaRPr lang="en-US" u="sng" dirty="0"/>
          </a:p>
          <a:p>
            <a:r>
              <a:rPr lang="en-US" dirty="0" smtClean="0"/>
              <a:t>ARIMA (Autoregressive Integrated Moving Average) Model</a:t>
            </a:r>
          </a:p>
          <a:p>
            <a:r>
              <a:rPr lang="en-US" dirty="0" smtClean="0"/>
              <a:t>Random Walk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mbria Math" charset="0"/>
              </a:rPr>
              <a:t>In TSF, the accuracy measure is obtained by the </a:t>
            </a:r>
            <a:r>
              <a:rPr lang="en-GB" dirty="0" smtClean="0">
                <a:latin typeface="Cambria Math" charset="0"/>
              </a:rPr>
              <a:t>difference between the predicted value and actual value at time </a:t>
            </a:r>
            <a:r>
              <a:rPr lang="en-GB" i="1" dirty="0" smtClean="0">
                <a:latin typeface="Cambria Math" charset="0"/>
              </a:rPr>
              <a:t>t.</a:t>
            </a:r>
          </a:p>
          <a:p>
            <a:r>
              <a:rPr lang="en-US" b="1" dirty="0" smtClean="0"/>
              <a:t>Mean Absolute Error (MAE)</a:t>
            </a:r>
          </a:p>
          <a:p>
            <a:r>
              <a:rPr lang="en-US" b="1" dirty="0" smtClean="0"/>
              <a:t>Mean Squared Error (MSE)</a:t>
            </a:r>
          </a:p>
          <a:p>
            <a:r>
              <a:rPr lang="en-US" b="1" dirty="0" smtClean="0"/>
              <a:t>Root Relative Squared Error (RRSE)</a:t>
            </a:r>
          </a:p>
          <a:p>
            <a:r>
              <a:rPr lang="en-US" b="1" dirty="0" smtClean="0"/>
              <a:t>Root Mean Squared Error (RMSE)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Normalized Mean Squared Error</a:t>
            </a:r>
          </a:p>
          <a:p>
            <a:endParaRPr lang="en-US" b="1" dirty="0"/>
          </a:p>
          <a:p>
            <a:r>
              <a:rPr lang="en-US" b="1" dirty="0" smtClean="0">
                <a:hlinkClick r:id="rId2" action="ppaction://hlinkfile"/>
              </a:rPr>
              <a:t>Document in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9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832785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7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23D50B8-1D27-420D-BA4A-249914120C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18CDC34-0F26-409D-B10F-578D4DCC46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EFBB176-B6C1-4B5A-AADA-F930947E09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7" y="2776693"/>
            <a:ext cx="10294706" cy="212541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7" y="291366"/>
            <a:ext cx="10294706" cy="2193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Linear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9061" y="2897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Fitting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9061" y="2485327"/>
            <a:ext cx="157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Forecasting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6595" y="5103674"/>
            <a:ext cx="426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==Evaluation on Training Data==</a:t>
            </a:r>
          </a:p>
          <a:p>
            <a:endParaRPr lang="en-US" dirty="0"/>
          </a:p>
          <a:p>
            <a:r>
              <a:rPr lang="en-US" dirty="0" smtClean="0"/>
              <a:t>MAE: 15.8418</a:t>
            </a:r>
          </a:p>
          <a:p>
            <a:r>
              <a:rPr lang="en-US" dirty="0" smtClean="0"/>
              <a:t>RRSE: 68.1458</a:t>
            </a:r>
          </a:p>
          <a:p>
            <a:r>
              <a:rPr lang="en-US" dirty="0" smtClean="0"/>
              <a:t>RMSE: 20.2104</a:t>
            </a:r>
          </a:p>
          <a:p>
            <a:r>
              <a:rPr lang="en-US" dirty="0" smtClean="0"/>
              <a:t>MSE: 408.4618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9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3D50B8-1D27-420D-BA4A-249914120C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18CDC34-0F26-409D-B10F-578D4DCC46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EFBB176-B6C1-4B5A-AADA-F930947E09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5" y="2626818"/>
            <a:ext cx="10402851" cy="217996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5" y="198706"/>
            <a:ext cx="10402851" cy="2229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1" y="5317524"/>
            <a:ext cx="10156435" cy="1076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5400" smtClean="0"/>
              <a:t>SMOreg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(SVM for Regression)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976930" y="-2406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Fitting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6930" y="2342799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Forecasting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34648" y="50064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==Evaluation on Training Data==</a:t>
            </a:r>
          </a:p>
          <a:p>
            <a:endParaRPr lang="en-US" dirty="0"/>
          </a:p>
          <a:p>
            <a:r>
              <a:rPr lang="en-US" dirty="0"/>
              <a:t>MAE: </a:t>
            </a:r>
            <a:r>
              <a:rPr lang="en-US" dirty="0" smtClean="0"/>
              <a:t>13.7704</a:t>
            </a:r>
            <a:endParaRPr lang="en-US" dirty="0"/>
          </a:p>
          <a:p>
            <a:r>
              <a:rPr lang="en-US" dirty="0"/>
              <a:t>RRSE: </a:t>
            </a:r>
            <a:r>
              <a:rPr lang="en-US" dirty="0" smtClean="0"/>
              <a:t>74.8349</a:t>
            </a:r>
            <a:endParaRPr lang="en-US" dirty="0"/>
          </a:p>
          <a:p>
            <a:r>
              <a:rPr lang="en-US" dirty="0"/>
              <a:t>RMSE: </a:t>
            </a:r>
            <a:r>
              <a:rPr lang="en-US" dirty="0" smtClean="0"/>
              <a:t>22.1776</a:t>
            </a:r>
            <a:endParaRPr lang="en-US" dirty="0"/>
          </a:p>
          <a:p>
            <a:r>
              <a:rPr lang="en-US" dirty="0"/>
              <a:t>MSE: </a:t>
            </a:r>
            <a:r>
              <a:rPr lang="en-US" dirty="0" smtClean="0"/>
              <a:t>491.8438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5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3D50B8-1D27-420D-BA4A-249914120C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18CDC34-0F26-409D-B10F-578D4DCC46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EFBB176-B6C1-4B5A-AADA-F930947E09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6" y="146156"/>
            <a:ext cx="10448181" cy="2435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5" y="2736956"/>
            <a:ext cx="10448181" cy="2212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82" y="5518275"/>
            <a:ext cx="10156435" cy="1076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5400" dirty="0" smtClean="0"/>
              <a:t>MLP</a:t>
            </a:r>
            <a:br>
              <a:rPr lang="en-US" sz="5400" dirty="0" smtClean="0"/>
            </a:br>
            <a:r>
              <a:rPr lang="en-US" sz="5400" smtClean="0"/>
              <a:t>Multi-Layer Perceptron</a:t>
            </a:r>
            <a:endParaRPr lang="en-US" sz="5400"/>
          </a:p>
        </p:txBody>
      </p:sp>
      <p:sp>
        <p:nvSpPr>
          <p:cNvPr id="8" name="TextBox 7"/>
          <p:cNvSpPr txBox="1"/>
          <p:nvPr/>
        </p:nvSpPr>
        <p:spPr>
          <a:xfrm>
            <a:off x="914400" y="-4436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Fitting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411987"/>
            <a:ext cx="157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Forecasting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70573" y="50961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==Evaluation on Training Data==</a:t>
            </a:r>
          </a:p>
          <a:p>
            <a:endParaRPr lang="en-US" dirty="0"/>
          </a:p>
          <a:p>
            <a:r>
              <a:rPr lang="en-US" dirty="0"/>
              <a:t>MAE: </a:t>
            </a:r>
            <a:r>
              <a:rPr lang="en-US" dirty="0" smtClean="0"/>
              <a:t>5.2334</a:t>
            </a:r>
          </a:p>
          <a:p>
            <a:r>
              <a:rPr lang="en-US" dirty="0" smtClean="0"/>
              <a:t>RRSE</a:t>
            </a:r>
            <a:r>
              <a:rPr lang="en-US" dirty="0"/>
              <a:t>: </a:t>
            </a:r>
            <a:r>
              <a:rPr lang="en-US" dirty="0" smtClean="0"/>
              <a:t>23.0063</a:t>
            </a:r>
            <a:endParaRPr lang="en-US" dirty="0"/>
          </a:p>
          <a:p>
            <a:r>
              <a:rPr lang="en-US" dirty="0"/>
              <a:t>RMSE: </a:t>
            </a:r>
            <a:r>
              <a:rPr lang="en-US" dirty="0" smtClean="0"/>
              <a:t>6.8528</a:t>
            </a:r>
            <a:endParaRPr lang="en-US" dirty="0"/>
          </a:p>
          <a:p>
            <a:r>
              <a:rPr lang="en-US" dirty="0"/>
              <a:t>MSE: </a:t>
            </a:r>
            <a:r>
              <a:rPr lang="en-US" dirty="0" smtClean="0"/>
              <a:t>46.9604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3D50B8-1D27-420D-BA4A-249914120C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18CDC34-0F26-409D-B10F-578D4DCC46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EFBB176-B6C1-4B5A-AADA-F930947E09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2" y="2736956"/>
            <a:ext cx="10464635" cy="221299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3" y="146156"/>
            <a:ext cx="10464634" cy="2435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smtClean="0"/>
              <a:t>Gaussian Process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-4436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Fitting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411987"/>
            <a:ext cx="157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Forecasting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21146" y="5017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==Evaluation on Training Data==</a:t>
            </a:r>
          </a:p>
          <a:p>
            <a:endParaRPr lang="en-US" dirty="0"/>
          </a:p>
          <a:p>
            <a:r>
              <a:rPr lang="en-US" dirty="0"/>
              <a:t>MAE: </a:t>
            </a:r>
            <a:r>
              <a:rPr lang="en-US" dirty="0" smtClean="0"/>
              <a:t>7.5714</a:t>
            </a:r>
            <a:endParaRPr lang="en-US" dirty="0"/>
          </a:p>
          <a:p>
            <a:r>
              <a:rPr lang="en-US" dirty="0"/>
              <a:t>RRSE: </a:t>
            </a:r>
            <a:r>
              <a:rPr lang="en-US" dirty="0" smtClean="0"/>
              <a:t>33.3133</a:t>
            </a:r>
            <a:endParaRPr lang="en-US" dirty="0"/>
          </a:p>
          <a:p>
            <a:r>
              <a:rPr lang="en-US" dirty="0"/>
              <a:t>RMSE: </a:t>
            </a:r>
            <a:r>
              <a:rPr lang="en-US" dirty="0" smtClean="0"/>
              <a:t>9.8961</a:t>
            </a:r>
            <a:endParaRPr lang="en-US" dirty="0"/>
          </a:p>
          <a:p>
            <a:r>
              <a:rPr lang="en-US" dirty="0"/>
              <a:t>MSE: </a:t>
            </a:r>
            <a:r>
              <a:rPr lang="en-US" dirty="0" smtClean="0"/>
              <a:t>97.9327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7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252</TotalTime>
  <Words>244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Century Schoolbook</vt:lpstr>
      <vt:lpstr>Wingdings 2</vt:lpstr>
      <vt:lpstr>宋体</vt:lpstr>
      <vt:lpstr>Arial</vt:lpstr>
      <vt:lpstr>View</vt:lpstr>
      <vt:lpstr>Time Series Forecasting for Bentleys Stocks</vt:lpstr>
      <vt:lpstr>Introduction</vt:lpstr>
      <vt:lpstr>TSF Algorithms</vt:lpstr>
      <vt:lpstr>Accuracy Measurement</vt:lpstr>
      <vt:lpstr>Input Dataset</vt:lpstr>
      <vt:lpstr>Linear Regression</vt:lpstr>
      <vt:lpstr>SMOreg  (SVM for Regression)</vt:lpstr>
      <vt:lpstr>MLP Multi-Layer Perceptron</vt:lpstr>
      <vt:lpstr>Gaussian Process</vt:lpstr>
      <vt:lpstr>Random Forest</vt:lpstr>
      <vt:lpstr>Multi-Step Forecasts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for Bentleys Stock</dc:title>
  <dc:creator>Orange Gao</dc:creator>
  <cp:lastModifiedBy>Orange Gao</cp:lastModifiedBy>
  <cp:revision>14</cp:revision>
  <dcterms:created xsi:type="dcterms:W3CDTF">2017-11-30T09:27:49Z</dcterms:created>
  <dcterms:modified xsi:type="dcterms:W3CDTF">2017-11-30T13:59:52Z</dcterms:modified>
</cp:coreProperties>
</file>