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5896" y="188640"/>
            <a:ext cx="18902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Проект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24744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«Создание </a:t>
            </a:r>
            <a:r>
              <a:rPr lang="ru-RU" sz="4400" dirty="0"/>
              <a:t>программы для помощи изучения закона сохранения импульса</a:t>
            </a:r>
            <a:r>
              <a:rPr lang="ru-RU" sz="4400" dirty="0" smtClean="0"/>
              <a:t>.»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1891" y="50851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Выполнил</a:t>
            </a:r>
          </a:p>
          <a:p>
            <a:r>
              <a:rPr lang="ru-RU" dirty="0"/>
              <a:t>А. Мальцев, ученик 10 А класса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Научный руководитель —</a:t>
            </a:r>
          </a:p>
          <a:p>
            <a:r>
              <a:rPr lang="ru-RU" dirty="0"/>
              <a:t>А.Г. Щедрин, учитель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38741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48" y="153839"/>
            <a:ext cx="91085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Введение</a:t>
            </a:r>
            <a:r>
              <a:rPr lang="ru-RU" sz="4400" u="sng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052736"/>
            <a:ext cx="8856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Данный проект был создан для помощи ученикам в изучении закона сохранения импульса. Понять эту темы без интерактивного и наглядного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пособия довольно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сложно. Именно поэтому я изучив язык программирования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решил создать такое приложение, которое смогло бы помочь исправить эту проблему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99993" y="1317747"/>
            <a:ext cx="45365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Главное меню приложения отображается при помощи библиотеки</a:t>
            </a:r>
            <a:r>
              <a:rPr lang="en-GB" sz="2800" b="1" dirty="0" smtClean="0"/>
              <a:t> PyQt5. </a:t>
            </a:r>
            <a:r>
              <a:rPr lang="ru-RU" sz="2800" b="1" dirty="0" smtClean="0"/>
              <a:t>Здесь мы выставляем параметры симуляции и настраиваем количество и параметры шаров. Изначально данные настройки выставляются случайно.</a:t>
            </a:r>
            <a:endParaRPr lang="ru-RU" sz="2800" b="1" dirty="0"/>
          </a:p>
        </p:txBody>
      </p:sp>
      <p:pic>
        <p:nvPicPr>
          <p:cNvPr id="2051" name="Picture 3" descr="C:\Users\Александр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" y="1317747"/>
            <a:ext cx="4472400" cy="46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симуляции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47616" y="1268760"/>
            <a:ext cx="41101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 зависимости от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настроек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генерируется от 2 до 20 шариков. Любой из данных объектов мы можем схватить мышкой и бросить. Шары отличаются насыщенностью синего в зависимости от выставленной плотности.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Александр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" y="1547747"/>
            <a:ext cx="500355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Александр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3848803" cy="37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75004" y="476672"/>
            <a:ext cx="4833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 столкновении с любой и 4 стенок(краёв окна) мяч отскочит</a:t>
            </a:r>
            <a:endParaRPr lang="ru-RU" sz="2800" b="1" dirty="0"/>
          </a:p>
        </p:txBody>
      </p:sp>
      <p:pic>
        <p:nvPicPr>
          <p:cNvPr id="4100" name="Picture 4" descr="D:\Users\Александр\Downloads\Elastischer_stoß_2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467877" cy="25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28863" y="316272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Когда две частицы сталкиваются, они отскакивали друг от друга. Теоретически, когда две круглые частицы сталкиваются, они соприкасаются в бесконечно малой точке. </a:t>
            </a:r>
          </a:p>
        </p:txBody>
      </p:sp>
    </p:spTree>
    <p:extLst>
      <p:ext uri="{BB962C8B-B14F-4D97-AF65-F5344CB8AC3E}">
        <p14:creationId xmlns:p14="http://schemas.microsoft.com/office/powerpoint/2010/main" val="42173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99992" y="18864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Угол этой точки является касательной частицы в этой точке. Как видно из приведенной ниже диаграммы, этот угол перпендикулярен линии, соединяющей центр двух частиц. Мы можем рассматривать столкновение так, как если бы частицы отскакивали от плоской поверхности.</a:t>
            </a:r>
            <a:endParaRPr lang="ru-RU" sz="2800" b="1" dirty="0"/>
          </a:p>
        </p:txBody>
      </p:sp>
      <p:pic>
        <p:nvPicPr>
          <p:cNvPr id="5" name="Рисунок 4" descr="Схема расчета угла столкновен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4164955" cy="570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7856"/>
            <a:ext cx="8770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Я беру вектор частицы и добавляю второй, угол которого перпендикулярен углу столкновения, и величина которого основана на импульсе (массе умноженной на скорость) второй частицы. А новые скорости данных объектов я рассчитываю по данной </a:t>
            </a:r>
            <a:r>
              <a:rPr lang="ru-RU" sz="2800" b="1" dirty="0" smtClean="0"/>
              <a:t>формуле.</a:t>
            </a:r>
            <a:endParaRPr lang="ru-RU" sz="2800" b="1" dirty="0"/>
          </a:p>
        </p:txBody>
      </p:sp>
      <p:pic>
        <p:nvPicPr>
          <p:cNvPr id="5" name="Рисунок 4" descr="C:\Users\Александр\Desktop\f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3574152" cy="13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Александр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6621463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202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Работа приложения</vt:lpstr>
      <vt:lpstr>Работа симуляции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7</cp:revision>
  <dcterms:created xsi:type="dcterms:W3CDTF">2021-05-23T07:48:49Z</dcterms:created>
  <dcterms:modified xsi:type="dcterms:W3CDTF">2021-05-23T08:58:32Z</dcterms:modified>
</cp:coreProperties>
</file>