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88" r:id="rId3"/>
    <p:sldId id="289" r:id="rId4"/>
    <p:sldId id="292" r:id="rId5"/>
    <p:sldId id="286" r:id="rId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4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c6be98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c6be98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9416bad6b6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9416bad6b6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21533" y="1167251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Identificarea și analiza serviciilor Internet existente</a:t>
            </a:r>
            <a:endParaRPr sz="32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</a:t>
            </a:r>
            <a:r>
              <a:rPr lang="en-US" dirty="0" err="1"/>
              <a:t>aborator</a:t>
            </a:r>
            <a:r>
              <a:rPr lang="en-US" dirty="0"/>
              <a:t> nr. </a:t>
            </a:r>
            <a:r>
              <a:rPr lang="ro-MD" dirty="0"/>
              <a:t>1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876487" y="1104839"/>
            <a:ext cx="39494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Scopul lucrării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6386660" y="1004972"/>
            <a:ext cx="2307284" cy="1909953"/>
            <a:chOff x="6386660" y="1004972"/>
            <a:chExt cx="2307284" cy="1909953"/>
          </a:xfrm>
        </p:grpSpPr>
        <p:sp>
          <p:nvSpPr>
            <p:cNvPr id="207" name="Google Shape;207;p18"/>
            <p:cNvSpPr/>
            <p:nvPr/>
          </p:nvSpPr>
          <p:spPr>
            <a:xfrm>
              <a:off x="6597690" y="1850192"/>
              <a:ext cx="212881" cy="169891"/>
            </a:xfrm>
            <a:custGeom>
              <a:avLst/>
              <a:gdLst/>
              <a:ahLst/>
              <a:cxnLst/>
              <a:rect l="l" t="t" r="r" b="b"/>
              <a:pathLst>
                <a:path w="5759" h="4596" extrusionOk="0">
                  <a:moveTo>
                    <a:pt x="2921" y="0"/>
                  </a:moveTo>
                  <a:cubicBezTo>
                    <a:pt x="1498" y="0"/>
                    <a:pt x="0" y="1094"/>
                    <a:pt x="193" y="2637"/>
                  </a:cubicBezTo>
                  <a:cubicBezTo>
                    <a:pt x="330" y="3831"/>
                    <a:pt x="1507" y="4596"/>
                    <a:pt x="2663" y="4596"/>
                  </a:cubicBezTo>
                  <a:cubicBezTo>
                    <a:pt x="2910" y="4596"/>
                    <a:pt x="3157" y="4560"/>
                    <a:pt x="3392" y="4487"/>
                  </a:cubicBezTo>
                  <a:cubicBezTo>
                    <a:pt x="5725" y="3754"/>
                    <a:pt x="5759" y="171"/>
                    <a:pt x="3076" y="5"/>
                  </a:cubicBezTo>
                  <a:cubicBezTo>
                    <a:pt x="3024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6386660" y="1004972"/>
              <a:ext cx="2307284" cy="1909953"/>
              <a:chOff x="4001825" y="1458425"/>
              <a:chExt cx="1560475" cy="12917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518375" y="1570700"/>
                <a:ext cx="41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5" extrusionOk="0">
                    <a:moveTo>
                      <a:pt x="33" y="1"/>
                    </a:moveTo>
                    <a:lnTo>
                      <a:pt x="33" y="34"/>
                    </a:lnTo>
                    <a:lnTo>
                      <a:pt x="0" y="34"/>
                    </a:lnTo>
                    <a:lnTo>
                      <a:pt x="0" y="84"/>
                    </a:lnTo>
                    <a:lnTo>
                      <a:pt x="167" y="84"/>
                    </a:lnTo>
                    <a:lnTo>
                      <a:pt x="167" y="34"/>
                    </a:lnTo>
                    <a:lnTo>
                      <a:pt x="133" y="34"/>
                    </a:lnTo>
                    <a:lnTo>
                      <a:pt x="1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4399650" y="1530300"/>
                <a:ext cx="258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1" extrusionOk="0">
                    <a:moveTo>
                      <a:pt x="950" y="1"/>
                    </a:moveTo>
                    <a:lnTo>
                      <a:pt x="950" y="34"/>
                    </a:lnTo>
                    <a:lnTo>
                      <a:pt x="917" y="34"/>
                    </a:lnTo>
                    <a:lnTo>
                      <a:pt x="917" y="67"/>
                    </a:lnTo>
                    <a:lnTo>
                      <a:pt x="883" y="67"/>
                    </a:lnTo>
                    <a:lnTo>
                      <a:pt x="883" y="84"/>
                    </a:lnTo>
                    <a:lnTo>
                      <a:pt x="867" y="84"/>
                    </a:lnTo>
                    <a:lnTo>
                      <a:pt x="867" y="117"/>
                    </a:lnTo>
                    <a:lnTo>
                      <a:pt x="833" y="117"/>
                    </a:lnTo>
                    <a:lnTo>
                      <a:pt x="833" y="150"/>
                    </a:lnTo>
                    <a:lnTo>
                      <a:pt x="800" y="150"/>
                    </a:lnTo>
                    <a:lnTo>
                      <a:pt x="800" y="167"/>
                    </a:lnTo>
                    <a:lnTo>
                      <a:pt x="783" y="167"/>
                    </a:lnTo>
                    <a:lnTo>
                      <a:pt x="783" y="200"/>
                    </a:lnTo>
                    <a:lnTo>
                      <a:pt x="750" y="200"/>
                    </a:lnTo>
                    <a:lnTo>
                      <a:pt x="750" y="234"/>
                    </a:lnTo>
                    <a:lnTo>
                      <a:pt x="717" y="234"/>
                    </a:lnTo>
                    <a:lnTo>
                      <a:pt x="717" y="250"/>
                    </a:lnTo>
                    <a:lnTo>
                      <a:pt x="700" y="250"/>
                    </a:lnTo>
                    <a:lnTo>
                      <a:pt x="700" y="284"/>
                    </a:lnTo>
                    <a:lnTo>
                      <a:pt x="667" y="284"/>
                    </a:lnTo>
                    <a:lnTo>
                      <a:pt x="667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17" y="334"/>
                    </a:lnTo>
                    <a:lnTo>
                      <a:pt x="617" y="367"/>
                    </a:lnTo>
                    <a:lnTo>
                      <a:pt x="583" y="367"/>
                    </a:lnTo>
                    <a:lnTo>
                      <a:pt x="583" y="400"/>
                    </a:lnTo>
                    <a:lnTo>
                      <a:pt x="550" y="400"/>
                    </a:lnTo>
                    <a:lnTo>
                      <a:pt x="550" y="417"/>
                    </a:lnTo>
                    <a:lnTo>
                      <a:pt x="533" y="417"/>
                    </a:lnTo>
                    <a:lnTo>
                      <a:pt x="533" y="450"/>
                    </a:lnTo>
                    <a:lnTo>
                      <a:pt x="500" y="450"/>
                    </a:lnTo>
                    <a:lnTo>
                      <a:pt x="500" y="484"/>
                    </a:lnTo>
                    <a:lnTo>
                      <a:pt x="467" y="484"/>
                    </a:lnTo>
                    <a:lnTo>
                      <a:pt x="467" y="500"/>
                    </a:lnTo>
                    <a:lnTo>
                      <a:pt x="450" y="500"/>
                    </a:lnTo>
                    <a:lnTo>
                      <a:pt x="450" y="534"/>
                    </a:lnTo>
                    <a:lnTo>
                      <a:pt x="417" y="534"/>
                    </a:lnTo>
                    <a:lnTo>
                      <a:pt x="417" y="567"/>
                    </a:lnTo>
                    <a:lnTo>
                      <a:pt x="383" y="567"/>
                    </a:lnTo>
                    <a:lnTo>
                      <a:pt x="383" y="584"/>
                    </a:lnTo>
                    <a:lnTo>
                      <a:pt x="367" y="584"/>
                    </a:lnTo>
                    <a:lnTo>
                      <a:pt x="367" y="617"/>
                    </a:lnTo>
                    <a:lnTo>
                      <a:pt x="333" y="617"/>
                    </a:lnTo>
                    <a:lnTo>
                      <a:pt x="333" y="650"/>
                    </a:lnTo>
                    <a:lnTo>
                      <a:pt x="300" y="650"/>
                    </a:lnTo>
                    <a:lnTo>
                      <a:pt x="300" y="667"/>
                    </a:lnTo>
                    <a:lnTo>
                      <a:pt x="283" y="667"/>
                    </a:lnTo>
                    <a:lnTo>
                      <a:pt x="283" y="700"/>
                    </a:lnTo>
                    <a:lnTo>
                      <a:pt x="250" y="700"/>
                    </a:lnTo>
                    <a:lnTo>
                      <a:pt x="250" y="734"/>
                    </a:lnTo>
                    <a:lnTo>
                      <a:pt x="217" y="734"/>
                    </a:lnTo>
                    <a:lnTo>
                      <a:pt x="217" y="750"/>
                    </a:lnTo>
                    <a:lnTo>
                      <a:pt x="200" y="750"/>
                    </a:lnTo>
                    <a:lnTo>
                      <a:pt x="200" y="784"/>
                    </a:lnTo>
                    <a:lnTo>
                      <a:pt x="167" y="784"/>
                    </a:lnTo>
                    <a:lnTo>
                      <a:pt x="167" y="817"/>
                    </a:lnTo>
                    <a:lnTo>
                      <a:pt x="133" y="817"/>
                    </a:lnTo>
                    <a:lnTo>
                      <a:pt x="133" y="834"/>
                    </a:lnTo>
                    <a:lnTo>
                      <a:pt x="117" y="834"/>
                    </a:lnTo>
                    <a:lnTo>
                      <a:pt x="117" y="867"/>
                    </a:lnTo>
                    <a:lnTo>
                      <a:pt x="83" y="867"/>
                    </a:lnTo>
                    <a:lnTo>
                      <a:pt x="83" y="900"/>
                    </a:lnTo>
                    <a:lnTo>
                      <a:pt x="50" y="900"/>
                    </a:lnTo>
                    <a:lnTo>
                      <a:pt x="50" y="917"/>
                    </a:lnTo>
                    <a:lnTo>
                      <a:pt x="33" y="917"/>
                    </a:lnTo>
                    <a:lnTo>
                      <a:pt x="33" y="950"/>
                    </a:lnTo>
                    <a:lnTo>
                      <a:pt x="0" y="950"/>
                    </a:lnTo>
                    <a:lnTo>
                      <a:pt x="0" y="984"/>
                    </a:lnTo>
                    <a:lnTo>
                      <a:pt x="50" y="984"/>
                    </a:lnTo>
                    <a:lnTo>
                      <a:pt x="50" y="1000"/>
                    </a:lnTo>
                    <a:lnTo>
                      <a:pt x="117" y="1000"/>
                    </a:lnTo>
                    <a:lnTo>
                      <a:pt x="117" y="984"/>
                    </a:lnTo>
                    <a:lnTo>
                      <a:pt x="133" y="984"/>
                    </a:lnTo>
                    <a:lnTo>
                      <a:pt x="133" y="950"/>
                    </a:lnTo>
                    <a:lnTo>
                      <a:pt x="167" y="950"/>
                    </a:lnTo>
                    <a:lnTo>
                      <a:pt x="167" y="917"/>
                    </a:lnTo>
                    <a:lnTo>
                      <a:pt x="200" y="917"/>
                    </a:lnTo>
                    <a:lnTo>
                      <a:pt x="200" y="900"/>
                    </a:lnTo>
                    <a:lnTo>
                      <a:pt x="217" y="900"/>
                    </a:lnTo>
                    <a:lnTo>
                      <a:pt x="217" y="867"/>
                    </a:lnTo>
                    <a:lnTo>
                      <a:pt x="250" y="867"/>
                    </a:lnTo>
                    <a:lnTo>
                      <a:pt x="250" y="834"/>
                    </a:lnTo>
                    <a:lnTo>
                      <a:pt x="283" y="834"/>
                    </a:lnTo>
                    <a:lnTo>
                      <a:pt x="283" y="817"/>
                    </a:lnTo>
                    <a:lnTo>
                      <a:pt x="300" y="817"/>
                    </a:lnTo>
                    <a:lnTo>
                      <a:pt x="300" y="784"/>
                    </a:lnTo>
                    <a:lnTo>
                      <a:pt x="333" y="784"/>
                    </a:lnTo>
                    <a:lnTo>
                      <a:pt x="333" y="750"/>
                    </a:lnTo>
                    <a:lnTo>
                      <a:pt x="367" y="750"/>
                    </a:lnTo>
                    <a:lnTo>
                      <a:pt x="367" y="734"/>
                    </a:lnTo>
                    <a:lnTo>
                      <a:pt x="383" y="734"/>
                    </a:lnTo>
                    <a:lnTo>
                      <a:pt x="383" y="700"/>
                    </a:lnTo>
                    <a:lnTo>
                      <a:pt x="417" y="700"/>
                    </a:lnTo>
                    <a:lnTo>
                      <a:pt x="417" y="667"/>
                    </a:lnTo>
                    <a:lnTo>
                      <a:pt x="450" y="667"/>
                    </a:lnTo>
                    <a:lnTo>
                      <a:pt x="450" y="650"/>
                    </a:lnTo>
                    <a:lnTo>
                      <a:pt x="467" y="650"/>
                    </a:lnTo>
                    <a:lnTo>
                      <a:pt x="467" y="617"/>
                    </a:lnTo>
                    <a:lnTo>
                      <a:pt x="500" y="617"/>
                    </a:lnTo>
                    <a:lnTo>
                      <a:pt x="500" y="584"/>
                    </a:lnTo>
                    <a:lnTo>
                      <a:pt x="533" y="584"/>
                    </a:lnTo>
                    <a:lnTo>
                      <a:pt x="533" y="567"/>
                    </a:lnTo>
                    <a:lnTo>
                      <a:pt x="550" y="567"/>
                    </a:lnTo>
                    <a:lnTo>
                      <a:pt x="550" y="534"/>
                    </a:lnTo>
                    <a:lnTo>
                      <a:pt x="583" y="534"/>
                    </a:lnTo>
                    <a:lnTo>
                      <a:pt x="583" y="500"/>
                    </a:lnTo>
                    <a:lnTo>
                      <a:pt x="617" y="500"/>
                    </a:lnTo>
                    <a:lnTo>
                      <a:pt x="617" y="484"/>
                    </a:lnTo>
                    <a:lnTo>
                      <a:pt x="633" y="484"/>
                    </a:lnTo>
                    <a:lnTo>
                      <a:pt x="633" y="450"/>
                    </a:lnTo>
                    <a:lnTo>
                      <a:pt x="667" y="450"/>
                    </a:lnTo>
                    <a:lnTo>
                      <a:pt x="667" y="417"/>
                    </a:lnTo>
                    <a:lnTo>
                      <a:pt x="700" y="417"/>
                    </a:lnTo>
                    <a:lnTo>
                      <a:pt x="700" y="400"/>
                    </a:lnTo>
                    <a:lnTo>
                      <a:pt x="717" y="400"/>
                    </a:lnTo>
                    <a:lnTo>
                      <a:pt x="717" y="367"/>
                    </a:lnTo>
                    <a:lnTo>
                      <a:pt x="750" y="367"/>
                    </a:lnTo>
                    <a:lnTo>
                      <a:pt x="750" y="334"/>
                    </a:lnTo>
                    <a:lnTo>
                      <a:pt x="783" y="334"/>
                    </a:lnTo>
                    <a:lnTo>
                      <a:pt x="783" y="317"/>
                    </a:lnTo>
                    <a:lnTo>
                      <a:pt x="800" y="317"/>
                    </a:lnTo>
                    <a:lnTo>
                      <a:pt x="800" y="284"/>
                    </a:lnTo>
                    <a:lnTo>
                      <a:pt x="833" y="284"/>
                    </a:lnTo>
                    <a:lnTo>
                      <a:pt x="833" y="250"/>
                    </a:lnTo>
                    <a:lnTo>
                      <a:pt x="867" y="250"/>
                    </a:lnTo>
                    <a:lnTo>
                      <a:pt x="867" y="234"/>
                    </a:lnTo>
                    <a:lnTo>
                      <a:pt x="883" y="234"/>
                    </a:lnTo>
                    <a:lnTo>
                      <a:pt x="883" y="200"/>
                    </a:lnTo>
                    <a:lnTo>
                      <a:pt x="917" y="200"/>
                    </a:lnTo>
                    <a:lnTo>
                      <a:pt x="917" y="167"/>
                    </a:lnTo>
                    <a:lnTo>
                      <a:pt x="950" y="167"/>
                    </a:lnTo>
                    <a:lnTo>
                      <a:pt x="950" y="150"/>
                    </a:lnTo>
                    <a:lnTo>
                      <a:pt x="967" y="150"/>
                    </a:lnTo>
                    <a:lnTo>
                      <a:pt x="967" y="117"/>
                    </a:lnTo>
                    <a:lnTo>
                      <a:pt x="1000" y="117"/>
                    </a:lnTo>
                    <a:lnTo>
                      <a:pt x="1000" y="84"/>
                    </a:lnTo>
                    <a:lnTo>
                      <a:pt x="1033" y="84"/>
                    </a:lnTo>
                    <a:lnTo>
                      <a:pt x="10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4402975" y="1536550"/>
                <a:ext cx="391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34" extrusionOk="0">
                    <a:moveTo>
                      <a:pt x="1400" y="0"/>
                    </a:moveTo>
                    <a:lnTo>
                      <a:pt x="1400" y="34"/>
                    </a:lnTo>
                    <a:lnTo>
                      <a:pt x="1367" y="34"/>
                    </a:lnTo>
                    <a:lnTo>
                      <a:pt x="1367" y="67"/>
                    </a:lnTo>
                    <a:lnTo>
                      <a:pt x="1333" y="67"/>
                    </a:lnTo>
                    <a:lnTo>
                      <a:pt x="1333" y="84"/>
                    </a:lnTo>
                    <a:lnTo>
                      <a:pt x="1317" y="84"/>
                    </a:lnTo>
                    <a:lnTo>
                      <a:pt x="1317" y="117"/>
                    </a:lnTo>
                    <a:lnTo>
                      <a:pt x="1284" y="117"/>
                    </a:lnTo>
                    <a:lnTo>
                      <a:pt x="1284" y="150"/>
                    </a:lnTo>
                    <a:lnTo>
                      <a:pt x="1250" y="150"/>
                    </a:lnTo>
                    <a:lnTo>
                      <a:pt x="1250" y="167"/>
                    </a:lnTo>
                    <a:lnTo>
                      <a:pt x="1234" y="167"/>
                    </a:lnTo>
                    <a:lnTo>
                      <a:pt x="1234" y="200"/>
                    </a:lnTo>
                    <a:lnTo>
                      <a:pt x="1200" y="200"/>
                    </a:lnTo>
                    <a:lnTo>
                      <a:pt x="1200" y="234"/>
                    </a:lnTo>
                    <a:lnTo>
                      <a:pt x="1167" y="234"/>
                    </a:lnTo>
                    <a:lnTo>
                      <a:pt x="1167" y="250"/>
                    </a:lnTo>
                    <a:lnTo>
                      <a:pt x="1150" y="250"/>
                    </a:lnTo>
                    <a:lnTo>
                      <a:pt x="1150" y="284"/>
                    </a:lnTo>
                    <a:lnTo>
                      <a:pt x="1117" y="284"/>
                    </a:lnTo>
                    <a:lnTo>
                      <a:pt x="1117" y="317"/>
                    </a:lnTo>
                    <a:lnTo>
                      <a:pt x="1084" y="317"/>
                    </a:lnTo>
                    <a:lnTo>
                      <a:pt x="1084" y="334"/>
                    </a:lnTo>
                    <a:lnTo>
                      <a:pt x="1067" y="334"/>
                    </a:lnTo>
                    <a:lnTo>
                      <a:pt x="1067" y="367"/>
                    </a:lnTo>
                    <a:lnTo>
                      <a:pt x="1034" y="367"/>
                    </a:lnTo>
                    <a:lnTo>
                      <a:pt x="1034" y="400"/>
                    </a:lnTo>
                    <a:lnTo>
                      <a:pt x="1000" y="400"/>
                    </a:lnTo>
                    <a:lnTo>
                      <a:pt x="1000" y="417"/>
                    </a:lnTo>
                    <a:lnTo>
                      <a:pt x="984" y="417"/>
                    </a:lnTo>
                    <a:lnTo>
                      <a:pt x="984" y="450"/>
                    </a:lnTo>
                    <a:lnTo>
                      <a:pt x="950" y="450"/>
                    </a:lnTo>
                    <a:lnTo>
                      <a:pt x="950" y="484"/>
                    </a:lnTo>
                    <a:lnTo>
                      <a:pt x="917" y="484"/>
                    </a:lnTo>
                    <a:lnTo>
                      <a:pt x="917" y="500"/>
                    </a:lnTo>
                    <a:lnTo>
                      <a:pt x="900" y="500"/>
                    </a:lnTo>
                    <a:lnTo>
                      <a:pt x="900" y="534"/>
                    </a:lnTo>
                    <a:lnTo>
                      <a:pt x="867" y="534"/>
                    </a:lnTo>
                    <a:lnTo>
                      <a:pt x="867" y="567"/>
                    </a:lnTo>
                    <a:lnTo>
                      <a:pt x="834" y="567"/>
                    </a:lnTo>
                    <a:lnTo>
                      <a:pt x="834" y="584"/>
                    </a:lnTo>
                    <a:lnTo>
                      <a:pt x="817" y="584"/>
                    </a:lnTo>
                    <a:lnTo>
                      <a:pt x="817" y="617"/>
                    </a:lnTo>
                    <a:lnTo>
                      <a:pt x="784" y="617"/>
                    </a:lnTo>
                    <a:lnTo>
                      <a:pt x="784" y="650"/>
                    </a:lnTo>
                    <a:lnTo>
                      <a:pt x="750" y="650"/>
                    </a:lnTo>
                    <a:lnTo>
                      <a:pt x="750" y="667"/>
                    </a:lnTo>
                    <a:lnTo>
                      <a:pt x="734" y="667"/>
                    </a:lnTo>
                    <a:lnTo>
                      <a:pt x="734" y="700"/>
                    </a:lnTo>
                    <a:lnTo>
                      <a:pt x="700" y="700"/>
                    </a:lnTo>
                    <a:lnTo>
                      <a:pt x="700" y="734"/>
                    </a:lnTo>
                    <a:lnTo>
                      <a:pt x="667" y="734"/>
                    </a:lnTo>
                    <a:lnTo>
                      <a:pt x="667" y="750"/>
                    </a:lnTo>
                    <a:lnTo>
                      <a:pt x="650" y="750"/>
                    </a:lnTo>
                    <a:lnTo>
                      <a:pt x="650" y="784"/>
                    </a:lnTo>
                    <a:lnTo>
                      <a:pt x="617" y="784"/>
                    </a:lnTo>
                    <a:lnTo>
                      <a:pt x="617" y="834"/>
                    </a:lnTo>
                    <a:lnTo>
                      <a:pt x="650" y="834"/>
                    </a:lnTo>
                    <a:lnTo>
                      <a:pt x="650" y="867"/>
                    </a:lnTo>
                    <a:lnTo>
                      <a:pt x="784" y="867"/>
                    </a:lnTo>
                    <a:lnTo>
                      <a:pt x="784" y="834"/>
                    </a:lnTo>
                    <a:lnTo>
                      <a:pt x="817" y="834"/>
                    </a:lnTo>
                    <a:lnTo>
                      <a:pt x="817" y="817"/>
                    </a:lnTo>
                    <a:lnTo>
                      <a:pt x="834" y="817"/>
                    </a:lnTo>
                    <a:lnTo>
                      <a:pt x="834" y="784"/>
                    </a:lnTo>
                    <a:lnTo>
                      <a:pt x="867" y="784"/>
                    </a:lnTo>
                    <a:lnTo>
                      <a:pt x="867" y="750"/>
                    </a:lnTo>
                    <a:lnTo>
                      <a:pt x="900" y="750"/>
                    </a:lnTo>
                    <a:lnTo>
                      <a:pt x="900" y="734"/>
                    </a:lnTo>
                    <a:lnTo>
                      <a:pt x="917" y="734"/>
                    </a:lnTo>
                    <a:lnTo>
                      <a:pt x="917" y="700"/>
                    </a:lnTo>
                    <a:lnTo>
                      <a:pt x="950" y="700"/>
                    </a:lnTo>
                    <a:lnTo>
                      <a:pt x="950" y="667"/>
                    </a:lnTo>
                    <a:lnTo>
                      <a:pt x="984" y="667"/>
                    </a:lnTo>
                    <a:lnTo>
                      <a:pt x="984" y="650"/>
                    </a:lnTo>
                    <a:lnTo>
                      <a:pt x="1000" y="650"/>
                    </a:lnTo>
                    <a:lnTo>
                      <a:pt x="1000" y="617"/>
                    </a:lnTo>
                    <a:lnTo>
                      <a:pt x="1034" y="617"/>
                    </a:lnTo>
                    <a:lnTo>
                      <a:pt x="1034" y="584"/>
                    </a:lnTo>
                    <a:lnTo>
                      <a:pt x="1067" y="584"/>
                    </a:lnTo>
                    <a:lnTo>
                      <a:pt x="1067" y="567"/>
                    </a:lnTo>
                    <a:lnTo>
                      <a:pt x="1084" y="567"/>
                    </a:lnTo>
                    <a:lnTo>
                      <a:pt x="1084" y="534"/>
                    </a:lnTo>
                    <a:lnTo>
                      <a:pt x="1117" y="534"/>
                    </a:lnTo>
                    <a:lnTo>
                      <a:pt x="1117" y="500"/>
                    </a:lnTo>
                    <a:lnTo>
                      <a:pt x="1150" y="500"/>
                    </a:lnTo>
                    <a:lnTo>
                      <a:pt x="1150" y="484"/>
                    </a:lnTo>
                    <a:lnTo>
                      <a:pt x="1167" y="484"/>
                    </a:lnTo>
                    <a:lnTo>
                      <a:pt x="1167" y="450"/>
                    </a:lnTo>
                    <a:lnTo>
                      <a:pt x="1200" y="450"/>
                    </a:lnTo>
                    <a:lnTo>
                      <a:pt x="1200" y="417"/>
                    </a:lnTo>
                    <a:lnTo>
                      <a:pt x="1234" y="417"/>
                    </a:lnTo>
                    <a:lnTo>
                      <a:pt x="1234" y="400"/>
                    </a:lnTo>
                    <a:lnTo>
                      <a:pt x="1250" y="400"/>
                    </a:lnTo>
                    <a:lnTo>
                      <a:pt x="1250" y="367"/>
                    </a:lnTo>
                    <a:lnTo>
                      <a:pt x="1284" y="367"/>
                    </a:lnTo>
                    <a:lnTo>
                      <a:pt x="1284" y="334"/>
                    </a:lnTo>
                    <a:lnTo>
                      <a:pt x="1317" y="334"/>
                    </a:lnTo>
                    <a:lnTo>
                      <a:pt x="1317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67" y="284"/>
                    </a:lnTo>
                    <a:lnTo>
                      <a:pt x="1367" y="250"/>
                    </a:lnTo>
                    <a:lnTo>
                      <a:pt x="1400" y="250"/>
                    </a:lnTo>
                    <a:lnTo>
                      <a:pt x="1400" y="234"/>
                    </a:lnTo>
                    <a:lnTo>
                      <a:pt x="1417" y="234"/>
                    </a:lnTo>
                    <a:lnTo>
                      <a:pt x="1417" y="200"/>
                    </a:lnTo>
                    <a:lnTo>
                      <a:pt x="1450" y="200"/>
                    </a:lnTo>
                    <a:lnTo>
                      <a:pt x="1450" y="167"/>
                    </a:lnTo>
                    <a:lnTo>
                      <a:pt x="1483" y="167"/>
                    </a:lnTo>
                    <a:lnTo>
                      <a:pt x="1483" y="150"/>
                    </a:lnTo>
                    <a:lnTo>
                      <a:pt x="1500" y="150"/>
                    </a:lnTo>
                    <a:lnTo>
                      <a:pt x="1500" y="117"/>
                    </a:lnTo>
                    <a:lnTo>
                      <a:pt x="1533" y="117"/>
                    </a:lnTo>
                    <a:lnTo>
                      <a:pt x="1533" y="84"/>
                    </a:lnTo>
                    <a:lnTo>
                      <a:pt x="1567" y="84"/>
                    </a:lnTo>
                    <a:lnTo>
                      <a:pt x="1567" y="34"/>
                    </a:lnTo>
                    <a:lnTo>
                      <a:pt x="1500" y="34"/>
                    </a:lnTo>
                    <a:lnTo>
                      <a:pt x="1500" y="0"/>
                    </a:lnTo>
                    <a:close/>
                    <a:moveTo>
                      <a:pt x="150" y="1250"/>
                    </a:moveTo>
                    <a:lnTo>
                      <a:pt x="150" y="1283"/>
                    </a:lnTo>
                    <a:lnTo>
                      <a:pt x="117" y="1283"/>
                    </a:lnTo>
                    <a:lnTo>
                      <a:pt x="117" y="1317"/>
                    </a:lnTo>
                    <a:lnTo>
                      <a:pt x="84" y="1317"/>
                    </a:lnTo>
                    <a:lnTo>
                      <a:pt x="84" y="1333"/>
                    </a:lnTo>
                    <a:lnTo>
                      <a:pt x="67" y="1333"/>
                    </a:lnTo>
                    <a:lnTo>
                      <a:pt x="67" y="1367"/>
                    </a:lnTo>
                    <a:lnTo>
                      <a:pt x="34" y="1367"/>
                    </a:lnTo>
                    <a:lnTo>
                      <a:pt x="34" y="1400"/>
                    </a:lnTo>
                    <a:lnTo>
                      <a:pt x="0" y="1400"/>
                    </a:lnTo>
                    <a:lnTo>
                      <a:pt x="0" y="1483"/>
                    </a:lnTo>
                    <a:lnTo>
                      <a:pt x="34" y="1483"/>
                    </a:lnTo>
                    <a:lnTo>
                      <a:pt x="34" y="1500"/>
                    </a:lnTo>
                    <a:lnTo>
                      <a:pt x="67" y="1500"/>
                    </a:lnTo>
                    <a:lnTo>
                      <a:pt x="67" y="1533"/>
                    </a:lnTo>
                    <a:lnTo>
                      <a:pt x="117" y="1533"/>
                    </a:lnTo>
                    <a:lnTo>
                      <a:pt x="117" y="1500"/>
                    </a:lnTo>
                    <a:lnTo>
                      <a:pt x="150" y="1500"/>
                    </a:lnTo>
                    <a:lnTo>
                      <a:pt x="150" y="1483"/>
                    </a:lnTo>
                    <a:lnTo>
                      <a:pt x="167" y="1483"/>
                    </a:lnTo>
                    <a:lnTo>
                      <a:pt x="167" y="1450"/>
                    </a:lnTo>
                    <a:lnTo>
                      <a:pt x="200" y="1450"/>
                    </a:lnTo>
                    <a:lnTo>
                      <a:pt x="200" y="1417"/>
                    </a:lnTo>
                    <a:lnTo>
                      <a:pt x="234" y="1417"/>
                    </a:lnTo>
                    <a:lnTo>
                      <a:pt x="234" y="1400"/>
                    </a:lnTo>
                    <a:lnTo>
                      <a:pt x="250" y="1400"/>
                    </a:lnTo>
                    <a:lnTo>
                      <a:pt x="250" y="1367"/>
                    </a:lnTo>
                    <a:lnTo>
                      <a:pt x="284" y="1367"/>
                    </a:lnTo>
                    <a:lnTo>
                      <a:pt x="284" y="1333"/>
                    </a:lnTo>
                    <a:lnTo>
                      <a:pt x="317" y="1333"/>
                    </a:lnTo>
                    <a:lnTo>
                      <a:pt x="317" y="1283"/>
                    </a:lnTo>
                    <a:lnTo>
                      <a:pt x="200" y="1283"/>
                    </a:lnTo>
                    <a:lnTo>
                      <a:pt x="200" y="12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4414225" y="1543625"/>
                <a:ext cx="437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701" extrusionOk="0">
                    <a:moveTo>
                      <a:pt x="1617" y="1"/>
                    </a:moveTo>
                    <a:lnTo>
                      <a:pt x="1617" y="34"/>
                    </a:lnTo>
                    <a:lnTo>
                      <a:pt x="1583" y="34"/>
                    </a:lnTo>
                    <a:lnTo>
                      <a:pt x="1583" y="51"/>
                    </a:lnTo>
                    <a:lnTo>
                      <a:pt x="1550" y="51"/>
                    </a:lnTo>
                    <a:lnTo>
                      <a:pt x="1550" y="84"/>
                    </a:lnTo>
                    <a:lnTo>
                      <a:pt x="1533" y="84"/>
                    </a:lnTo>
                    <a:lnTo>
                      <a:pt x="1533" y="117"/>
                    </a:lnTo>
                    <a:lnTo>
                      <a:pt x="1500" y="117"/>
                    </a:lnTo>
                    <a:lnTo>
                      <a:pt x="1500" y="134"/>
                    </a:lnTo>
                    <a:lnTo>
                      <a:pt x="1467" y="134"/>
                    </a:lnTo>
                    <a:lnTo>
                      <a:pt x="1467" y="167"/>
                    </a:lnTo>
                    <a:lnTo>
                      <a:pt x="1450" y="167"/>
                    </a:lnTo>
                    <a:lnTo>
                      <a:pt x="1450" y="201"/>
                    </a:lnTo>
                    <a:lnTo>
                      <a:pt x="1417" y="201"/>
                    </a:lnTo>
                    <a:lnTo>
                      <a:pt x="1417" y="217"/>
                    </a:lnTo>
                    <a:lnTo>
                      <a:pt x="1383" y="217"/>
                    </a:lnTo>
                    <a:lnTo>
                      <a:pt x="1383" y="251"/>
                    </a:lnTo>
                    <a:lnTo>
                      <a:pt x="1367" y="251"/>
                    </a:lnTo>
                    <a:lnTo>
                      <a:pt x="1367" y="284"/>
                    </a:lnTo>
                    <a:lnTo>
                      <a:pt x="1333" y="284"/>
                    </a:lnTo>
                    <a:lnTo>
                      <a:pt x="1333" y="301"/>
                    </a:lnTo>
                    <a:lnTo>
                      <a:pt x="1300" y="301"/>
                    </a:lnTo>
                    <a:lnTo>
                      <a:pt x="1300" y="334"/>
                    </a:lnTo>
                    <a:lnTo>
                      <a:pt x="1283" y="334"/>
                    </a:lnTo>
                    <a:lnTo>
                      <a:pt x="1283" y="367"/>
                    </a:lnTo>
                    <a:lnTo>
                      <a:pt x="1250" y="367"/>
                    </a:lnTo>
                    <a:lnTo>
                      <a:pt x="1250" y="384"/>
                    </a:lnTo>
                    <a:lnTo>
                      <a:pt x="1217" y="384"/>
                    </a:lnTo>
                    <a:lnTo>
                      <a:pt x="1217" y="417"/>
                    </a:lnTo>
                    <a:lnTo>
                      <a:pt x="1200" y="417"/>
                    </a:lnTo>
                    <a:lnTo>
                      <a:pt x="1200" y="451"/>
                    </a:lnTo>
                    <a:lnTo>
                      <a:pt x="1167" y="451"/>
                    </a:lnTo>
                    <a:lnTo>
                      <a:pt x="1167" y="467"/>
                    </a:lnTo>
                    <a:lnTo>
                      <a:pt x="1133" y="467"/>
                    </a:lnTo>
                    <a:lnTo>
                      <a:pt x="1133" y="501"/>
                    </a:lnTo>
                    <a:lnTo>
                      <a:pt x="1117" y="501"/>
                    </a:lnTo>
                    <a:lnTo>
                      <a:pt x="1117" y="534"/>
                    </a:lnTo>
                    <a:lnTo>
                      <a:pt x="1083" y="534"/>
                    </a:lnTo>
                    <a:lnTo>
                      <a:pt x="1083" y="551"/>
                    </a:lnTo>
                    <a:lnTo>
                      <a:pt x="1050" y="551"/>
                    </a:lnTo>
                    <a:lnTo>
                      <a:pt x="1050" y="584"/>
                    </a:lnTo>
                    <a:lnTo>
                      <a:pt x="1033" y="584"/>
                    </a:lnTo>
                    <a:lnTo>
                      <a:pt x="1033" y="617"/>
                    </a:lnTo>
                    <a:lnTo>
                      <a:pt x="1000" y="617"/>
                    </a:lnTo>
                    <a:lnTo>
                      <a:pt x="1000" y="634"/>
                    </a:lnTo>
                    <a:lnTo>
                      <a:pt x="967" y="634"/>
                    </a:lnTo>
                    <a:lnTo>
                      <a:pt x="967" y="667"/>
                    </a:lnTo>
                    <a:lnTo>
                      <a:pt x="950" y="667"/>
                    </a:lnTo>
                    <a:lnTo>
                      <a:pt x="950" y="701"/>
                    </a:lnTo>
                    <a:lnTo>
                      <a:pt x="1133" y="701"/>
                    </a:lnTo>
                    <a:lnTo>
                      <a:pt x="1133" y="667"/>
                    </a:lnTo>
                    <a:lnTo>
                      <a:pt x="1167" y="667"/>
                    </a:lnTo>
                    <a:lnTo>
                      <a:pt x="1167" y="634"/>
                    </a:lnTo>
                    <a:lnTo>
                      <a:pt x="1200" y="634"/>
                    </a:lnTo>
                    <a:lnTo>
                      <a:pt x="1200" y="617"/>
                    </a:lnTo>
                    <a:lnTo>
                      <a:pt x="1217" y="617"/>
                    </a:lnTo>
                    <a:lnTo>
                      <a:pt x="1217" y="584"/>
                    </a:lnTo>
                    <a:lnTo>
                      <a:pt x="1250" y="584"/>
                    </a:lnTo>
                    <a:lnTo>
                      <a:pt x="1250" y="551"/>
                    </a:lnTo>
                    <a:lnTo>
                      <a:pt x="1283" y="551"/>
                    </a:lnTo>
                    <a:lnTo>
                      <a:pt x="1283" y="534"/>
                    </a:lnTo>
                    <a:lnTo>
                      <a:pt x="1300" y="534"/>
                    </a:lnTo>
                    <a:lnTo>
                      <a:pt x="1300" y="501"/>
                    </a:lnTo>
                    <a:lnTo>
                      <a:pt x="1333" y="501"/>
                    </a:lnTo>
                    <a:lnTo>
                      <a:pt x="1333" y="467"/>
                    </a:lnTo>
                    <a:lnTo>
                      <a:pt x="1367" y="467"/>
                    </a:lnTo>
                    <a:lnTo>
                      <a:pt x="1367" y="451"/>
                    </a:lnTo>
                    <a:lnTo>
                      <a:pt x="1383" y="451"/>
                    </a:lnTo>
                    <a:lnTo>
                      <a:pt x="1383" y="417"/>
                    </a:lnTo>
                    <a:lnTo>
                      <a:pt x="1417" y="417"/>
                    </a:lnTo>
                    <a:lnTo>
                      <a:pt x="1417" y="384"/>
                    </a:lnTo>
                    <a:lnTo>
                      <a:pt x="1450" y="384"/>
                    </a:lnTo>
                    <a:lnTo>
                      <a:pt x="1450" y="367"/>
                    </a:lnTo>
                    <a:lnTo>
                      <a:pt x="1467" y="367"/>
                    </a:lnTo>
                    <a:lnTo>
                      <a:pt x="1467" y="334"/>
                    </a:lnTo>
                    <a:lnTo>
                      <a:pt x="1500" y="334"/>
                    </a:lnTo>
                    <a:lnTo>
                      <a:pt x="1500" y="301"/>
                    </a:lnTo>
                    <a:lnTo>
                      <a:pt x="1533" y="301"/>
                    </a:lnTo>
                    <a:lnTo>
                      <a:pt x="1533" y="284"/>
                    </a:lnTo>
                    <a:lnTo>
                      <a:pt x="1550" y="284"/>
                    </a:lnTo>
                    <a:lnTo>
                      <a:pt x="1550" y="251"/>
                    </a:lnTo>
                    <a:lnTo>
                      <a:pt x="1583" y="251"/>
                    </a:lnTo>
                    <a:lnTo>
                      <a:pt x="1583" y="217"/>
                    </a:lnTo>
                    <a:lnTo>
                      <a:pt x="1617" y="217"/>
                    </a:lnTo>
                    <a:lnTo>
                      <a:pt x="1617" y="201"/>
                    </a:lnTo>
                    <a:lnTo>
                      <a:pt x="1633" y="201"/>
                    </a:lnTo>
                    <a:lnTo>
                      <a:pt x="1633" y="167"/>
                    </a:lnTo>
                    <a:lnTo>
                      <a:pt x="1667" y="167"/>
                    </a:lnTo>
                    <a:lnTo>
                      <a:pt x="1667" y="134"/>
                    </a:lnTo>
                    <a:lnTo>
                      <a:pt x="1700" y="134"/>
                    </a:lnTo>
                    <a:lnTo>
                      <a:pt x="1700" y="117"/>
                    </a:lnTo>
                    <a:lnTo>
                      <a:pt x="1717" y="117"/>
                    </a:lnTo>
                    <a:lnTo>
                      <a:pt x="1717" y="84"/>
                    </a:lnTo>
                    <a:lnTo>
                      <a:pt x="1750" y="84"/>
                    </a:lnTo>
                    <a:lnTo>
                      <a:pt x="1750" y="34"/>
                    </a:lnTo>
                    <a:lnTo>
                      <a:pt x="1717" y="34"/>
                    </a:lnTo>
                    <a:lnTo>
                      <a:pt x="1717" y="1"/>
                    </a:lnTo>
                    <a:close/>
                    <a:moveTo>
                      <a:pt x="500" y="1117"/>
                    </a:moveTo>
                    <a:lnTo>
                      <a:pt x="500" y="1134"/>
                    </a:lnTo>
                    <a:lnTo>
                      <a:pt x="467" y="1134"/>
                    </a:lnTo>
                    <a:lnTo>
                      <a:pt x="467" y="1167"/>
                    </a:lnTo>
                    <a:lnTo>
                      <a:pt x="450" y="1167"/>
                    </a:lnTo>
                    <a:lnTo>
                      <a:pt x="450" y="1200"/>
                    </a:lnTo>
                    <a:lnTo>
                      <a:pt x="417" y="1200"/>
                    </a:lnTo>
                    <a:lnTo>
                      <a:pt x="417" y="1217"/>
                    </a:lnTo>
                    <a:lnTo>
                      <a:pt x="384" y="1217"/>
                    </a:lnTo>
                    <a:lnTo>
                      <a:pt x="384" y="1250"/>
                    </a:lnTo>
                    <a:lnTo>
                      <a:pt x="367" y="1250"/>
                    </a:lnTo>
                    <a:lnTo>
                      <a:pt x="367" y="1284"/>
                    </a:lnTo>
                    <a:lnTo>
                      <a:pt x="334" y="1284"/>
                    </a:lnTo>
                    <a:lnTo>
                      <a:pt x="334" y="1300"/>
                    </a:lnTo>
                    <a:lnTo>
                      <a:pt x="300" y="1300"/>
                    </a:lnTo>
                    <a:lnTo>
                      <a:pt x="300" y="1334"/>
                    </a:lnTo>
                    <a:lnTo>
                      <a:pt x="284" y="1334"/>
                    </a:lnTo>
                    <a:lnTo>
                      <a:pt x="284" y="1367"/>
                    </a:lnTo>
                    <a:lnTo>
                      <a:pt x="250" y="1367"/>
                    </a:lnTo>
                    <a:lnTo>
                      <a:pt x="250" y="1384"/>
                    </a:lnTo>
                    <a:lnTo>
                      <a:pt x="217" y="1384"/>
                    </a:lnTo>
                    <a:lnTo>
                      <a:pt x="217" y="1417"/>
                    </a:lnTo>
                    <a:lnTo>
                      <a:pt x="200" y="1417"/>
                    </a:lnTo>
                    <a:lnTo>
                      <a:pt x="200" y="1450"/>
                    </a:lnTo>
                    <a:lnTo>
                      <a:pt x="167" y="1450"/>
                    </a:lnTo>
                    <a:lnTo>
                      <a:pt x="167" y="1467"/>
                    </a:lnTo>
                    <a:lnTo>
                      <a:pt x="134" y="1467"/>
                    </a:lnTo>
                    <a:lnTo>
                      <a:pt x="134" y="1500"/>
                    </a:lnTo>
                    <a:lnTo>
                      <a:pt x="117" y="1500"/>
                    </a:lnTo>
                    <a:lnTo>
                      <a:pt x="117" y="1534"/>
                    </a:lnTo>
                    <a:lnTo>
                      <a:pt x="84" y="1534"/>
                    </a:lnTo>
                    <a:lnTo>
                      <a:pt x="84" y="1550"/>
                    </a:lnTo>
                    <a:lnTo>
                      <a:pt x="50" y="1550"/>
                    </a:lnTo>
                    <a:lnTo>
                      <a:pt x="50" y="1584"/>
                    </a:lnTo>
                    <a:lnTo>
                      <a:pt x="34" y="1584"/>
                    </a:lnTo>
                    <a:lnTo>
                      <a:pt x="34" y="1617"/>
                    </a:lnTo>
                    <a:lnTo>
                      <a:pt x="0" y="1617"/>
                    </a:lnTo>
                    <a:lnTo>
                      <a:pt x="0" y="1634"/>
                    </a:lnTo>
                    <a:lnTo>
                      <a:pt x="34" y="1634"/>
                    </a:lnTo>
                    <a:lnTo>
                      <a:pt x="34" y="1667"/>
                    </a:lnTo>
                    <a:lnTo>
                      <a:pt x="50" y="1667"/>
                    </a:lnTo>
                    <a:lnTo>
                      <a:pt x="50" y="1700"/>
                    </a:lnTo>
                    <a:lnTo>
                      <a:pt x="134" y="1700"/>
                    </a:lnTo>
                    <a:lnTo>
                      <a:pt x="134" y="1667"/>
                    </a:lnTo>
                    <a:lnTo>
                      <a:pt x="167" y="1667"/>
                    </a:lnTo>
                    <a:lnTo>
                      <a:pt x="167" y="1634"/>
                    </a:lnTo>
                    <a:lnTo>
                      <a:pt x="200" y="1634"/>
                    </a:lnTo>
                    <a:lnTo>
                      <a:pt x="200" y="1617"/>
                    </a:lnTo>
                    <a:lnTo>
                      <a:pt x="217" y="1617"/>
                    </a:lnTo>
                    <a:lnTo>
                      <a:pt x="217" y="1584"/>
                    </a:lnTo>
                    <a:lnTo>
                      <a:pt x="250" y="1584"/>
                    </a:lnTo>
                    <a:lnTo>
                      <a:pt x="250" y="1550"/>
                    </a:lnTo>
                    <a:lnTo>
                      <a:pt x="284" y="1550"/>
                    </a:lnTo>
                    <a:lnTo>
                      <a:pt x="284" y="1534"/>
                    </a:lnTo>
                    <a:lnTo>
                      <a:pt x="300" y="1534"/>
                    </a:lnTo>
                    <a:lnTo>
                      <a:pt x="300" y="1500"/>
                    </a:lnTo>
                    <a:lnTo>
                      <a:pt x="334" y="1500"/>
                    </a:lnTo>
                    <a:lnTo>
                      <a:pt x="334" y="1467"/>
                    </a:lnTo>
                    <a:lnTo>
                      <a:pt x="367" y="1467"/>
                    </a:lnTo>
                    <a:lnTo>
                      <a:pt x="367" y="1450"/>
                    </a:lnTo>
                    <a:lnTo>
                      <a:pt x="384" y="1450"/>
                    </a:lnTo>
                    <a:lnTo>
                      <a:pt x="384" y="1417"/>
                    </a:lnTo>
                    <a:lnTo>
                      <a:pt x="417" y="1417"/>
                    </a:lnTo>
                    <a:lnTo>
                      <a:pt x="417" y="1384"/>
                    </a:lnTo>
                    <a:lnTo>
                      <a:pt x="450" y="1384"/>
                    </a:lnTo>
                    <a:lnTo>
                      <a:pt x="450" y="1367"/>
                    </a:lnTo>
                    <a:lnTo>
                      <a:pt x="467" y="1367"/>
                    </a:lnTo>
                    <a:lnTo>
                      <a:pt x="467" y="1334"/>
                    </a:lnTo>
                    <a:lnTo>
                      <a:pt x="500" y="1334"/>
                    </a:lnTo>
                    <a:lnTo>
                      <a:pt x="500" y="1300"/>
                    </a:lnTo>
                    <a:lnTo>
                      <a:pt x="534" y="1300"/>
                    </a:lnTo>
                    <a:lnTo>
                      <a:pt x="534" y="1284"/>
                    </a:lnTo>
                    <a:lnTo>
                      <a:pt x="550" y="1284"/>
                    </a:lnTo>
                    <a:lnTo>
                      <a:pt x="550" y="1250"/>
                    </a:lnTo>
                    <a:lnTo>
                      <a:pt x="584" y="1250"/>
                    </a:lnTo>
                    <a:lnTo>
                      <a:pt x="584" y="1217"/>
                    </a:lnTo>
                    <a:lnTo>
                      <a:pt x="617" y="1217"/>
                    </a:lnTo>
                    <a:lnTo>
                      <a:pt x="617" y="1200"/>
                    </a:lnTo>
                    <a:lnTo>
                      <a:pt x="634" y="1200"/>
                    </a:lnTo>
                    <a:lnTo>
                      <a:pt x="634" y="1167"/>
                    </a:lnTo>
                    <a:lnTo>
                      <a:pt x="667" y="1167"/>
                    </a:lnTo>
                    <a:lnTo>
                      <a:pt x="667" y="1134"/>
                    </a:lnTo>
                    <a:lnTo>
                      <a:pt x="634" y="1134"/>
                    </a:lnTo>
                    <a:lnTo>
                      <a:pt x="634" y="11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277575" y="1504050"/>
                <a:ext cx="587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367" extrusionOk="0">
                    <a:moveTo>
                      <a:pt x="2267" y="1"/>
                    </a:moveTo>
                    <a:lnTo>
                      <a:pt x="2267" y="34"/>
                    </a:lnTo>
                    <a:lnTo>
                      <a:pt x="2250" y="34"/>
                    </a:lnTo>
                    <a:lnTo>
                      <a:pt x="2250" y="51"/>
                    </a:lnTo>
                    <a:lnTo>
                      <a:pt x="2217" y="51"/>
                    </a:lnTo>
                    <a:lnTo>
                      <a:pt x="2217" y="84"/>
                    </a:lnTo>
                    <a:lnTo>
                      <a:pt x="2184" y="84"/>
                    </a:lnTo>
                    <a:lnTo>
                      <a:pt x="2184" y="117"/>
                    </a:lnTo>
                    <a:lnTo>
                      <a:pt x="2167" y="117"/>
                    </a:lnTo>
                    <a:lnTo>
                      <a:pt x="2167" y="134"/>
                    </a:lnTo>
                    <a:lnTo>
                      <a:pt x="2134" y="134"/>
                    </a:lnTo>
                    <a:lnTo>
                      <a:pt x="2134" y="167"/>
                    </a:lnTo>
                    <a:lnTo>
                      <a:pt x="2100" y="167"/>
                    </a:lnTo>
                    <a:lnTo>
                      <a:pt x="2100" y="201"/>
                    </a:lnTo>
                    <a:lnTo>
                      <a:pt x="2084" y="201"/>
                    </a:lnTo>
                    <a:lnTo>
                      <a:pt x="2084" y="217"/>
                    </a:lnTo>
                    <a:lnTo>
                      <a:pt x="2050" y="217"/>
                    </a:lnTo>
                    <a:lnTo>
                      <a:pt x="2050" y="251"/>
                    </a:lnTo>
                    <a:lnTo>
                      <a:pt x="2017" y="251"/>
                    </a:lnTo>
                    <a:lnTo>
                      <a:pt x="2017" y="284"/>
                    </a:lnTo>
                    <a:lnTo>
                      <a:pt x="2001" y="284"/>
                    </a:lnTo>
                    <a:lnTo>
                      <a:pt x="2001" y="301"/>
                    </a:lnTo>
                    <a:lnTo>
                      <a:pt x="1967" y="301"/>
                    </a:lnTo>
                    <a:lnTo>
                      <a:pt x="1967" y="334"/>
                    </a:lnTo>
                    <a:lnTo>
                      <a:pt x="1934" y="334"/>
                    </a:lnTo>
                    <a:lnTo>
                      <a:pt x="1934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4" y="384"/>
                    </a:lnTo>
                    <a:lnTo>
                      <a:pt x="1884" y="417"/>
                    </a:lnTo>
                    <a:lnTo>
                      <a:pt x="1851" y="417"/>
                    </a:lnTo>
                    <a:lnTo>
                      <a:pt x="1851" y="451"/>
                    </a:lnTo>
                    <a:lnTo>
                      <a:pt x="1834" y="451"/>
                    </a:lnTo>
                    <a:lnTo>
                      <a:pt x="1834" y="467"/>
                    </a:lnTo>
                    <a:lnTo>
                      <a:pt x="1801" y="467"/>
                    </a:lnTo>
                    <a:lnTo>
                      <a:pt x="1801" y="501"/>
                    </a:lnTo>
                    <a:lnTo>
                      <a:pt x="1767" y="501"/>
                    </a:lnTo>
                    <a:lnTo>
                      <a:pt x="1767" y="534"/>
                    </a:lnTo>
                    <a:lnTo>
                      <a:pt x="1751" y="534"/>
                    </a:lnTo>
                    <a:lnTo>
                      <a:pt x="1751" y="551"/>
                    </a:lnTo>
                    <a:lnTo>
                      <a:pt x="1717" y="551"/>
                    </a:lnTo>
                    <a:lnTo>
                      <a:pt x="1717" y="584"/>
                    </a:lnTo>
                    <a:lnTo>
                      <a:pt x="1684" y="584"/>
                    </a:lnTo>
                    <a:lnTo>
                      <a:pt x="1684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4" y="634"/>
                    </a:lnTo>
                    <a:lnTo>
                      <a:pt x="1634" y="667"/>
                    </a:lnTo>
                    <a:lnTo>
                      <a:pt x="1601" y="667"/>
                    </a:lnTo>
                    <a:lnTo>
                      <a:pt x="1601" y="701"/>
                    </a:lnTo>
                    <a:lnTo>
                      <a:pt x="1584" y="701"/>
                    </a:lnTo>
                    <a:lnTo>
                      <a:pt x="1584" y="717"/>
                    </a:lnTo>
                    <a:lnTo>
                      <a:pt x="1551" y="717"/>
                    </a:lnTo>
                    <a:lnTo>
                      <a:pt x="1551" y="751"/>
                    </a:lnTo>
                    <a:lnTo>
                      <a:pt x="1517" y="751"/>
                    </a:lnTo>
                    <a:lnTo>
                      <a:pt x="1517" y="784"/>
                    </a:lnTo>
                    <a:lnTo>
                      <a:pt x="1501" y="784"/>
                    </a:lnTo>
                    <a:lnTo>
                      <a:pt x="1501" y="801"/>
                    </a:lnTo>
                    <a:lnTo>
                      <a:pt x="1467" y="801"/>
                    </a:lnTo>
                    <a:lnTo>
                      <a:pt x="1467" y="834"/>
                    </a:lnTo>
                    <a:lnTo>
                      <a:pt x="1434" y="834"/>
                    </a:lnTo>
                    <a:lnTo>
                      <a:pt x="1434" y="867"/>
                    </a:lnTo>
                    <a:lnTo>
                      <a:pt x="1417" y="867"/>
                    </a:lnTo>
                    <a:lnTo>
                      <a:pt x="1417" y="884"/>
                    </a:lnTo>
                    <a:lnTo>
                      <a:pt x="1384" y="884"/>
                    </a:lnTo>
                    <a:lnTo>
                      <a:pt x="1384" y="917"/>
                    </a:lnTo>
                    <a:lnTo>
                      <a:pt x="1351" y="917"/>
                    </a:lnTo>
                    <a:lnTo>
                      <a:pt x="1351" y="951"/>
                    </a:lnTo>
                    <a:lnTo>
                      <a:pt x="1334" y="951"/>
                    </a:lnTo>
                    <a:lnTo>
                      <a:pt x="1334" y="967"/>
                    </a:lnTo>
                    <a:lnTo>
                      <a:pt x="1301" y="967"/>
                    </a:lnTo>
                    <a:lnTo>
                      <a:pt x="1301" y="1001"/>
                    </a:lnTo>
                    <a:lnTo>
                      <a:pt x="1267" y="1001"/>
                    </a:lnTo>
                    <a:lnTo>
                      <a:pt x="1267" y="1034"/>
                    </a:lnTo>
                    <a:lnTo>
                      <a:pt x="1251" y="1034"/>
                    </a:lnTo>
                    <a:lnTo>
                      <a:pt x="1251" y="1051"/>
                    </a:lnTo>
                    <a:lnTo>
                      <a:pt x="1217" y="1051"/>
                    </a:lnTo>
                    <a:lnTo>
                      <a:pt x="1217" y="1084"/>
                    </a:lnTo>
                    <a:lnTo>
                      <a:pt x="1184" y="1084"/>
                    </a:lnTo>
                    <a:lnTo>
                      <a:pt x="1184" y="1117"/>
                    </a:lnTo>
                    <a:lnTo>
                      <a:pt x="1167" y="1117"/>
                    </a:lnTo>
                    <a:lnTo>
                      <a:pt x="1167" y="1134"/>
                    </a:lnTo>
                    <a:lnTo>
                      <a:pt x="1134" y="1134"/>
                    </a:lnTo>
                    <a:lnTo>
                      <a:pt x="1134" y="1167"/>
                    </a:lnTo>
                    <a:lnTo>
                      <a:pt x="1101" y="1167"/>
                    </a:lnTo>
                    <a:lnTo>
                      <a:pt x="1101" y="1200"/>
                    </a:lnTo>
                    <a:lnTo>
                      <a:pt x="1084" y="1200"/>
                    </a:lnTo>
                    <a:lnTo>
                      <a:pt x="1084" y="1217"/>
                    </a:lnTo>
                    <a:lnTo>
                      <a:pt x="1051" y="1217"/>
                    </a:lnTo>
                    <a:lnTo>
                      <a:pt x="1051" y="1250"/>
                    </a:lnTo>
                    <a:lnTo>
                      <a:pt x="1017" y="1250"/>
                    </a:lnTo>
                    <a:lnTo>
                      <a:pt x="1017" y="1284"/>
                    </a:lnTo>
                    <a:lnTo>
                      <a:pt x="1001" y="1284"/>
                    </a:lnTo>
                    <a:lnTo>
                      <a:pt x="1001" y="1300"/>
                    </a:lnTo>
                    <a:lnTo>
                      <a:pt x="967" y="1300"/>
                    </a:lnTo>
                    <a:lnTo>
                      <a:pt x="967" y="1334"/>
                    </a:lnTo>
                    <a:lnTo>
                      <a:pt x="934" y="1334"/>
                    </a:lnTo>
                    <a:lnTo>
                      <a:pt x="934" y="1367"/>
                    </a:lnTo>
                    <a:lnTo>
                      <a:pt x="917" y="1367"/>
                    </a:lnTo>
                    <a:lnTo>
                      <a:pt x="917" y="1384"/>
                    </a:lnTo>
                    <a:lnTo>
                      <a:pt x="884" y="1384"/>
                    </a:lnTo>
                    <a:lnTo>
                      <a:pt x="884" y="1417"/>
                    </a:lnTo>
                    <a:lnTo>
                      <a:pt x="851" y="1417"/>
                    </a:lnTo>
                    <a:lnTo>
                      <a:pt x="851" y="1450"/>
                    </a:lnTo>
                    <a:lnTo>
                      <a:pt x="834" y="1450"/>
                    </a:lnTo>
                    <a:lnTo>
                      <a:pt x="834" y="1467"/>
                    </a:lnTo>
                    <a:lnTo>
                      <a:pt x="801" y="1467"/>
                    </a:lnTo>
                    <a:lnTo>
                      <a:pt x="801" y="1500"/>
                    </a:lnTo>
                    <a:lnTo>
                      <a:pt x="767" y="1500"/>
                    </a:lnTo>
                    <a:lnTo>
                      <a:pt x="767" y="1534"/>
                    </a:lnTo>
                    <a:lnTo>
                      <a:pt x="751" y="1534"/>
                    </a:lnTo>
                    <a:lnTo>
                      <a:pt x="751" y="1550"/>
                    </a:lnTo>
                    <a:lnTo>
                      <a:pt x="717" y="1550"/>
                    </a:lnTo>
                    <a:lnTo>
                      <a:pt x="717" y="1584"/>
                    </a:lnTo>
                    <a:lnTo>
                      <a:pt x="684" y="1584"/>
                    </a:lnTo>
                    <a:lnTo>
                      <a:pt x="684" y="1617"/>
                    </a:lnTo>
                    <a:lnTo>
                      <a:pt x="667" y="1617"/>
                    </a:lnTo>
                    <a:lnTo>
                      <a:pt x="667" y="1667"/>
                    </a:lnTo>
                    <a:lnTo>
                      <a:pt x="767" y="1667"/>
                    </a:lnTo>
                    <a:lnTo>
                      <a:pt x="767" y="1634"/>
                    </a:lnTo>
                    <a:lnTo>
                      <a:pt x="801" y="1634"/>
                    </a:lnTo>
                    <a:lnTo>
                      <a:pt x="801" y="1617"/>
                    </a:lnTo>
                    <a:lnTo>
                      <a:pt x="834" y="1617"/>
                    </a:lnTo>
                    <a:lnTo>
                      <a:pt x="834" y="1584"/>
                    </a:lnTo>
                    <a:lnTo>
                      <a:pt x="851" y="1584"/>
                    </a:lnTo>
                    <a:lnTo>
                      <a:pt x="851" y="1550"/>
                    </a:lnTo>
                    <a:lnTo>
                      <a:pt x="884" y="1550"/>
                    </a:lnTo>
                    <a:lnTo>
                      <a:pt x="884" y="1534"/>
                    </a:lnTo>
                    <a:lnTo>
                      <a:pt x="917" y="1534"/>
                    </a:lnTo>
                    <a:lnTo>
                      <a:pt x="917" y="1500"/>
                    </a:lnTo>
                    <a:lnTo>
                      <a:pt x="934" y="1500"/>
                    </a:lnTo>
                    <a:lnTo>
                      <a:pt x="934" y="1467"/>
                    </a:lnTo>
                    <a:lnTo>
                      <a:pt x="967" y="1467"/>
                    </a:lnTo>
                    <a:lnTo>
                      <a:pt x="967" y="1450"/>
                    </a:lnTo>
                    <a:lnTo>
                      <a:pt x="1001" y="1450"/>
                    </a:lnTo>
                    <a:lnTo>
                      <a:pt x="1001" y="1417"/>
                    </a:lnTo>
                    <a:lnTo>
                      <a:pt x="1017" y="1417"/>
                    </a:lnTo>
                    <a:lnTo>
                      <a:pt x="1017" y="1384"/>
                    </a:lnTo>
                    <a:lnTo>
                      <a:pt x="1051" y="1384"/>
                    </a:lnTo>
                    <a:lnTo>
                      <a:pt x="1051" y="1367"/>
                    </a:lnTo>
                    <a:lnTo>
                      <a:pt x="1084" y="1367"/>
                    </a:lnTo>
                    <a:lnTo>
                      <a:pt x="1084" y="1334"/>
                    </a:lnTo>
                    <a:lnTo>
                      <a:pt x="1101" y="1334"/>
                    </a:lnTo>
                    <a:lnTo>
                      <a:pt x="1101" y="1300"/>
                    </a:lnTo>
                    <a:lnTo>
                      <a:pt x="1134" y="1300"/>
                    </a:lnTo>
                    <a:lnTo>
                      <a:pt x="1134" y="1284"/>
                    </a:lnTo>
                    <a:lnTo>
                      <a:pt x="1167" y="1284"/>
                    </a:lnTo>
                    <a:lnTo>
                      <a:pt x="1167" y="1250"/>
                    </a:lnTo>
                    <a:lnTo>
                      <a:pt x="1184" y="1250"/>
                    </a:lnTo>
                    <a:lnTo>
                      <a:pt x="1184" y="1217"/>
                    </a:lnTo>
                    <a:lnTo>
                      <a:pt x="1217" y="1217"/>
                    </a:lnTo>
                    <a:lnTo>
                      <a:pt x="1217" y="1200"/>
                    </a:lnTo>
                    <a:lnTo>
                      <a:pt x="1251" y="1200"/>
                    </a:lnTo>
                    <a:lnTo>
                      <a:pt x="1251" y="1167"/>
                    </a:lnTo>
                    <a:lnTo>
                      <a:pt x="1267" y="1167"/>
                    </a:lnTo>
                    <a:lnTo>
                      <a:pt x="1267" y="1134"/>
                    </a:lnTo>
                    <a:lnTo>
                      <a:pt x="1301" y="1134"/>
                    </a:lnTo>
                    <a:lnTo>
                      <a:pt x="1301" y="1117"/>
                    </a:lnTo>
                    <a:lnTo>
                      <a:pt x="1334" y="1117"/>
                    </a:lnTo>
                    <a:lnTo>
                      <a:pt x="1334" y="1084"/>
                    </a:lnTo>
                    <a:lnTo>
                      <a:pt x="1351" y="1084"/>
                    </a:lnTo>
                    <a:lnTo>
                      <a:pt x="1351" y="1051"/>
                    </a:lnTo>
                    <a:lnTo>
                      <a:pt x="1384" y="1051"/>
                    </a:lnTo>
                    <a:lnTo>
                      <a:pt x="1384" y="1034"/>
                    </a:lnTo>
                    <a:lnTo>
                      <a:pt x="1417" y="1034"/>
                    </a:lnTo>
                    <a:lnTo>
                      <a:pt x="1417" y="1001"/>
                    </a:lnTo>
                    <a:lnTo>
                      <a:pt x="1434" y="1001"/>
                    </a:lnTo>
                    <a:lnTo>
                      <a:pt x="1434" y="967"/>
                    </a:lnTo>
                    <a:lnTo>
                      <a:pt x="1467" y="967"/>
                    </a:lnTo>
                    <a:lnTo>
                      <a:pt x="1467" y="951"/>
                    </a:lnTo>
                    <a:lnTo>
                      <a:pt x="1501" y="951"/>
                    </a:lnTo>
                    <a:lnTo>
                      <a:pt x="1501" y="917"/>
                    </a:lnTo>
                    <a:lnTo>
                      <a:pt x="1517" y="917"/>
                    </a:lnTo>
                    <a:lnTo>
                      <a:pt x="1517" y="884"/>
                    </a:lnTo>
                    <a:lnTo>
                      <a:pt x="1551" y="884"/>
                    </a:lnTo>
                    <a:lnTo>
                      <a:pt x="1551" y="867"/>
                    </a:lnTo>
                    <a:lnTo>
                      <a:pt x="1584" y="867"/>
                    </a:lnTo>
                    <a:lnTo>
                      <a:pt x="1584" y="834"/>
                    </a:lnTo>
                    <a:lnTo>
                      <a:pt x="1601" y="834"/>
                    </a:lnTo>
                    <a:lnTo>
                      <a:pt x="1601" y="801"/>
                    </a:lnTo>
                    <a:lnTo>
                      <a:pt x="1634" y="801"/>
                    </a:lnTo>
                    <a:lnTo>
                      <a:pt x="1634" y="784"/>
                    </a:lnTo>
                    <a:lnTo>
                      <a:pt x="1667" y="784"/>
                    </a:lnTo>
                    <a:lnTo>
                      <a:pt x="1667" y="751"/>
                    </a:lnTo>
                    <a:lnTo>
                      <a:pt x="1684" y="751"/>
                    </a:lnTo>
                    <a:lnTo>
                      <a:pt x="1684" y="717"/>
                    </a:lnTo>
                    <a:lnTo>
                      <a:pt x="1717" y="717"/>
                    </a:lnTo>
                    <a:lnTo>
                      <a:pt x="1717" y="701"/>
                    </a:lnTo>
                    <a:lnTo>
                      <a:pt x="1751" y="701"/>
                    </a:lnTo>
                    <a:lnTo>
                      <a:pt x="1751" y="667"/>
                    </a:lnTo>
                    <a:lnTo>
                      <a:pt x="1767" y="667"/>
                    </a:lnTo>
                    <a:lnTo>
                      <a:pt x="1767" y="634"/>
                    </a:lnTo>
                    <a:lnTo>
                      <a:pt x="1801" y="634"/>
                    </a:lnTo>
                    <a:lnTo>
                      <a:pt x="1801" y="617"/>
                    </a:lnTo>
                    <a:lnTo>
                      <a:pt x="1834" y="617"/>
                    </a:lnTo>
                    <a:lnTo>
                      <a:pt x="1834" y="584"/>
                    </a:lnTo>
                    <a:lnTo>
                      <a:pt x="1851" y="584"/>
                    </a:lnTo>
                    <a:lnTo>
                      <a:pt x="1851" y="551"/>
                    </a:lnTo>
                    <a:lnTo>
                      <a:pt x="1884" y="551"/>
                    </a:lnTo>
                    <a:lnTo>
                      <a:pt x="1884" y="534"/>
                    </a:lnTo>
                    <a:lnTo>
                      <a:pt x="1917" y="534"/>
                    </a:lnTo>
                    <a:lnTo>
                      <a:pt x="1917" y="501"/>
                    </a:lnTo>
                    <a:lnTo>
                      <a:pt x="1934" y="501"/>
                    </a:lnTo>
                    <a:lnTo>
                      <a:pt x="1934" y="467"/>
                    </a:lnTo>
                    <a:lnTo>
                      <a:pt x="1967" y="467"/>
                    </a:lnTo>
                    <a:lnTo>
                      <a:pt x="1967" y="451"/>
                    </a:lnTo>
                    <a:lnTo>
                      <a:pt x="2001" y="451"/>
                    </a:lnTo>
                    <a:lnTo>
                      <a:pt x="2001" y="417"/>
                    </a:lnTo>
                    <a:lnTo>
                      <a:pt x="2017" y="417"/>
                    </a:lnTo>
                    <a:lnTo>
                      <a:pt x="2017" y="384"/>
                    </a:lnTo>
                    <a:lnTo>
                      <a:pt x="2050" y="384"/>
                    </a:lnTo>
                    <a:lnTo>
                      <a:pt x="2050" y="367"/>
                    </a:lnTo>
                    <a:lnTo>
                      <a:pt x="2084" y="367"/>
                    </a:lnTo>
                    <a:lnTo>
                      <a:pt x="2084" y="334"/>
                    </a:lnTo>
                    <a:lnTo>
                      <a:pt x="2100" y="334"/>
                    </a:lnTo>
                    <a:lnTo>
                      <a:pt x="2100" y="301"/>
                    </a:lnTo>
                    <a:lnTo>
                      <a:pt x="2134" y="301"/>
                    </a:lnTo>
                    <a:lnTo>
                      <a:pt x="2134" y="284"/>
                    </a:lnTo>
                    <a:lnTo>
                      <a:pt x="2167" y="284"/>
                    </a:lnTo>
                    <a:lnTo>
                      <a:pt x="2167" y="251"/>
                    </a:lnTo>
                    <a:lnTo>
                      <a:pt x="2184" y="251"/>
                    </a:lnTo>
                    <a:lnTo>
                      <a:pt x="2184" y="217"/>
                    </a:lnTo>
                    <a:lnTo>
                      <a:pt x="2217" y="217"/>
                    </a:lnTo>
                    <a:lnTo>
                      <a:pt x="2217" y="201"/>
                    </a:lnTo>
                    <a:lnTo>
                      <a:pt x="2250" y="201"/>
                    </a:lnTo>
                    <a:lnTo>
                      <a:pt x="2250" y="167"/>
                    </a:lnTo>
                    <a:lnTo>
                      <a:pt x="2267" y="167"/>
                    </a:lnTo>
                    <a:lnTo>
                      <a:pt x="2267" y="134"/>
                    </a:lnTo>
                    <a:lnTo>
                      <a:pt x="2300" y="134"/>
                    </a:lnTo>
                    <a:lnTo>
                      <a:pt x="2300" y="117"/>
                    </a:lnTo>
                    <a:lnTo>
                      <a:pt x="2334" y="117"/>
                    </a:lnTo>
                    <a:lnTo>
                      <a:pt x="2334" y="84"/>
                    </a:lnTo>
                    <a:lnTo>
                      <a:pt x="2350" y="84"/>
                    </a:lnTo>
                    <a:lnTo>
                      <a:pt x="2350" y="34"/>
                    </a:lnTo>
                    <a:lnTo>
                      <a:pt x="2334" y="34"/>
                    </a:lnTo>
                    <a:lnTo>
                      <a:pt x="2334" y="1"/>
                    </a:lnTo>
                    <a:close/>
                    <a:moveTo>
                      <a:pt x="101" y="2167"/>
                    </a:moveTo>
                    <a:lnTo>
                      <a:pt x="101" y="2200"/>
                    </a:lnTo>
                    <a:lnTo>
                      <a:pt x="84" y="2200"/>
                    </a:lnTo>
                    <a:lnTo>
                      <a:pt x="84" y="2217"/>
                    </a:lnTo>
                    <a:lnTo>
                      <a:pt x="51" y="2217"/>
                    </a:lnTo>
                    <a:lnTo>
                      <a:pt x="51" y="2250"/>
                    </a:lnTo>
                    <a:lnTo>
                      <a:pt x="18" y="2250"/>
                    </a:lnTo>
                    <a:lnTo>
                      <a:pt x="18" y="2284"/>
                    </a:lnTo>
                    <a:lnTo>
                      <a:pt x="1" y="2284"/>
                    </a:lnTo>
                    <a:lnTo>
                      <a:pt x="1" y="2334"/>
                    </a:lnTo>
                    <a:lnTo>
                      <a:pt x="18" y="2334"/>
                    </a:lnTo>
                    <a:lnTo>
                      <a:pt x="18" y="2367"/>
                    </a:lnTo>
                    <a:lnTo>
                      <a:pt x="84" y="2367"/>
                    </a:lnTo>
                    <a:lnTo>
                      <a:pt x="84" y="2334"/>
                    </a:lnTo>
                    <a:lnTo>
                      <a:pt x="101" y="2334"/>
                    </a:lnTo>
                    <a:lnTo>
                      <a:pt x="101" y="2300"/>
                    </a:lnTo>
                    <a:lnTo>
                      <a:pt x="134" y="2300"/>
                    </a:lnTo>
                    <a:lnTo>
                      <a:pt x="134" y="2284"/>
                    </a:lnTo>
                    <a:lnTo>
                      <a:pt x="168" y="2284"/>
                    </a:lnTo>
                    <a:lnTo>
                      <a:pt x="168" y="2250"/>
                    </a:lnTo>
                    <a:lnTo>
                      <a:pt x="184" y="2250"/>
                    </a:lnTo>
                    <a:lnTo>
                      <a:pt x="184" y="2217"/>
                    </a:lnTo>
                    <a:lnTo>
                      <a:pt x="218" y="2217"/>
                    </a:lnTo>
                    <a:lnTo>
                      <a:pt x="218" y="216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288000" y="1514475"/>
                <a:ext cx="604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2300" y="0"/>
                    </a:moveTo>
                    <a:lnTo>
                      <a:pt x="2300" y="34"/>
                    </a:lnTo>
                    <a:lnTo>
                      <a:pt x="2267" y="34"/>
                    </a:lnTo>
                    <a:lnTo>
                      <a:pt x="2267" y="50"/>
                    </a:lnTo>
                    <a:lnTo>
                      <a:pt x="2250" y="50"/>
                    </a:lnTo>
                    <a:lnTo>
                      <a:pt x="2250" y="84"/>
                    </a:lnTo>
                    <a:lnTo>
                      <a:pt x="2217" y="84"/>
                    </a:lnTo>
                    <a:lnTo>
                      <a:pt x="2217" y="117"/>
                    </a:lnTo>
                    <a:lnTo>
                      <a:pt x="2183" y="117"/>
                    </a:lnTo>
                    <a:lnTo>
                      <a:pt x="2183" y="134"/>
                    </a:lnTo>
                    <a:lnTo>
                      <a:pt x="2167" y="134"/>
                    </a:lnTo>
                    <a:lnTo>
                      <a:pt x="2167" y="167"/>
                    </a:lnTo>
                    <a:lnTo>
                      <a:pt x="2133" y="167"/>
                    </a:lnTo>
                    <a:lnTo>
                      <a:pt x="2133" y="200"/>
                    </a:lnTo>
                    <a:lnTo>
                      <a:pt x="2100" y="200"/>
                    </a:lnTo>
                    <a:lnTo>
                      <a:pt x="2100" y="217"/>
                    </a:lnTo>
                    <a:lnTo>
                      <a:pt x="2083" y="217"/>
                    </a:lnTo>
                    <a:lnTo>
                      <a:pt x="2083" y="250"/>
                    </a:lnTo>
                    <a:lnTo>
                      <a:pt x="2050" y="250"/>
                    </a:lnTo>
                    <a:lnTo>
                      <a:pt x="2050" y="284"/>
                    </a:lnTo>
                    <a:lnTo>
                      <a:pt x="2017" y="284"/>
                    </a:lnTo>
                    <a:lnTo>
                      <a:pt x="2017" y="300"/>
                    </a:lnTo>
                    <a:lnTo>
                      <a:pt x="2000" y="300"/>
                    </a:lnTo>
                    <a:lnTo>
                      <a:pt x="2000" y="334"/>
                    </a:lnTo>
                    <a:lnTo>
                      <a:pt x="1967" y="334"/>
                    </a:lnTo>
                    <a:lnTo>
                      <a:pt x="1967" y="367"/>
                    </a:lnTo>
                    <a:lnTo>
                      <a:pt x="1933" y="367"/>
                    </a:lnTo>
                    <a:lnTo>
                      <a:pt x="1933" y="384"/>
                    </a:lnTo>
                    <a:lnTo>
                      <a:pt x="1917" y="384"/>
                    </a:lnTo>
                    <a:lnTo>
                      <a:pt x="1917" y="417"/>
                    </a:lnTo>
                    <a:lnTo>
                      <a:pt x="1883" y="417"/>
                    </a:lnTo>
                    <a:lnTo>
                      <a:pt x="1883" y="450"/>
                    </a:lnTo>
                    <a:lnTo>
                      <a:pt x="1850" y="450"/>
                    </a:lnTo>
                    <a:lnTo>
                      <a:pt x="1850" y="467"/>
                    </a:lnTo>
                    <a:lnTo>
                      <a:pt x="1833" y="467"/>
                    </a:lnTo>
                    <a:lnTo>
                      <a:pt x="1833" y="500"/>
                    </a:lnTo>
                    <a:lnTo>
                      <a:pt x="1800" y="500"/>
                    </a:lnTo>
                    <a:lnTo>
                      <a:pt x="1800" y="534"/>
                    </a:lnTo>
                    <a:lnTo>
                      <a:pt x="1767" y="534"/>
                    </a:lnTo>
                    <a:lnTo>
                      <a:pt x="1767" y="550"/>
                    </a:lnTo>
                    <a:lnTo>
                      <a:pt x="1750" y="550"/>
                    </a:lnTo>
                    <a:lnTo>
                      <a:pt x="1750" y="584"/>
                    </a:lnTo>
                    <a:lnTo>
                      <a:pt x="1717" y="584"/>
                    </a:lnTo>
                    <a:lnTo>
                      <a:pt x="1717" y="617"/>
                    </a:lnTo>
                    <a:lnTo>
                      <a:pt x="1683" y="617"/>
                    </a:lnTo>
                    <a:lnTo>
                      <a:pt x="1683" y="634"/>
                    </a:lnTo>
                    <a:lnTo>
                      <a:pt x="1667" y="634"/>
                    </a:lnTo>
                    <a:lnTo>
                      <a:pt x="1667" y="667"/>
                    </a:lnTo>
                    <a:lnTo>
                      <a:pt x="1633" y="667"/>
                    </a:lnTo>
                    <a:lnTo>
                      <a:pt x="1633" y="700"/>
                    </a:lnTo>
                    <a:lnTo>
                      <a:pt x="1600" y="700"/>
                    </a:lnTo>
                    <a:lnTo>
                      <a:pt x="1600" y="717"/>
                    </a:lnTo>
                    <a:lnTo>
                      <a:pt x="1584" y="717"/>
                    </a:lnTo>
                    <a:lnTo>
                      <a:pt x="1584" y="750"/>
                    </a:lnTo>
                    <a:lnTo>
                      <a:pt x="1550" y="750"/>
                    </a:lnTo>
                    <a:lnTo>
                      <a:pt x="1550" y="783"/>
                    </a:lnTo>
                    <a:lnTo>
                      <a:pt x="1517" y="783"/>
                    </a:lnTo>
                    <a:lnTo>
                      <a:pt x="1517" y="800"/>
                    </a:lnTo>
                    <a:lnTo>
                      <a:pt x="1500" y="800"/>
                    </a:lnTo>
                    <a:lnTo>
                      <a:pt x="1500" y="833"/>
                    </a:lnTo>
                    <a:lnTo>
                      <a:pt x="1467" y="833"/>
                    </a:lnTo>
                    <a:lnTo>
                      <a:pt x="1467" y="867"/>
                    </a:lnTo>
                    <a:lnTo>
                      <a:pt x="1434" y="867"/>
                    </a:lnTo>
                    <a:lnTo>
                      <a:pt x="1434" y="883"/>
                    </a:lnTo>
                    <a:lnTo>
                      <a:pt x="1417" y="883"/>
                    </a:lnTo>
                    <a:lnTo>
                      <a:pt x="1417" y="917"/>
                    </a:lnTo>
                    <a:lnTo>
                      <a:pt x="1384" y="917"/>
                    </a:lnTo>
                    <a:lnTo>
                      <a:pt x="1384" y="950"/>
                    </a:lnTo>
                    <a:lnTo>
                      <a:pt x="1350" y="950"/>
                    </a:lnTo>
                    <a:lnTo>
                      <a:pt x="1350" y="967"/>
                    </a:lnTo>
                    <a:lnTo>
                      <a:pt x="1334" y="967"/>
                    </a:lnTo>
                    <a:lnTo>
                      <a:pt x="1334" y="1000"/>
                    </a:lnTo>
                    <a:lnTo>
                      <a:pt x="1300" y="1000"/>
                    </a:lnTo>
                    <a:lnTo>
                      <a:pt x="1300" y="1033"/>
                    </a:lnTo>
                    <a:lnTo>
                      <a:pt x="1267" y="1033"/>
                    </a:lnTo>
                    <a:lnTo>
                      <a:pt x="1267" y="1050"/>
                    </a:lnTo>
                    <a:lnTo>
                      <a:pt x="1250" y="1050"/>
                    </a:lnTo>
                    <a:lnTo>
                      <a:pt x="1250" y="1083"/>
                    </a:lnTo>
                    <a:lnTo>
                      <a:pt x="1217" y="1083"/>
                    </a:lnTo>
                    <a:lnTo>
                      <a:pt x="1217" y="1117"/>
                    </a:lnTo>
                    <a:lnTo>
                      <a:pt x="1184" y="1117"/>
                    </a:lnTo>
                    <a:lnTo>
                      <a:pt x="1184" y="1133"/>
                    </a:lnTo>
                    <a:lnTo>
                      <a:pt x="1167" y="1133"/>
                    </a:lnTo>
                    <a:lnTo>
                      <a:pt x="1167" y="1167"/>
                    </a:lnTo>
                    <a:lnTo>
                      <a:pt x="1134" y="1167"/>
                    </a:lnTo>
                    <a:lnTo>
                      <a:pt x="1134" y="1200"/>
                    </a:lnTo>
                    <a:lnTo>
                      <a:pt x="1100" y="1200"/>
                    </a:lnTo>
                    <a:lnTo>
                      <a:pt x="1100" y="1217"/>
                    </a:lnTo>
                    <a:lnTo>
                      <a:pt x="1084" y="1217"/>
                    </a:lnTo>
                    <a:lnTo>
                      <a:pt x="1084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4" y="1200"/>
                    </a:lnTo>
                    <a:lnTo>
                      <a:pt x="1334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4" y="1133"/>
                    </a:lnTo>
                    <a:lnTo>
                      <a:pt x="1384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4" y="1083"/>
                    </a:lnTo>
                    <a:lnTo>
                      <a:pt x="1434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4" y="950"/>
                    </a:lnTo>
                    <a:lnTo>
                      <a:pt x="1584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7" y="550"/>
                    </a:lnTo>
                    <a:lnTo>
                      <a:pt x="1967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7" y="500"/>
                    </a:lnTo>
                    <a:lnTo>
                      <a:pt x="2017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7" y="367"/>
                    </a:lnTo>
                    <a:lnTo>
                      <a:pt x="2167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7" y="300"/>
                    </a:lnTo>
                    <a:lnTo>
                      <a:pt x="2217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7" y="250"/>
                    </a:lnTo>
                    <a:lnTo>
                      <a:pt x="2267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117"/>
                    </a:lnTo>
                    <a:lnTo>
                      <a:pt x="2417" y="117"/>
                    </a:lnTo>
                    <a:lnTo>
                      <a:pt x="2417" y="84"/>
                    </a:lnTo>
                    <a:lnTo>
                      <a:pt x="2383" y="8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50" y="1750"/>
                    </a:moveTo>
                    <a:lnTo>
                      <a:pt x="550" y="1783"/>
                    </a:lnTo>
                    <a:lnTo>
                      <a:pt x="517" y="1783"/>
                    </a:lnTo>
                    <a:lnTo>
                      <a:pt x="517" y="1800"/>
                    </a:lnTo>
                    <a:lnTo>
                      <a:pt x="500" y="1800"/>
                    </a:lnTo>
                    <a:lnTo>
                      <a:pt x="500" y="1833"/>
                    </a:lnTo>
                    <a:lnTo>
                      <a:pt x="467" y="1833"/>
                    </a:lnTo>
                    <a:lnTo>
                      <a:pt x="467" y="1867"/>
                    </a:lnTo>
                    <a:lnTo>
                      <a:pt x="434" y="1867"/>
                    </a:lnTo>
                    <a:lnTo>
                      <a:pt x="434" y="1883"/>
                    </a:lnTo>
                    <a:lnTo>
                      <a:pt x="417" y="1883"/>
                    </a:lnTo>
                    <a:lnTo>
                      <a:pt x="417" y="1917"/>
                    </a:lnTo>
                    <a:lnTo>
                      <a:pt x="384" y="1917"/>
                    </a:lnTo>
                    <a:lnTo>
                      <a:pt x="384" y="1950"/>
                    </a:lnTo>
                    <a:lnTo>
                      <a:pt x="350" y="1950"/>
                    </a:lnTo>
                    <a:lnTo>
                      <a:pt x="350" y="1967"/>
                    </a:lnTo>
                    <a:lnTo>
                      <a:pt x="334" y="1967"/>
                    </a:lnTo>
                    <a:lnTo>
                      <a:pt x="334" y="2000"/>
                    </a:lnTo>
                    <a:lnTo>
                      <a:pt x="300" y="2000"/>
                    </a:lnTo>
                    <a:lnTo>
                      <a:pt x="300" y="2033"/>
                    </a:lnTo>
                    <a:lnTo>
                      <a:pt x="267" y="2033"/>
                    </a:lnTo>
                    <a:lnTo>
                      <a:pt x="267" y="2050"/>
                    </a:lnTo>
                    <a:lnTo>
                      <a:pt x="250" y="2050"/>
                    </a:lnTo>
                    <a:lnTo>
                      <a:pt x="250" y="2083"/>
                    </a:lnTo>
                    <a:lnTo>
                      <a:pt x="217" y="2083"/>
                    </a:lnTo>
                    <a:lnTo>
                      <a:pt x="217" y="2116"/>
                    </a:lnTo>
                    <a:lnTo>
                      <a:pt x="184" y="2116"/>
                    </a:lnTo>
                    <a:lnTo>
                      <a:pt x="184" y="2133"/>
                    </a:lnTo>
                    <a:lnTo>
                      <a:pt x="167" y="2133"/>
                    </a:lnTo>
                    <a:lnTo>
                      <a:pt x="167" y="2166"/>
                    </a:lnTo>
                    <a:lnTo>
                      <a:pt x="134" y="2166"/>
                    </a:lnTo>
                    <a:lnTo>
                      <a:pt x="134" y="2200"/>
                    </a:lnTo>
                    <a:lnTo>
                      <a:pt x="101" y="2200"/>
                    </a:lnTo>
                    <a:lnTo>
                      <a:pt x="101" y="2216"/>
                    </a:lnTo>
                    <a:lnTo>
                      <a:pt x="84" y="2216"/>
                    </a:lnTo>
                    <a:lnTo>
                      <a:pt x="84" y="2250"/>
                    </a:lnTo>
                    <a:lnTo>
                      <a:pt x="51" y="2250"/>
                    </a:lnTo>
                    <a:lnTo>
                      <a:pt x="51" y="2283"/>
                    </a:lnTo>
                    <a:lnTo>
                      <a:pt x="17" y="2283"/>
                    </a:lnTo>
                    <a:lnTo>
                      <a:pt x="17" y="2300"/>
                    </a:lnTo>
                    <a:lnTo>
                      <a:pt x="1" y="2300"/>
                    </a:lnTo>
                    <a:lnTo>
                      <a:pt x="1" y="2333"/>
                    </a:lnTo>
                    <a:lnTo>
                      <a:pt x="17" y="2333"/>
                    </a:lnTo>
                    <a:lnTo>
                      <a:pt x="17" y="2366"/>
                    </a:lnTo>
                    <a:lnTo>
                      <a:pt x="51" y="2366"/>
                    </a:lnTo>
                    <a:lnTo>
                      <a:pt x="51" y="2383"/>
                    </a:lnTo>
                    <a:lnTo>
                      <a:pt x="84" y="2383"/>
                    </a:lnTo>
                    <a:lnTo>
                      <a:pt x="84" y="2416"/>
                    </a:lnTo>
                    <a:lnTo>
                      <a:pt x="101" y="2416"/>
                    </a:lnTo>
                    <a:lnTo>
                      <a:pt x="101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4" y="1950"/>
                    </a:lnTo>
                    <a:lnTo>
                      <a:pt x="584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4" y="1883"/>
                    </a:lnTo>
                    <a:lnTo>
                      <a:pt x="634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4" y="1833"/>
                    </a:lnTo>
                    <a:lnTo>
                      <a:pt x="684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299675" y="1526125"/>
                <a:ext cx="5957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401" extrusionOk="0">
                    <a:moveTo>
                      <a:pt x="2283" y="1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8"/>
                    </a:lnTo>
                    <a:lnTo>
                      <a:pt x="2216" y="68"/>
                    </a:lnTo>
                    <a:lnTo>
                      <a:pt x="2216" y="84"/>
                    </a:lnTo>
                    <a:lnTo>
                      <a:pt x="2200" y="84"/>
                    </a:lnTo>
                    <a:lnTo>
                      <a:pt x="2200" y="118"/>
                    </a:lnTo>
                    <a:lnTo>
                      <a:pt x="2166" y="118"/>
                    </a:lnTo>
                    <a:lnTo>
                      <a:pt x="2166" y="151"/>
                    </a:lnTo>
                    <a:lnTo>
                      <a:pt x="2133" y="151"/>
                    </a:lnTo>
                    <a:lnTo>
                      <a:pt x="2133" y="168"/>
                    </a:lnTo>
                    <a:lnTo>
                      <a:pt x="2116" y="168"/>
                    </a:lnTo>
                    <a:lnTo>
                      <a:pt x="2116" y="201"/>
                    </a:lnTo>
                    <a:lnTo>
                      <a:pt x="2083" y="201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1"/>
                    </a:lnTo>
                    <a:lnTo>
                      <a:pt x="2033" y="251"/>
                    </a:lnTo>
                    <a:lnTo>
                      <a:pt x="2033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6" y="317"/>
                    </a:lnTo>
                    <a:lnTo>
                      <a:pt x="1966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6" y="367"/>
                    </a:lnTo>
                    <a:lnTo>
                      <a:pt x="1916" y="401"/>
                    </a:lnTo>
                    <a:lnTo>
                      <a:pt x="1883" y="401"/>
                    </a:lnTo>
                    <a:lnTo>
                      <a:pt x="1883" y="417"/>
                    </a:lnTo>
                    <a:lnTo>
                      <a:pt x="1866" y="417"/>
                    </a:lnTo>
                    <a:lnTo>
                      <a:pt x="1866" y="451"/>
                    </a:lnTo>
                    <a:lnTo>
                      <a:pt x="1833" y="451"/>
                    </a:lnTo>
                    <a:lnTo>
                      <a:pt x="1833" y="484"/>
                    </a:lnTo>
                    <a:lnTo>
                      <a:pt x="1800" y="484"/>
                    </a:lnTo>
                    <a:lnTo>
                      <a:pt x="1800" y="501"/>
                    </a:lnTo>
                    <a:lnTo>
                      <a:pt x="1783" y="501"/>
                    </a:lnTo>
                    <a:lnTo>
                      <a:pt x="1783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6" y="567"/>
                    </a:lnTo>
                    <a:lnTo>
                      <a:pt x="1716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6" y="617"/>
                    </a:lnTo>
                    <a:lnTo>
                      <a:pt x="1666" y="651"/>
                    </a:lnTo>
                    <a:lnTo>
                      <a:pt x="1633" y="651"/>
                    </a:lnTo>
                    <a:lnTo>
                      <a:pt x="1633" y="667"/>
                    </a:lnTo>
                    <a:lnTo>
                      <a:pt x="1616" y="667"/>
                    </a:lnTo>
                    <a:lnTo>
                      <a:pt x="1616" y="701"/>
                    </a:lnTo>
                    <a:lnTo>
                      <a:pt x="1583" y="701"/>
                    </a:lnTo>
                    <a:lnTo>
                      <a:pt x="1583" y="734"/>
                    </a:lnTo>
                    <a:lnTo>
                      <a:pt x="1550" y="734"/>
                    </a:lnTo>
                    <a:lnTo>
                      <a:pt x="1550" y="751"/>
                    </a:lnTo>
                    <a:lnTo>
                      <a:pt x="1533" y="751"/>
                    </a:lnTo>
                    <a:lnTo>
                      <a:pt x="1533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6" y="817"/>
                    </a:lnTo>
                    <a:lnTo>
                      <a:pt x="1466" y="834"/>
                    </a:lnTo>
                    <a:lnTo>
                      <a:pt x="1550" y="834"/>
                    </a:lnTo>
                    <a:lnTo>
                      <a:pt x="1550" y="867"/>
                    </a:lnTo>
                    <a:lnTo>
                      <a:pt x="1633" y="867"/>
                    </a:lnTo>
                    <a:lnTo>
                      <a:pt x="1633" y="834"/>
                    </a:lnTo>
                    <a:lnTo>
                      <a:pt x="1666" y="834"/>
                    </a:lnTo>
                    <a:lnTo>
                      <a:pt x="1666" y="817"/>
                    </a:lnTo>
                    <a:lnTo>
                      <a:pt x="1700" y="817"/>
                    </a:lnTo>
                    <a:lnTo>
                      <a:pt x="1700" y="784"/>
                    </a:lnTo>
                    <a:lnTo>
                      <a:pt x="1716" y="784"/>
                    </a:lnTo>
                    <a:lnTo>
                      <a:pt x="1716" y="751"/>
                    </a:lnTo>
                    <a:lnTo>
                      <a:pt x="1750" y="751"/>
                    </a:lnTo>
                    <a:lnTo>
                      <a:pt x="1750" y="734"/>
                    </a:lnTo>
                    <a:lnTo>
                      <a:pt x="1783" y="734"/>
                    </a:lnTo>
                    <a:lnTo>
                      <a:pt x="1783" y="701"/>
                    </a:lnTo>
                    <a:lnTo>
                      <a:pt x="1800" y="701"/>
                    </a:lnTo>
                    <a:lnTo>
                      <a:pt x="1800" y="667"/>
                    </a:lnTo>
                    <a:lnTo>
                      <a:pt x="1833" y="667"/>
                    </a:lnTo>
                    <a:lnTo>
                      <a:pt x="1833" y="651"/>
                    </a:lnTo>
                    <a:lnTo>
                      <a:pt x="1866" y="651"/>
                    </a:lnTo>
                    <a:lnTo>
                      <a:pt x="1866" y="617"/>
                    </a:lnTo>
                    <a:lnTo>
                      <a:pt x="1883" y="617"/>
                    </a:lnTo>
                    <a:lnTo>
                      <a:pt x="1883" y="584"/>
                    </a:lnTo>
                    <a:lnTo>
                      <a:pt x="1916" y="584"/>
                    </a:lnTo>
                    <a:lnTo>
                      <a:pt x="1916" y="567"/>
                    </a:lnTo>
                    <a:lnTo>
                      <a:pt x="1950" y="567"/>
                    </a:lnTo>
                    <a:lnTo>
                      <a:pt x="1950" y="534"/>
                    </a:lnTo>
                    <a:lnTo>
                      <a:pt x="1966" y="534"/>
                    </a:lnTo>
                    <a:lnTo>
                      <a:pt x="1966" y="501"/>
                    </a:lnTo>
                    <a:lnTo>
                      <a:pt x="2000" y="501"/>
                    </a:lnTo>
                    <a:lnTo>
                      <a:pt x="2000" y="484"/>
                    </a:lnTo>
                    <a:lnTo>
                      <a:pt x="2033" y="484"/>
                    </a:lnTo>
                    <a:lnTo>
                      <a:pt x="2033" y="451"/>
                    </a:lnTo>
                    <a:lnTo>
                      <a:pt x="2050" y="451"/>
                    </a:lnTo>
                    <a:lnTo>
                      <a:pt x="2050" y="417"/>
                    </a:lnTo>
                    <a:lnTo>
                      <a:pt x="2083" y="417"/>
                    </a:lnTo>
                    <a:lnTo>
                      <a:pt x="2083" y="401"/>
                    </a:lnTo>
                    <a:lnTo>
                      <a:pt x="2116" y="401"/>
                    </a:lnTo>
                    <a:lnTo>
                      <a:pt x="2116" y="367"/>
                    </a:lnTo>
                    <a:lnTo>
                      <a:pt x="2133" y="367"/>
                    </a:lnTo>
                    <a:lnTo>
                      <a:pt x="2133" y="334"/>
                    </a:lnTo>
                    <a:lnTo>
                      <a:pt x="2166" y="334"/>
                    </a:lnTo>
                    <a:lnTo>
                      <a:pt x="2166" y="317"/>
                    </a:lnTo>
                    <a:lnTo>
                      <a:pt x="2200" y="317"/>
                    </a:lnTo>
                    <a:lnTo>
                      <a:pt x="2200" y="284"/>
                    </a:lnTo>
                    <a:lnTo>
                      <a:pt x="2216" y="284"/>
                    </a:lnTo>
                    <a:lnTo>
                      <a:pt x="2216" y="251"/>
                    </a:lnTo>
                    <a:lnTo>
                      <a:pt x="2250" y="251"/>
                    </a:lnTo>
                    <a:lnTo>
                      <a:pt x="2250" y="234"/>
                    </a:lnTo>
                    <a:lnTo>
                      <a:pt x="2283" y="234"/>
                    </a:lnTo>
                    <a:lnTo>
                      <a:pt x="2283" y="201"/>
                    </a:lnTo>
                    <a:lnTo>
                      <a:pt x="2300" y="201"/>
                    </a:lnTo>
                    <a:lnTo>
                      <a:pt x="2300" y="168"/>
                    </a:lnTo>
                    <a:lnTo>
                      <a:pt x="2333" y="168"/>
                    </a:lnTo>
                    <a:lnTo>
                      <a:pt x="2333" y="151"/>
                    </a:lnTo>
                    <a:lnTo>
                      <a:pt x="2366" y="151"/>
                    </a:lnTo>
                    <a:lnTo>
                      <a:pt x="2366" y="118"/>
                    </a:lnTo>
                    <a:lnTo>
                      <a:pt x="2383" y="118"/>
                    </a:lnTo>
                    <a:lnTo>
                      <a:pt x="2383" y="68"/>
                    </a:lnTo>
                    <a:lnTo>
                      <a:pt x="2366" y="68"/>
                    </a:lnTo>
                    <a:lnTo>
                      <a:pt x="2366" y="34"/>
                    </a:lnTo>
                    <a:lnTo>
                      <a:pt x="2333" y="34"/>
                    </a:lnTo>
                    <a:lnTo>
                      <a:pt x="2333" y="1"/>
                    </a:lnTo>
                    <a:close/>
                    <a:moveTo>
                      <a:pt x="967" y="1317"/>
                    </a:moveTo>
                    <a:lnTo>
                      <a:pt x="967" y="1334"/>
                    </a:lnTo>
                    <a:lnTo>
                      <a:pt x="950" y="1334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1"/>
                    </a:lnTo>
                    <a:lnTo>
                      <a:pt x="883" y="1401"/>
                    </a:lnTo>
                    <a:lnTo>
                      <a:pt x="883" y="1417"/>
                    </a:lnTo>
                    <a:lnTo>
                      <a:pt x="867" y="1417"/>
                    </a:lnTo>
                    <a:lnTo>
                      <a:pt x="867" y="1451"/>
                    </a:lnTo>
                    <a:lnTo>
                      <a:pt x="833" y="1451"/>
                    </a:lnTo>
                    <a:lnTo>
                      <a:pt x="833" y="1484"/>
                    </a:lnTo>
                    <a:lnTo>
                      <a:pt x="800" y="1484"/>
                    </a:lnTo>
                    <a:lnTo>
                      <a:pt x="800" y="1501"/>
                    </a:lnTo>
                    <a:lnTo>
                      <a:pt x="783" y="1501"/>
                    </a:lnTo>
                    <a:lnTo>
                      <a:pt x="783" y="1534"/>
                    </a:lnTo>
                    <a:lnTo>
                      <a:pt x="750" y="1534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4"/>
                    </a:lnTo>
                    <a:lnTo>
                      <a:pt x="700" y="1584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3" y="1650"/>
                    </a:lnTo>
                    <a:lnTo>
                      <a:pt x="633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583" y="1700"/>
                    </a:lnTo>
                    <a:lnTo>
                      <a:pt x="583" y="1734"/>
                    </a:lnTo>
                    <a:lnTo>
                      <a:pt x="550" y="1734"/>
                    </a:lnTo>
                    <a:lnTo>
                      <a:pt x="550" y="1750"/>
                    </a:lnTo>
                    <a:lnTo>
                      <a:pt x="533" y="1750"/>
                    </a:lnTo>
                    <a:lnTo>
                      <a:pt x="533" y="1784"/>
                    </a:lnTo>
                    <a:lnTo>
                      <a:pt x="500" y="1784"/>
                    </a:lnTo>
                    <a:lnTo>
                      <a:pt x="500" y="1817"/>
                    </a:lnTo>
                    <a:lnTo>
                      <a:pt x="467" y="1817"/>
                    </a:lnTo>
                    <a:lnTo>
                      <a:pt x="467" y="1834"/>
                    </a:lnTo>
                    <a:lnTo>
                      <a:pt x="450" y="1834"/>
                    </a:lnTo>
                    <a:lnTo>
                      <a:pt x="450" y="1867"/>
                    </a:lnTo>
                    <a:lnTo>
                      <a:pt x="417" y="1867"/>
                    </a:lnTo>
                    <a:lnTo>
                      <a:pt x="417" y="1900"/>
                    </a:lnTo>
                    <a:lnTo>
                      <a:pt x="383" y="1900"/>
                    </a:lnTo>
                    <a:lnTo>
                      <a:pt x="383" y="1917"/>
                    </a:lnTo>
                    <a:lnTo>
                      <a:pt x="367" y="1917"/>
                    </a:lnTo>
                    <a:lnTo>
                      <a:pt x="367" y="1950"/>
                    </a:lnTo>
                    <a:lnTo>
                      <a:pt x="333" y="1950"/>
                    </a:lnTo>
                    <a:lnTo>
                      <a:pt x="333" y="1984"/>
                    </a:lnTo>
                    <a:lnTo>
                      <a:pt x="300" y="1984"/>
                    </a:lnTo>
                    <a:lnTo>
                      <a:pt x="300" y="2000"/>
                    </a:lnTo>
                    <a:lnTo>
                      <a:pt x="283" y="2000"/>
                    </a:lnTo>
                    <a:lnTo>
                      <a:pt x="283" y="2034"/>
                    </a:lnTo>
                    <a:lnTo>
                      <a:pt x="250" y="2034"/>
                    </a:lnTo>
                    <a:lnTo>
                      <a:pt x="250" y="2067"/>
                    </a:lnTo>
                    <a:lnTo>
                      <a:pt x="217" y="2067"/>
                    </a:lnTo>
                    <a:lnTo>
                      <a:pt x="217" y="2084"/>
                    </a:lnTo>
                    <a:lnTo>
                      <a:pt x="200" y="2084"/>
                    </a:lnTo>
                    <a:lnTo>
                      <a:pt x="200" y="2117"/>
                    </a:lnTo>
                    <a:lnTo>
                      <a:pt x="167" y="2117"/>
                    </a:lnTo>
                    <a:lnTo>
                      <a:pt x="167" y="2150"/>
                    </a:lnTo>
                    <a:lnTo>
                      <a:pt x="133" y="2150"/>
                    </a:lnTo>
                    <a:lnTo>
                      <a:pt x="133" y="2167"/>
                    </a:lnTo>
                    <a:lnTo>
                      <a:pt x="117" y="2167"/>
                    </a:lnTo>
                    <a:lnTo>
                      <a:pt x="117" y="2200"/>
                    </a:lnTo>
                    <a:lnTo>
                      <a:pt x="83" y="2200"/>
                    </a:lnTo>
                    <a:lnTo>
                      <a:pt x="83" y="2234"/>
                    </a:lnTo>
                    <a:lnTo>
                      <a:pt x="50" y="2234"/>
                    </a:lnTo>
                    <a:lnTo>
                      <a:pt x="50" y="2250"/>
                    </a:lnTo>
                    <a:lnTo>
                      <a:pt x="33" y="2250"/>
                    </a:lnTo>
                    <a:lnTo>
                      <a:pt x="33" y="2284"/>
                    </a:lnTo>
                    <a:lnTo>
                      <a:pt x="0" y="2284"/>
                    </a:lnTo>
                    <a:lnTo>
                      <a:pt x="0" y="2334"/>
                    </a:lnTo>
                    <a:lnTo>
                      <a:pt x="33" y="2334"/>
                    </a:lnTo>
                    <a:lnTo>
                      <a:pt x="33" y="2367"/>
                    </a:lnTo>
                    <a:lnTo>
                      <a:pt x="50" y="2367"/>
                    </a:lnTo>
                    <a:lnTo>
                      <a:pt x="50" y="2400"/>
                    </a:lnTo>
                    <a:lnTo>
                      <a:pt x="117" y="2400"/>
                    </a:lnTo>
                    <a:lnTo>
                      <a:pt x="117" y="2367"/>
                    </a:lnTo>
                    <a:lnTo>
                      <a:pt x="133" y="2367"/>
                    </a:lnTo>
                    <a:lnTo>
                      <a:pt x="133" y="2334"/>
                    </a:lnTo>
                    <a:lnTo>
                      <a:pt x="167" y="2334"/>
                    </a:lnTo>
                    <a:lnTo>
                      <a:pt x="167" y="2317"/>
                    </a:lnTo>
                    <a:lnTo>
                      <a:pt x="200" y="2317"/>
                    </a:lnTo>
                    <a:lnTo>
                      <a:pt x="200" y="2284"/>
                    </a:lnTo>
                    <a:lnTo>
                      <a:pt x="217" y="2284"/>
                    </a:lnTo>
                    <a:lnTo>
                      <a:pt x="217" y="2250"/>
                    </a:lnTo>
                    <a:lnTo>
                      <a:pt x="250" y="2250"/>
                    </a:lnTo>
                    <a:lnTo>
                      <a:pt x="250" y="2234"/>
                    </a:lnTo>
                    <a:lnTo>
                      <a:pt x="283" y="2234"/>
                    </a:lnTo>
                    <a:lnTo>
                      <a:pt x="283" y="2200"/>
                    </a:lnTo>
                    <a:lnTo>
                      <a:pt x="300" y="2200"/>
                    </a:lnTo>
                    <a:lnTo>
                      <a:pt x="300" y="2167"/>
                    </a:lnTo>
                    <a:lnTo>
                      <a:pt x="333" y="2167"/>
                    </a:lnTo>
                    <a:lnTo>
                      <a:pt x="333" y="2150"/>
                    </a:lnTo>
                    <a:lnTo>
                      <a:pt x="367" y="2150"/>
                    </a:lnTo>
                    <a:lnTo>
                      <a:pt x="367" y="2117"/>
                    </a:lnTo>
                    <a:lnTo>
                      <a:pt x="383" y="2117"/>
                    </a:lnTo>
                    <a:lnTo>
                      <a:pt x="383" y="2084"/>
                    </a:lnTo>
                    <a:lnTo>
                      <a:pt x="417" y="2084"/>
                    </a:lnTo>
                    <a:lnTo>
                      <a:pt x="417" y="2067"/>
                    </a:lnTo>
                    <a:lnTo>
                      <a:pt x="450" y="2067"/>
                    </a:lnTo>
                    <a:lnTo>
                      <a:pt x="450" y="2034"/>
                    </a:lnTo>
                    <a:lnTo>
                      <a:pt x="467" y="2034"/>
                    </a:lnTo>
                    <a:lnTo>
                      <a:pt x="467" y="2000"/>
                    </a:lnTo>
                    <a:lnTo>
                      <a:pt x="500" y="2000"/>
                    </a:lnTo>
                    <a:lnTo>
                      <a:pt x="500" y="1984"/>
                    </a:lnTo>
                    <a:lnTo>
                      <a:pt x="533" y="1984"/>
                    </a:lnTo>
                    <a:lnTo>
                      <a:pt x="533" y="1950"/>
                    </a:lnTo>
                    <a:lnTo>
                      <a:pt x="550" y="1950"/>
                    </a:lnTo>
                    <a:lnTo>
                      <a:pt x="550" y="1917"/>
                    </a:lnTo>
                    <a:lnTo>
                      <a:pt x="583" y="1917"/>
                    </a:lnTo>
                    <a:lnTo>
                      <a:pt x="583" y="1900"/>
                    </a:lnTo>
                    <a:lnTo>
                      <a:pt x="617" y="1900"/>
                    </a:lnTo>
                    <a:lnTo>
                      <a:pt x="617" y="1867"/>
                    </a:lnTo>
                    <a:lnTo>
                      <a:pt x="633" y="1867"/>
                    </a:lnTo>
                    <a:lnTo>
                      <a:pt x="633" y="1834"/>
                    </a:lnTo>
                    <a:lnTo>
                      <a:pt x="667" y="1834"/>
                    </a:lnTo>
                    <a:lnTo>
                      <a:pt x="667" y="1817"/>
                    </a:lnTo>
                    <a:lnTo>
                      <a:pt x="700" y="1817"/>
                    </a:lnTo>
                    <a:lnTo>
                      <a:pt x="700" y="1784"/>
                    </a:lnTo>
                    <a:lnTo>
                      <a:pt x="717" y="1784"/>
                    </a:lnTo>
                    <a:lnTo>
                      <a:pt x="717" y="1750"/>
                    </a:lnTo>
                    <a:lnTo>
                      <a:pt x="750" y="1750"/>
                    </a:lnTo>
                    <a:lnTo>
                      <a:pt x="750" y="1734"/>
                    </a:lnTo>
                    <a:lnTo>
                      <a:pt x="783" y="1734"/>
                    </a:lnTo>
                    <a:lnTo>
                      <a:pt x="783" y="1700"/>
                    </a:lnTo>
                    <a:lnTo>
                      <a:pt x="800" y="1700"/>
                    </a:lnTo>
                    <a:lnTo>
                      <a:pt x="800" y="1667"/>
                    </a:lnTo>
                    <a:lnTo>
                      <a:pt x="833" y="1667"/>
                    </a:lnTo>
                    <a:lnTo>
                      <a:pt x="833" y="1650"/>
                    </a:lnTo>
                    <a:lnTo>
                      <a:pt x="867" y="1650"/>
                    </a:lnTo>
                    <a:lnTo>
                      <a:pt x="867" y="1617"/>
                    </a:lnTo>
                    <a:lnTo>
                      <a:pt x="883" y="1617"/>
                    </a:lnTo>
                    <a:lnTo>
                      <a:pt x="883" y="1584"/>
                    </a:lnTo>
                    <a:lnTo>
                      <a:pt x="917" y="1584"/>
                    </a:lnTo>
                    <a:lnTo>
                      <a:pt x="917" y="1567"/>
                    </a:lnTo>
                    <a:lnTo>
                      <a:pt x="950" y="1567"/>
                    </a:lnTo>
                    <a:lnTo>
                      <a:pt x="950" y="1534"/>
                    </a:lnTo>
                    <a:lnTo>
                      <a:pt x="967" y="1534"/>
                    </a:lnTo>
                    <a:lnTo>
                      <a:pt x="967" y="1501"/>
                    </a:lnTo>
                    <a:lnTo>
                      <a:pt x="1000" y="1501"/>
                    </a:lnTo>
                    <a:lnTo>
                      <a:pt x="1000" y="1484"/>
                    </a:lnTo>
                    <a:lnTo>
                      <a:pt x="1033" y="1484"/>
                    </a:lnTo>
                    <a:lnTo>
                      <a:pt x="1033" y="1451"/>
                    </a:lnTo>
                    <a:lnTo>
                      <a:pt x="1050" y="1451"/>
                    </a:lnTo>
                    <a:lnTo>
                      <a:pt x="1050" y="1417"/>
                    </a:lnTo>
                    <a:lnTo>
                      <a:pt x="1083" y="1417"/>
                    </a:lnTo>
                    <a:lnTo>
                      <a:pt x="1083" y="1401"/>
                    </a:lnTo>
                    <a:lnTo>
                      <a:pt x="1117" y="1401"/>
                    </a:lnTo>
                    <a:lnTo>
                      <a:pt x="1117" y="1367"/>
                    </a:lnTo>
                    <a:lnTo>
                      <a:pt x="1133" y="1367"/>
                    </a:lnTo>
                    <a:lnTo>
                      <a:pt x="1133" y="1334"/>
                    </a:lnTo>
                    <a:lnTo>
                      <a:pt x="1166" y="1334"/>
                    </a:lnTo>
                    <a:lnTo>
                      <a:pt x="1166" y="13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335075" y="1501975"/>
                <a:ext cx="42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34" y="34"/>
                    </a:lnTo>
                    <a:lnTo>
                      <a:pt x="34" y="50"/>
                    </a:lnTo>
                    <a:lnTo>
                      <a:pt x="0" y="50"/>
                    </a:lnTo>
                    <a:lnTo>
                      <a:pt x="0" y="134"/>
                    </a:lnTo>
                    <a:lnTo>
                      <a:pt x="34" y="134"/>
                    </a:lnTo>
                    <a:lnTo>
                      <a:pt x="34" y="167"/>
                    </a:lnTo>
                    <a:lnTo>
                      <a:pt x="50" y="167"/>
                    </a:lnTo>
                    <a:lnTo>
                      <a:pt x="50" y="134"/>
                    </a:lnTo>
                    <a:lnTo>
                      <a:pt x="84" y="134"/>
                    </a:lnTo>
                    <a:lnTo>
                      <a:pt x="84" y="117"/>
                    </a:lnTo>
                    <a:lnTo>
                      <a:pt x="117" y="117"/>
                    </a:lnTo>
                    <a:lnTo>
                      <a:pt x="117" y="84"/>
                    </a:lnTo>
                    <a:lnTo>
                      <a:pt x="134" y="84"/>
                    </a:lnTo>
                    <a:lnTo>
                      <a:pt x="134" y="50"/>
                    </a:lnTo>
                    <a:lnTo>
                      <a:pt x="167" y="50"/>
                    </a:lnTo>
                    <a:lnTo>
                      <a:pt x="167" y="34"/>
                    </a:lnTo>
                    <a:lnTo>
                      <a:pt x="117" y="34"/>
                    </a:lnTo>
                    <a:lnTo>
                      <a:pt x="1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345500" y="1506150"/>
                <a:ext cx="11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50" extrusionOk="0">
                    <a:moveTo>
                      <a:pt x="333" y="0"/>
                    </a:moveTo>
                    <a:lnTo>
                      <a:pt x="333" y="33"/>
                    </a:lnTo>
                    <a:lnTo>
                      <a:pt x="300" y="33"/>
                    </a:lnTo>
                    <a:lnTo>
                      <a:pt x="300" y="50"/>
                    </a:lnTo>
                    <a:lnTo>
                      <a:pt x="283" y="50"/>
                    </a:lnTo>
                    <a:lnTo>
                      <a:pt x="283" y="83"/>
                    </a:lnTo>
                    <a:lnTo>
                      <a:pt x="250" y="83"/>
                    </a:lnTo>
                    <a:lnTo>
                      <a:pt x="250" y="117"/>
                    </a:lnTo>
                    <a:lnTo>
                      <a:pt x="217" y="117"/>
                    </a:lnTo>
                    <a:lnTo>
                      <a:pt x="217" y="133"/>
                    </a:lnTo>
                    <a:lnTo>
                      <a:pt x="200" y="133"/>
                    </a:lnTo>
                    <a:lnTo>
                      <a:pt x="200" y="167"/>
                    </a:lnTo>
                    <a:lnTo>
                      <a:pt x="167" y="167"/>
                    </a:lnTo>
                    <a:lnTo>
                      <a:pt x="167" y="200"/>
                    </a:lnTo>
                    <a:lnTo>
                      <a:pt x="133" y="200"/>
                    </a:lnTo>
                    <a:lnTo>
                      <a:pt x="133" y="217"/>
                    </a:lnTo>
                    <a:lnTo>
                      <a:pt x="117" y="217"/>
                    </a:lnTo>
                    <a:lnTo>
                      <a:pt x="117" y="250"/>
                    </a:lnTo>
                    <a:lnTo>
                      <a:pt x="83" y="250"/>
                    </a:lnTo>
                    <a:lnTo>
                      <a:pt x="83" y="283"/>
                    </a:lnTo>
                    <a:lnTo>
                      <a:pt x="50" y="283"/>
                    </a:lnTo>
                    <a:lnTo>
                      <a:pt x="50" y="300"/>
                    </a:lnTo>
                    <a:lnTo>
                      <a:pt x="33" y="300"/>
                    </a:lnTo>
                    <a:lnTo>
                      <a:pt x="33" y="333"/>
                    </a:lnTo>
                    <a:lnTo>
                      <a:pt x="0" y="333"/>
                    </a:lnTo>
                    <a:lnTo>
                      <a:pt x="0" y="383"/>
                    </a:lnTo>
                    <a:lnTo>
                      <a:pt x="33" y="383"/>
                    </a:lnTo>
                    <a:lnTo>
                      <a:pt x="33" y="417"/>
                    </a:lnTo>
                    <a:lnTo>
                      <a:pt x="50" y="417"/>
                    </a:lnTo>
                    <a:lnTo>
                      <a:pt x="50" y="450"/>
                    </a:lnTo>
                    <a:lnTo>
                      <a:pt x="117" y="450"/>
                    </a:lnTo>
                    <a:lnTo>
                      <a:pt x="117" y="417"/>
                    </a:lnTo>
                    <a:lnTo>
                      <a:pt x="133" y="417"/>
                    </a:lnTo>
                    <a:lnTo>
                      <a:pt x="133" y="383"/>
                    </a:lnTo>
                    <a:lnTo>
                      <a:pt x="167" y="383"/>
                    </a:lnTo>
                    <a:lnTo>
                      <a:pt x="167" y="367"/>
                    </a:lnTo>
                    <a:lnTo>
                      <a:pt x="200" y="367"/>
                    </a:lnTo>
                    <a:lnTo>
                      <a:pt x="200" y="333"/>
                    </a:lnTo>
                    <a:lnTo>
                      <a:pt x="217" y="333"/>
                    </a:lnTo>
                    <a:lnTo>
                      <a:pt x="217" y="300"/>
                    </a:lnTo>
                    <a:lnTo>
                      <a:pt x="250" y="300"/>
                    </a:lnTo>
                    <a:lnTo>
                      <a:pt x="250" y="283"/>
                    </a:lnTo>
                    <a:lnTo>
                      <a:pt x="283" y="283"/>
                    </a:lnTo>
                    <a:lnTo>
                      <a:pt x="283" y="250"/>
                    </a:lnTo>
                    <a:lnTo>
                      <a:pt x="300" y="250"/>
                    </a:lnTo>
                    <a:lnTo>
                      <a:pt x="300" y="217"/>
                    </a:lnTo>
                    <a:lnTo>
                      <a:pt x="333" y="217"/>
                    </a:lnTo>
                    <a:lnTo>
                      <a:pt x="333" y="200"/>
                    </a:lnTo>
                    <a:lnTo>
                      <a:pt x="367" y="200"/>
                    </a:lnTo>
                    <a:lnTo>
                      <a:pt x="367" y="167"/>
                    </a:lnTo>
                    <a:lnTo>
                      <a:pt x="383" y="167"/>
                    </a:lnTo>
                    <a:lnTo>
                      <a:pt x="383" y="133"/>
                    </a:lnTo>
                    <a:lnTo>
                      <a:pt x="417" y="133"/>
                    </a:lnTo>
                    <a:lnTo>
                      <a:pt x="417" y="117"/>
                    </a:lnTo>
                    <a:lnTo>
                      <a:pt x="450" y="117"/>
                    </a:lnTo>
                    <a:lnTo>
                      <a:pt x="450" y="83"/>
                    </a:lnTo>
                    <a:lnTo>
                      <a:pt x="467" y="83"/>
                    </a:lnTo>
                    <a:lnTo>
                      <a:pt x="467" y="33"/>
                    </a:lnTo>
                    <a:lnTo>
                      <a:pt x="383" y="33"/>
                    </a:lnTo>
                    <a:lnTo>
                      <a:pt x="3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4357150" y="1511550"/>
                <a:ext cx="183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1" extrusionOk="0">
                    <a:moveTo>
                      <a:pt x="567" y="1"/>
                    </a:moveTo>
                    <a:lnTo>
                      <a:pt x="567" y="34"/>
                    </a:lnTo>
                    <a:lnTo>
                      <a:pt x="534" y="34"/>
                    </a:lnTo>
                    <a:lnTo>
                      <a:pt x="534" y="67"/>
                    </a:lnTo>
                    <a:lnTo>
                      <a:pt x="500" y="67"/>
                    </a:lnTo>
                    <a:lnTo>
                      <a:pt x="500" y="84"/>
                    </a:lnTo>
                    <a:lnTo>
                      <a:pt x="484" y="84"/>
                    </a:lnTo>
                    <a:lnTo>
                      <a:pt x="484" y="117"/>
                    </a:lnTo>
                    <a:lnTo>
                      <a:pt x="450" y="117"/>
                    </a:lnTo>
                    <a:lnTo>
                      <a:pt x="450" y="151"/>
                    </a:lnTo>
                    <a:lnTo>
                      <a:pt x="417" y="151"/>
                    </a:lnTo>
                    <a:lnTo>
                      <a:pt x="417" y="167"/>
                    </a:lnTo>
                    <a:lnTo>
                      <a:pt x="400" y="167"/>
                    </a:lnTo>
                    <a:lnTo>
                      <a:pt x="400" y="201"/>
                    </a:lnTo>
                    <a:lnTo>
                      <a:pt x="367" y="201"/>
                    </a:lnTo>
                    <a:lnTo>
                      <a:pt x="367" y="234"/>
                    </a:lnTo>
                    <a:lnTo>
                      <a:pt x="334" y="234"/>
                    </a:lnTo>
                    <a:lnTo>
                      <a:pt x="334" y="251"/>
                    </a:lnTo>
                    <a:lnTo>
                      <a:pt x="317" y="251"/>
                    </a:lnTo>
                    <a:lnTo>
                      <a:pt x="317" y="284"/>
                    </a:lnTo>
                    <a:lnTo>
                      <a:pt x="284" y="284"/>
                    </a:lnTo>
                    <a:lnTo>
                      <a:pt x="284" y="317"/>
                    </a:lnTo>
                    <a:lnTo>
                      <a:pt x="251" y="317"/>
                    </a:lnTo>
                    <a:lnTo>
                      <a:pt x="251" y="334"/>
                    </a:lnTo>
                    <a:lnTo>
                      <a:pt x="234" y="334"/>
                    </a:lnTo>
                    <a:lnTo>
                      <a:pt x="234" y="367"/>
                    </a:lnTo>
                    <a:lnTo>
                      <a:pt x="201" y="367"/>
                    </a:lnTo>
                    <a:lnTo>
                      <a:pt x="201" y="401"/>
                    </a:lnTo>
                    <a:lnTo>
                      <a:pt x="167" y="401"/>
                    </a:lnTo>
                    <a:lnTo>
                      <a:pt x="167" y="417"/>
                    </a:lnTo>
                    <a:lnTo>
                      <a:pt x="151" y="417"/>
                    </a:lnTo>
                    <a:lnTo>
                      <a:pt x="151" y="451"/>
                    </a:lnTo>
                    <a:lnTo>
                      <a:pt x="117" y="451"/>
                    </a:lnTo>
                    <a:lnTo>
                      <a:pt x="117" y="484"/>
                    </a:lnTo>
                    <a:lnTo>
                      <a:pt x="84" y="484"/>
                    </a:lnTo>
                    <a:lnTo>
                      <a:pt x="84" y="501"/>
                    </a:lnTo>
                    <a:lnTo>
                      <a:pt x="67" y="501"/>
                    </a:lnTo>
                    <a:lnTo>
                      <a:pt x="67" y="534"/>
                    </a:lnTo>
                    <a:lnTo>
                      <a:pt x="34" y="534"/>
                    </a:lnTo>
                    <a:lnTo>
                      <a:pt x="34" y="567"/>
                    </a:lnTo>
                    <a:lnTo>
                      <a:pt x="1" y="567"/>
                    </a:lnTo>
                    <a:lnTo>
                      <a:pt x="1" y="651"/>
                    </a:lnTo>
                    <a:lnTo>
                      <a:pt x="34" y="651"/>
                    </a:lnTo>
                    <a:lnTo>
                      <a:pt x="34" y="667"/>
                    </a:lnTo>
                    <a:lnTo>
                      <a:pt x="67" y="667"/>
                    </a:lnTo>
                    <a:lnTo>
                      <a:pt x="67" y="701"/>
                    </a:lnTo>
                    <a:lnTo>
                      <a:pt x="84" y="701"/>
                    </a:lnTo>
                    <a:lnTo>
                      <a:pt x="84" y="667"/>
                    </a:lnTo>
                    <a:lnTo>
                      <a:pt x="117" y="667"/>
                    </a:lnTo>
                    <a:lnTo>
                      <a:pt x="117" y="651"/>
                    </a:lnTo>
                    <a:lnTo>
                      <a:pt x="151" y="651"/>
                    </a:lnTo>
                    <a:lnTo>
                      <a:pt x="151" y="617"/>
                    </a:lnTo>
                    <a:lnTo>
                      <a:pt x="167" y="617"/>
                    </a:lnTo>
                    <a:lnTo>
                      <a:pt x="167" y="584"/>
                    </a:lnTo>
                    <a:lnTo>
                      <a:pt x="201" y="584"/>
                    </a:lnTo>
                    <a:lnTo>
                      <a:pt x="201" y="567"/>
                    </a:lnTo>
                    <a:lnTo>
                      <a:pt x="234" y="567"/>
                    </a:lnTo>
                    <a:lnTo>
                      <a:pt x="234" y="534"/>
                    </a:lnTo>
                    <a:lnTo>
                      <a:pt x="251" y="534"/>
                    </a:lnTo>
                    <a:lnTo>
                      <a:pt x="251" y="501"/>
                    </a:lnTo>
                    <a:lnTo>
                      <a:pt x="284" y="501"/>
                    </a:lnTo>
                    <a:lnTo>
                      <a:pt x="284" y="484"/>
                    </a:lnTo>
                    <a:lnTo>
                      <a:pt x="317" y="484"/>
                    </a:lnTo>
                    <a:lnTo>
                      <a:pt x="317" y="451"/>
                    </a:lnTo>
                    <a:lnTo>
                      <a:pt x="334" y="451"/>
                    </a:lnTo>
                    <a:lnTo>
                      <a:pt x="334" y="417"/>
                    </a:lnTo>
                    <a:lnTo>
                      <a:pt x="367" y="417"/>
                    </a:lnTo>
                    <a:lnTo>
                      <a:pt x="367" y="401"/>
                    </a:lnTo>
                    <a:lnTo>
                      <a:pt x="400" y="401"/>
                    </a:lnTo>
                    <a:lnTo>
                      <a:pt x="400" y="367"/>
                    </a:lnTo>
                    <a:lnTo>
                      <a:pt x="417" y="367"/>
                    </a:lnTo>
                    <a:lnTo>
                      <a:pt x="417" y="334"/>
                    </a:lnTo>
                    <a:lnTo>
                      <a:pt x="450" y="334"/>
                    </a:lnTo>
                    <a:lnTo>
                      <a:pt x="450" y="317"/>
                    </a:lnTo>
                    <a:lnTo>
                      <a:pt x="484" y="317"/>
                    </a:lnTo>
                    <a:lnTo>
                      <a:pt x="484" y="284"/>
                    </a:lnTo>
                    <a:lnTo>
                      <a:pt x="500" y="284"/>
                    </a:lnTo>
                    <a:lnTo>
                      <a:pt x="500" y="251"/>
                    </a:lnTo>
                    <a:lnTo>
                      <a:pt x="534" y="251"/>
                    </a:lnTo>
                    <a:lnTo>
                      <a:pt x="534" y="234"/>
                    </a:lnTo>
                    <a:lnTo>
                      <a:pt x="567" y="234"/>
                    </a:lnTo>
                    <a:lnTo>
                      <a:pt x="567" y="201"/>
                    </a:lnTo>
                    <a:lnTo>
                      <a:pt x="584" y="201"/>
                    </a:lnTo>
                    <a:lnTo>
                      <a:pt x="584" y="167"/>
                    </a:lnTo>
                    <a:lnTo>
                      <a:pt x="617" y="167"/>
                    </a:lnTo>
                    <a:lnTo>
                      <a:pt x="617" y="151"/>
                    </a:lnTo>
                    <a:lnTo>
                      <a:pt x="650" y="151"/>
                    </a:lnTo>
                    <a:lnTo>
                      <a:pt x="650" y="117"/>
                    </a:lnTo>
                    <a:lnTo>
                      <a:pt x="667" y="117"/>
                    </a:lnTo>
                    <a:lnTo>
                      <a:pt x="667" y="84"/>
                    </a:lnTo>
                    <a:lnTo>
                      <a:pt x="700" y="84"/>
                    </a:lnTo>
                    <a:lnTo>
                      <a:pt x="700" y="67"/>
                    </a:lnTo>
                    <a:lnTo>
                      <a:pt x="734" y="67"/>
                    </a:lnTo>
                    <a:lnTo>
                      <a:pt x="734" y="34"/>
                    </a:lnTo>
                    <a:lnTo>
                      <a:pt x="617" y="34"/>
                    </a:lnTo>
                    <a:lnTo>
                      <a:pt x="6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4368400" y="1517375"/>
                <a:ext cx="237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8" extrusionOk="0">
                    <a:moveTo>
                      <a:pt x="800" y="1"/>
                    </a:moveTo>
                    <a:lnTo>
                      <a:pt x="800" y="18"/>
                    </a:lnTo>
                    <a:lnTo>
                      <a:pt x="784" y="18"/>
                    </a:lnTo>
                    <a:lnTo>
                      <a:pt x="784" y="51"/>
                    </a:lnTo>
                    <a:lnTo>
                      <a:pt x="750" y="51"/>
                    </a:lnTo>
                    <a:lnTo>
                      <a:pt x="750" y="84"/>
                    </a:lnTo>
                    <a:lnTo>
                      <a:pt x="717" y="84"/>
                    </a:lnTo>
                    <a:lnTo>
                      <a:pt x="717" y="101"/>
                    </a:lnTo>
                    <a:lnTo>
                      <a:pt x="700" y="101"/>
                    </a:lnTo>
                    <a:lnTo>
                      <a:pt x="700" y="134"/>
                    </a:lnTo>
                    <a:lnTo>
                      <a:pt x="667" y="134"/>
                    </a:lnTo>
                    <a:lnTo>
                      <a:pt x="667" y="168"/>
                    </a:lnTo>
                    <a:lnTo>
                      <a:pt x="634" y="168"/>
                    </a:lnTo>
                    <a:lnTo>
                      <a:pt x="634" y="184"/>
                    </a:lnTo>
                    <a:lnTo>
                      <a:pt x="617" y="184"/>
                    </a:lnTo>
                    <a:lnTo>
                      <a:pt x="617" y="218"/>
                    </a:lnTo>
                    <a:lnTo>
                      <a:pt x="584" y="218"/>
                    </a:lnTo>
                    <a:lnTo>
                      <a:pt x="584" y="251"/>
                    </a:lnTo>
                    <a:lnTo>
                      <a:pt x="550" y="251"/>
                    </a:lnTo>
                    <a:lnTo>
                      <a:pt x="550" y="268"/>
                    </a:lnTo>
                    <a:lnTo>
                      <a:pt x="534" y="268"/>
                    </a:lnTo>
                    <a:lnTo>
                      <a:pt x="534" y="301"/>
                    </a:lnTo>
                    <a:lnTo>
                      <a:pt x="500" y="301"/>
                    </a:lnTo>
                    <a:lnTo>
                      <a:pt x="500" y="334"/>
                    </a:lnTo>
                    <a:lnTo>
                      <a:pt x="467" y="334"/>
                    </a:lnTo>
                    <a:lnTo>
                      <a:pt x="467" y="351"/>
                    </a:lnTo>
                    <a:lnTo>
                      <a:pt x="450" y="351"/>
                    </a:lnTo>
                    <a:lnTo>
                      <a:pt x="450" y="384"/>
                    </a:lnTo>
                    <a:lnTo>
                      <a:pt x="417" y="384"/>
                    </a:lnTo>
                    <a:lnTo>
                      <a:pt x="417" y="418"/>
                    </a:lnTo>
                    <a:lnTo>
                      <a:pt x="384" y="418"/>
                    </a:lnTo>
                    <a:lnTo>
                      <a:pt x="384" y="434"/>
                    </a:lnTo>
                    <a:lnTo>
                      <a:pt x="367" y="434"/>
                    </a:lnTo>
                    <a:lnTo>
                      <a:pt x="367" y="468"/>
                    </a:lnTo>
                    <a:lnTo>
                      <a:pt x="334" y="468"/>
                    </a:lnTo>
                    <a:lnTo>
                      <a:pt x="334" y="501"/>
                    </a:lnTo>
                    <a:lnTo>
                      <a:pt x="300" y="501"/>
                    </a:lnTo>
                    <a:lnTo>
                      <a:pt x="300" y="518"/>
                    </a:lnTo>
                    <a:lnTo>
                      <a:pt x="284" y="518"/>
                    </a:lnTo>
                    <a:lnTo>
                      <a:pt x="284" y="551"/>
                    </a:lnTo>
                    <a:lnTo>
                      <a:pt x="250" y="551"/>
                    </a:lnTo>
                    <a:lnTo>
                      <a:pt x="250" y="584"/>
                    </a:lnTo>
                    <a:lnTo>
                      <a:pt x="217" y="584"/>
                    </a:lnTo>
                    <a:lnTo>
                      <a:pt x="217" y="601"/>
                    </a:lnTo>
                    <a:lnTo>
                      <a:pt x="200" y="601"/>
                    </a:lnTo>
                    <a:lnTo>
                      <a:pt x="200" y="634"/>
                    </a:lnTo>
                    <a:lnTo>
                      <a:pt x="167" y="634"/>
                    </a:lnTo>
                    <a:lnTo>
                      <a:pt x="167" y="667"/>
                    </a:lnTo>
                    <a:lnTo>
                      <a:pt x="134" y="667"/>
                    </a:lnTo>
                    <a:lnTo>
                      <a:pt x="134" y="684"/>
                    </a:lnTo>
                    <a:lnTo>
                      <a:pt x="117" y="684"/>
                    </a:lnTo>
                    <a:lnTo>
                      <a:pt x="117" y="717"/>
                    </a:lnTo>
                    <a:lnTo>
                      <a:pt x="84" y="717"/>
                    </a:lnTo>
                    <a:lnTo>
                      <a:pt x="84" y="751"/>
                    </a:lnTo>
                    <a:lnTo>
                      <a:pt x="50" y="751"/>
                    </a:lnTo>
                    <a:lnTo>
                      <a:pt x="50" y="767"/>
                    </a:lnTo>
                    <a:lnTo>
                      <a:pt x="34" y="767"/>
                    </a:lnTo>
                    <a:lnTo>
                      <a:pt x="34" y="801"/>
                    </a:lnTo>
                    <a:lnTo>
                      <a:pt x="0" y="801"/>
                    </a:lnTo>
                    <a:lnTo>
                      <a:pt x="0" y="851"/>
                    </a:lnTo>
                    <a:lnTo>
                      <a:pt x="34" y="851"/>
                    </a:lnTo>
                    <a:lnTo>
                      <a:pt x="34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17" y="917"/>
                    </a:lnTo>
                    <a:lnTo>
                      <a:pt x="117" y="884"/>
                    </a:lnTo>
                    <a:lnTo>
                      <a:pt x="134" y="884"/>
                    </a:lnTo>
                    <a:lnTo>
                      <a:pt x="134" y="851"/>
                    </a:lnTo>
                    <a:lnTo>
                      <a:pt x="167" y="851"/>
                    </a:lnTo>
                    <a:lnTo>
                      <a:pt x="167" y="834"/>
                    </a:lnTo>
                    <a:lnTo>
                      <a:pt x="200" y="834"/>
                    </a:lnTo>
                    <a:lnTo>
                      <a:pt x="200" y="801"/>
                    </a:lnTo>
                    <a:lnTo>
                      <a:pt x="217" y="801"/>
                    </a:lnTo>
                    <a:lnTo>
                      <a:pt x="217" y="767"/>
                    </a:lnTo>
                    <a:lnTo>
                      <a:pt x="250" y="767"/>
                    </a:lnTo>
                    <a:lnTo>
                      <a:pt x="250" y="751"/>
                    </a:lnTo>
                    <a:lnTo>
                      <a:pt x="284" y="751"/>
                    </a:lnTo>
                    <a:lnTo>
                      <a:pt x="284" y="717"/>
                    </a:lnTo>
                    <a:lnTo>
                      <a:pt x="300" y="717"/>
                    </a:lnTo>
                    <a:lnTo>
                      <a:pt x="300" y="684"/>
                    </a:lnTo>
                    <a:lnTo>
                      <a:pt x="334" y="684"/>
                    </a:lnTo>
                    <a:lnTo>
                      <a:pt x="334" y="667"/>
                    </a:lnTo>
                    <a:lnTo>
                      <a:pt x="367" y="667"/>
                    </a:lnTo>
                    <a:lnTo>
                      <a:pt x="367" y="634"/>
                    </a:lnTo>
                    <a:lnTo>
                      <a:pt x="384" y="634"/>
                    </a:lnTo>
                    <a:lnTo>
                      <a:pt x="384" y="601"/>
                    </a:lnTo>
                    <a:lnTo>
                      <a:pt x="417" y="601"/>
                    </a:lnTo>
                    <a:lnTo>
                      <a:pt x="417" y="584"/>
                    </a:lnTo>
                    <a:lnTo>
                      <a:pt x="450" y="584"/>
                    </a:lnTo>
                    <a:lnTo>
                      <a:pt x="450" y="551"/>
                    </a:lnTo>
                    <a:lnTo>
                      <a:pt x="467" y="551"/>
                    </a:lnTo>
                    <a:lnTo>
                      <a:pt x="467" y="518"/>
                    </a:lnTo>
                    <a:lnTo>
                      <a:pt x="500" y="518"/>
                    </a:lnTo>
                    <a:lnTo>
                      <a:pt x="500" y="501"/>
                    </a:lnTo>
                    <a:lnTo>
                      <a:pt x="534" y="501"/>
                    </a:lnTo>
                    <a:lnTo>
                      <a:pt x="534" y="468"/>
                    </a:lnTo>
                    <a:lnTo>
                      <a:pt x="550" y="468"/>
                    </a:lnTo>
                    <a:lnTo>
                      <a:pt x="550" y="434"/>
                    </a:lnTo>
                    <a:lnTo>
                      <a:pt x="584" y="434"/>
                    </a:lnTo>
                    <a:lnTo>
                      <a:pt x="584" y="418"/>
                    </a:lnTo>
                    <a:lnTo>
                      <a:pt x="617" y="418"/>
                    </a:lnTo>
                    <a:lnTo>
                      <a:pt x="617" y="384"/>
                    </a:lnTo>
                    <a:lnTo>
                      <a:pt x="634" y="384"/>
                    </a:lnTo>
                    <a:lnTo>
                      <a:pt x="634" y="351"/>
                    </a:lnTo>
                    <a:lnTo>
                      <a:pt x="667" y="351"/>
                    </a:lnTo>
                    <a:lnTo>
                      <a:pt x="667" y="334"/>
                    </a:lnTo>
                    <a:lnTo>
                      <a:pt x="700" y="334"/>
                    </a:lnTo>
                    <a:lnTo>
                      <a:pt x="700" y="301"/>
                    </a:lnTo>
                    <a:lnTo>
                      <a:pt x="717" y="301"/>
                    </a:lnTo>
                    <a:lnTo>
                      <a:pt x="717" y="268"/>
                    </a:lnTo>
                    <a:lnTo>
                      <a:pt x="750" y="268"/>
                    </a:lnTo>
                    <a:lnTo>
                      <a:pt x="750" y="251"/>
                    </a:lnTo>
                    <a:lnTo>
                      <a:pt x="784" y="251"/>
                    </a:lnTo>
                    <a:lnTo>
                      <a:pt x="784" y="218"/>
                    </a:lnTo>
                    <a:lnTo>
                      <a:pt x="800" y="218"/>
                    </a:lnTo>
                    <a:lnTo>
                      <a:pt x="800" y="184"/>
                    </a:lnTo>
                    <a:lnTo>
                      <a:pt x="834" y="184"/>
                    </a:lnTo>
                    <a:lnTo>
                      <a:pt x="834" y="168"/>
                    </a:lnTo>
                    <a:lnTo>
                      <a:pt x="867" y="168"/>
                    </a:lnTo>
                    <a:lnTo>
                      <a:pt x="867" y="134"/>
                    </a:lnTo>
                    <a:lnTo>
                      <a:pt x="884" y="134"/>
                    </a:lnTo>
                    <a:lnTo>
                      <a:pt x="884" y="101"/>
                    </a:lnTo>
                    <a:lnTo>
                      <a:pt x="917" y="101"/>
                    </a:lnTo>
                    <a:lnTo>
                      <a:pt x="917" y="84"/>
                    </a:lnTo>
                    <a:lnTo>
                      <a:pt x="950" y="84"/>
                    </a:lnTo>
                    <a:lnTo>
                      <a:pt x="950" y="18"/>
                    </a:lnTo>
                    <a:lnTo>
                      <a:pt x="884" y="18"/>
                    </a:lnTo>
                    <a:lnTo>
                      <a:pt x="884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380075" y="1523625"/>
                <a:ext cx="28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34" extrusionOk="0">
                    <a:moveTo>
                      <a:pt x="1000" y="1"/>
                    </a:moveTo>
                    <a:lnTo>
                      <a:pt x="1000" y="18"/>
                    </a:lnTo>
                    <a:lnTo>
                      <a:pt x="983" y="18"/>
                    </a:lnTo>
                    <a:lnTo>
                      <a:pt x="983" y="51"/>
                    </a:lnTo>
                    <a:lnTo>
                      <a:pt x="950" y="51"/>
                    </a:lnTo>
                    <a:lnTo>
                      <a:pt x="950" y="84"/>
                    </a:lnTo>
                    <a:lnTo>
                      <a:pt x="916" y="84"/>
                    </a:lnTo>
                    <a:lnTo>
                      <a:pt x="916" y="101"/>
                    </a:lnTo>
                    <a:lnTo>
                      <a:pt x="900" y="101"/>
                    </a:lnTo>
                    <a:lnTo>
                      <a:pt x="900" y="134"/>
                    </a:lnTo>
                    <a:lnTo>
                      <a:pt x="866" y="134"/>
                    </a:lnTo>
                    <a:lnTo>
                      <a:pt x="866" y="168"/>
                    </a:lnTo>
                    <a:lnTo>
                      <a:pt x="833" y="168"/>
                    </a:lnTo>
                    <a:lnTo>
                      <a:pt x="833" y="184"/>
                    </a:lnTo>
                    <a:lnTo>
                      <a:pt x="816" y="184"/>
                    </a:lnTo>
                    <a:lnTo>
                      <a:pt x="816" y="218"/>
                    </a:lnTo>
                    <a:lnTo>
                      <a:pt x="783" y="218"/>
                    </a:lnTo>
                    <a:lnTo>
                      <a:pt x="783" y="251"/>
                    </a:lnTo>
                    <a:lnTo>
                      <a:pt x="750" y="251"/>
                    </a:lnTo>
                    <a:lnTo>
                      <a:pt x="750" y="268"/>
                    </a:lnTo>
                    <a:lnTo>
                      <a:pt x="733" y="268"/>
                    </a:lnTo>
                    <a:lnTo>
                      <a:pt x="733" y="301"/>
                    </a:lnTo>
                    <a:lnTo>
                      <a:pt x="700" y="301"/>
                    </a:lnTo>
                    <a:lnTo>
                      <a:pt x="700" y="334"/>
                    </a:lnTo>
                    <a:lnTo>
                      <a:pt x="667" y="334"/>
                    </a:lnTo>
                    <a:lnTo>
                      <a:pt x="667" y="351"/>
                    </a:lnTo>
                    <a:lnTo>
                      <a:pt x="650" y="351"/>
                    </a:lnTo>
                    <a:lnTo>
                      <a:pt x="650" y="384"/>
                    </a:lnTo>
                    <a:lnTo>
                      <a:pt x="617" y="384"/>
                    </a:lnTo>
                    <a:lnTo>
                      <a:pt x="617" y="417"/>
                    </a:lnTo>
                    <a:lnTo>
                      <a:pt x="583" y="417"/>
                    </a:lnTo>
                    <a:lnTo>
                      <a:pt x="583" y="434"/>
                    </a:lnTo>
                    <a:lnTo>
                      <a:pt x="567" y="434"/>
                    </a:lnTo>
                    <a:lnTo>
                      <a:pt x="567" y="467"/>
                    </a:lnTo>
                    <a:lnTo>
                      <a:pt x="533" y="467"/>
                    </a:lnTo>
                    <a:lnTo>
                      <a:pt x="533" y="501"/>
                    </a:lnTo>
                    <a:lnTo>
                      <a:pt x="500" y="501"/>
                    </a:lnTo>
                    <a:lnTo>
                      <a:pt x="500" y="517"/>
                    </a:lnTo>
                    <a:lnTo>
                      <a:pt x="483" y="517"/>
                    </a:lnTo>
                    <a:lnTo>
                      <a:pt x="483" y="551"/>
                    </a:lnTo>
                    <a:lnTo>
                      <a:pt x="450" y="551"/>
                    </a:lnTo>
                    <a:lnTo>
                      <a:pt x="450" y="584"/>
                    </a:lnTo>
                    <a:lnTo>
                      <a:pt x="417" y="584"/>
                    </a:lnTo>
                    <a:lnTo>
                      <a:pt x="417" y="601"/>
                    </a:lnTo>
                    <a:lnTo>
                      <a:pt x="400" y="601"/>
                    </a:lnTo>
                    <a:lnTo>
                      <a:pt x="400" y="634"/>
                    </a:lnTo>
                    <a:lnTo>
                      <a:pt x="367" y="634"/>
                    </a:lnTo>
                    <a:lnTo>
                      <a:pt x="367" y="667"/>
                    </a:lnTo>
                    <a:lnTo>
                      <a:pt x="333" y="667"/>
                    </a:lnTo>
                    <a:lnTo>
                      <a:pt x="333" y="684"/>
                    </a:lnTo>
                    <a:lnTo>
                      <a:pt x="317" y="684"/>
                    </a:lnTo>
                    <a:lnTo>
                      <a:pt x="317" y="717"/>
                    </a:lnTo>
                    <a:lnTo>
                      <a:pt x="283" y="717"/>
                    </a:lnTo>
                    <a:lnTo>
                      <a:pt x="283" y="751"/>
                    </a:lnTo>
                    <a:lnTo>
                      <a:pt x="250" y="751"/>
                    </a:lnTo>
                    <a:lnTo>
                      <a:pt x="250" y="767"/>
                    </a:lnTo>
                    <a:lnTo>
                      <a:pt x="233" y="767"/>
                    </a:lnTo>
                    <a:lnTo>
                      <a:pt x="233" y="801"/>
                    </a:lnTo>
                    <a:lnTo>
                      <a:pt x="200" y="801"/>
                    </a:lnTo>
                    <a:lnTo>
                      <a:pt x="200" y="834"/>
                    </a:lnTo>
                    <a:lnTo>
                      <a:pt x="167" y="834"/>
                    </a:lnTo>
                    <a:lnTo>
                      <a:pt x="167" y="851"/>
                    </a:lnTo>
                    <a:lnTo>
                      <a:pt x="150" y="851"/>
                    </a:lnTo>
                    <a:lnTo>
                      <a:pt x="150" y="884"/>
                    </a:lnTo>
                    <a:lnTo>
                      <a:pt x="117" y="884"/>
                    </a:lnTo>
                    <a:lnTo>
                      <a:pt x="117" y="917"/>
                    </a:lnTo>
                    <a:lnTo>
                      <a:pt x="83" y="917"/>
                    </a:lnTo>
                    <a:lnTo>
                      <a:pt x="83" y="934"/>
                    </a:lnTo>
                    <a:lnTo>
                      <a:pt x="67" y="934"/>
                    </a:lnTo>
                    <a:lnTo>
                      <a:pt x="67" y="967"/>
                    </a:lnTo>
                    <a:lnTo>
                      <a:pt x="33" y="967"/>
                    </a:lnTo>
                    <a:lnTo>
                      <a:pt x="33" y="1001"/>
                    </a:lnTo>
                    <a:lnTo>
                      <a:pt x="0" y="1001"/>
                    </a:lnTo>
                    <a:lnTo>
                      <a:pt x="0" y="1084"/>
                    </a:lnTo>
                    <a:lnTo>
                      <a:pt x="33" y="1084"/>
                    </a:lnTo>
                    <a:lnTo>
                      <a:pt x="33" y="1101"/>
                    </a:lnTo>
                    <a:lnTo>
                      <a:pt x="67" y="1101"/>
                    </a:lnTo>
                    <a:lnTo>
                      <a:pt x="67" y="1134"/>
                    </a:lnTo>
                    <a:lnTo>
                      <a:pt x="83" y="1134"/>
                    </a:lnTo>
                    <a:lnTo>
                      <a:pt x="83" y="1101"/>
                    </a:lnTo>
                    <a:lnTo>
                      <a:pt x="117" y="1101"/>
                    </a:lnTo>
                    <a:lnTo>
                      <a:pt x="117" y="1084"/>
                    </a:lnTo>
                    <a:lnTo>
                      <a:pt x="150" y="1084"/>
                    </a:lnTo>
                    <a:lnTo>
                      <a:pt x="150" y="1051"/>
                    </a:lnTo>
                    <a:lnTo>
                      <a:pt x="167" y="1051"/>
                    </a:lnTo>
                    <a:lnTo>
                      <a:pt x="167" y="1017"/>
                    </a:lnTo>
                    <a:lnTo>
                      <a:pt x="200" y="1017"/>
                    </a:lnTo>
                    <a:lnTo>
                      <a:pt x="200" y="1001"/>
                    </a:lnTo>
                    <a:lnTo>
                      <a:pt x="233" y="1001"/>
                    </a:lnTo>
                    <a:lnTo>
                      <a:pt x="233" y="967"/>
                    </a:lnTo>
                    <a:lnTo>
                      <a:pt x="250" y="967"/>
                    </a:lnTo>
                    <a:lnTo>
                      <a:pt x="250" y="934"/>
                    </a:lnTo>
                    <a:lnTo>
                      <a:pt x="283" y="934"/>
                    </a:lnTo>
                    <a:lnTo>
                      <a:pt x="283" y="917"/>
                    </a:lnTo>
                    <a:lnTo>
                      <a:pt x="317" y="917"/>
                    </a:lnTo>
                    <a:lnTo>
                      <a:pt x="317" y="884"/>
                    </a:lnTo>
                    <a:lnTo>
                      <a:pt x="333" y="884"/>
                    </a:lnTo>
                    <a:lnTo>
                      <a:pt x="333" y="851"/>
                    </a:lnTo>
                    <a:lnTo>
                      <a:pt x="367" y="851"/>
                    </a:lnTo>
                    <a:lnTo>
                      <a:pt x="367" y="834"/>
                    </a:lnTo>
                    <a:lnTo>
                      <a:pt x="400" y="834"/>
                    </a:lnTo>
                    <a:lnTo>
                      <a:pt x="400" y="801"/>
                    </a:lnTo>
                    <a:lnTo>
                      <a:pt x="417" y="801"/>
                    </a:lnTo>
                    <a:lnTo>
                      <a:pt x="417" y="767"/>
                    </a:lnTo>
                    <a:lnTo>
                      <a:pt x="450" y="767"/>
                    </a:lnTo>
                    <a:lnTo>
                      <a:pt x="450" y="751"/>
                    </a:lnTo>
                    <a:lnTo>
                      <a:pt x="483" y="751"/>
                    </a:lnTo>
                    <a:lnTo>
                      <a:pt x="483" y="717"/>
                    </a:lnTo>
                    <a:lnTo>
                      <a:pt x="500" y="717"/>
                    </a:lnTo>
                    <a:lnTo>
                      <a:pt x="500" y="684"/>
                    </a:lnTo>
                    <a:lnTo>
                      <a:pt x="533" y="684"/>
                    </a:lnTo>
                    <a:lnTo>
                      <a:pt x="533" y="667"/>
                    </a:lnTo>
                    <a:lnTo>
                      <a:pt x="567" y="667"/>
                    </a:lnTo>
                    <a:lnTo>
                      <a:pt x="567" y="634"/>
                    </a:lnTo>
                    <a:lnTo>
                      <a:pt x="583" y="634"/>
                    </a:lnTo>
                    <a:lnTo>
                      <a:pt x="583" y="601"/>
                    </a:lnTo>
                    <a:lnTo>
                      <a:pt x="617" y="601"/>
                    </a:lnTo>
                    <a:lnTo>
                      <a:pt x="617" y="584"/>
                    </a:lnTo>
                    <a:lnTo>
                      <a:pt x="650" y="584"/>
                    </a:lnTo>
                    <a:lnTo>
                      <a:pt x="650" y="551"/>
                    </a:lnTo>
                    <a:lnTo>
                      <a:pt x="667" y="551"/>
                    </a:lnTo>
                    <a:lnTo>
                      <a:pt x="667" y="517"/>
                    </a:lnTo>
                    <a:lnTo>
                      <a:pt x="700" y="517"/>
                    </a:lnTo>
                    <a:lnTo>
                      <a:pt x="700" y="501"/>
                    </a:lnTo>
                    <a:lnTo>
                      <a:pt x="733" y="501"/>
                    </a:lnTo>
                    <a:lnTo>
                      <a:pt x="733" y="467"/>
                    </a:lnTo>
                    <a:lnTo>
                      <a:pt x="750" y="467"/>
                    </a:lnTo>
                    <a:lnTo>
                      <a:pt x="750" y="434"/>
                    </a:lnTo>
                    <a:lnTo>
                      <a:pt x="783" y="434"/>
                    </a:lnTo>
                    <a:lnTo>
                      <a:pt x="783" y="417"/>
                    </a:lnTo>
                    <a:lnTo>
                      <a:pt x="816" y="417"/>
                    </a:lnTo>
                    <a:lnTo>
                      <a:pt x="816" y="384"/>
                    </a:lnTo>
                    <a:lnTo>
                      <a:pt x="833" y="384"/>
                    </a:lnTo>
                    <a:lnTo>
                      <a:pt x="833" y="351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900" y="334"/>
                    </a:lnTo>
                    <a:lnTo>
                      <a:pt x="900" y="301"/>
                    </a:lnTo>
                    <a:lnTo>
                      <a:pt x="916" y="301"/>
                    </a:lnTo>
                    <a:lnTo>
                      <a:pt x="916" y="268"/>
                    </a:lnTo>
                    <a:lnTo>
                      <a:pt x="950" y="268"/>
                    </a:lnTo>
                    <a:lnTo>
                      <a:pt x="950" y="251"/>
                    </a:lnTo>
                    <a:lnTo>
                      <a:pt x="983" y="251"/>
                    </a:lnTo>
                    <a:lnTo>
                      <a:pt x="983" y="218"/>
                    </a:lnTo>
                    <a:lnTo>
                      <a:pt x="1000" y="218"/>
                    </a:lnTo>
                    <a:lnTo>
                      <a:pt x="1000" y="184"/>
                    </a:lnTo>
                    <a:lnTo>
                      <a:pt x="1033" y="184"/>
                    </a:lnTo>
                    <a:lnTo>
                      <a:pt x="1033" y="168"/>
                    </a:lnTo>
                    <a:lnTo>
                      <a:pt x="1066" y="168"/>
                    </a:lnTo>
                    <a:lnTo>
                      <a:pt x="1066" y="134"/>
                    </a:lnTo>
                    <a:lnTo>
                      <a:pt x="1083" y="134"/>
                    </a:lnTo>
                    <a:lnTo>
                      <a:pt x="1083" y="101"/>
                    </a:lnTo>
                    <a:lnTo>
                      <a:pt x="1116" y="101"/>
                    </a:lnTo>
                    <a:lnTo>
                      <a:pt x="1116" y="84"/>
                    </a:lnTo>
                    <a:lnTo>
                      <a:pt x="1150" y="84"/>
                    </a:lnTo>
                    <a:lnTo>
                      <a:pt x="1150" y="18"/>
                    </a:lnTo>
                    <a:lnTo>
                      <a:pt x="1083" y="18"/>
                    </a:lnTo>
                    <a:lnTo>
                      <a:pt x="10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398400" y="1529875"/>
                <a:ext cx="26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01" extrusionOk="0">
                    <a:moveTo>
                      <a:pt x="933" y="1"/>
                    </a:moveTo>
                    <a:lnTo>
                      <a:pt x="933" y="18"/>
                    </a:lnTo>
                    <a:lnTo>
                      <a:pt x="917" y="18"/>
                    </a:lnTo>
                    <a:lnTo>
                      <a:pt x="917" y="51"/>
                    </a:lnTo>
                    <a:lnTo>
                      <a:pt x="883" y="51"/>
                    </a:lnTo>
                    <a:lnTo>
                      <a:pt x="883" y="84"/>
                    </a:lnTo>
                    <a:lnTo>
                      <a:pt x="850" y="84"/>
                    </a:lnTo>
                    <a:lnTo>
                      <a:pt x="850" y="101"/>
                    </a:lnTo>
                    <a:lnTo>
                      <a:pt x="833" y="101"/>
                    </a:lnTo>
                    <a:lnTo>
                      <a:pt x="833" y="134"/>
                    </a:lnTo>
                    <a:lnTo>
                      <a:pt x="800" y="134"/>
                    </a:lnTo>
                    <a:lnTo>
                      <a:pt x="800" y="167"/>
                    </a:lnTo>
                    <a:lnTo>
                      <a:pt x="767" y="167"/>
                    </a:lnTo>
                    <a:lnTo>
                      <a:pt x="767" y="184"/>
                    </a:lnTo>
                    <a:lnTo>
                      <a:pt x="750" y="184"/>
                    </a:lnTo>
                    <a:lnTo>
                      <a:pt x="750" y="217"/>
                    </a:lnTo>
                    <a:lnTo>
                      <a:pt x="717" y="217"/>
                    </a:lnTo>
                    <a:lnTo>
                      <a:pt x="717" y="251"/>
                    </a:lnTo>
                    <a:lnTo>
                      <a:pt x="683" y="251"/>
                    </a:lnTo>
                    <a:lnTo>
                      <a:pt x="683" y="267"/>
                    </a:lnTo>
                    <a:lnTo>
                      <a:pt x="667" y="267"/>
                    </a:lnTo>
                    <a:lnTo>
                      <a:pt x="667" y="301"/>
                    </a:lnTo>
                    <a:lnTo>
                      <a:pt x="633" y="301"/>
                    </a:lnTo>
                    <a:lnTo>
                      <a:pt x="633" y="334"/>
                    </a:lnTo>
                    <a:lnTo>
                      <a:pt x="600" y="334"/>
                    </a:lnTo>
                    <a:lnTo>
                      <a:pt x="600" y="351"/>
                    </a:lnTo>
                    <a:lnTo>
                      <a:pt x="583" y="351"/>
                    </a:lnTo>
                    <a:lnTo>
                      <a:pt x="583" y="384"/>
                    </a:lnTo>
                    <a:lnTo>
                      <a:pt x="550" y="384"/>
                    </a:lnTo>
                    <a:lnTo>
                      <a:pt x="550" y="417"/>
                    </a:lnTo>
                    <a:lnTo>
                      <a:pt x="517" y="417"/>
                    </a:lnTo>
                    <a:lnTo>
                      <a:pt x="517" y="434"/>
                    </a:lnTo>
                    <a:lnTo>
                      <a:pt x="500" y="434"/>
                    </a:lnTo>
                    <a:lnTo>
                      <a:pt x="500" y="467"/>
                    </a:lnTo>
                    <a:lnTo>
                      <a:pt x="467" y="467"/>
                    </a:lnTo>
                    <a:lnTo>
                      <a:pt x="467" y="501"/>
                    </a:lnTo>
                    <a:lnTo>
                      <a:pt x="433" y="501"/>
                    </a:lnTo>
                    <a:lnTo>
                      <a:pt x="433" y="517"/>
                    </a:lnTo>
                    <a:lnTo>
                      <a:pt x="417" y="517"/>
                    </a:lnTo>
                    <a:lnTo>
                      <a:pt x="417" y="551"/>
                    </a:lnTo>
                    <a:lnTo>
                      <a:pt x="383" y="551"/>
                    </a:lnTo>
                    <a:lnTo>
                      <a:pt x="383" y="584"/>
                    </a:lnTo>
                    <a:lnTo>
                      <a:pt x="350" y="584"/>
                    </a:lnTo>
                    <a:lnTo>
                      <a:pt x="350" y="601"/>
                    </a:lnTo>
                    <a:lnTo>
                      <a:pt x="333" y="601"/>
                    </a:lnTo>
                    <a:lnTo>
                      <a:pt x="333" y="634"/>
                    </a:lnTo>
                    <a:lnTo>
                      <a:pt x="300" y="634"/>
                    </a:lnTo>
                    <a:lnTo>
                      <a:pt x="300" y="667"/>
                    </a:lnTo>
                    <a:lnTo>
                      <a:pt x="267" y="667"/>
                    </a:lnTo>
                    <a:lnTo>
                      <a:pt x="267" y="684"/>
                    </a:lnTo>
                    <a:lnTo>
                      <a:pt x="250" y="684"/>
                    </a:lnTo>
                    <a:lnTo>
                      <a:pt x="250" y="717"/>
                    </a:lnTo>
                    <a:lnTo>
                      <a:pt x="217" y="717"/>
                    </a:lnTo>
                    <a:lnTo>
                      <a:pt x="217" y="751"/>
                    </a:lnTo>
                    <a:lnTo>
                      <a:pt x="183" y="751"/>
                    </a:lnTo>
                    <a:lnTo>
                      <a:pt x="183" y="767"/>
                    </a:lnTo>
                    <a:lnTo>
                      <a:pt x="167" y="767"/>
                    </a:lnTo>
                    <a:lnTo>
                      <a:pt x="167" y="801"/>
                    </a:lnTo>
                    <a:lnTo>
                      <a:pt x="133" y="801"/>
                    </a:lnTo>
                    <a:lnTo>
                      <a:pt x="133" y="834"/>
                    </a:lnTo>
                    <a:lnTo>
                      <a:pt x="100" y="834"/>
                    </a:lnTo>
                    <a:lnTo>
                      <a:pt x="100" y="851"/>
                    </a:lnTo>
                    <a:lnTo>
                      <a:pt x="83" y="851"/>
                    </a:lnTo>
                    <a:lnTo>
                      <a:pt x="83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7" y="917"/>
                    </a:lnTo>
                    <a:lnTo>
                      <a:pt x="17" y="934"/>
                    </a:lnTo>
                    <a:lnTo>
                      <a:pt x="0" y="934"/>
                    </a:lnTo>
                    <a:lnTo>
                      <a:pt x="0" y="1001"/>
                    </a:lnTo>
                    <a:lnTo>
                      <a:pt x="100" y="1001"/>
                    </a:lnTo>
                    <a:lnTo>
                      <a:pt x="100" y="967"/>
                    </a:lnTo>
                    <a:lnTo>
                      <a:pt x="133" y="967"/>
                    </a:lnTo>
                    <a:lnTo>
                      <a:pt x="133" y="934"/>
                    </a:lnTo>
                    <a:lnTo>
                      <a:pt x="167" y="934"/>
                    </a:lnTo>
                    <a:lnTo>
                      <a:pt x="167" y="917"/>
                    </a:lnTo>
                    <a:lnTo>
                      <a:pt x="183" y="917"/>
                    </a:lnTo>
                    <a:lnTo>
                      <a:pt x="183" y="884"/>
                    </a:lnTo>
                    <a:lnTo>
                      <a:pt x="217" y="884"/>
                    </a:lnTo>
                    <a:lnTo>
                      <a:pt x="217" y="851"/>
                    </a:lnTo>
                    <a:lnTo>
                      <a:pt x="250" y="851"/>
                    </a:lnTo>
                    <a:lnTo>
                      <a:pt x="250" y="834"/>
                    </a:lnTo>
                    <a:lnTo>
                      <a:pt x="267" y="834"/>
                    </a:lnTo>
                    <a:lnTo>
                      <a:pt x="267" y="801"/>
                    </a:lnTo>
                    <a:lnTo>
                      <a:pt x="300" y="801"/>
                    </a:lnTo>
                    <a:lnTo>
                      <a:pt x="300" y="767"/>
                    </a:lnTo>
                    <a:lnTo>
                      <a:pt x="333" y="767"/>
                    </a:lnTo>
                    <a:lnTo>
                      <a:pt x="333" y="751"/>
                    </a:lnTo>
                    <a:lnTo>
                      <a:pt x="350" y="751"/>
                    </a:lnTo>
                    <a:lnTo>
                      <a:pt x="350" y="717"/>
                    </a:lnTo>
                    <a:lnTo>
                      <a:pt x="383" y="717"/>
                    </a:lnTo>
                    <a:lnTo>
                      <a:pt x="383" y="684"/>
                    </a:lnTo>
                    <a:lnTo>
                      <a:pt x="417" y="684"/>
                    </a:lnTo>
                    <a:lnTo>
                      <a:pt x="417" y="667"/>
                    </a:lnTo>
                    <a:lnTo>
                      <a:pt x="433" y="667"/>
                    </a:lnTo>
                    <a:lnTo>
                      <a:pt x="433" y="634"/>
                    </a:lnTo>
                    <a:lnTo>
                      <a:pt x="467" y="634"/>
                    </a:lnTo>
                    <a:lnTo>
                      <a:pt x="467" y="601"/>
                    </a:lnTo>
                    <a:lnTo>
                      <a:pt x="500" y="601"/>
                    </a:lnTo>
                    <a:lnTo>
                      <a:pt x="500" y="584"/>
                    </a:lnTo>
                    <a:lnTo>
                      <a:pt x="517" y="584"/>
                    </a:lnTo>
                    <a:lnTo>
                      <a:pt x="517" y="551"/>
                    </a:lnTo>
                    <a:lnTo>
                      <a:pt x="550" y="551"/>
                    </a:lnTo>
                    <a:lnTo>
                      <a:pt x="550" y="517"/>
                    </a:lnTo>
                    <a:lnTo>
                      <a:pt x="583" y="517"/>
                    </a:lnTo>
                    <a:lnTo>
                      <a:pt x="583" y="501"/>
                    </a:lnTo>
                    <a:lnTo>
                      <a:pt x="600" y="501"/>
                    </a:lnTo>
                    <a:lnTo>
                      <a:pt x="600" y="467"/>
                    </a:lnTo>
                    <a:lnTo>
                      <a:pt x="633" y="467"/>
                    </a:lnTo>
                    <a:lnTo>
                      <a:pt x="633" y="434"/>
                    </a:lnTo>
                    <a:lnTo>
                      <a:pt x="667" y="434"/>
                    </a:lnTo>
                    <a:lnTo>
                      <a:pt x="667" y="417"/>
                    </a:lnTo>
                    <a:lnTo>
                      <a:pt x="683" y="417"/>
                    </a:lnTo>
                    <a:lnTo>
                      <a:pt x="683" y="384"/>
                    </a:lnTo>
                    <a:lnTo>
                      <a:pt x="717" y="384"/>
                    </a:lnTo>
                    <a:lnTo>
                      <a:pt x="717" y="351"/>
                    </a:lnTo>
                    <a:lnTo>
                      <a:pt x="750" y="351"/>
                    </a:lnTo>
                    <a:lnTo>
                      <a:pt x="750" y="334"/>
                    </a:lnTo>
                    <a:lnTo>
                      <a:pt x="767" y="334"/>
                    </a:lnTo>
                    <a:lnTo>
                      <a:pt x="767" y="301"/>
                    </a:lnTo>
                    <a:lnTo>
                      <a:pt x="800" y="301"/>
                    </a:lnTo>
                    <a:lnTo>
                      <a:pt x="800" y="267"/>
                    </a:lnTo>
                    <a:lnTo>
                      <a:pt x="833" y="267"/>
                    </a:lnTo>
                    <a:lnTo>
                      <a:pt x="833" y="251"/>
                    </a:lnTo>
                    <a:lnTo>
                      <a:pt x="850" y="251"/>
                    </a:lnTo>
                    <a:lnTo>
                      <a:pt x="850" y="217"/>
                    </a:lnTo>
                    <a:lnTo>
                      <a:pt x="883" y="217"/>
                    </a:lnTo>
                    <a:lnTo>
                      <a:pt x="883" y="184"/>
                    </a:lnTo>
                    <a:lnTo>
                      <a:pt x="917" y="184"/>
                    </a:lnTo>
                    <a:lnTo>
                      <a:pt x="917" y="167"/>
                    </a:lnTo>
                    <a:lnTo>
                      <a:pt x="933" y="167"/>
                    </a:lnTo>
                    <a:lnTo>
                      <a:pt x="933" y="134"/>
                    </a:lnTo>
                    <a:lnTo>
                      <a:pt x="967" y="134"/>
                    </a:lnTo>
                    <a:lnTo>
                      <a:pt x="967" y="101"/>
                    </a:lnTo>
                    <a:lnTo>
                      <a:pt x="1000" y="101"/>
                    </a:lnTo>
                    <a:lnTo>
                      <a:pt x="1000" y="84"/>
                    </a:lnTo>
                    <a:lnTo>
                      <a:pt x="1017" y="84"/>
                    </a:lnTo>
                    <a:lnTo>
                      <a:pt x="1017" y="51"/>
                    </a:lnTo>
                    <a:lnTo>
                      <a:pt x="1050" y="51"/>
                    </a:lnTo>
                    <a:lnTo>
                      <a:pt x="1050" y="18"/>
                    </a:lnTo>
                    <a:lnTo>
                      <a:pt x="1000" y="18"/>
                    </a:lnTo>
                    <a:lnTo>
                      <a:pt x="10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155125" y="157195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700" y="1"/>
                    </a:moveTo>
                    <a:lnTo>
                      <a:pt x="700" y="34"/>
                    </a:lnTo>
                    <a:lnTo>
                      <a:pt x="667" y="34"/>
                    </a:lnTo>
                    <a:lnTo>
                      <a:pt x="667" y="67"/>
                    </a:lnTo>
                    <a:lnTo>
                      <a:pt x="650" y="67"/>
                    </a:lnTo>
                    <a:lnTo>
                      <a:pt x="650" y="84"/>
                    </a:lnTo>
                    <a:lnTo>
                      <a:pt x="617" y="84"/>
                    </a:lnTo>
                    <a:lnTo>
                      <a:pt x="617" y="117"/>
                    </a:lnTo>
                    <a:lnTo>
                      <a:pt x="583" y="117"/>
                    </a:lnTo>
                    <a:lnTo>
                      <a:pt x="583" y="151"/>
                    </a:lnTo>
                    <a:lnTo>
                      <a:pt x="567" y="151"/>
                    </a:lnTo>
                    <a:lnTo>
                      <a:pt x="567" y="167"/>
                    </a:lnTo>
                    <a:lnTo>
                      <a:pt x="533" y="167"/>
                    </a:lnTo>
                    <a:lnTo>
                      <a:pt x="533" y="201"/>
                    </a:lnTo>
                    <a:lnTo>
                      <a:pt x="500" y="201"/>
                    </a:lnTo>
                    <a:lnTo>
                      <a:pt x="500" y="234"/>
                    </a:lnTo>
                    <a:lnTo>
                      <a:pt x="483" y="234"/>
                    </a:lnTo>
                    <a:lnTo>
                      <a:pt x="483" y="251"/>
                    </a:lnTo>
                    <a:lnTo>
                      <a:pt x="450" y="251"/>
                    </a:lnTo>
                    <a:lnTo>
                      <a:pt x="450" y="284"/>
                    </a:lnTo>
                    <a:lnTo>
                      <a:pt x="417" y="284"/>
                    </a:lnTo>
                    <a:lnTo>
                      <a:pt x="417" y="317"/>
                    </a:lnTo>
                    <a:lnTo>
                      <a:pt x="400" y="317"/>
                    </a:lnTo>
                    <a:lnTo>
                      <a:pt x="400" y="334"/>
                    </a:lnTo>
                    <a:lnTo>
                      <a:pt x="367" y="334"/>
                    </a:lnTo>
                    <a:lnTo>
                      <a:pt x="367" y="367"/>
                    </a:lnTo>
                    <a:lnTo>
                      <a:pt x="333" y="367"/>
                    </a:lnTo>
                    <a:lnTo>
                      <a:pt x="333" y="401"/>
                    </a:lnTo>
                    <a:lnTo>
                      <a:pt x="317" y="401"/>
                    </a:lnTo>
                    <a:lnTo>
                      <a:pt x="317" y="417"/>
                    </a:lnTo>
                    <a:lnTo>
                      <a:pt x="283" y="417"/>
                    </a:lnTo>
                    <a:lnTo>
                      <a:pt x="283" y="451"/>
                    </a:lnTo>
                    <a:lnTo>
                      <a:pt x="250" y="451"/>
                    </a:lnTo>
                    <a:lnTo>
                      <a:pt x="250" y="484"/>
                    </a:lnTo>
                    <a:lnTo>
                      <a:pt x="233" y="484"/>
                    </a:lnTo>
                    <a:lnTo>
                      <a:pt x="233" y="501"/>
                    </a:lnTo>
                    <a:lnTo>
                      <a:pt x="200" y="501"/>
                    </a:lnTo>
                    <a:lnTo>
                      <a:pt x="200" y="534"/>
                    </a:lnTo>
                    <a:lnTo>
                      <a:pt x="167" y="534"/>
                    </a:lnTo>
                    <a:lnTo>
                      <a:pt x="167" y="567"/>
                    </a:lnTo>
                    <a:lnTo>
                      <a:pt x="150" y="567"/>
                    </a:lnTo>
                    <a:lnTo>
                      <a:pt x="150" y="584"/>
                    </a:lnTo>
                    <a:lnTo>
                      <a:pt x="117" y="584"/>
                    </a:lnTo>
                    <a:lnTo>
                      <a:pt x="117" y="617"/>
                    </a:lnTo>
                    <a:lnTo>
                      <a:pt x="83" y="617"/>
                    </a:lnTo>
                    <a:lnTo>
                      <a:pt x="83" y="651"/>
                    </a:lnTo>
                    <a:lnTo>
                      <a:pt x="67" y="651"/>
                    </a:lnTo>
                    <a:lnTo>
                      <a:pt x="67" y="667"/>
                    </a:lnTo>
                    <a:lnTo>
                      <a:pt x="33" y="667"/>
                    </a:lnTo>
                    <a:lnTo>
                      <a:pt x="33" y="734"/>
                    </a:lnTo>
                    <a:lnTo>
                      <a:pt x="0" y="734"/>
                    </a:lnTo>
                    <a:lnTo>
                      <a:pt x="0" y="784"/>
                    </a:lnTo>
                    <a:lnTo>
                      <a:pt x="67" y="784"/>
                    </a:lnTo>
                    <a:lnTo>
                      <a:pt x="67" y="751"/>
                    </a:lnTo>
                    <a:lnTo>
                      <a:pt x="83" y="751"/>
                    </a:lnTo>
                    <a:lnTo>
                      <a:pt x="83" y="734"/>
                    </a:lnTo>
                    <a:lnTo>
                      <a:pt x="117" y="734"/>
                    </a:lnTo>
                    <a:lnTo>
                      <a:pt x="117" y="701"/>
                    </a:lnTo>
                    <a:lnTo>
                      <a:pt x="167" y="701"/>
                    </a:lnTo>
                    <a:lnTo>
                      <a:pt x="167" y="667"/>
                    </a:lnTo>
                    <a:lnTo>
                      <a:pt x="200" y="667"/>
                    </a:lnTo>
                    <a:lnTo>
                      <a:pt x="200" y="651"/>
                    </a:lnTo>
                    <a:lnTo>
                      <a:pt x="250" y="651"/>
                    </a:lnTo>
                    <a:lnTo>
                      <a:pt x="250" y="617"/>
                    </a:lnTo>
                    <a:lnTo>
                      <a:pt x="283" y="617"/>
                    </a:lnTo>
                    <a:lnTo>
                      <a:pt x="283" y="584"/>
                    </a:lnTo>
                    <a:lnTo>
                      <a:pt x="317" y="584"/>
                    </a:lnTo>
                    <a:lnTo>
                      <a:pt x="317" y="567"/>
                    </a:lnTo>
                    <a:lnTo>
                      <a:pt x="367" y="567"/>
                    </a:lnTo>
                    <a:lnTo>
                      <a:pt x="367" y="534"/>
                    </a:lnTo>
                    <a:lnTo>
                      <a:pt x="400" y="534"/>
                    </a:lnTo>
                    <a:lnTo>
                      <a:pt x="400" y="501"/>
                    </a:lnTo>
                    <a:lnTo>
                      <a:pt x="450" y="501"/>
                    </a:lnTo>
                    <a:lnTo>
                      <a:pt x="450" y="484"/>
                    </a:lnTo>
                    <a:lnTo>
                      <a:pt x="483" y="484"/>
                    </a:lnTo>
                    <a:lnTo>
                      <a:pt x="483" y="451"/>
                    </a:lnTo>
                    <a:lnTo>
                      <a:pt x="500" y="451"/>
                    </a:lnTo>
                    <a:lnTo>
                      <a:pt x="500" y="417"/>
                    </a:lnTo>
                    <a:lnTo>
                      <a:pt x="533" y="417"/>
                    </a:lnTo>
                    <a:lnTo>
                      <a:pt x="533" y="401"/>
                    </a:lnTo>
                    <a:lnTo>
                      <a:pt x="567" y="401"/>
                    </a:lnTo>
                    <a:lnTo>
                      <a:pt x="567" y="367"/>
                    </a:lnTo>
                    <a:lnTo>
                      <a:pt x="583" y="367"/>
                    </a:lnTo>
                    <a:lnTo>
                      <a:pt x="583" y="334"/>
                    </a:lnTo>
                    <a:lnTo>
                      <a:pt x="617" y="334"/>
                    </a:lnTo>
                    <a:lnTo>
                      <a:pt x="617" y="317"/>
                    </a:lnTo>
                    <a:lnTo>
                      <a:pt x="650" y="317"/>
                    </a:lnTo>
                    <a:lnTo>
                      <a:pt x="650" y="284"/>
                    </a:lnTo>
                    <a:lnTo>
                      <a:pt x="667" y="284"/>
                    </a:lnTo>
                    <a:lnTo>
                      <a:pt x="667" y="251"/>
                    </a:lnTo>
                    <a:lnTo>
                      <a:pt x="700" y="251"/>
                    </a:lnTo>
                    <a:lnTo>
                      <a:pt x="700" y="234"/>
                    </a:lnTo>
                    <a:lnTo>
                      <a:pt x="733" y="234"/>
                    </a:lnTo>
                    <a:lnTo>
                      <a:pt x="733" y="201"/>
                    </a:lnTo>
                    <a:lnTo>
                      <a:pt x="750" y="201"/>
                    </a:lnTo>
                    <a:lnTo>
                      <a:pt x="750" y="167"/>
                    </a:lnTo>
                    <a:lnTo>
                      <a:pt x="783" y="167"/>
                    </a:lnTo>
                    <a:lnTo>
                      <a:pt x="783" y="151"/>
                    </a:lnTo>
                    <a:lnTo>
                      <a:pt x="817" y="151"/>
                    </a:lnTo>
                    <a:lnTo>
                      <a:pt x="817" y="67"/>
                    </a:lnTo>
                    <a:lnTo>
                      <a:pt x="783" y="67"/>
                    </a:lnTo>
                    <a:lnTo>
                      <a:pt x="783" y="34"/>
                    </a:lnTo>
                    <a:lnTo>
                      <a:pt x="750" y="34"/>
                    </a:lnTo>
                    <a:lnTo>
                      <a:pt x="7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190100" y="1512400"/>
                <a:ext cx="242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7" extrusionOk="0">
                    <a:moveTo>
                      <a:pt x="934" y="0"/>
                    </a:moveTo>
                    <a:lnTo>
                      <a:pt x="934" y="33"/>
                    </a:lnTo>
                    <a:lnTo>
                      <a:pt x="884" y="33"/>
                    </a:lnTo>
                    <a:lnTo>
                      <a:pt x="884" y="50"/>
                    </a:lnTo>
                    <a:lnTo>
                      <a:pt x="851" y="50"/>
                    </a:lnTo>
                    <a:lnTo>
                      <a:pt x="851" y="83"/>
                    </a:lnTo>
                    <a:lnTo>
                      <a:pt x="834" y="83"/>
                    </a:lnTo>
                    <a:lnTo>
                      <a:pt x="834" y="117"/>
                    </a:lnTo>
                    <a:lnTo>
                      <a:pt x="801" y="117"/>
                    </a:lnTo>
                    <a:lnTo>
                      <a:pt x="801" y="133"/>
                    </a:lnTo>
                    <a:lnTo>
                      <a:pt x="767" y="133"/>
                    </a:lnTo>
                    <a:lnTo>
                      <a:pt x="767" y="167"/>
                    </a:lnTo>
                    <a:lnTo>
                      <a:pt x="751" y="167"/>
                    </a:lnTo>
                    <a:lnTo>
                      <a:pt x="751" y="200"/>
                    </a:lnTo>
                    <a:lnTo>
                      <a:pt x="717" y="200"/>
                    </a:lnTo>
                    <a:lnTo>
                      <a:pt x="717" y="217"/>
                    </a:lnTo>
                    <a:lnTo>
                      <a:pt x="684" y="217"/>
                    </a:lnTo>
                    <a:lnTo>
                      <a:pt x="684" y="250"/>
                    </a:lnTo>
                    <a:lnTo>
                      <a:pt x="667" y="250"/>
                    </a:lnTo>
                    <a:lnTo>
                      <a:pt x="667" y="283"/>
                    </a:lnTo>
                    <a:lnTo>
                      <a:pt x="634" y="283"/>
                    </a:lnTo>
                    <a:lnTo>
                      <a:pt x="634" y="300"/>
                    </a:lnTo>
                    <a:lnTo>
                      <a:pt x="601" y="300"/>
                    </a:lnTo>
                    <a:lnTo>
                      <a:pt x="601" y="333"/>
                    </a:lnTo>
                    <a:lnTo>
                      <a:pt x="584" y="333"/>
                    </a:lnTo>
                    <a:lnTo>
                      <a:pt x="584" y="367"/>
                    </a:lnTo>
                    <a:lnTo>
                      <a:pt x="551" y="367"/>
                    </a:lnTo>
                    <a:lnTo>
                      <a:pt x="551" y="383"/>
                    </a:lnTo>
                    <a:lnTo>
                      <a:pt x="501" y="383"/>
                    </a:lnTo>
                    <a:lnTo>
                      <a:pt x="501" y="417"/>
                    </a:lnTo>
                    <a:lnTo>
                      <a:pt x="467" y="417"/>
                    </a:lnTo>
                    <a:lnTo>
                      <a:pt x="467" y="450"/>
                    </a:lnTo>
                    <a:lnTo>
                      <a:pt x="434" y="450"/>
                    </a:lnTo>
                    <a:lnTo>
                      <a:pt x="434" y="467"/>
                    </a:lnTo>
                    <a:lnTo>
                      <a:pt x="417" y="467"/>
                    </a:lnTo>
                    <a:lnTo>
                      <a:pt x="417" y="500"/>
                    </a:lnTo>
                    <a:lnTo>
                      <a:pt x="384" y="500"/>
                    </a:lnTo>
                    <a:lnTo>
                      <a:pt x="384" y="550"/>
                    </a:lnTo>
                    <a:lnTo>
                      <a:pt x="351" y="550"/>
                    </a:lnTo>
                    <a:lnTo>
                      <a:pt x="351" y="583"/>
                    </a:lnTo>
                    <a:lnTo>
                      <a:pt x="334" y="583"/>
                    </a:lnTo>
                    <a:lnTo>
                      <a:pt x="334" y="617"/>
                    </a:lnTo>
                    <a:lnTo>
                      <a:pt x="301" y="617"/>
                    </a:lnTo>
                    <a:lnTo>
                      <a:pt x="301" y="633"/>
                    </a:lnTo>
                    <a:lnTo>
                      <a:pt x="267" y="633"/>
                    </a:lnTo>
                    <a:lnTo>
                      <a:pt x="267" y="667"/>
                    </a:lnTo>
                    <a:lnTo>
                      <a:pt x="251" y="667"/>
                    </a:lnTo>
                    <a:lnTo>
                      <a:pt x="251" y="700"/>
                    </a:lnTo>
                    <a:lnTo>
                      <a:pt x="217" y="700"/>
                    </a:lnTo>
                    <a:lnTo>
                      <a:pt x="217" y="717"/>
                    </a:lnTo>
                    <a:lnTo>
                      <a:pt x="184" y="717"/>
                    </a:lnTo>
                    <a:lnTo>
                      <a:pt x="184" y="750"/>
                    </a:lnTo>
                    <a:lnTo>
                      <a:pt x="167" y="750"/>
                    </a:lnTo>
                    <a:lnTo>
                      <a:pt x="167" y="783"/>
                    </a:lnTo>
                    <a:lnTo>
                      <a:pt x="134" y="783"/>
                    </a:lnTo>
                    <a:lnTo>
                      <a:pt x="134" y="800"/>
                    </a:lnTo>
                    <a:lnTo>
                      <a:pt x="101" y="800"/>
                    </a:lnTo>
                    <a:lnTo>
                      <a:pt x="101" y="833"/>
                    </a:lnTo>
                    <a:lnTo>
                      <a:pt x="84" y="833"/>
                    </a:lnTo>
                    <a:lnTo>
                      <a:pt x="84" y="866"/>
                    </a:lnTo>
                    <a:lnTo>
                      <a:pt x="51" y="866"/>
                    </a:lnTo>
                    <a:lnTo>
                      <a:pt x="51" y="883"/>
                    </a:lnTo>
                    <a:lnTo>
                      <a:pt x="17" y="883"/>
                    </a:lnTo>
                    <a:lnTo>
                      <a:pt x="17" y="950"/>
                    </a:lnTo>
                    <a:lnTo>
                      <a:pt x="1" y="950"/>
                    </a:lnTo>
                    <a:lnTo>
                      <a:pt x="1" y="966"/>
                    </a:lnTo>
                    <a:lnTo>
                      <a:pt x="51" y="966"/>
                    </a:lnTo>
                    <a:lnTo>
                      <a:pt x="51" y="950"/>
                    </a:lnTo>
                    <a:lnTo>
                      <a:pt x="84" y="950"/>
                    </a:lnTo>
                    <a:lnTo>
                      <a:pt x="84" y="916"/>
                    </a:lnTo>
                    <a:lnTo>
                      <a:pt x="101" y="916"/>
                    </a:lnTo>
                    <a:lnTo>
                      <a:pt x="101" y="883"/>
                    </a:lnTo>
                    <a:lnTo>
                      <a:pt x="134" y="883"/>
                    </a:lnTo>
                    <a:lnTo>
                      <a:pt x="134" y="866"/>
                    </a:lnTo>
                    <a:lnTo>
                      <a:pt x="167" y="866"/>
                    </a:lnTo>
                    <a:lnTo>
                      <a:pt x="167" y="833"/>
                    </a:lnTo>
                    <a:lnTo>
                      <a:pt x="184" y="833"/>
                    </a:lnTo>
                    <a:lnTo>
                      <a:pt x="184" y="800"/>
                    </a:lnTo>
                    <a:lnTo>
                      <a:pt x="217" y="800"/>
                    </a:lnTo>
                    <a:lnTo>
                      <a:pt x="217" y="783"/>
                    </a:lnTo>
                    <a:lnTo>
                      <a:pt x="251" y="783"/>
                    </a:lnTo>
                    <a:lnTo>
                      <a:pt x="251" y="750"/>
                    </a:lnTo>
                    <a:lnTo>
                      <a:pt x="267" y="750"/>
                    </a:lnTo>
                    <a:lnTo>
                      <a:pt x="267" y="717"/>
                    </a:lnTo>
                    <a:lnTo>
                      <a:pt x="301" y="717"/>
                    </a:lnTo>
                    <a:lnTo>
                      <a:pt x="301" y="700"/>
                    </a:lnTo>
                    <a:lnTo>
                      <a:pt x="334" y="700"/>
                    </a:lnTo>
                    <a:lnTo>
                      <a:pt x="334" y="667"/>
                    </a:lnTo>
                    <a:lnTo>
                      <a:pt x="351" y="667"/>
                    </a:lnTo>
                    <a:lnTo>
                      <a:pt x="351" y="633"/>
                    </a:lnTo>
                    <a:lnTo>
                      <a:pt x="384" y="633"/>
                    </a:lnTo>
                    <a:lnTo>
                      <a:pt x="384" y="617"/>
                    </a:lnTo>
                    <a:lnTo>
                      <a:pt x="417" y="617"/>
                    </a:lnTo>
                    <a:lnTo>
                      <a:pt x="417" y="583"/>
                    </a:lnTo>
                    <a:lnTo>
                      <a:pt x="434" y="583"/>
                    </a:lnTo>
                    <a:lnTo>
                      <a:pt x="434" y="550"/>
                    </a:lnTo>
                    <a:lnTo>
                      <a:pt x="467" y="550"/>
                    </a:lnTo>
                    <a:lnTo>
                      <a:pt x="467" y="533"/>
                    </a:lnTo>
                    <a:lnTo>
                      <a:pt x="501" y="533"/>
                    </a:lnTo>
                    <a:lnTo>
                      <a:pt x="501" y="500"/>
                    </a:lnTo>
                    <a:lnTo>
                      <a:pt x="517" y="500"/>
                    </a:lnTo>
                    <a:lnTo>
                      <a:pt x="517" y="467"/>
                    </a:lnTo>
                    <a:lnTo>
                      <a:pt x="551" y="467"/>
                    </a:lnTo>
                    <a:lnTo>
                      <a:pt x="551" y="450"/>
                    </a:lnTo>
                    <a:lnTo>
                      <a:pt x="584" y="450"/>
                    </a:lnTo>
                    <a:lnTo>
                      <a:pt x="584" y="417"/>
                    </a:lnTo>
                    <a:lnTo>
                      <a:pt x="601" y="417"/>
                    </a:lnTo>
                    <a:lnTo>
                      <a:pt x="601" y="383"/>
                    </a:lnTo>
                    <a:lnTo>
                      <a:pt x="634" y="383"/>
                    </a:lnTo>
                    <a:lnTo>
                      <a:pt x="634" y="367"/>
                    </a:lnTo>
                    <a:lnTo>
                      <a:pt x="667" y="367"/>
                    </a:lnTo>
                    <a:lnTo>
                      <a:pt x="667" y="333"/>
                    </a:lnTo>
                    <a:lnTo>
                      <a:pt x="684" y="333"/>
                    </a:lnTo>
                    <a:lnTo>
                      <a:pt x="684" y="300"/>
                    </a:lnTo>
                    <a:lnTo>
                      <a:pt x="717" y="300"/>
                    </a:lnTo>
                    <a:lnTo>
                      <a:pt x="717" y="283"/>
                    </a:lnTo>
                    <a:lnTo>
                      <a:pt x="751" y="283"/>
                    </a:lnTo>
                    <a:lnTo>
                      <a:pt x="751" y="250"/>
                    </a:lnTo>
                    <a:lnTo>
                      <a:pt x="767" y="250"/>
                    </a:lnTo>
                    <a:lnTo>
                      <a:pt x="767" y="217"/>
                    </a:lnTo>
                    <a:lnTo>
                      <a:pt x="801" y="217"/>
                    </a:lnTo>
                    <a:lnTo>
                      <a:pt x="801" y="200"/>
                    </a:lnTo>
                    <a:lnTo>
                      <a:pt x="834" y="200"/>
                    </a:lnTo>
                    <a:lnTo>
                      <a:pt x="834" y="167"/>
                    </a:lnTo>
                    <a:lnTo>
                      <a:pt x="851" y="167"/>
                    </a:lnTo>
                    <a:lnTo>
                      <a:pt x="851" y="133"/>
                    </a:lnTo>
                    <a:lnTo>
                      <a:pt x="884" y="133"/>
                    </a:lnTo>
                    <a:lnTo>
                      <a:pt x="884" y="117"/>
                    </a:lnTo>
                    <a:lnTo>
                      <a:pt x="917" y="117"/>
                    </a:lnTo>
                    <a:lnTo>
                      <a:pt x="917" y="83"/>
                    </a:lnTo>
                    <a:lnTo>
                      <a:pt x="934" y="83"/>
                    </a:lnTo>
                    <a:lnTo>
                      <a:pt x="934" y="50"/>
                    </a:lnTo>
                    <a:lnTo>
                      <a:pt x="967" y="50"/>
                    </a:lnTo>
                    <a:lnTo>
                      <a:pt x="9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4173450" y="1514475"/>
                <a:ext cx="596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417" extrusionOk="0">
                    <a:moveTo>
                      <a:pt x="2266" y="0"/>
                    </a:moveTo>
                    <a:lnTo>
                      <a:pt x="2266" y="34"/>
                    </a:lnTo>
                    <a:lnTo>
                      <a:pt x="2250" y="34"/>
                    </a:lnTo>
                    <a:lnTo>
                      <a:pt x="2250" y="50"/>
                    </a:lnTo>
                    <a:lnTo>
                      <a:pt x="2216" y="50"/>
                    </a:lnTo>
                    <a:lnTo>
                      <a:pt x="2216" y="84"/>
                    </a:lnTo>
                    <a:lnTo>
                      <a:pt x="2183" y="84"/>
                    </a:lnTo>
                    <a:lnTo>
                      <a:pt x="2183" y="117"/>
                    </a:lnTo>
                    <a:lnTo>
                      <a:pt x="2166" y="117"/>
                    </a:lnTo>
                    <a:lnTo>
                      <a:pt x="2166" y="134"/>
                    </a:lnTo>
                    <a:lnTo>
                      <a:pt x="2133" y="134"/>
                    </a:lnTo>
                    <a:lnTo>
                      <a:pt x="2133" y="167"/>
                    </a:lnTo>
                    <a:lnTo>
                      <a:pt x="2100" y="167"/>
                    </a:lnTo>
                    <a:lnTo>
                      <a:pt x="2100" y="200"/>
                    </a:lnTo>
                    <a:lnTo>
                      <a:pt x="2083" y="200"/>
                    </a:lnTo>
                    <a:lnTo>
                      <a:pt x="2083" y="217"/>
                    </a:lnTo>
                    <a:lnTo>
                      <a:pt x="2050" y="217"/>
                    </a:lnTo>
                    <a:lnTo>
                      <a:pt x="2050" y="250"/>
                    </a:lnTo>
                    <a:lnTo>
                      <a:pt x="2016" y="250"/>
                    </a:lnTo>
                    <a:lnTo>
                      <a:pt x="2016" y="284"/>
                    </a:lnTo>
                    <a:lnTo>
                      <a:pt x="2000" y="284"/>
                    </a:lnTo>
                    <a:lnTo>
                      <a:pt x="2000" y="300"/>
                    </a:lnTo>
                    <a:lnTo>
                      <a:pt x="1966" y="300"/>
                    </a:lnTo>
                    <a:lnTo>
                      <a:pt x="1966" y="334"/>
                    </a:lnTo>
                    <a:lnTo>
                      <a:pt x="1933" y="334"/>
                    </a:lnTo>
                    <a:lnTo>
                      <a:pt x="1933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3" y="384"/>
                    </a:lnTo>
                    <a:lnTo>
                      <a:pt x="1883" y="417"/>
                    </a:lnTo>
                    <a:lnTo>
                      <a:pt x="1850" y="417"/>
                    </a:lnTo>
                    <a:lnTo>
                      <a:pt x="1850" y="450"/>
                    </a:lnTo>
                    <a:lnTo>
                      <a:pt x="1833" y="450"/>
                    </a:lnTo>
                    <a:lnTo>
                      <a:pt x="1833" y="467"/>
                    </a:lnTo>
                    <a:lnTo>
                      <a:pt x="1800" y="467"/>
                    </a:lnTo>
                    <a:lnTo>
                      <a:pt x="1800" y="500"/>
                    </a:lnTo>
                    <a:lnTo>
                      <a:pt x="1767" y="500"/>
                    </a:lnTo>
                    <a:lnTo>
                      <a:pt x="1767" y="534"/>
                    </a:lnTo>
                    <a:lnTo>
                      <a:pt x="1750" y="534"/>
                    </a:lnTo>
                    <a:lnTo>
                      <a:pt x="1750" y="550"/>
                    </a:lnTo>
                    <a:lnTo>
                      <a:pt x="1717" y="550"/>
                    </a:lnTo>
                    <a:lnTo>
                      <a:pt x="1717" y="584"/>
                    </a:lnTo>
                    <a:lnTo>
                      <a:pt x="1683" y="584"/>
                    </a:lnTo>
                    <a:lnTo>
                      <a:pt x="1683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3" y="634"/>
                    </a:lnTo>
                    <a:lnTo>
                      <a:pt x="1633" y="667"/>
                    </a:lnTo>
                    <a:lnTo>
                      <a:pt x="1600" y="667"/>
                    </a:lnTo>
                    <a:lnTo>
                      <a:pt x="1600" y="700"/>
                    </a:lnTo>
                    <a:lnTo>
                      <a:pt x="1583" y="700"/>
                    </a:lnTo>
                    <a:lnTo>
                      <a:pt x="1583" y="717"/>
                    </a:lnTo>
                    <a:lnTo>
                      <a:pt x="1550" y="717"/>
                    </a:lnTo>
                    <a:lnTo>
                      <a:pt x="1550" y="750"/>
                    </a:lnTo>
                    <a:lnTo>
                      <a:pt x="1517" y="750"/>
                    </a:lnTo>
                    <a:lnTo>
                      <a:pt x="1517" y="783"/>
                    </a:lnTo>
                    <a:lnTo>
                      <a:pt x="1500" y="783"/>
                    </a:lnTo>
                    <a:lnTo>
                      <a:pt x="1500" y="800"/>
                    </a:lnTo>
                    <a:lnTo>
                      <a:pt x="1467" y="800"/>
                    </a:lnTo>
                    <a:lnTo>
                      <a:pt x="1467" y="833"/>
                    </a:lnTo>
                    <a:lnTo>
                      <a:pt x="1433" y="833"/>
                    </a:lnTo>
                    <a:lnTo>
                      <a:pt x="1433" y="867"/>
                    </a:lnTo>
                    <a:lnTo>
                      <a:pt x="1417" y="867"/>
                    </a:lnTo>
                    <a:lnTo>
                      <a:pt x="1417" y="883"/>
                    </a:lnTo>
                    <a:lnTo>
                      <a:pt x="1383" y="883"/>
                    </a:lnTo>
                    <a:lnTo>
                      <a:pt x="1383" y="917"/>
                    </a:lnTo>
                    <a:lnTo>
                      <a:pt x="1350" y="917"/>
                    </a:lnTo>
                    <a:lnTo>
                      <a:pt x="1350" y="950"/>
                    </a:lnTo>
                    <a:lnTo>
                      <a:pt x="1333" y="950"/>
                    </a:lnTo>
                    <a:lnTo>
                      <a:pt x="1333" y="967"/>
                    </a:lnTo>
                    <a:lnTo>
                      <a:pt x="1300" y="967"/>
                    </a:lnTo>
                    <a:lnTo>
                      <a:pt x="1300" y="1000"/>
                    </a:lnTo>
                    <a:lnTo>
                      <a:pt x="1267" y="1000"/>
                    </a:lnTo>
                    <a:lnTo>
                      <a:pt x="1267" y="1033"/>
                    </a:lnTo>
                    <a:lnTo>
                      <a:pt x="1250" y="1033"/>
                    </a:lnTo>
                    <a:lnTo>
                      <a:pt x="1250" y="1050"/>
                    </a:lnTo>
                    <a:lnTo>
                      <a:pt x="1217" y="1050"/>
                    </a:lnTo>
                    <a:lnTo>
                      <a:pt x="1217" y="1083"/>
                    </a:lnTo>
                    <a:lnTo>
                      <a:pt x="1183" y="1083"/>
                    </a:lnTo>
                    <a:lnTo>
                      <a:pt x="1183" y="1117"/>
                    </a:lnTo>
                    <a:lnTo>
                      <a:pt x="1167" y="1117"/>
                    </a:lnTo>
                    <a:lnTo>
                      <a:pt x="1167" y="1133"/>
                    </a:lnTo>
                    <a:lnTo>
                      <a:pt x="1133" y="1133"/>
                    </a:lnTo>
                    <a:lnTo>
                      <a:pt x="1133" y="1167"/>
                    </a:lnTo>
                    <a:lnTo>
                      <a:pt x="1100" y="1167"/>
                    </a:lnTo>
                    <a:lnTo>
                      <a:pt x="1100" y="1200"/>
                    </a:lnTo>
                    <a:lnTo>
                      <a:pt x="1083" y="1200"/>
                    </a:lnTo>
                    <a:lnTo>
                      <a:pt x="1083" y="1217"/>
                    </a:lnTo>
                    <a:lnTo>
                      <a:pt x="1050" y="1217"/>
                    </a:lnTo>
                    <a:lnTo>
                      <a:pt x="1050" y="1250"/>
                    </a:lnTo>
                    <a:lnTo>
                      <a:pt x="1017" y="1250"/>
                    </a:lnTo>
                    <a:lnTo>
                      <a:pt x="1017" y="1283"/>
                    </a:lnTo>
                    <a:lnTo>
                      <a:pt x="1000" y="1283"/>
                    </a:lnTo>
                    <a:lnTo>
                      <a:pt x="1000" y="1300"/>
                    </a:lnTo>
                    <a:lnTo>
                      <a:pt x="967" y="1300"/>
                    </a:lnTo>
                    <a:lnTo>
                      <a:pt x="967" y="1333"/>
                    </a:lnTo>
                    <a:lnTo>
                      <a:pt x="933" y="1333"/>
                    </a:lnTo>
                    <a:lnTo>
                      <a:pt x="933" y="1367"/>
                    </a:lnTo>
                    <a:lnTo>
                      <a:pt x="917" y="1367"/>
                    </a:lnTo>
                    <a:lnTo>
                      <a:pt x="917" y="1383"/>
                    </a:lnTo>
                    <a:lnTo>
                      <a:pt x="883" y="1383"/>
                    </a:lnTo>
                    <a:lnTo>
                      <a:pt x="883" y="1417"/>
                    </a:lnTo>
                    <a:lnTo>
                      <a:pt x="850" y="1417"/>
                    </a:lnTo>
                    <a:lnTo>
                      <a:pt x="850" y="1450"/>
                    </a:lnTo>
                    <a:lnTo>
                      <a:pt x="833" y="1450"/>
                    </a:lnTo>
                    <a:lnTo>
                      <a:pt x="833" y="1467"/>
                    </a:lnTo>
                    <a:lnTo>
                      <a:pt x="800" y="1467"/>
                    </a:lnTo>
                    <a:lnTo>
                      <a:pt x="800" y="1500"/>
                    </a:lnTo>
                    <a:lnTo>
                      <a:pt x="767" y="1500"/>
                    </a:lnTo>
                    <a:lnTo>
                      <a:pt x="767" y="1533"/>
                    </a:lnTo>
                    <a:lnTo>
                      <a:pt x="750" y="1533"/>
                    </a:lnTo>
                    <a:lnTo>
                      <a:pt x="750" y="1550"/>
                    </a:lnTo>
                    <a:lnTo>
                      <a:pt x="717" y="1550"/>
                    </a:lnTo>
                    <a:lnTo>
                      <a:pt x="717" y="1583"/>
                    </a:lnTo>
                    <a:lnTo>
                      <a:pt x="683" y="1583"/>
                    </a:lnTo>
                    <a:lnTo>
                      <a:pt x="683" y="1617"/>
                    </a:lnTo>
                    <a:lnTo>
                      <a:pt x="667" y="1617"/>
                    </a:lnTo>
                    <a:lnTo>
                      <a:pt x="667" y="1633"/>
                    </a:lnTo>
                    <a:lnTo>
                      <a:pt x="633" y="1633"/>
                    </a:lnTo>
                    <a:lnTo>
                      <a:pt x="633" y="1667"/>
                    </a:lnTo>
                    <a:lnTo>
                      <a:pt x="600" y="1667"/>
                    </a:lnTo>
                    <a:lnTo>
                      <a:pt x="600" y="1700"/>
                    </a:lnTo>
                    <a:lnTo>
                      <a:pt x="583" y="1700"/>
                    </a:lnTo>
                    <a:lnTo>
                      <a:pt x="583" y="1717"/>
                    </a:lnTo>
                    <a:lnTo>
                      <a:pt x="550" y="1717"/>
                    </a:lnTo>
                    <a:lnTo>
                      <a:pt x="550" y="1750"/>
                    </a:lnTo>
                    <a:lnTo>
                      <a:pt x="517" y="1750"/>
                    </a:lnTo>
                    <a:lnTo>
                      <a:pt x="517" y="1783"/>
                    </a:lnTo>
                    <a:lnTo>
                      <a:pt x="500" y="1783"/>
                    </a:lnTo>
                    <a:lnTo>
                      <a:pt x="500" y="1800"/>
                    </a:lnTo>
                    <a:lnTo>
                      <a:pt x="467" y="1800"/>
                    </a:lnTo>
                    <a:lnTo>
                      <a:pt x="467" y="1833"/>
                    </a:lnTo>
                    <a:lnTo>
                      <a:pt x="434" y="1833"/>
                    </a:lnTo>
                    <a:lnTo>
                      <a:pt x="434" y="1867"/>
                    </a:lnTo>
                    <a:lnTo>
                      <a:pt x="417" y="1867"/>
                    </a:lnTo>
                    <a:lnTo>
                      <a:pt x="417" y="1883"/>
                    </a:lnTo>
                    <a:lnTo>
                      <a:pt x="384" y="1883"/>
                    </a:lnTo>
                    <a:lnTo>
                      <a:pt x="384" y="1917"/>
                    </a:lnTo>
                    <a:lnTo>
                      <a:pt x="350" y="1917"/>
                    </a:lnTo>
                    <a:lnTo>
                      <a:pt x="350" y="1950"/>
                    </a:lnTo>
                    <a:lnTo>
                      <a:pt x="334" y="1950"/>
                    </a:lnTo>
                    <a:lnTo>
                      <a:pt x="334" y="1967"/>
                    </a:lnTo>
                    <a:lnTo>
                      <a:pt x="300" y="1967"/>
                    </a:lnTo>
                    <a:lnTo>
                      <a:pt x="300" y="2000"/>
                    </a:lnTo>
                    <a:lnTo>
                      <a:pt x="267" y="2000"/>
                    </a:lnTo>
                    <a:lnTo>
                      <a:pt x="267" y="2033"/>
                    </a:lnTo>
                    <a:lnTo>
                      <a:pt x="250" y="2033"/>
                    </a:lnTo>
                    <a:lnTo>
                      <a:pt x="250" y="2050"/>
                    </a:lnTo>
                    <a:lnTo>
                      <a:pt x="217" y="2050"/>
                    </a:lnTo>
                    <a:lnTo>
                      <a:pt x="217" y="2083"/>
                    </a:lnTo>
                    <a:lnTo>
                      <a:pt x="184" y="2083"/>
                    </a:lnTo>
                    <a:lnTo>
                      <a:pt x="184" y="2116"/>
                    </a:lnTo>
                    <a:lnTo>
                      <a:pt x="167" y="2116"/>
                    </a:lnTo>
                    <a:lnTo>
                      <a:pt x="167" y="2133"/>
                    </a:lnTo>
                    <a:lnTo>
                      <a:pt x="134" y="2133"/>
                    </a:lnTo>
                    <a:lnTo>
                      <a:pt x="134" y="2166"/>
                    </a:lnTo>
                    <a:lnTo>
                      <a:pt x="100" y="2166"/>
                    </a:lnTo>
                    <a:lnTo>
                      <a:pt x="100" y="2200"/>
                    </a:lnTo>
                    <a:lnTo>
                      <a:pt x="84" y="2200"/>
                    </a:lnTo>
                    <a:lnTo>
                      <a:pt x="84" y="2216"/>
                    </a:lnTo>
                    <a:lnTo>
                      <a:pt x="50" y="2216"/>
                    </a:lnTo>
                    <a:lnTo>
                      <a:pt x="50" y="2250"/>
                    </a:lnTo>
                    <a:lnTo>
                      <a:pt x="17" y="2250"/>
                    </a:lnTo>
                    <a:lnTo>
                      <a:pt x="17" y="2283"/>
                    </a:lnTo>
                    <a:lnTo>
                      <a:pt x="0" y="2283"/>
                    </a:lnTo>
                    <a:lnTo>
                      <a:pt x="0" y="2366"/>
                    </a:lnTo>
                    <a:lnTo>
                      <a:pt x="17" y="2366"/>
                    </a:lnTo>
                    <a:lnTo>
                      <a:pt x="17" y="2383"/>
                    </a:lnTo>
                    <a:lnTo>
                      <a:pt x="50" y="2383"/>
                    </a:lnTo>
                    <a:lnTo>
                      <a:pt x="50" y="2416"/>
                    </a:lnTo>
                    <a:lnTo>
                      <a:pt x="100" y="2416"/>
                    </a:lnTo>
                    <a:lnTo>
                      <a:pt x="100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3" y="1950"/>
                    </a:lnTo>
                    <a:lnTo>
                      <a:pt x="583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3" y="1883"/>
                    </a:lnTo>
                    <a:lnTo>
                      <a:pt x="633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3" y="1833"/>
                    </a:lnTo>
                    <a:lnTo>
                      <a:pt x="683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lnTo>
                      <a:pt x="767" y="1750"/>
                    </a:lnTo>
                    <a:lnTo>
                      <a:pt x="767" y="1717"/>
                    </a:lnTo>
                    <a:lnTo>
                      <a:pt x="800" y="1717"/>
                    </a:lnTo>
                    <a:lnTo>
                      <a:pt x="800" y="1700"/>
                    </a:lnTo>
                    <a:lnTo>
                      <a:pt x="833" y="1700"/>
                    </a:lnTo>
                    <a:lnTo>
                      <a:pt x="833" y="1667"/>
                    </a:lnTo>
                    <a:lnTo>
                      <a:pt x="850" y="1667"/>
                    </a:lnTo>
                    <a:lnTo>
                      <a:pt x="850" y="1633"/>
                    </a:lnTo>
                    <a:lnTo>
                      <a:pt x="883" y="1633"/>
                    </a:lnTo>
                    <a:lnTo>
                      <a:pt x="883" y="1617"/>
                    </a:lnTo>
                    <a:lnTo>
                      <a:pt x="917" y="1617"/>
                    </a:lnTo>
                    <a:lnTo>
                      <a:pt x="917" y="1583"/>
                    </a:lnTo>
                    <a:lnTo>
                      <a:pt x="933" y="1583"/>
                    </a:lnTo>
                    <a:lnTo>
                      <a:pt x="933" y="1550"/>
                    </a:lnTo>
                    <a:lnTo>
                      <a:pt x="967" y="1550"/>
                    </a:lnTo>
                    <a:lnTo>
                      <a:pt x="967" y="1533"/>
                    </a:lnTo>
                    <a:lnTo>
                      <a:pt x="1000" y="1533"/>
                    </a:lnTo>
                    <a:lnTo>
                      <a:pt x="1000" y="1500"/>
                    </a:lnTo>
                    <a:lnTo>
                      <a:pt x="1017" y="1500"/>
                    </a:lnTo>
                    <a:lnTo>
                      <a:pt x="1017" y="1467"/>
                    </a:lnTo>
                    <a:lnTo>
                      <a:pt x="1050" y="1467"/>
                    </a:lnTo>
                    <a:lnTo>
                      <a:pt x="1050" y="1450"/>
                    </a:lnTo>
                    <a:lnTo>
                      <a:pt x="1083" y="1450"/>
                    </a:lnTo>
                    <a:lnTo>
                      <a:pt x="1083" y="1417"/>
                    </a:lnTo>
                    <a:lnTo>
                      <a:pt x="1100" y="1417"/>
                    </a:lnTo>
                    <a:lnTo>
                      <a:pt x="1100" y="1383"/>
                    </a:lnTo>
                    <a:lnTo>
                      <a:pt x="1133" y="1383"/>
                    </a:lnTo>
                    <a:lnTo>
                      <a:pt x="1133" y="1367"/>
                    </a:lnTo>
                    <a:lnTo>
                      <a:pt x="1167" y="1367"/>
                    </a:lnTo>
                    <a:lnTo>
                      <a:pt x="1167" y="1333"/>
                    </a:lnTo>
                    <a:lnTo>
                      <a:pt x="1183" y="1333"/>
                    </a:lnTo>
                    <a:lnTo>
                      <a:pt x="1183" y="1300"/>
                    </a:lnTo>
                    <a:lnTo>
                      <a:pt x="1217" y="1300"/>
                    </a:lnTo>
                    <a:lnTo>
                      <a:pt x="1217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3" y="1200"/>
                    </a:lnTo>
                    <a:lnTo>
                      <a:pt x="1333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3" y="1133"/>
                    </a:lnTo>
                    <a:lnTo>
                      <a:pt x="1383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3" y="1083"/>
                    </a:lnTo>
                    <a:lnTo>
                      <a:pt x="1433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3" y="950"/>
                    </a:lnTo>
                    <a:lnTo>
                      <a:pt x="1583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6" y="550"/>
                    </a:lnTo>
                    <a:lnTo>
                      <a:pt x="1966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6" y="500"/>
                    </a:lnTo>
                    <a:lnTo>
                      <a:pt x="2016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6" y="367"/>
                    </a:lnTo>
                    <a:lnTo>
                      <a:pt x="2166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6" y="300"/>
                    </a:lnTo>
                    <a:lnTo>
                      <a:pt x="2216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6" y="250"/>
                    </a:lnTo>
                    <a:lnTo>
                      <a:pt x="2266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206775" y="1526125"/>
                <a:ext cx="3792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51" extrusionOk="0">
                    <a:moveTo>
                      <a:pt x="1417" y="1"/>
                    </a:moveTo>
                    <a:lnTo>
                      <a:pt x="1417" y="34"/>
                    </a:lnTo>
                    <a:lnTo>
                      <a:pt x="1383" y="34"/>
                    </a:lnTo>
                    <a:lnTo>
                      <a:pt x="1383" y="68"/>
                    </a:lnTo>
                    <a:lnTo>
                      <a:pt x="1350" y="68"/>
                    </a:lnTo>
                    <a:lnTo>
                      <a:pt x="1350" y="84"/>
                    </a:lnTo>
                    <a:lnTo>
                      <a:pt x="1333" y="84"/>
                    </a:lnTo>
                    <a:lnTo>
                      <a:pt x="1333" y="118"/>
                    </a:lnTo>
                    <a:lnTo>
                      <a:pt x="1300" y="118"/>
                    </a:lnTo>
                    <a:lnTo>
                      <a:pt x="1300" y="151"/>
                    </a:lnTo>
                    <a:lnTo>
                      <a:pt x="1267" y="151"/>
                    </a:lnTo>
                    <a:lnTo>
                      <a:pt x="1267" y="168"/>
                    </a:lnTo>
                    <a:lnTo>
                      <a:pt x="1250" y="168"/>
                    </a:lnTo>
                    <a:lnTo>
                      <a:pt x="1250" y="201"/>
                    </a:lnTo>
                    <a:lnTo>
                      <a:pt x="1217" y="201"/>
                    </a:lnTo>
                    <a:lnTo>
                      <a:pt x="1217" y="234"/>
                    </a:lnTo>
                    <a:lnTo>
                      <a:pt x="1183" y="234"/>
                    </a:lnTo>
                    <a:lnTo>
                      <a:pt x="1183" y="251"/>
                    </a:lnTo>
                    <a:lnTo>
                      <a:pt x="1167" y="251"/>
                    </a:lnTo>
                    <a:lnTo>
                      <a:pt x="1167" y="284"/>
                    </a:lnTo>
                    <a:lnTo>
                      <a:pt x="1133" y="284"/>
                    </a:lnTo>
                    <a:lnTo>
                      <a:pt x="1133" y="317"/>
                    </a:lnTo>
                    <a:lnTo>
                      <a:pt x="1100" y="317"/>
                    </a:lnTo>
                    <a:lnTo>
                      <a:pt x="1100" y="334"/>
                    </a:lnTo>
                    <a:lnTo>
                      <a:pt x="1083" y="334"/>
                    </a:lnTo>
                    <a:lnTo>
                      <a:pt x="1083" y="367"/>
                    </a:lnTo>
                    <a:lnTo>
                      <a:pt x="1050" y="367"/>
                    </a:lnTo>
                    <a:lnTo>
                      <a:pt x="1050" y="401"/>
                    </a:lnTo>
                    <a:lnTo>
                      <a:pt x="1017" y="401"/>
                    </a:lnTo>
                    <a:lnTo>
                      <a:pt x="1017" y="417"/>
                    </a:lnTo>
                    <a:lnTo>
                      <a:pt x="1000" y="417"/>
                    </a:lnTo>
                    <a:lnTo>
                      <a:pt x="1000" y="451"/>
                    </a:lnTo>
                    <a:lnTo>
                      <a:pt x="967" y="451"/>
                    </a:lnTo>
                    <a:lnTo>
                      <a:pt x="967" y="484"/>
                    </a:lnTo>
                    <a:lnTo>
                      <a:pt x="933" y="484"/>
                    </a:lnTo>
                    <a:lnTo>
                      <a:pt x="933" y="501"/>
                    </a:lnTo>
                    <a:lnTo>
                      <a:pt x="917" y="501"/>
                    </a:lnTo>
                    <a:lnTo>
                      <a:pt x="917" y="534"/>
                    </a:lnTo>
                    <a:lnTo>
                      <a:pt x="883" y="534"/>
                    </a:lnTo>
                    <a:lnTo>
                      <a:pt x="883" y="567"/>
                    </a:lnTo>
                    <a:lnTo>
                      <a:pt x="850" y="567"/>
                    </a:lnTo>
                    <a:lnTo>
                      <a:pt x="850" y="584"/>
                    </a:lnTo>
                    <a:lnTo>
                      <a:pt x="833" y="584"/>
                    </a:lnTo>
                    <a:lnTo>
                      <a:pt x="833" y="617"/>
                    </a:lnTo>
                    <a:lnTo>
                      <a:pt x="800" y="617"/>
                    </a:lnTo>
                    <a:lnTo>
                      <a:pt x="800" y="651"/>
                    </a:lnTo>
                    <a:lnTo>
                      <a:pt x="767" y="651"/>
                    </a:lnTo>
                    <a:lnTo>
                      <a:pt x="767" y="667"/>
                    </a:lnTo>
                    <a:lnTo>
                      <a:pt x="750" y="667"/>
                    </a:lnTo>
                    <a:lnTo>
                      <a:pt x="750" y="701"/>
                    </a:lnTo>
                    <a:lnTo>
                      <a:pt x="717" y="701"/>
                    </a:lnTo>
                    <a:lnTo>
                      <a:pt x="717" y="734"/>
                    </a:lnTo>
                    <a:lnTo>
                      <a:pt x="683" y="734"/>
                    </a:lnTo>
                    <a:lnTo>
                      <a:pt x="683" y="751"/>
                    </a:lnTo>
                    <a:lnTo>
                      <a:pt x="667" y="751"/>
                    </a:lnTo>
                    <a:lnTo>
                      <a:pt x="667" y="784"/>
                    </a:lnTo>
                    <a:lnTo>
                      <a:pt x="633" y="784"/>
                    </a:lnTo>
                    <a:lnTo>
                      <a:pt x="633" y="817"/>
                    </a:lnTo>
                    <a:lnTo>
                      <a:pt x="600" y="817"/>
                    </a:lnTo>
                    <a:lnTo>
                      <a:pt x="600" y="834"/>
                    </a:lnTo>
                    <a:lnTo>
                      <a:pt x="584" y="834"/>
                    </a:lnTo>
                    <a:lnTo>
                      <a:pt x="584" y="867"/>
                    </a:lnTo>
                    <a:lnTo>
                      <a:pt x="550" y="867"/>
                    </a:lnTo>
                    <a:lnTo>
                      <a:pt x="550" y="901"/>
                    </a:lnTo>
                    <a:lnTo>
                      <a:pt x="517" y="901"/>
                    </a:lnTo>
                    <a:lnTo>
                      <a:pt x="517" y="917"/>
                    </a:lnTo>
                    <a:lnTo>
                      <a:pt x="500" y="917"/>
                    </a:lnTo>
                    <a:lnTo>
                      <a:pt x="500" y="951"/>
                    </a:lnTo>
                    <a:lnTo>
                      <a:pt x="467" y="951"/>
                    </a:lnTo>
                    <a:lnTo>
                      <a:pt x="467" y="984"/>
                    </a:lnTo>
                    <a:lnTo>
                      <a:pt x="434" y="984"/>
                    </a:lnTo>
                    <a:lnTo>
                      <a:pt x="434" y="1001"/>
                    </a:lnTo>
                    <a:lnTo>
                      <a:pt x="417" y="1001"/>
                    </a:lnTo>
                    <a:lnTo>
                      <a:pt x="417" y="1034"/>
                    </a:lnTo>
                    <a:lnTo>
                      <a:pt x="384" y="1034"/>
                    </a:lnTo>
                    <a:lnTo>
                      <a:pt x="384" y="1067"/>
                    </a:lnTo>
                    <a:lnTo>
                      <a:pt x="350" y="1067"/>
                    </a:lnTo>
                    <a:lnTo>
                      <a:pt x="350" y="1084"/>
                    </a:lnTo>
                    <a:lnTo>
                      <a:pt x="334" y="1084"/>
                    </a:lnTo>
                    <a:lnTo>
                      <a:pt x="334" y="1117"/>
                    </a:lnTo>
                    <a:lnTo>
                      <a:pt x="300" y="1117"/>
                    </a:lnTo>
                    <a:lnTo>
                      <a:pt x="300" y="1151"/>
                    </a:lnTo>
                    <a:lnTo>
                      <a:pt x="267" y="1151"/>
                    </a:lnTo>
                    <a:lnTo>
                      <a:pt x="267" y="1167"/>
                    </a:lnTo>
                    <a:lnTo>
                      <a:pt x="250" y="1167"/>
                    </a:lnTo>
                    <a:lnTo>
                      <a:pt x="250" y="1201"/>
                    </a:lnTo>
                    <a:lnTo>
                      <a:pt x="217" y="1201"/>
                    </a:lnTo>
                    <a:lnTo>
                      <a:pt x="217" y="1234"/>
                    </a:lnTo>
                    <a:lnTo>
                      <a:pt x="184" y="1234"/>
                    </a:lnTo>
                    <a:lnTo>
                      <a:pt x="184" y="1251"/>
                    </a:lnTo>
                    <a:lnTo>
                      <a:pt x="167" y="1251"/>
                    </a:lnTo>
                    <a:lnTo>
                      <a:pt x="167" y="1284"/>
                    </a:lnTo>
                    <a:lnTo>
                      <a:pt x="134" y="1284"/>
                    </a:lnTo>
                    <a:lnTo>
                      <a:pt x="134" y="1317"/>
                    </a:lnTo>
                    <a:lnTo>
                      <a:pt x="100" y="1317"/>
                    </a:lnTo>
                    <a:lnTo>
                      <a:pt x="100" y="1334"/>
                    </a:lnTo>
                    <a:lnTo>
                      <a:pt x="84" y="1334"/>
                    </a:lnTo>
                    <a:lnTo>
                      <a:pt x="84" y="1367"/>
                    </a:lnTo>
                    <a:lnTo>
                      <a:pt x="50" y="1367"/>
                    </a:lnTo>
                    <a:lnTo>
                      <a:pt x="50" y="1401"/>
                    </a:lnTo>
                    <a:lnTo>
                      <a:pt x="17" y="1401"/>
                    </a:lnTo>
                    <a:lnTo>
                      <a:pt x="17" y="1417"/>
                    </a:lnTo>
                    <a:lnTo>
                      <a:pt x="0" y="1417"/>
                    </a:lnTo>
                    <a:lnTo>
                      <a:pt x="0" y="1451"/>
                    </a:lnTo>
                    <a:lnTo>
                      <a:pt x="50" y="1451"/>
                    </a:lnTo>
                    <a:lnTo>
                      <a:pt x="50" y="1417"/>
                    </a:lnTo>
                    <a:lnTo>
                      <a:pt x="134" y="1417"/>
                    </a:lnTo>
                    <a:lnTo>
                      <a:pt x="134" y="1401"/>
                    </a:lnTo>
                    <a:lnTo>
                      <a:pt x="217" y="1401"/>
                    </a:lnTo>
                    <a:lnTo>
                      <a:pt x="217" y="1367"/>
                    </a:lnTo>
                    <a:lnTo>
                      <a:pt x="267" y="1367"/>
                    </a:lnTo>
                    <a:lnTo>
                      <a:pt x="267" y="1334"/>
                    </a:lnTo>
                    <a:lnTo>
                      <a:pt x="300" y="1334"/>
                    </a:lnTo>
                    <a:lnTo>
                      <a:pt x="300" y="1317"/>
                    </a:lnTo>
                    <a:lnTo>
                      <a:pt x="334" y="1317"/>
                    </a:lnTo>
                    <a:lnTo>
                      <a:pt x="334" y="1284"/>
                    </a:lnTo>
                    <a:lnTo>
                      <a:pt x="350" y="1284"/>
                    </a:lnTo>
                    <a:lnTo>
                      <a:pt x="350" y="1251"/>
                    </a:lnTo>
                    <a:lnTo>
                      <a:pt x="384" y="1251"/>
                    </a:lnTo>
                    <a:lnTo>
                      <a:pt x="384" y="1234"/>
                    </a:lnTo>
                    <a:lnTo>
                      <a:pt x="417" y="1234"/>
                    </a:lnTo>
                    <a:lnTo>
                      <a:pt x="417" y="1201"/>
                    </a:lnTo>
                    <a:lnTo>
                      <a:pt x="434" y="1201"/>
                    </a:lnTo>
                    <a:lnTo>
                      <a:pt x="434" y="1167"/>
                    </a:lnTo>
                    <a:lnTo>
                      <a:pt x="467" y="1167"/>
                    </a:lnTo>
                    <a:lnTo>
                      <a:pt x="467" y="1151"/>
                    </a:lnTo>
                    <a:lnTo>
                      <a:pt x="500" y="1151"/>
                    </a:lnTo>
                    <a:lnTo>
                      <a:pt x="500" y="1117"/>
                    </a:lnTo>
                    <a:lnTo>
                      <a:pt x="517" y="1117"/>
                    </a:lnTo>
                    <a:lnTo>
                      <a:pt x="517" y="1084"/>
                    </a:lnTo>
                    <a:lnTo>
                      <a:pt x="550" y="1084"/>
                    </a:lnTo>
                    <a:lnTo>
                      <a:pt x="550" y="1067"/>
                    </a:lnTo>
                    <a:lnTo>
                      <a:pt x="584" y="1067"/>
                    </a:lnTo>
                    <a:lnTo>
                      <a:pt x="584" y="1034"/>
                    </a:lnTo>
                    <a:lnTo>
                      <a:pt x="600" y="1034"/>
                    </a:lnTo>
                    <a:lnTo>
                      <a:pt x="600" y="1001"/>
                    </a:lnTo>
                    <a:lnTo>
                      <a:pt x="633" y="1001"/>
                    </a:lnTo>
                    <a:lnTo>
                      <a:pt x="633" y="984"/>
                    </a:lnTo>
                    <a:lnTo>
                      <a:pt x="667" y="984"/>
                    </a:lnTo>
                    <a:lnTo>
                      <a:pt x="667" y="951"/>
                    </a:lnTo>
                    <a:lnTo>
                      <a:pt x="683" y="951"/>
                    </a:lnTo>
                    <a:lnTo>
                      <a:pt x="683" y="917"/>
                    </a:lnTo>
                    <a:lnTo>
                      <a:pt x="717" y="917"/>
                    </a:lnTo>
                    <a:lnTo>
                      <a:pt x="717" y="901"/>
                    </a:lnTo>
                    <a:lnTo>
                      <a:pt x="750" y="901"/>
                    </a:lnTo>
                    <a:lnTo>
                      <a:pt x="750" y="867"/>
                    </a:lnTo>
                    <a:lnTo>
                      <a:pt x="767" y="867"/>
                    </a:lnTo>
                    <a:lnTo>
                      <a:pt x="767" y="834"/>
                    </a:lnTo>
                    <a:lnTo>
                      <a:pt x="800" y="834"/>
                    </a:lnTo>
                    <a:lnTo>
                      <a:pt x="800" y="817"/>
                    </a:lnTo>
                    <a:lnTo>
                      <a:pt x="833" y="817"/>
                    </a:lnTo>
                    <a:lnTo>
                      <a:pt x="833" y="784"/>
                    </a:lnTo>
                    <a:lnTo>
                      <a:pt x="850" y="784"/>
                    </a:lnTo>
                    <a:lnTo>
                      <a:pt x="850" y="751"/>
                    </a:lnTo>
                    <a:lnTo>
                      <a:pt x="883" y="751"/>
                    </a:lnTo>
                    <a:lnTo>
                      <a:pt x="883" y="734"/>
                    </a:lnTo>
                    <a:lnTo>
                      <a:pt x="917" y="734"/>
                    </a:lnTo>
                    <a:lnTo>
                      <a:pt x="917" y="701"/>
                    </a:lnTo>
                    <a:lnTo>
                      <a:pt x="933" y="701"/>
                    </a:lnTo>
                    <a:lnTo>
                      <a:pt x="933" y="667"/>
                    </a:lnTo>
                    <a:lnTo>
                      <a:pt x="967" y="667"/>
                    </a:lnTo>
                    <a:lnTo>
                      <a:pt x="967" y="651"/>
                    </a:lnTo>
                    <a:lnTo>
                      <a:pt x="1000" y="651"/>
                    </a:lnTo>
                    <a:lnTo>
                      <a:pt x="1000" y="617"/>
                    </a:lnTo>
                    <a:lnTo>
                      <a:pt x="1017" y="617"/>
                    </a:lnTo>
                    <a:lnTo>
                      <a:pt x="1017" y="584"/>
                    </a:lnTo>
                    <a:lnTo>
                      <a:pt x="1050" y="584"/>
                    </a:lnTo>
                    <a:lnTo>
                      <a:pt x="1050" y="567"/>
                    </a:lnTo>
                    <a:lnTo>
                      <a:pt x="1083" y="567"/>
                    </a:lnTo>
                    <a:lnTo>
                      <a:pt x="1083" y="534"/>
                    </a:lnTo>
                    <a:lnTo>
                      <a:pt x="1100" y="534"/>
                    </a:lnTo>
                    <a:lnTo>
                      <a:pt x="1100" y="501"/>
                    </a:lnTo>
                    <a:lnTo>
                      <a:pt x="1133" y="501"/>
                    </a:lnTo>
                    <a:lnTo>
                      <a:pt x="1133" y="484"/>
                    </a:lnTo>
                    <a:lnTo>
                      <a:pt x="1167" y="484"/>
                    </a:lnTo>
                    <a:lnTo>
                      <a:pt x="1167" y="451"/>
                    </a:lnTo>
                    <a:lnTo>
                      <a:pt x="1183" y="451"/>
                    </a:lnTo>
                    <a:lnTo>
                      <a:pt x="1183" y="417"/>
                    </a:lnTo>
                    <a:lnTo>
                      <a:pt x="1217" y="417"/>
                    </a:lnTo>
                    <a:lnTo>
                      <a:pt x="1217" y="401"/>
                    </a:lnTo>
                    <a:lnTo>
                      <a:pt x="1250" y="401"/>
                    </a:lnTo>
                    <a:lnTo>
                      <a:pt x="1250" y="367"/>
                    </a:lnTo>
                    <a:lnTo>
                      <a:pt x="1267" y="367"/>
                    </a:lnTo>
                    <a:lnTo>
                      <a:pt x="1267" y="334"/>
                    </a:lnTo>
                    <a:lnTo>
                      <a:pt x="1300" y="334"/>
                    </a:lnTo>
                    <a:lnTo>
                      <a:pt x="1300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50" y="284"/>
                    </a:lnTo>
                    <a:lnTo>
                      <a:pt x="1350" y="251"/>
                    </a:lnTo>
                    <a:lnTo>
                      <a:pt x="1383" y="251"/>
                    </a:lnTo>
                    <a:lnTo>
                      <a:pt x="1383" y="234"/>
                    </a:lnTo>
                    <a:lnTo>
                      <a:pt x="1417" y="234"/>
                    </a:lnTo>
                    <a:lnTo>
                      <a:pt x="1417" y="201"/>
                    </a:lnTo>
                    <a:lnTo>
                      <a:pt x="1433" y="201"/>
                    </a:lnTo>
                    <a:lnTo>
                      <a:pt x="1433" y="168"/>
                    </a:lnTo>
                    <a:lnTo>
                      <a:pt x="1467" y="168"/>
                    </a:lnTo>
                    <a:lnTo>
                      <a:pt x="1467" y="151"/>
                    </a:lnTo>
                    <a:lnTo>
                      <a:pt x="1500" y="151"/>
                    </a:lnTo>
                    <a:lnTo>
                      <a:pt x="1500" y="118"/>
                    </a:lnTo>
                    <a:lnTo>
                      <a:pt x="1517" y="118"/>
                    </a:lnTo>
                    <a:lnTo>
                      <a:pt x="1517" y="68"/>
                    </a:lnTo>
                    <a:lnTo>
                      <a:pt x="1500" y="68"/>
                    </a:lnTo>
                    <a:lnTo>
                      <a:pt x="1500" y="34"/>
                    </a:lnTo>
                    <a:lnTo>
                      <a:pt x="1467" y="34"/>
                    </a:lnTo>
                    <a:lnTo>
                      <a:pt x="146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276750" y="1503225"/>
                <a:ext cx="591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367" extrusionOk="0">
                    <a:moveTo>
                      <a:pt x="2283" y="0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7"/>
                    </a:lnTo>
                    <a:lnTo>
                      <a:pt x="2217" y="67"/>
                    </a:lnTo>
                    <a:lnTo>
                      <a:pt x="2217" y="84"/>
                    </a:lnTo>
                    <a:lnTo>
                      <a:pt x="2200" y="84"/>
                    </a:lnTo>
                    <a:lnTo>
                      <a:pt x="2200" y="117"/>
                    </a:lnTo>
                    <a:lnTo>
                      <a:pt x="2167" y="117"/>
                    </a:lnTo>
                    <a:lnTo>
                      <a:pt x="2167" y="150"/>
                    </a:lnTo>
                    <a:lnTo>
                      <a:pt x="2133" y="150"/>
                    </a:lnTo>
                    <a:lnTo>
                      <a:pt x="2133" y="167"/>
                    </a:lnTo>
                    <a:lnTo>
                      <a:pt x="2117" y="167"/>
                    </a:lnTo>
                    <a:lnTo>
                      <a:pt x="2117" y="200"/>
                    </a:lnTo>
                    <a:lnTo>
                      <a:pt x="2083" y="200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0"/>
                    </a:lnTo>
                    <a:lnTo>
                      <a:pt x="2034" y="250"/>
                    </a:lnTo>
                    <a:lnTo>
                      <a:pt x="2034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7" y="317"/>
                    </a:lnTo>
                    <a:lnTo>
                      <a:pt x="1967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7" y="367"/>
                    </a:lnTo>
                    <a:lnTo>
                      <a:pt x="1917" y="400"/>
                    </a:lnTo>
                    <a:lnTo>
                      <a:pt x="1884" y="400"/>
                    </a:lnTo>
                    <a:lnTo>
                      <a:pt x="1884" y="417"/>
                    </a:lnTo>
                    <a:lnTo>
                      <a:pt x="1867" y="417"/>
                    </a:lnTo>
                    <a:lnTo>
                      <a:pt x="1867" y="450"/>
                    </a:lnTo>
                    <a:lnTo>
                      <a:pt x="1834" y="450"/>
                    </a:lnTo>
                    <a:lnTo>
                      <a:pt x="1834" y="484"/>
                    </a:lnTo>
                    <a:lnTo>
                      <a:pt x="1800" y="484"/>
                    </a:lnTo>
                    <a:lnTo>
                      <a:pt x="1800" y="500"/>
                    </a:lnTo>
                    <a:lnTo>
                      <a:pt x="1784" y="500"/>
                    </a:lnTo>
                    <a:lnTo>
                      <a:pt x="1784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7" y="567"/>
                    </a:lnTo>
                    <a:lnTo>
                      <a:pt x="1717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7" y="617"/>
                    </a:lnTo>
                    <a:lnTo>
                      <a:pt x="1667" y="650"/>
                    </a:lnTo>
                    <a:lnTo>
                      <a:pt x="1634" y="650"/>
                    </a:lnTo>
                    <a:lnTo>
                      <a:pt x="1634" y="667"/>
                    </a:lnTo>
                    <a:lnTo>
                      <a:pt x="1617" y="667"/>
                    </a:lnTo>
                    <a:lnTo>
                      <a:pt x="1617" y="700"/>
                    </a:lnTo>
                    <a:lnTo>
                      <a:pt x="1584" y="700"/>
                    </a:lnTo>
                    <a:lnTo>
                      <a:pt x="1584" y="734"/>
                    </a:lnTo>
                    <a:lnTo>
                      <a:pt x="1550" y="734"/>
                    </a:lnTo>
                    <a:lnTo>
                      <a:pt x="1550" y="750"/>
                    </a:lnTo>
                    <a:lnTo>
                      <a:pt x="1534" y="750"/>
                    </a:lnTo>
                    <a:lnTo>
                      <a:pt x="1534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7" y="817"/>
                    </a:lnTo>
                    <a:lnTo>
                      <a:pt x="1467" y="834"/>
                    </a:lnTo>
                    <a:lnTo>
                      <a:pt x="1450" y="834"/>
                    </a:lnTo>
                    <a:lnTo>
                      <a:pt x="1450" y="867"/>
                    </a:lnTo>
                    <a:lnTo>
                      <a:pt x="1417" y="867"/>
                    </a:lnTo>
                    <a:lnTo>
                      <a:pt x="1417" y="900"/>
                    </a:lnTo>
                    <a:lnTo>
                      <a:pt x="1384" y="900"/>
                    </a:lnTo>
                    <a:lnTo>
                      <a:pt x="1384" y="917"/>
                    </a:lnTo>
                    <a:lnTo>
                      <a:pt x="1367" y="917"/>
                    </a:lnTo>
                    <a:lnTo>
                      <a:pt x="1367" y="950"/>
                    </a:lnTo>
                    <a:lnTo>
                      <a:pt x="1334" y="950"/>
                    </a:lnTo>
                    <a:lnTo>
                      <a:pt x="1334" y="984"/>
                    </a:lnTo>
                    <a:lnTo>
                      <a:pt x="1300" y="984"/>
                    </a:lnTo>
                    <a:lnTo>
                      <a:pt x="1300" y="1000"/>
                    </a:lnTo>
                    <a:lnTo>
                      <a:pt x="1284" y="1000"/>
                    </a:lnTo>
                    <a:lnTo>
                      <a:pt x="1284" y="1034"/>
                    </a:lnTo>
                    <a:lnTo>
                      <a:pt x="1250" y="1034"/>
                    </a:lnTo>
                    <a:lnTo>
                      <a:pt x="1250" y="1067"/>
                    </a:lnTo>
                    <a:lnTo>
                      <a:pt x="1217" y="1067"/>
                    </a:lnTo>
                    <a:lnTo>
                      <a:pt x="1217" y="1084"/>
                    </a:lnTo>
                    <a:lnTo>
                      <a:pt x="1200" y="1084"/>
                    </a:lnTo>
                    <a:lnTo>
                      <a:pt x="1200" y="1117"/>
                    </a:lnTo>
                    <a:lnTo>
                      <a:pt x="1167" y="1117"/>
                    </a:lnTo>
                    <a:lnTo>
                      <a:pt x="1167" y="1150"/>
                    </a:lnTo>
                    <a:lnTo>
                      <a:pt x="1134" y="1150"/>
                    </a:lnTo>
                    <a:lnTo>
                      <a:pt x="1134" y="1167"/>
                    </a:lnTo>
                    <a:lnTo>
                      <a:pt x="1117" y="1167"/>
                    </a:lnTo>
                    <a:lnTo>
                      <a:pt x="1117" y="1200"/>
                    </a:lnTo>
                    <a:lnTo>
                      <a:pt x="1084" y="1200"/>
                    </a:lnTo>
                    <a:lnTo>
                      <a:pt x="1084" y="1233"/>
                    </a:lnTo>
                    <a:lnTo>
                      <a:pt x="1050" y="1233"/>
                    </a:lnTo>
                    <a:lnTo>
                      <a:pt x="1050" y="1250"/>
                    </a:lnTo>
                    <a:lnTo>
                      <a:pt x="1034" y="1250"/>
                    </a:lnTo>
                    <a:lnTo>
                      <a:pt x="1034" y="1283"/>
                    </a:lnTo>
                    <a:lnTo>
                      <a:pt x="1000" y="1283"/>
                    </a:lnTo>
                    <a:lnTo>
                      <a:pt x="1000" y="1317"/>
                    </a:lnTo>
                    <a:lnTo>
                      <a:pt x="967" y="1317"/>
                    </a:lnTo>
                    <a:lnTo>
                      <a:pt x="967" y="1333"/>
                    </a:lnTo>
                    <a:lnTo>
                      <a:pt x="950" y="1333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0"/>
                    </a:lnTo>
                    <a:lnTo>
                      <a:pt x="884" y="1400"/>
                    </a:lnTo>
                    <a:lnTo>
                      <a:pt x="884" y="1417"/>
                    </a:lnTo>
                    <a:lnTo>
                      <a:pt x="867" y="1417"/>
                    </a:lnTo>
                    <a:lnTo>
                      <a:pt x="867" y="1450"/>
                    </a:lnTo>
                    <a:lnTo>
                      <a:pt x="834" y="1450"/>
                    </a:lnTo>
                    <a:lnTo>
                      <a:pt x="834" y="1483"/>
                    </a:lnTo>
                    <a:lnTo>
                      <a:pt x="800" y="1483"/>
                    </a:lnTo>
                    <a:lnTo>
                      <a:pt x="800" y="1500"/>
                    </a:lnTo>
                    <a:lnTo>
                      <a:pt x="784" y="1500"/>
                    </a:lnTo>
                    <a:lnTo>
                      <a:pt x="784" y="1533"/>
                    </a:lnTo>
                    <a:lnTo>
                      <a:pt x="750" y="1533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3"/>
                    </a:lnTo>
                    <a:lnTo>
                      <a:pt x="700" y="1583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4" y="1650"/>
                    </a:lnTo>
                    <a:lnTo>
                      <a:pt x="634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717" y="1700"/>
                    </a:lnTo>
                    <a:lnTo>
                      <a:pt x="717" y="1667"/>
                    </a:lnTo>
                    <a:lnTo>
                      <a:pt x="750" y="1667"/>
                    </a:lnTo>
                    <a:lnTo>
                      <a:pt x="750" y="1650"/>
                    </a:lnTo>
                    <a:lnTo>
                      <a:pt x="784" y="1650"/>
                    </a:lnTo>
                    <a:lnTo>
                      <a:pt x="784" y="1617"/>
                    </a:lnTo>
                    <a:lnTo>
                      <a:pt x="800" y="1617"/>
                    </a:lnTo>
                    <a:lnTo>
                      <a:pt x="800" y="1583"/>
                    </a:lnTo>
                    <a:lnTo>
                      <a:pt x="834" y="1583"/>
                    </a:lnTo>
                    <a:lnTo>
                      <a:pt x="834" y="1567"/>
                    </a:lnTo>
                    <a:lnTo>
                      <a:pt x="867" y="1567"/>
                    </a:lnTo>
                    <a:lnTo>
                      <a:pt x="867" y="1533"/>
                    </a:lnTo>
                    <a:lnTo>
                      <a:pt x="884" y="1533"/>
                    </a:lnTo>
                    <a:lnTo>
                      <a:pt x="884" y="1500"/>
                    </a:lnTo>
                    <a:lnTo>
                      <a:pt x="917" y="1500"/>
                    </a:lnTo>
                    <a:lnTo>
                      <a:pt x="917" y="1483"/>
                    </a:lnTo>
                    <a:lnTo>
                      <a:pt x="950" y="1483"/>
                    </a:lnTo>
                    <a:lnTo>
                      <a:pt x="950" y="1450"/>
                    </a:lnTo>
                    <a:lnTo>
                      <a:pt x="967" y="1450"/>
                    </a:lnTo>
                    <a:lnTo>
                      <a:pt x="967" y="1417"/>
                    </a:lnTo>
                    <a:lnTo>
                      <a:pt x="1000" y="1417"/>
                    </a:lnTo>
                    <a:lnTo>
                      <a:pt x="1000" y="1400"/>
                    </a:lnTo>
                    <a:lnTo>
                      <a:pt x="1034" y="1400"/>
                    </a:lnTo>
                    <a:lnTo>
                      <a:pt x="1034" y="1367"/>
                    </a:lnTo>
                    <a:lnTo>
                      <a:pt x="1050" y="1367"/>
                    </a:lnTo>
                    <a:lnTo>
                      <a:pt x="1050" y="1333"/>
                    </a:lnTo>
                    <a:lnTo>
                      <a:pt x="1084" y="1333"/>
                    </a:lnTo>
                    <a:lnTo>
                      <a:pt x="1084" y="1317"/>
                    </a:lnTo>
                    <a:lnTo>
                      <a:pt x="1117" y="1317"/>
                    </a:lnTo>
                    <a:lnTo>
                      <a:pt x="1117" y="1283"/>
                    </a:lnTo>
                    <a:lnTo>
                      <a:pt x="1134" y="1283"/>
                    </a:lnTo>
                    <a:lnTo>
                      <a:pt x="1134" y="1250"/>
                    </a:lnTo>
                    <a:lnTo>
                      <a:pt x="1167" y="1250"/>
                    </a:lnTo>
                    <a:lnTo>
                      <a:pt x="1167" y="1233"/>
                    </a:lnTo>
                    <a:lnTo>
                      <a:pt x="1200" y="1233"/>
                    </a:lnTo>
                    <a:lnTo>
                      <a:pt x="1200" y="1200"/>
                    </a:lnTo>
                    <a:lnTo>
                      <a:pt x="1217" y="1200"/>
                    </a:lnTo>
                    <a:lnTo>
                      <a:pt x="1217" y="1167"/>
                    </a:lnTo>
                    <a:lnTo>
                      <a:pt x="1250" y="1167"/>
                    </a:lnTo>
                    <a:lnTo>
                      <a:pt x="1250" y="1150"/>
                    </a:lnTo>
                    <a:lnTo>
                      <a:pt x="1284" y="1150"/>
                    </a:lnTo>
                    <a:lnTo>
                      <a:pt x="1284" y="1117"/>
                    </a:lnTo>
                    <a:lnTo>
                      <a:pt x="1300" y="1117"/>
                    </a:lnTo>
                    <a:lnTo>
                      <a:pt x="1300" y="1084"/>
                    </a:lnTo>
                    <a:lnTo>
                      <a:pt x="1334" y="1084"/>
                    </a:lnTo>
                    <a:lnTo>
                      <a:pt x="1334" y="1067"/>
                    </a:lnTo>
                    <a:lnTo>
                      <a:pt x="1367" y="1067"/>
                    </a:lnTo>
                    <a:lnTo>
                      <a:pt x="1367" y="1034"/>
                    </a:lnTo>
                    <a:lnTo>
                      <a:pt x="1384" y="1034"/>
                    </a:lnTo>
                    <a:lnTo>
                      <a:pt x="1384" y="1000"/>
                    </a:lnTo>
                    <a:lnTo>
                      <a:pt x="1417" y="1000"/>
                    </a:lnTo>
                    <a:lnTo>
                      <a:pt x="1417" y="984"/>
                    </a:lnTo>
                    <a:lnTo>
                      <a:pt x="1450" y="984"/>
                    </a:lnTo>
                    <a:lnTo>
                      <a:pt x="1450" y="950"/>
                    </a:lnTo>
                    <a:lnTo>
                      <a:pt x="1467" y="950"/>
                    </a:lnTo>
                    <a:lnTo>
                      <a:pt x="1467" y="917"/>
                    </a:lnTo>
                    <a:lnTo>
                      <a:pt x="1500" y="917"/>
                    </a:lnTo>
                    <a:lnTo>
                      <a:pt x="1500" y="900"/>
                    </a:lnTo>
                    <a:lnTo>
                      <a:pt x="1534" y="900"/>
                    </a:lnTo>
                    <a:lnTo>
                      <a:pt x="1534" y="867"/>
                    </a:lnTo>
                    <a:lnTo>
                      <a:pt x="1550" y="867"/>
                    </a:lnTo>
                    <a:lnTo>
                      <a:pt x="1550" y="834"/>
                    </a:lnTo>
                    <a:lnTo>
                      <a:pt x="1584" y="834"/>
                    </a:lnTo>
                    <a:lnTo>
                      <a:pt x="1584" y="817"/>
                    </a:lnTo>
                    <a:lnTo>
                      <a:pt x="1617" y="817"/>
                    </a:lnTo>
                    <a:lnTo>
                      <a:pt x="1617" y="784"/>
                    </a:lnTo>
                    <a:lnTo>
                      <a:pt x="1634" y="784"/>
                    </a:lnTo>
                    <a:lnTo>
                      <a:pt x="1634" y="750"/>
                    </a:lnTo>
                    <a:lnTo>
                      <a:pt x="1667" y="750"/>
                    </a:lnTo>
                    <a:lnTo>
                      <a:pt x="1667" y="734"/>
                    </a:lnTo>
                    <a:lnTo>
                      <a:pt x="1700" y="734"/>
                    </a:lnTo>
                    <a:lnTo>
                      <a:pt x="1700" y="700"/>
                    </a:lnTo>
                    <a:lnTo>
                      <a:pt x="1717" y="700"/>
                    </a:lnTo>
                    <a:lnTo>
                      <a:pt x="1717" y="667"/>
                    </a:lnTo>
                    <a:lnTo>
                      <a:pt x="1750" y="667"/>
                    </a:lnTo>
                    <a:lnTo>
                      <a:pt x="1750" y="650"/>
                    </a:lnTo>
                    <a:lnTo>
                      <a:pt x="1784" y="650"/>
                    </a:lnTo>
                    <a:lnTo>
                      <a:pt x="1784" y="617"/>
                    </a:lnTo>
                    <a:lnTo>
                      <a:pt x="1800" y="617"/>
                    </a:lnTo>
                    <a:lnTo>
                      <a:pt x="1800" y="584"/>
                    </a:lnTo>
                    <a:lnTo>
                      <a:pt x="1834" y="584"/>
                    </a:lnTo>
                    <a:lnTo>
                      <a:pt x="1834" y="567"/>
                    </a:lnTo>
                    <a:lnTo>
                      <a:pt x="1867" y="567"/>
                    </a:lnTo>
                    <a:lnTo>
                      <a:pt x="1867" y="534"/>
                    </a:lnTo>
                    <a:lnTo>
                      <a:pt x="1884" y="534"/>
                    </a:lnTo>
                    <a:lnTo>
                      <a:pt x="1884" y="500"/>
                    </a:lnTo>
                    <a:lnTo>
                      <a:pt x="1917" y="500"/>
                    </a:lnTo>
                    <a:lnTo>
                      <a:pt x="1917" y="484"/>
                    </a:lnTo>
                    <a:lnTo>
                      <a:pt x="1950" y="484"/>
                    </a:lnTo>
                    <a:lnTo>
                      <a:pt x="1950" y="450"/>
                    </a:lnTo>
                    <a:lnTo>
                      <a:pt x="1967" y="450"/>
                    </a:lnTo>
                    <a:lnTo>
                      <a:pt x="1967" y="417"/>
                    </a:lnTo>
                    <a:lnTo>
                      <a:pt x="2000" y="417"/>
                    </a:lnTo>
                    <a:lnTo>
                      <a:pt x="2000" y="400"/>
                    </a:lnTo>
                    <a:lnTo>
                      <a:pt x="2034" y="400"/>
                    </a:lnTo>
                    <a:lnTo>
                      <a:pt x="2034" y="367"/>
                    </a:lnTo>
                    <a:lnTo>
                      <a:pt x="2050" y="367"/>
                    </a:lnTo>
                    <a:lnTo>
                      <a:pt x="2050" y="334"/>
                    </a:lnTo>
                    <a:lnTo>
                      <a:pt x="2083" y="334"/>
                    </a:lnTo>
                    <a:lnTo>
                      <a:pt x="2083" y="317"/>
                    </a:lnTo>
                    <a:lnTo>
                      <a:pt x="2117" y="317"/>
                    </a:lnTo>
                    <a:lnTo>
                      <a:pt x="2117" y="284"/>
                    </a:lnTo>
                    <a:lnTo>
                      <a:pt x="2133" y="284"/>
                    </a:lnTo>
                    <a:lnTo>
                      <a:pt x="2133" y="250"/>
                    </a:lnTo>
                    <a:lnTo>
                      <a:pt x="2167" y="250"/>
                    </a:lnTo>
                    <a:lnTo>
                      <a:pt x="2167" y="234"/>
                    </a:lnTo>
                    <a:lnTo>
                      <a:pt x="2200" y="234"/>
                    </a:lnTo>
                    <a:lnTo>
                      <a:pt x="2200" y="200"/>
                    </a:lnTo>
                    <a:lnTo>
                      <a:pt x="2217" y="200"/>
                    </a:lnTo>
                    <a:lnTo>
                      <a:pt x="2217" y="167"/>
                    </a:lnTo>
                    <a:lnTo>
                      <a:pt x="2250" y="167"/>
                    </a:lnTo>
                    <a:lnTo>
                      <a:pt x="2250" y="150"/>
                    </a:lnTo>
                    <a:lnTo>
                      <a:pt x="2283" y="150"/>
                    </a:lnTo>
                    <a:lnTo>
                      <a:pt x="2283" y="117"/>
                    </a:lnTo>
                    <a:lnTo>
                      <a:pt x="2300" y="117"/>
                    </a:lnTo>
                    <a:lnTo>
                      <a:pt x="2300" y="84"/>
                    </a:lnTo>
                    <a:lnTo>
                      <a:pt x="2333" y="84"/>
                    </a:lnTo>
                    <a:lnTo>
                      <a:pt x="2333" y="67"/>
                    </a:lnTo>
                    <a:lnTo>
                      <a:pt x="2367" y="67"/>
                    </a:lnTo>
                    <a:lnTo>
                      <a:pt x="2367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1" y="2233"/>
                    </a:moveTo>
                    <a:lnTo>
                      <a:pt x="51" y="2250"/>
                    </a:lnTo>
                    <a:lnTo>
                      <a:pt x="34" y="2250"/>
                    </a:lnTo>
                    <a:lnTo>
                      <a:pt x="34" y="2283"/>
                    </a:lnTo>
                    <a:lnTo>
                      <a:pt x="1" y="2283"/>
                    </a:lnTo>
                    <a:lnTo>
                      <a:pt x="1" y="2333"/>
                    </a:lnTo>
                    <a:lnTo>
                      <a:pt x="34" y="2333"/>
                    </a:lnTo>
                    <a:lnTo>
                      <a:pt x="34" y="2367"/>
                    </a:lnTo>
                    <a:lnTo>
                      <a:pt x="51" y="2367"/>
                    </a:lnTo>
                    <a:lnTo>
                      <a:pt x="51" y="2333"/>
                    </a:lnTo>
                    <a:lnTo>
                      <a:pt x="84" y="2333"/>
                    </a:lnTo>
                    <a:lnTo>
                      <a:pt x="84" y="2317"/>
                    </a:lnTo>
                    <a:lnTo>
                      <a:pt x="117" y="2317"/>
                    </a:lnTo>
                    <a:lnTo>
                      <a:pt x="117" y="2283"/>
                    </a:lnTo>
                    <a:lnTo>
                      <a:pt x="134" y="2283"/>
                    </a:lnTo>
                    <a:lnTo>
                      <a:pt x="134" y="2250"/>
                    </a:lnTo>
                    <a:lnTo>
                      <a:pt x="167" y="2250"/>
                    </a:lnTo>
                    <a:lnTo>
                      <a:pt x="167" y="2233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33825" y="1501975"/>
                <a:ext cx="42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17" y="34"/>
                    </a:lnTo>
                    <a:lnTo>
                      <a:pt x="17" y="50"/>
                    </a:lnTo>
                    <a:lnTo>
                      <a:pt x="0" y="50"/>
                    </a:lnTo>
                    <a:lnTo>
                      <a:pt x="0" y="84"/>
                    </a:lnTo>
                    <a:lnTo>
                      <a:pt x="17" y="84"/>
                    </a:lnTo>
                    <a:lnTo>
                      <a:pt x="17" y="117"/>
                    </a:lnTo>
                    <a:lnTo>
                      <a:pt x="84" y="117"/>
                    </a:lnTo>
                    <a:lnTo>
                      <a:pt x="84" y="84"/>
                    </a:lnTo>
                    <a:lnTo>
                      <a:pt x="100" y="84"/>
                    </a:lnTo>
                    <a:lnTo>
                      <a:pt x="100" y="50"/>
                    </a:lnTo>
                    <a:lnTo>
                      <a:pt x="134" y="50"/>
                    </a:lnTo>
                    <a:lnTo>
                      <a:pt x="134" y="34"/>
                    </a:lnTo>
                    <a:lnTo>
                      <a:pt x="167" y="34"/>
                    </a:lnTo>
                    <a:lnTo>
                      <a:pt x="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001825" y="1458425"/>
                <a:ext cx="1560475" cy="1256050"/>
              </a:xfrm>
              <a:custGeom>
                <a:avLst/>
                <a:gdLst/>
                <a:ahLst/>
                <a:cxnLst/>
                <a:rect l="l" t="t" r="r" b="b"/>
                <a:pathLst>
                  <a:path w="62419" h="50242" extrusionOk="0">
                    <a:moveTo>
                      <a:pt x="14331" y="1"/>
                    </a:moveTo>
                    <a:cubicBezTo>
                      <a:pt x="12369" y="1"/>
                      <a:pt x="10509" y="643"/>
                      <a:pt x="8998" y="1776"/>
                    </a:cubicBezTo>
                    <a:cubicBezTo>
                      <a:pt x="7582" y="2809"/>
                      <a:pt x="6465" y="4292"/>
                      <a:pt x="5849" y="6058"/>
                    </a:cubicBezTo>
                    <a:cubicBezTo>
                      <a:pt x="3633" y="12357"/>
                      <a:pt x="9531" y="17905"/>
                      <a:pt x="7648" y="23954"/>
                    </a:cubicBezTo>
                    <a:cubicBezTo>
                      <a:pt x="5782" y="30002"/>
                      <a:pt x="0" y="33485"/>
                      <a:pt x="3483" y="40350"/>
                    </a:cubicBezTo>
                    <a:cubicBezTo>
                      <a:pt x="7124" y="47517"/>
                      <a:pt x="13613" y="50242"/>
                      <a:pt x="20787" y="50242"/>
                    </a:cubicBezTo>
                    <a:cubicBezTo>
                      <a:pt x="26054" y="50242"/>
                      <a:pt x="31691" y="48773"/>
                      <a:pt x="36842" y="46515"/>
                    </a:cubicBezTo>
                    <a:cubicBezTo>
                      <a:pt x="42757" y="43933"/>
                      <a:pt x="48039" y="40300"/>
                      <a:pt x="51372" y="36668"/>
                    </a:cubicBezTo>
                    <a:cubicBezTo>
                      <a:pt x="57337" y="30186"/>
                      <a:pt x="62419" y="19971"/>
                      <a:pt x="55371" y="12357"/>
                    </a:cubicBezTo>
                    <a:cubicBezTo>
                      <a:pt x="53304" y="10107"/>
                      <a:pt x="50388" y="8791"/>
                      <a:pt x="47406" y="8108"/>
                    </a:cubicBezTo>
                    <a:cubicBezTo>
                      <a:pt x="41857" y="6875"/>
                      <a:pt x="36342" y="7224"/>
                      <a:pt x="30810" y="5542"/>
                    </a:cubicBezTo>
                    <a:cubicBezTo>
                      <a:pt x="27660" y="4592"/>
                      <a:pt x="24628" y="3359"/>
                      <a:pt x="21545" y="2042"/>
                    </a:cubicBezTo>
                    <a:cubicBezTo>
                      <a:pt x="19662" y="1243"/>
                      <a:pt x="17746" y="443"/>
                      <a:pt x="15730" y="109"/>
                    </a:cubicBezTo>
                    <a:cubicBezTo>
                      <a:pt x="15260" y="36"/>
                      <a:pt x="14793" y="1"/>
                      <a:pt x="143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52225" y="1545600"/>
                <a:ext cx="1471750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58870" h="48183" extrusionOk="0">
                    <a:moveTo>
                      <a:pt x="9961" y="503"/>
                    </a:moveTo>
                    <a:cubicBezTo>
                      <a:pt x="10538" y="503"/>
                      <a:pt x="11153" y="537"/>
                      <a:pt x="11814" y="605"/>
                    </a:cubicBezTo>
                    <a:cubicBezTo>
                      <a:pt x="12831" y="705"/>
                      <a:pt x="13864" y="871"/>
                      <a:pt x="14764" y="1005"/>
                    </a:cubicBezTo>
                    <a:cubicBezTo>
                      <a:pt x="16863" y="1338"/>
                      <a:pt x="19313" y="1705"/>
                      <a:pt x="21745" y="1938"/>
                    </a:cubicBezTo>
                    <a:cubicBezTo>
                      <a:pt x="22778" y="2038"/>
                      <a:pt x="23728" y="2105"/>
                      <a:pt x="24661" y="2155"/>
                    </a:cubicBezTo>
                    <a:cubicBezTo>
                      <a:pt x="25117" y="2178"/>
                      <a:pt x="25571" y="2188"/>
                      <a:pt x="26021" y="2188"/>
                    </a:cubicBezTo>
                    <a:cubicBezTo>
                      <a:pt x="28829" y="2188"/>
                      <a:pt x="31531" y="1776"/>
                      <a:pt x="34159" y="1388"/>
                    </a:cubicBezTo>
                    <a:cubicBezTo>
                      <a:pt x="36525" y="1021"/>
                      <a:pt x="38958" y="655"/>
                      <a:pt x="41424" y="588"/>
                    </a:cubicBezTo>
                    <a:cubicBezTo>
                      <a:pt x="41561" y="585"/>
                      <a:pt x="41699" y="584"/>
                      <a:pt x="41836" y="584"/>
                    </a:cubicBezTo>
                    <a:cubicBezTo>
                      <a:pt x="42497" y="584"/>
                      <a:pt x="43152" y="616"/>
                      <a:pt x="43774" y="672"/>
                    </a:cubicBezTo>
                    <a:cubicBezTo>
                      <a:pt x="46156" y="905"/>
                      <a:pt x="48206" y="1571"/>
                      <a:pt x="49905" y="2671"/>
                    </a:cubicBezTo>
                    <a:cubicBezTo>
                      <a:pt x="53688" y="5154"/>
                      <a:pt x="55587" y="8886"/>
                      <a:pt x="55521" y="13752"/>
                    </a:cubicBezTo>
                    <a:cubicBezTo>
                      <a:pt x="55487" y="17634"/>
                      <a:pt x="54154" y="22183"/>
                      <a:pt x="51772" y="26565"/>
                    </a:cubicBezTo>
                    <a:cubicBezTo>
                      <a:pt x="48989" y="31698"/>
                      <a:pt x="43774" y="37196"/>
                      <a:pt x="37792" y="41262"/>
                    </a:cubicBezTo>
                    <a:cubicBezTo>
                      <a:pt x="31669" y="45449"/>
                      <a:pt x="25425" y="47676"/>
                      <a:pt x="19997" y="47676"/>
                    </a:cubicBezTo>
                    <a:cubicBezTo>
                      <a:pt x="19397" y="47676"/>
                      <a:pt x="18808" y="47649"/>
                      <a:pt x="18229" y="47594"/>
                    </a:cubicBezTo>
                    <a:cubicBezTo>
                      <a:pt x="13847" y="47161"/>
                      <a:pt x="10081" y="45194"/>
                      <a:pt x="7065" y="41729"/>
                    </a:cubicBezTo>
                    <a:cubicBezTo>
                      <a:pt x="3850" y="38013"/>
                      <a:pt x="4833" y="34797"/>
                      <a:pt x="5966" y="31064"/>
                    </a:cubicBezTo>
                    <a:cubicBezTo>
                      <a:pt x="6532" y="29215"/>
                      <a:pt x="7115" y="27299"/>
                      <a:pt x="7232" y="25166"/>
                    </a:cubicBezTo>
                    <a:cubicBezTo>
                      <a:pt x="7415" y="21917"/>
                      <a:pt x="5732" y="19284"/>
                      <a:pt x="4133" y="16734"/>
                    </a:cubicBezTo>
                    <a:cubicBezTo>
                      <a:pt x="2433" y="14052"/>
                      <a:pt x="817" y="11502"/>
                      <a:pt x="1117" y="8270"/>
                    </a:cubicBezTo>
                    <a:cubicBezTo>
                      <a:pt x="1500" y="4154"/>
                      <a:pt x="4716" y="921"/>
                      <a:pt x="8782" y="555"/>
                    </a:cubicBezTo>
                    <a:cubicBezTo>
                      <a:pt x="9157" y="520"/>
                      <a:pt x="9549" y="503"/>
                      <a:pt x="9961" y="503"/>
                    </a:cubicBezTo>
                    <a:close/>
                    <a:moveTo>
                      <a:pt x="9938" y="1"/>
                    </a:moveTo>
                    <a:cubicBezTo>
                      <a:pt x="9540" y="1"/>
                      <a:pt x="9143" y="17"/>
                      <a:pt x="8748" y="55"/>
                    </a:cubicBezTo>
                    <a:cubicBezTo>
                      <a:pt x="4399" y="438"/>
                      <a:pt x="1017" y="3871"/>
                      <a:pt x="617" y="8220"/>
                    </a:cubicBezTo>
                    <a:cubicBezTo>
                      <a:pt x="0" y="14868"/>
                      <a:pt x="7065" y="18817"/>
                      <a:pt x="6732" y="25132"/>
                    </a:cubicBezTo>
                    <a:cubicBezTo>
                      <a:pt x="6382" y="31464"/>
                      <a:pt x="1633" y="36246"/>
                      <a:pt x="6682" y="42062"/>
                    </a:cubicBezTo>
                    <a:cubicBezTo>
                      <a:pt x="9998" y="45861"/>
                      <a:pt x="13964" y="47694"/>
                      <a:pt x="18180" y="48094"/>
                    </a:cubicBezTo>
                    <a:cubicBezTo>
                      <a:pt x="18799" y="48154"/>
                      <a:pt x="19423" y="48183"/>
                      <a:pt x="20052" y="48183"/>
                    </a:cubicBezTo>
                    <a:cubicBezTo>
                      <a:pt x="32720" y="48183"/>
                      <a:pt x="47046" y="36372"/>
                      <a:pt x="52222" y="26815"/>
                    </a:cubicBezTo>
                    <a:cubicBezTo>
                      <a:pt x="56421" y="19067"/>
                      <a:pt x="58870" y="7936"/>
                      <a:pt x="50172" y="2254"/>
                    </a:cubicBezTo>
                    <a:cubicBezTo>
                      <a:pt x="48289" y="1021"/>
                      <a:pt x="46090" y="388"/>
                      <a:pt x="43824" y="172"/>
                    </a:cubicBezTo>
                    <a:cubicBezTo>
                      <a:pt x="43203" y="107"/>
                      <a:pt x="42583" y="83"/>
                      <a:pt x="41963" y="83"/>
                    </a:cubicBezTo>
                    <a:cubicBezTo>
                      <a:pt x="41784" y="83"/>
                      <a:pt x="41604" y="85"/>
                      <a:pt x="41424" y="88"/>
                    </a:cubicBezTo>
                    <a:cubicBezTo>
                      <a:pt x="36166" y="227"/>
                      <a:pt x="31277" y="1670"/>
                      <a:pt x="26024" y="1670"/>
                    </a:cubicBezTo>
                    <a:cubicBezTo>
                      <a:pt x="25584" y="1670"/>
                      <a:pt x="25141" y="1660"/>
                      <a:pt x="24695" y="1638"/>
                    </a:cubicBezTo>
                    <a:cubicBezTo>
                      <a:pt x="23728" y="1588"/>
                      <a:pt x="22762" y="1521"/>
                      <a:pt x="21795" y="1421"/>
                    </a:cubicBezTo>
                    <a:cubicBezTo>
                      <a:pt x="19496" y="1205"/>
                      <a:pt x="17196" y="871"/>
                      <a:pt x="14847" y="505"/>
                    </a:cubicBezTo>
                    <a:cubicBezTo>
                      <a:pt x="13864" y="355"/>
                      <a:pt x="12864" y="188"/>
                      <a:pt x="11864" y="105"/>
                    </a:cubicBezTo>
                    <a:cubicBezTo>
                      <a:pt x="11226" y="43"/>
                      <a:pt x="10581" y="1"/>
                      <a:pt x="993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997825" y="2369850"/>
                <a:ext cx="3458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11490" extrusionOk="0">
                    <a:moveTo>
                      <a:pt x="6755" y="0"/>
                    </a:moveTo>
                    <a:cubicBezTo>
                      <a:pt x="5831" y="0"/>
                      <a:pt x="4914" y="147"/>
                      <a:pt x="4083" y="444"/>
                    </a:cubicBezTo>
                    <a:cubicBezTo>
                      <a:pt x="1651" y="1327"/>
                      <a:pt x="1" y="3993"/>
                      <a:pt x="334" y="6559"/>
                    </a:cubicBezTo>
                    <a:cubicBezTo>
                      <a:pt x="567" y="8309"/>
                      <a:pt x="1667" y="9825"/>
                      <a:pt x="3200" y="10691"/>
                    </a:cubicBezTo>
                    <a:cubicBezTo>
                      <a:pt x="4171" y="11235"/>
                      <a:pt x="5330" y="11489"/>
                      <a:pt x="6492" y="11489"/>
                    </a:cubicBezTo>
                    <a:cubicBezTo>
                      <a:pt x="7683" y="11489"/>
                      <a:pt x="8879" y="11222"/>
                      <a:pt x="9882" y="10725"/>
                    </a:cubicBezTo>
                    <a:cubicBezTo>
                      <a:pt x="11682" y="9842"/>
                      <a:pt x="13065" y="8075"/>
                      <a:pt x="13331" y="6092"/>
                    </a:cubicBezTo>
                    <a:cubicBezTo>
                      <a:pt x="13832" y="2089"/>
                      <a:pt x="10241" y="0"/>
                      <a:pt x="675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4657075" y="1495675"/>
                <a:ext cx="425350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10639" extrusionOk="0">
                    <a:moveTo>
                      <a:pt x="9709" y="1"/>
                    </a:moveTo>
                    <a:cubicBezTo>
                      <a:pt x="8730" y="1"/>
                      <a:pt x="7786" y="93"/>
                      <a:pt x="6982" y="236"/>
                    </a:cubicBezTo>
                    <a:cubicBezTo>
                      <a:pt x="3450" y="869"/>
                      <a:pt x="1" y="3685"/>
                      <a:pt x="1717" y="7634"/>
                    </a:cubicBezTo>
                    <a:cubicBezTo>
                      <a:pt x="2467" y="9334"/>
                      <a:pt x="4216" y="10533"/>
                      <a:pt x="6066" y="10633"/>
                    </a:cubicBezTo>
                    <a:cubicBezTo>
                      <a:pt x="6146" y="10637"/>
                      <a:pt x="6226" y="10639"/>
                      <a:pt x="6305" y="10639"/>
                    </a:cubicBezTo>
                    <a:cubicBezTo>
                      <a:pt x="8802" y="10639"/>
                      <a:pt x="10955" y="8902"/>
                      <a:pt x="13264" y="7917"/>
                    </a:cubicBezTo>
                    <a:cubicBezTo>
                      <a:pt x="14281" y="7501"/>
                      <a:pt x="15414" y="7167"/>
                      <a:pt x="16114" y="6334"/>
                    </a:cubicBezTo>
                    <a:cubicBezTo>
                      <a:pt x="17013" y="5251"/>
                      <a:pt x="16913" y="3568"/>
                      <a:pt x="16114" y="2402"/>
                    </a:cubicBezTo>
                    <a:cubicBezTo>
                      <a:pt x="14840" y="580"/>
                      <a:pt x="12162" y="1"/>
                      <a:pt x="97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4941815" y="2993532"/>
            <a:ext cx="2367056" cy="1753557"/>
            <a:chOff x="3931425" y="3044975"/>
            <a:chExt cx="1600900" cy="1185975"/>
          </a:xfrm>
        </p:grpSpPr>
        <p:sp>
          <p:nvSpPr>
            <p:cNvPr id="237" name="Google Shape;237;p18"/>
            <p:cNvSpPr/>
            <p:nvPr/>
          </p:nvSpPr>
          <p:spPr>
            <a:xfrm>
              <a:off x="3958500" y="3080800"/>
              <a:ext cx="1573825" cy="1119275"/>
            </a:xfrm>
            <a:custGeom>
              <a:avLst/>
              <a:gdLst/>
              <a:ahLst/>
              <a:cxnLst/>
              <a:rect l="l" t="t" r="r" b="b"/>
              <a:pathLst>
                <a:path w="62953" h="44771" extrusionOk="0">
                  <a:moveTo>
                    <a:pt x="35933" y="1"/>
                  </a:moveTo>
                  <a:cubicBezTo>
                    <a:pt x="35195" y="1"/>
                    <a:pt x="34459" y="77"/>
                    <a:pt x="33742" y="233"/>
                  </a:cubicBezTo>
                  <a:cubicBezTo>
                    <a:pt x="30810" y="882"/>
                    <a:pt x="28327" y="2932"/>
                    <a:pt x="26844" y="5515"/>
                  </a:cubicBezTo>
                  <a:cubicBezTo>
                    <a:pt x="26827" y="5548"/>
                    <a:pt x="26794" y="5598"/>
                    <a:pt x="26777" y="5631"/>
                  </a:cubicBezTo>
                  <a:cubicBezTo>
                    <a:pt x="25994" y="7031"/>
                    <a:pt x="25294" y="8164"/>
                    <a:pt x="24278" y="8880"/>
                  </a:cubicBezTo>
                  <a:cubicBezTo>
                    <a:pt x="23503" y="9428"/>
                    <a:pt x="22548" y="9739"/>
                    <a:pt x="21248" y="9739"/>
                  </a:cubicBezTo>
                  <a:cubicBezTo>
                    <a:pt x="21123" y="9739"/>
                    <a:pt x="20994" y="9736"/>
                    <a:pt x="20862" y="9730"/>
                  </a:cubicBezTo>
                  <a:cubicBezTo>
                    <a:pt x="17882" y="9586"/>
                    <a:pt x="14025" y="8347"/>
                    <a:pt x="10549" y="8347"/>
                  </a:cubicBezTo>
                  <a:cubicBezTo>
                    <a:pt x="8019" y="8347"/>
                    <a:pt x="5692" y="9003"/>
                    <a:pt x="4049" y="11213"/>
                  </a:cubicBezTo>
                  <a:cubicBezTo>
                    <a:pt x="3716" y="11663"/>
                    <a:pt x="3416" y="12130"/>
                    <a:pt x="3166" y="12630"/>
                  </a:cubicBezTo>
                  <a:cubicBezTo>
                    <a:pt x="0" y="18761"/>
                    <a:pt x="3516" y="27026"/>
                    <a:pt x="6899" y="32325"/>
                  </a:cubicBezTo>
                  <a:cubicBezTo>
                    <a:pt x="9998" y="37207"/>
                    <a:pt x="14847" y="40873"/>
                    <a:pt x="20246" y="42889"/>
                  </a:cubicBezTo>
                  <a:cubicBezTo>
                    <a:pt x="21795" y="43472"/>
                    <a:pt x="23395" y="43906"/>
                    <a:pt x="25011" y="44205"/>
                  </a:cubicBezTo>
                  <a:cubicBezTo>
                    <a:pt x="27038" y="44585"/>
                    <a:pt x="29117" y="44770"/>
                    <a:pt x="31206" y="44770"/>
                  </a:cubicBezTo>
                  <a:cubicBezTo>
                    <a:pt x="36452" y="44770"/>
                    <a:pt x="41761" y="43604"/>
                    <a:pt x="46456" y="41423"/>
                  </a:cubicBezTo>
                  <a:cubicBezTo>
                    <a:pt x="50072" y="39740"/>
                    <a:pt x="53404" y="37357"/>
                    <a:pt x="56087" y="34424"/>
                  </a:cubicBezTo>
                  <a:cubicBezTo>
                    <a:pt x="57370" y="33025"/>
                    <a:pt x="58503" y="31492"/>
                    <a:pt x="59453" y="29859"/>
                  </a:cubicBezTo>
                  <a:cubicBezTo>
                    <a:pt x="61486" y="26376"/>
                    <a:pt x="62952" y="21761"/>
                    <a:pt x="60086" y="18295"/>
                  </a:cubicBezTo>
                  <a:cubicBezTo>
                    <a:pt x="56320" y="13763"/>
                    <a:pt x="49205" y="14546"/>
                    <a:pt x="46506" y="8797"/>
                  </a:cubicBezTo>
                  <a:cubicBezTo>
                    <a:pt x="45806" y="7298"/>
                    <a:pt x="45290" y="5698"/>
                    <a:pt x="44390" y="4315"/>
                  </a:cubicBezTo>
                  <a:cubicBezTo>
                    <a:pt x="42579" y="1524"/>
                    <a:pt x="39233" y="1"/>
                    <a:pt x="35933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31425" y="3082425"/>
              <a:ext cx="1568825" cy="1148525"/>
            </a:xfrm>
            <a:custGeom>
              <a:avLst/>
              <a:gdLst/>
              <a:ahLst/>
              <a:cxnLst/>
              <a:rect l="l" t="t" r="r" b="b"/>
              <a:pathLst>
                <a:path w="62753" h="45941" extrusionOk="0">
                  <a:moveTo>
                    <a:pt x="33892" y="517"/>
                  </a:moveTo>
                  <a:cubicBezTo>
                    <a:pt x="36325" y="517"/>
                    <a:pt x="38558" y="1334"/>
                    <a:pt x="40174" y="2834"/>
                  </a:cubicBezTo>
                  <a:cubicBezTo>
                    <a:pt x="40957" y="3567"/>
                    <a:pt x="41591" y="4417"/>
                    <a:pt x="42257" y="5333"/>
                  </a:cubicBezTo>
                  <a:cubicBezTo>
                    <a:pt x="42590" y="5766"/>
                    <a:pt x="42924" y="6199"/>
                    <a:pt x="43257" y="6633"/>
                  </a:cubicBezTo>
                  <a:cubicBezTo>
                    <a:pt x="45606" y="9532"/>
                    <a:pt x="48839" y="10015"/>
                    <a:pt x="51971" y="10482"/>
                  </a:cubicBezTo>
                  <a:cubicBezTo>
                    <a:pt x="54454" y="10848"/>
                    <a:pt x="56820" y="11215"/>
                    <a:pt x="58820" y="12698"/>
                  </a:cubicBezTo>
                  <a:cubicBezTo>
                    <a:pt x="62336" y="15281"/>
                    <a:pt x="61852" y="20013"/>
                    <a:pt x="60819" y="23512"/>
                  </a:cubicBezTo>
                  <a:cubicBezTo>
                    <a:pt x="59253" y="28844"/>
                    <a:pt x="55821" y="33860"/>
                    <a:pt x="51138" y="37625"/>
                  </a:cubicBezTo>
                  <a:cubicBezTo>
                    <a:pt x="45540" y="42141"/>
                    <a:pt x="38291" y="44974"/>
                    <a:pt x="31260" y="45390"/>
                  </a:cubicBezTo>
                  <a:cubicBezTo>
                    <a:pt x="30726" y="45424"/>
                    <a:pt x="30177" y="45440"/>
                    <a:pt x="29627" y="45440"/>
                  </a:cubicBezTo>
                  <a:cubicBezTo>
                    <a:pt x="28560" y="45440"/>
                    <a:pt x="27477" y="45374"/>
                    <a:pt x="26411" y="45257"/>
                  </a:cubicBezTo>
                  <a:cubicBezTo>
                    <a:pt x="20562" y="44574"/>
                    <a:pt x="15163" y="42124"/>
                    <a:pt x="11198" y="38359"/>
                  </a:cubicBezTo>
                  <a:cubicBezTo>
                    <a:pt x="8265" y="35559"/>
                    <a:pt x="5849" y="32410"/>
                    <a:pt x="4416" y="29511"/>
                  </a:cubicBezTo>
                  <a:cubicBezTo>
                    <a:pt x="2500" y="25645"/>
                    <a:pt x="2183" y="22146"/>
                    <a:pt x="3466" y="19080"/>
                  </a:cubicBezTo>
                  <a:cubicBezTo>
                    <a:pt x="5216" y="14897"/>
                    <a:pt x="9965" y="14614"/>
                    <a:pt x="14580" y="14348"/>
                  </a:cubicBezTo>
                  <a:cubicBezTo>
                    <a:pt x="16196" y="14248"/>
                    <a:pt x="17729" y="14164"/>
                    <a:pt x="19062" y="13898"/>
                  </a:cubicBezTo>
                  <a:cubicBezTo>
                    <a:pt x="22578" y="13198"/>
                    <a:pt x="23378" y="11165"/>
                    <a:pt x="24211" y="8132"/>
                  </a:cubicBezTo>
                  <a:cubicBezTo>
                    <a:pt x="25028" y="5166"/>
                    <a:pt x="26927" y="2767"/>
                    <a:pt x="29427" y="1534"/>
                  </a:cubicBezTo>
                  <a:cubicBezTo>
                    <a:pt x="30776" y="867"/>
                    <a:pt x="32326" y="517"/>
                    <a:pt x="33892" y="517"/>
                  </a:cubicBezTo>
                  <a:close/>
                  <a:moveTo>
                    <a:pt x="33892" y="1"/>
                  </a:moveTo>
                  <a:cubicBezTo>
                    <a:pt x="32259" y="1"/>
                    <a:pt x="30643" y="367"/>
                    <a:pt x="29193" y="1067"/>
                  </a:cubicBezTo>
                  <a:cubicBezTo>
                    <a:pt x="26461" y="2434"/>
                    <a:pt x="24528" y="5083"/>
                    <a:pt x="23728" y="7999"/>
                  </a:cubicBezTo>
                  <a:cubicBezTo>
                    <a:pt x="22945" y="10832"/>
                    <a:pt x="22228" y="12748"/>
                    <a:pt x="18962" y="13398"/>
                  </a:cubicBezTo>
                  <a:cubicBezTo>
                    <a:pt x="13914" y="14397"/>
                    <a:pt x="5516" y="12848"/>
                    <a:pt x="2983" y="18880"/>
                  </a:cubicBezTo>
                  <a:cubicBezTo>
                    <a:pt x="0" y="26028"/>
                    <a:pt x="5932" y="34043"/>
                    <a:pt x="10831" y="38725"/>
                  </a:cubicBezTo>
                  <a:cubicBezTo>
                    <a:pt x="15030" y="42707"/>
                    <a:pt x="20612" y="45107"/>
                    <a:pt x="26361" y="45757"/>
                  </a:cubicBezTo>
                  <a:cubicBezTo>
                    <a:pt x="27444" y="45890"/>
                    <a:pt x="28544" y="45940"/>
                    <a:pt x="29627" y="45940"/>
                  </a:cubicBezTo>
                  <a:cubicBezTo>
                    <a:pt x="30193" y="45940"/>
                    <a:pt x="30743" y="45940"/>
                    <a:pt x="31293" y="45907"/>
                  </a:cubicBezTo>
                  <a:cubicBezTo>
                    <a:pt x="38541" y="45474"/>
                    <a:pt x="45823" y="42574"/>
                    <a:pt x="51455" y="38025"/>
                  </a:cubicBezTo>
                  <a:cubicBezTo>
                    <a:pt x="56054" y="34326"/>
                    <a:pt x="59653" y="29311"/>
                    <a:pt x="61303" y="23645"/>
                  </a:cubicBezTo>
                  <a:cubicBezTo>
                    <a:pt x="62436" y="19780"/>
                    <a:pt x="62752" y="14947"/>
                    <a:pt x="59136" y="12281"/>
                  </a:cubicBezTo>
                  <a:cubicBezTo>
                    <a:pt x="54388" y="8782"/>
                    <a:pt x="47672" y="11248"/>
                    <a:pt x="43657" y="6316"/>
                  </a:cubicBezTo>
                  <a:cubicBezTo>
                    <a:pt x="42607" y="5016"/>
                    <a:pt x="41724" y="3600"/>
                    <a:pt x="40524" y="2467"/>
                  </a:cubicBezTo>
                  <a:cubicBezTo>
                    <a:pt x="38741" y="801"/>
                    <a:pt x="36308" y="1"/>
                    <a:pt x="33892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166725" y="3044975"/>
              <a:ext cx="332275" cy="271750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49400" y="3157725"/>
              <a:ext cx="144000" cy="114500"/>
            </a:xfrm>
            <a:custGeom>
              <a:avLst/>
              <a:gdLst/>
              <a:ahLst/>
              <a:cxnLst/>
              <a:rect l="l" t="t" r="r" b="b"/>
              <a:pathLst>
                <a:path w="5760" h="4580" extrusionOk="0">
                  <a:moveTo>
                    <a:pt x="2922" y="0"/>
                  </a:moveTo>
                  <a:cubicBezTo>
                    <a:pt x="1499" y="0"/>
                    <a:pt x="0" y="1093"/>
                    <a:pt x="177" y="2621"/>
                  </a:cubicBezTo>
                  <a:cubicBezTo>
                    <a:pt x="328" y="3815"/>
                    <a:pt x="1507" y="4579"/>
                    <a:pt x="2663" y="4579"/>
                  </a:cubicBezTo>
                  <a:cubicBezTo>
                    <a:pt x="2911" y="4579"/>
                    <a:pt x="3158" y="4544"/>
                    <a:pt x="3393" y="4470"/>
                  </a:cubicBezTo>
                  <a:cubicBezTo>
                    <a:pt x="5726" y="3737"/>
                    <a:pt x="5759" y="155"/>
                    <a:pt x="3077" y="5"/>
                  </a:cubicBezTo>
                  <a:cubicBezTo>
                    <a:pt x="3025" y="2"/>
                    <a:pt x="2973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 flipH="1">
            <a:off x="876485" y="1677538"/>
            <a:ext cx="4600313" cy="198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Investigarea și analiza serviciului internet specific, cum ar fi World </a:t>
            </a:r>
            <a:r>
              <a:rPr lang="ro-MD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Wide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Web, HTTP/S, FTP, baze de date, e-mail, chat, forumuri etc. Prezentarea succintă a scopului, funcționalității și importanței acestui serviciu în contextul utilizării internetului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Formarea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abilităţilor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sintetizare, structurare, prezentare și de analiză critică.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106648"/>
            <a:ext cx="6034083" cy="572700"/>
          </a:xfrm>
        </p:spPr>
        <p:txBody>
          <a:bodyPr/>
          <a:lstStyle/>
          <a:p>
            <a:r>
              <a:rPr lang="ro-MD" dirty="0"/>
              <a:t>Ce este un serviciu Internet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2" y="1786128"/>
            <a:ext cx="6128143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Un </a:t>
            </a:r>
            <a:r>
              <a:rPr lang="en-US" dirty="0" err="1"/>
              <a:t>serviciu</a:t>
            </a:r>
            <a:r>
              <a:rPr lang="en-US" dirty="0"/>
              <a:t> internet </a:t>
            </a:r>
            <a:r>
              <a:rPr lang="en-US" dirty="0" err="1"/>
              <a:t>est</a:t>
            </a:r>
            <a:r>
              <a:rPr lang="ro-MD" dirty="0"/>
              <a:t>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informatic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funcționalitate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internetului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pot fi </a:t>
            </a:r>
            <a:r>
              <a:rPr lang="en-US" dirty="0" err="1"/>
              <a:t>accesate</a:t>
            </a:r>
            <a:r>
              <a:rPr lang="en-US" dirty="0"/>
              <a:t> de la </a:t>
            </a:r>
            <a:r>
              <a:rPr lang="en-US" dirty="0" err="1"/>
              <a:t>distanță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browser web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, care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protocoalele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infrastructura</a:t>
            </a:r>
            <a:r>
              <a:rPr lang="en-US" dirty="0"/>
              <a:t> </a:t>
            </a:r>
            <a:r>
              <a:rPr lang="en-US" dirty="0" err="1"/>
              <a:t>internetului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transmite</a:t>
            </a:r>
            <a:r>
              <a:rPr lang="en-US" dirty="0"/>
              <a:t>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serverele</a:t>
            </a:r>
            <a:r>
              <a:rPr lang="en-US" dirty="0"/>
              <a:t> care </a:t>
            </a:r>
            <a:r>
              <a:rPr lang="en-US" dirty="0" err="1"/>
              <a:t>găzduiesc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735770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5"/>
          <p:cNvSpPr txBox="1"/>
          <p:nvPr/>
        </p:nvSpPr>
        <p:spPr>
          <a:xfrm>
            <a:off x="-840605" y="724818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>
                <a:solidFill>
                  <a:srgbClr val="FFFFFF"/>
                </a:solidFill>
              </a:rPr>
              <a:t>Sarcina lucrării</a:t>
            </a:r>
            <a:endParaRPr sz="3200" b="1" dirty="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2C05E-560E-9136-FA65-7D953D41EC39}"/>
              </a:ext>
            </a:extLst>
          </p:cNvPr>
          <p:cNvGrpSpPr/>
          <p:nvPr/>
        </p:nvGrpSpPr>
        <p:grpSpPr>
          <a:xfrm>
            <a:off x="6707361" y="1139801"/>
            <a:ext cx="1446117" cy="2863897"/>
            <a:chOff x="6874322" y="1724357"/>
            <a:chExt cx="1446117" cy="2863897"/>
          </a:xfrm>
        </p:grpSpPr>
        <p:grpSp>
          <p:nvGrpSpPr>
            <p:cNvPr id="39" name="Google Shape;1810;p46">
              <a:extLst>
                <a:ext uri="{FF2B5EF4-FFF2-40B4-BE49-F238E27FC236}">
                  <a16:creationId xmlns:a16="http://schemas.microsoft.com/office/drawing/2014/main" id="{5B766F09-F3B7-7EDE-1C69-C9521C7F4A02}"/>
                </a:ext>
              </a:extLst>
            </p:cNvPr>
            <p:cNvGrpSpPr/>
            <p:nvPr/>
          </p:nvGrpSpPr>
          <p:grpSpPr>
            <a:xfrm>
              <a:off x="6901094" y="1724357"/>
              <a:ext cx="934402" cy="922387"/>
              <a:chOff x="3800349" y="1238762"/>
              <a:chExt cx="1098904" cy="1084772"/>
            </a:xfrm>
          </p:grpSpPr>
          <p:sp>
            <p:nvSpPr>
              <p:cNvPr id="41" name="Google Shape;1811;p46">
                <a:extLst>
                  <a:ext uri="{FF2B5EF4-FFF2-40B4-BE49-F238E27FC236}">
                    <a16:creationId xmlns:a16="http://schemas.microsoft.com/office/drawing/2014/main" id="{2FBE882C-C08B-531F-BFA8-B3C33FA74BCA}"/>
                  </a:ext>
                </a:extLst>
              </p:cNvPr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812;p46">
                <a:extLst>
                  <a:ext uri="{FF2B5EF4-FFF2-40B4-BE49-F238E27FC236}">
                    <a16:creationId xmlns:a16="http://schemas.microsoft.com/office/drawing/2014/main" id="{D8D7E293-3E9B-9692-53FE-FC2640FA499C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816;p46">
              <a:extLst>
                <a:ext uri="{FF2B5EF4-FFF2-40B4-BE49-F238E27FC236}">
                  <a16:creationId xmlns:a16="http://schemas.microsoft.com/office/drawing/2014/main" id="{485D4EED-C6DD-FC15-50C4-D720C89AA2AE}"/>
                </a:ext>
              </a:extLst>
            </p:cNvPr>
            <p:cNvSpPr/>
            <p:nvPr/>
          </p:nvSpPr>
          <p:spPr>
            <a:xfrm>
              <a:off x="7386036" y="2215636"/>
              <a:ext cx="934403" cy="922346"/>
            </a:xfrm>
            <a:custGeom>
              <a:avLst/>
              <a:gdLst/>
              <a:ahLst/>
              <a:cxnLst/>
              <a:rect l="l" t="t" r="r" b="b"/>
              <a:pathLst>
                <a:path w="45721" h="45131" extrusionOk="0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2"/>
                  </a:lnTo>
                  <a:cubicBezTo>
                    <a:pt x="12698" y="8921"/>
                    <a:pt x="12472" y="9005"/>
                    <a:pt x="12246" y="9005"/>
                  </a:cubicBezTo>
                  <a:cubicBezTo>
                    <a:pt x="11945" y="9005"/>
                    <a:pt x="11643" y="8855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3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6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3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17;p46">
              <a:extLst>
                <a:ext uri="{FF2B5EF4-FFF2-40B4-BE49-F238E27FC236}">
                  <a16:creationId xmlns:a16="http://schemas.microsoft.com/office/drawing/2014/main" id="{BAD60B1B-36F4-A8B3-3B2E-CFC04F3CC24E}"/>
                </a:ext>
              </a:extLst>
            </p:cNvPr>
            <p:cNvSpPr/>
            <p:nvPr/>
          </p:nvSpPr>
          <p:spPr>
            <a:xfrm>
              <a:off x="7968540" y="2290148"/>
              <a:ext cx="244325" cy="244325"/>
            </a:xfrm>
            <a:custGeom>
              <a:avLst/>
              <a:gdLst/>
              <a:ahLst/>
              <a:cxnLst/>
              <a:rect l="l" t="t" r="r" b="b"/>
              <a:pathLst>
                <a:path w="11955" h="11955" extrusionOk="0">
                  <a:moveTo>
                    <a:pt x="5978" y="0"/>
                  </a:moveTo>
                  <a:cubicBezTo>
                    <a:pt x="2680" y="0"/>
                    <a:pt x="1" y="2679"/>
                    <a:pt x="1" y="5977"/>
                  </a:cubicBezTo>
                  <a:cubicBezTo>
                    <a:pt x="1" y="9275"/>
                    <a:pt x="2680" y="11954"/>
                    <a:pt x="5978" y="11954"/>
                  </a:cubicBezTo>
                  <a:cubicBezTo>
                    <a:pt x="9276" y="11954"/>
                    <a:pt x="11955" y="9275"/>
                    <a:pt x="11955" y="5977"/>
                  </a:cubicBezTo>
                  <a:cubicBezTo>
                    <a:pt x="11955" y="2679"/>
                    <a:pt x="9276" y="0"/>
                    <a:pt x="597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824;p46">
              <a:extLst>
                <a:ext uri="{FF2B5EF4-FFF2-40B4-BE49-F238E27FC236}">
                  <a16:creationId xmlns:a16="http://schemas.microsoft.com/office/drawing/2014/main" id="{C1F40B82-DB62-22CF-B7F7-9D2E5A17FC8F}"/>
                </a:ext>
              </a:extLst>
            </p:cNvPr>
            <p:cNvGrpSpPr/>
            <p:nvPr/>
          </p:nvGrpSpPr>
          <p:grpSpPr>
            <a:xfrm>
              <a:off x="6891591" y="2692793"/>
              <a:ext cx="934403" cy="922407"/>
              <a:chOff x="3789173" y="2377690"/>
              <a:chExt cx="1098904" cy="1084796"/>
            </a:xfrm>
          </p:grpSpPr>
          <p:sp>
            <p:nvSpPr>
              <p:cNvPr id="29" name="Google Shape;1825;p46">
                <a:extLst>
                  <a:ext uri="{FF2B5EF4-FFF2-40B4-BE49-F238E27FC236}">
                    <a16:creationId xmlns:a16="http://schemas.microsoft.com/office/drawing/2014/main" id="{180FC8BC-8509-58AE-9FAC-B6B34F0778AE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1826;p46">
                <a:extLst>
                  <a:ext uri="{FF2B5EF4-FFF2-40B4-BE49-F238E27FC236}">
                    <a16:creationId xmlns:a16="http://schemas.microsoft.com/office/drawing/2014/main" id="{E65B0596-67C8-5149-C906-AEAD1EA03254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833;p46">
              <a:extLst>
                <a:ext uri="{FF2B5EF4-FFF2-40B4-BE49-F238E27FC236}">
                  <a16:creationId xmlns:a16="http://schemas.microsoft.com/office/drawing/2014/main" id="{EE036D60-A51F-9701-0B30-B181298FA0FB}"/>
                </a:ext>
              </a:extLst>
            </p:cNvPr>
            <p:cNvGrpSpPr/>
            <p:nvPr/>
          </p:nvGrpSpPr>
          <p:grpSpPr>
            <a:xfrm>
              <a:off x="7368030" y="3188199"/>
              <a:ext cx="934403" cy="922346"/>
              <a:chOff x="4349489" y="2960313"/>
              <a:chExt cx="1098904" cy="1084724"/>
            </a:xfrm>
          </p:grpSpPr>
          <p:sp>
            <p:nvSpPr>
              <p:cNvPr id="21" name="Google Shape;1834;p46">
                <a:extLst>
                  <a:ext uri="{FF2B5EF4-FFF2-40B4-BE49-F238E27FC236}">
                    <a16:creationId xmlns:a16="http://schemas.microsoft.com/office/drawing/2014/main" id="{B9C9E1E0-E9A3-2F5E-16FE-F877A6799FCA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835;p46">
                <a:extLst>
                  <a:ext uri="{FF2B5EF4-FFF2-40B4-BE49-F238E27FC236}">
                    <a16:creationId xmlns:a16="http://schemas.microsoft.com/office/drawing/2014/main" id="{E634C4D4-1FD0-5A3B-3676-EBA76A4913ED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0;p46">
              <a:extLst>
                <a:ext uri="{FF2B5EF4-FFF2-40B4-BE49-F238E27FC236}">
                  <a16:creationId xmlns:a16="http://schemas.microsoft.com/office/drawing/2014/main" id="{6BEF538F-580A-E0C4-8662-7AB526DA3D85}"/>
                </a:ext>
              </a:extLst>
            </p:cNvPr>
            <p:cNvGrpSpPr/>
            <p:nvPr/>
          </p:nvGrpSpPr>
          <p:grpSpPr>
            <a:xfrm>
              <a:off x="6874322" y="3665847"/>
              <a:ext cx="934403" cy="922407"/>
              <a:chOff x="3768864" y="3522050"/>
              <a:chExt cx="1098904" cy="1084796"/>
            </a:xfrm>
          </p:grpSpPr>
          <p:sp>
            <p:nvSpPr>
              <p:cNvPr id="15" name="Google Shape;1841;p46">
                <a:extLst>
                  <a:ext uri="{FF2B5EF4-FFF2-40B4-BE49-F238E27FC236}">
                    <a16:creationId xmlns:a16="http://schemas.microsoft.com/office/drawing/2014/main" id="{075D3982-AC88-3FEB-82AC-2B2987C69137}"/>
                  </a:ext>
                </a:extLst>
              </p:cNvPr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842;p46">
                <a:extLst>
                  <a:ext uri="{FF2B5EF4-FFF2-40B4-BE49-F238E27FC236}">
                    <a16:creationId xmlns:a16="http://schemas.microsoft.com/office/drawing/2014/main" id="{C50B6388-500E-E8A0-B6A4-8C02303ED8FD}"/>
                  </a:ext>
                </a:extLst>
              </p:cNvPr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274;g10e1b8f53af_0_0">
            <a:extLst>
              <a:ext uri="{FF2B5EF4-FFF2-40B4-BE49-F238E27FC236}">
                <a16:creationId xmlns:a16="http://schemas.microsoft.com/office/drawing/2014/main" id="{EF7617F1-EEC4-3B75-0025-25D89A2A9110}"/>
              </a:ext>
            </a:extLst>
          </p:cNvPr>
          <p:cNvSpPr txBox="1">
            <a:spLocks/>
          </p:cNvSpPr>
          <p:nvPr/>
        </p:nvSpPr>
        <p:spPr>
          <a:xfrm>
            <a:off x="1160675" y="1329632"/>
            <a:ext cx="5775158" cy="32709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1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Realizați o prezentare despre unul din Serviciile Internet existente.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1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Exemple de servicii internet</a:t>
            </a:r>
            <a:r>
              <a:rPr lang="en-US" sz="1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:</a:t>
            </a:r>
            <a:endParaRPr lang="ro-MD" sz="12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WWW(World Wide Web)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HTTP/S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FTP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Baze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de date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E-mail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Chat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Forumuri</a:t>
            </a:r>
            <a:endParaRPr lang="en-US" sz="1200" b="0" i="0" dirty="0">
              <a:solidFill>
                <a:schemeClr val="bg1"/>
              </a:solidFill>
              <a:effectLst/>
              <a:latin typeface="Fira Sans Extra Condensed" panose="020B0503050000020004" pitchFamily="34" charset="0"/>
            </a:endParaRP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E-learning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Conferințe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Audio/Video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E-commerce 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comerțul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electronic)</a:t>
            </a:r>
          </a:p>
          <a:p>
            <a:pPr algn="l"/>
            <a:r>
              <a:rPr lang="ro-MD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      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Internet banking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216</Words>
  <Application>Microsoft Office PowerPoint</Application>
  <PresentationFormat>On-screen Show (16:9)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Proxima Nova</vt:lpstr>
      <vt:lpstr>Fira Sans Extra Condensed</vt:lpstr>
      <vt:lpstr>Proxima Nova Semibold</vt:lpstr>
      <vt:lpstr>Fira Sans Extra Condensed SemiBold</vt:lpstr>
      <vt:lpstr>Arial</vt:lpstr>
      <vt:lpstr>Gradient Infographics by Slidesgo</vt:lpstr>
      <vt:lpstr>Slidesgo Final Pages</vt:lpstr>
      <vt:lpstr>Identificarea și analiza serviciilor Internet existente</vt:lpstr>
      <vt:lpstr>Scopul lucrării:</vt:lpstr>
      <vt:lpstr>Ce este un serviciu Internet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și analiza serviciilor Internet existente</dc:title>
  <cp:lastModifiedBy>Apareci Aurica</cp:lastModifiedBy>
  <cp:revision>8</cp:revision>
  <dcterms:modified xsi:type="dcterms:W3CDTF">2024-02-20T21:13:08Z</dcterms:modified>
</cp:coreProperties>
</file>