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4"/>
  </p:notesMasterIdLst>
  <p:sldIdLst>
    <p:sldId id="288" r:id="rId3"/>
    <p:sldId id="259" r:id="rId4"/>
    <p:sldId id="292" r:id="rId5"/>
    <p:sldId id="293" r:id="rId6"/>
    <p:sldId id="295" r:id="rId7"/>
    <p:sldId id="294" r:id="rId8"/>
    <p:sldId id="271" r:id="rId9"/>
    <p:sldId id="303" r:id="rId10"/>
    <p:sldId id="305" r:id="rId11"/>
    <p:sldId id="304" r:id="rId12"/>
    <p:sldId id="286" r:id="rId1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4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1c6be98f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1c6be98f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94b9b2d449_2_1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94b9b2d449_2_1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94b9b2d4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94b9b2d4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9416bad6b6_5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9416bad6b6_5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721533" y="1130675"/>
            <a:ext cx="511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21528" y="3220225"/>
            <a:ext cx="51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54375" y="264008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4375" y="271495"/>
            <a:ext cx="843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Extra Condensed"/>
              <a:buChar char="●"/>
              <a:defRPr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●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○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Extra Condensed"/>
              <a:buChar char="■"/>
              <a:defRPr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721533" y="1167251"/>
            <a:ext cx="5110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Specificarea cerin</a:t>
            </a:r>
            <a:r>
              <a:rPr lang="ro-MD" sz="3200" dirty="0" err="1"/>
              <a:t>țelor</a:t>
            </a:r>
            <a:r>
              <a:rPr lang="ro-MD" sz="3200" dirty="0"/>
              <a:t> </a:t>
            </a:r>
            <a:br>
              <a:rPr lang="ro-MD" sz="3200" dirty="0"/>
            </a:br>
            <a:r>
              <a:rPr lang="ro-MD" sz="3200" dirty="0"/>
              <a:t>unei aplicații web</a:t>
            </a:r>
            <a:endParaRPr sz="3200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3745912" y="1757185"/>
            <a:ext cx="511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L</a:t>
            </a:r>
            <a:r>
              <a:rPr lang="en-US" dirty="0" err="1"/>
              <a:t>aborator</a:t>
            </a:r>
            <a:r>
              <a:rPr lang="en-US" dirty="0"/>
              <a:t> nr. 2</a:t>
            </a:r>
            <a:r>
              <a:rPr lang="ro-MD" dirty="0"/>
              <a:t> – Planificarea aplicațiilor Web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1200" y="-4400"/>
            <a:ext cx="9000199" cy="5153195"/>
            <a:chOff x="1200" y="-4400"/>
            <a:chExt cx="9000199" cy="5153195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1201" y="-4400"/>
              <a:ext cx="1860051" cy="2245628"/>
              <a:chOff x="1206" y="-4400"/>
              <a:chExt cx="2107706" cy="2544621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1206" y="-4400"/>
                <a:ext cx="2107706" cy="1983747"/>
              </a:xfrm>
              <a:custGeom>
                <a:avLst/>
                <a:gdLst/>
                <a:ahLst/>
                <a:cxnLst/>
                <a:rect l="l" t="t" r="r" b="b"/>
                <a:pathLst>
                  <a:path w="58236" h="54811" extrusionOk="0">
                    <a:moveTo>
                      <a:pt x="12309" y="50006"/>
                    </a:moveTo>
                    <a:cubicBezTo>
                      <a:pt x="14485" y="51029"/>
                      <a:pt x="16554" y="52349"/>
                      <a:pt x="18850" y="53063"/>
                    </a:cubicBezTo>
                    <a:cubicBezTo>
                      <a:pt x="24522" y="54811"/>
                      <a:pt x="30991" y="52325"/>
                      <a:pt x="34583" y="47735"/>
                    </a:cubicBezTo>
                    <a:cubicBezTo>
                      <a:pt x="37294" y="44286"/>
                      <a:pt x="38162" y="39672"/>
                      <a:pt x="37425" y="35391"/>
                    </a:cubicBezTo>
                    <a:cubicBezTo>
                      <a:pt x="37425" y="35331"/>
                      <a:pt x="37413" y="35272"/>
                      <a:pt x="37401" y="35201"/>
                    </a:cubicBezTo>
                    <a:cubicBezTo>
                      <a:pt x="36985" y="32906"/>
                      <a:pt x="36711" y="30967"/>
                      <a:pt x="37175" y="29219"/>
                    </a:cubicBezTo>
                    <a:cubicBezTo>
                      <a:pt x="37568" y="27756"/>
                      <a:pt x="38471" y="26424"/>
                      <a:pt x="40231" y="25104"/>
                    </a:cubicBezTo>
                    <a:cubicBezTo>
                      <a:pt x="46237" y="20585"/>
                      <a:pt x="58236" y="17327"/>
                      <a:pt x="57725" y="7813"/>
                    </a:cubicBezTo>
                    <a:cubicBezTo>
                      <a:pt x="57689" y="6981"/>
                      <a:pt x="57570" y="6172"/>
                      <a:pt x="57404" y="5399"/>
                    </a:cubicBezTo>
                    <a:cubicBezTo>
                      <a:pt x="56987" y="3449"/>
                      <a:pt x="56179" y="1653"/>
                      <a:pt x="55108" y="0"/>
                    </a:cubicBezTo>
                    <a:lnTo>
                      <a:pt x="1" y="0"/>
                    </a:lnTo>
                    <a:lnTo>
                      <a:pt x="1" y="50173"/>
                    </a:lnTo>
                    <a:cubicBezTo>
                      <a:pt x="4020" y="48960"/>
                      <a:pt x="8016" y="47985"/>
                      <a:pt x="12309" y="50006"/>
                    </a:cubicBezTo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1206" y="-4400"/>
                <a:ext cx="1933838" cy="2023342"/>
              </a:xfrm>
              <a:custGeom>
                <a:avLst/>
                <a:gdLst/>
                <a:ahLst/>
                <a:cxnLst/>
                <a:rect l="l" t="t" r="r" b="b"/>
                <a:pathLst>
                  <a:path w="53432" h="55905" extrusionOk="0">
                    <a:moveTo>
                      <a:pt x="52647" y="0"/>
                    </a:moveTo>
                    <a:cubicBezTo>
                      <a:pt x="52682" y="5042"/>
                      <a:pt x="48354" y="9074"/>
                      <a:pt x="44144" y="12986"/>
                    </a:cubicBezTo>
                    <a:cubicBezTo>
                      <a:pt x="42420" y="14604"/>
                      <a:pt x="40790" y="16126"/>
                      <a:pt x="39530" y="17660"/>
                    </a:cubicBezTo>
                    <a:cubicBezTo>
                      <a:pt x="36236" y="21715"/>
                      <a:pt x="37223" y="24759"/>
                      <a:pt x="39114" y="28934"/>
                    </a:cubicBezTo>
                    <a:cubicBezTo>
                      <a:pt x="40945" y="33024"/>
                      <a:pt x="41052" y="37484"/>
                      <a:pt x="39399" y="41182"/>
                    </a:cubicBezTo>
                    <a:cubicBezTo>
                      <a:pt x="38495" y="43192"/>
                      <a:pt x="37092" y="45024"/>
                      <a:pt x="35320" y="46486"/>
                    </a:cubicBezTo>
                    <a:cubicBezTo>
                      <a:pt x="32782" y="48592"/>
                      <a:pt x="29758" y="49727"/>
                      <a:pt x="26768" y="49727"/>
                    </a:cubicBezTo>
                    <a:cubicBezTo>
                      <a:pt x="26551" y="49727"/>
                      <a:pt x="26333" y="49721"/>
                      <a:pt x="26116" y="49709"/>
                    </a:cubicBezTo>
                    <a:cubicBezTo>
                      <a:pt x="24558" y="49614"/>
                      <a:pt x="23047" y="49257"/>
                      <a:pt x="21454" y="48865"/>
                    </a:cubicBezTo>
                    <a:cubicBezTo>
                      <a:pt x="20693" y="48674"/>
                      <a:pt x="19908" y="48484"/>
                      <a:pt x="19123" y="48330"/>
                    </a:cubicBezTo>
                    <a:cubicBezTo>
                      <a:pt x="18239" y="48152"/>
                      <a:pt x="17390" y="48072"/>
                      <a:pt x="16571" y="48072"/>
                    </a:cubicBezTo>
                    <a:cubicBezTo>
                      <a:pt x="12440" y="48072"/>
                      <a:pt x="9063" y="50115"/>
                      <a:pt x="5768" y="52099"/>
                    </a:cubicBezTo>
                    <a:cubicBezTo>
                      <a:pt x="3842" y="53253"/>
                      <a:pt x="1987" y="54371"/>
                      <a:pt x="1" y="55120"/>
                    </a:cubicBezTo>
                    <a:lnTo>
                      <a:pt x="1" y="55905"/>
                    </a:lnTo>
                    <a:cubicBezTo>
                      <a:pt x="5733" y="53860"/>
                      <a:pt x="10266" y="48813"/>
                      <a:pt x="16569" y="48813"/>
                    </a:cubicBezTo>
                    <a:cubicBezTo>
                      <a:pt x="17340" y="48813"/>
                      <a:pt x="18138" y="48889"/>
                      <a:pt x="18969" y="49055"/>
                    </a:cubicBezTo>
                    <a:cubicBezTo>
                      <a:pt x="21335" y="49531"/>
                      <a:pt x="23666" y="50315"/>
                      <a:pt x="26068" y="50446"/>
                    </a:cubicBezTo>
                    <a:cubicBezTo>
                      <a:pt x="26303" y="50460"/>
                      <a:pt x="26538" y="50466"/>
                      <a:pt x="26772" y="50466"/>
                    </a:cubicBezTo>
                    <a:cubicBezTo>
                      <a:pt x="30068" y="50466"/>
                      <a:pt x="33253" y="49156"/>
                      <a:pt x="35796" y="47057"/>
                    </a:cubicBezTo>
                    <a:cubicBezTo>
                      <a:pt x="37627" y="45547"/>
                      <a:pt x="39114" y="43620"/>
                      <a:pt x="40077" y="41480"/>
                    </a:cubicBezTo>
                    <a:cubicBezTo>
                      <a:pt x="41896" y="37413"/>
                      <a:pt x="41599" y="32656"/>
                      <a:pt x="39791" y="28636"/>
                    </a:cubicBezTo>
                    <a:cubicBezTo>
                      <a:pt x="38031" y="24724"/>
                      <a:pt x="37044" y="21905"/>
                      <a:pt x="40113" y="18136"/>
                    </a:cubicBezTo>
                    <a:cubicBezTo>
                      <a:pt x="44334" y="12939"/>
                      <a:pt x="53432" y="7564"/>
                      <a:pt x="533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1206" y="1979346"/>
                <a:ext cx="624972" cy="560875"/>
              </a:xfrm>
              <a:custGeom>
                <a:avLst/>
                <a:gdLst/>
                <a:ahLst/>
                <a:cxnLst/>
                <a:rect l="l" t="t" r="r" b="b"/>
                <a:pathLst>
                  <a:path w="17268" h="15497" extrusionOk="0">
                    <a:moveTo>
                      <a:pt x="8308" y="1"/>
                    </a:moveTo>
                    <a:cubicBezTo>
                      <a:pt x="7798" y="1"/>
                      <a:pt x="7286" y="46"/>
                      <a:pt x="6779" y="137"/>
                    </a:cubicBezTo>
                    <a:cubicBezTo>
                      <a:pt x="4044" y="624"/>
                      <a:pt x="1392" y="2527"/>
                      <a:pt x="1" y="5012"/>
                    </a:cubicBezTo>
                    <a:lnTo>
                      <a:pt x="1" y="12100"/>
                    </a:lnTo>
                    <a:cubicBezTo>
                      <a:pt x="1455" y="14464"/>
                      <a:pt x="4248" y="15496"/>
                      <a:pt x="7091" y="15496"/>
                    </a:cubicBezTo>
                    <a:cubicBezTo>
                      <a:pt x="9268" y="15496"/>
                      <a:pt x="11474" y="14891"/>
                      <a:pt x="13130" y="13812"/>
                    </a:cubicBezTo>
                    <a:cubicBezTo>
                      <a:pt x="17197" y="11161"/>
                      <a:pt x="17268" y="5310"/>
                      <a:pt x="13831" y="2111"/>
                    </a:cubicBezTo>
                    <a:cubicBezTo>
                      <a:pt x="12330" y="714"/>
                      <a:pt x="10335" y="1"/>
                      <a:pt x="83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1549304" y="868563"/>
                <a:ext cx="309554" cy="258270"/>
              </a:xfrm>
              <a:custGeom>
                <a:avLst/>
                <a:gdLst/>
                <a:ahLst/>
                <a:cxnLst/>
                <a:rect l="l" t="t" r="r" b="b"/>
                <a:pathLst>
                  <a:path w="8553" h="7136" extrusionOk="0">
                    <a:moveTo>
                      <a:pt x="4758" y="1"/>
                    </a:moveTo>
                    <a:cubicBezTo>
                      <a:pt x="3512" y="1"/>
                      <a:pt x="2221" y="657"/>
                      <a:pt x="1536" y="1710"/>
                    </a:cubicBezTo>
                    <a:cubicBezTo>
                      <a:pt x="0" y="4094"/>
                      <a:pt x="1750" y="7135"/>
                      <a:pt x="4117" y="7135"/>
                    </a:cubicBezTo>
                    <a:cubicBezTo>
                      <a:pt x="4737" y="7135"/>
                      <a:pt x="5399" y="6927"/>
                      <a:pt x="6055" y="6443"/>
                    </a:cubicBezTo>
                    <a:cubicBezTo>
                      <a:pt x="7780" y="5182"/>
                      <a:pt x="8553" y="2423"/>
                      <a:pt x="6852" y="806"/>
                    </a:cubicBezTo>
                    <a:cubicBezTo>
                      <a:pt x="6272" y="249"/>
                      <a:pt x="5524" y="1"/>
                      <a:pt x="47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E8DFF"/>
                  </a:gs>
                  <a:gs pos="100000">
                    <a:srgbClr val="0AFAF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15"/>
            <p:cNvGrpSpPr/>
            <p:nvPr/>
          </p:nvGrpSpPr>
          <p:grpSpPr>
            <a:xfrm>
              <a:off x="1200" y="2241143"/>
              <a:ext cx="4217544" cy="2907652"/>
              <a:chOff x="1206" y="2046768"/>
              <a:chExt cx="4489137" cy="3094893"/>
            </a:xfrm>
          </p:grpSpPr>
          <p:sp>
            <p:nvSpPr>
              <p:cNvPr id="55" name="Google Shape;55;p15"/>
              <p:cNvSpPr/>
              <p:nvPr/>
            </p:nvSpPr>
            <p:spPr>
              <a:xfrm>
                <a:off x="393316" y="2462188"/>
                <a:ext cx="4097027" cy="2678571"/>
              </a:xfrm>
              <a:custGeom>
                <a:avLst/>
                <a:gdLst/>
                <a:ahLst/>
                <a:cxnLst/>
                <a:rect l="l" t="t" r="r" b="b"/>
                <a:pathLst>
                  <a:path w="113201" h="74009" extrusionOk="0">
                    <a:moveTo>
                      <a:pt x="29963" y="0"/>
                    </a:moveTo>
                    <a:cubicBezTo>
                      <a:pt x="27811" y="0"/>
                      <a:pt x="25679" y="402"/>
                      <a:pt x="23630" y="1312"/>
                    </a:cubicBezTo>
                    <a:cubicBezTo>
                      <a:pt x="18350" y="3667"/>
                      <a:pt x="14009" y="7020"/>
                      <a:pt x="10596" y="11064"/>
                    </a:cubicBezTo>
                    <a:cubicBezTo>
                      <a:pt x="3021" y="20030"/>
                      <a:pt x="0" y="32374"/>
                      <a:pt x="1225" y="44659"/>
                    </a:cubicBezTo>
                    <a:cubicBezTo>
                      <a:pt x="2319" y="55623"/>
                      <a:pt x="6351" y="65684"/>
                      <a:pt x="12784" y="74008"/>
                    </a:cubicBezTo>
                    <a:lnTo>
                      <a:pt x="109681" y="74008"/>
                    </a:lnTo>
                    <a:cubicBezTo>
                      <a:pt x="110132" y="73164"/>
                      <a:pt x="110537" y="72308"/>
                      <a:pt x="110905" y="71428"/>
                    </a:cubicBezTo>
                    <a:cubicBezTo>
                      <a:pt x="112487" y="67610"/>
                      <a:pt x="113201" y="63484"/>
                      <a:pt x="112689" y="59393"/>
                    </a:cubicBezTo>
                    <a:cubicBezTo>
                      <a:pt x="111833" y="52591"/>
                      <a:pt x="107730" y="46526"/>
                      <a:pt x="102545" y="42031"/>
                    </a:cubicBezTo>
                    <a:cubicBezTo>
                      <a:pt x="93888" y="34515"/>
                      <a:pt x="82650" y="31161"/>
                      <a:pt x="73029" y="25168"/>
                    </a:cubicBezTo>
                    <a:cubicBezTo>
                      <a:pt x="65299" y="20351"/>
                      <a:pt x="55465" y="14144"/>
                      <a:pt x="48544" y="8221"/>
                    </a:cubicBezTo>
                    <a:cubicBezTo>
                      <a:pt x="43335" y="3766"/>
                      <a:pt x="36552" y="0"/>
                      <a:pt x="2996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252997" y="2046768"/>
                <a:ext cx="4068182" cy="3094893"/>
              </a:xfrm>
              <a:custGeom>
                <a:avLst/>
                <a:gdLst/>
                <a:ahLst/>
                <a:cxnLst/>
                <a:rect l="l" t="t" r="r" b="b"/>
                <a:pathLst>
                  <a:path w="112404" h="85512" extrusionOk="0">
                    <a:moveTo>
                      <a:pt x="42430" y="0"/>
                    </a:moveTo>
                    <a:cubicBezTo>
                      <a:pt x="41871" y="0"/>
                      <a:pt x="41305" y="34"/>
                      <a:pt x="40731" y="91"/>
                    </a:cubicBezTo>
                    <a:cubicBezTo>
                      <a:pt x="21026" y="2148"/>
                      <a:pt x="7885" y="17917"/>
                      <a:pt x="3818" y="36492"/>
                    </a:cubicBezTo>
                    <a:cubicBezTo>
                      <a:pt x="1" y="53914"/>
                      <a:pt x="3770" y="71443"/>
                      <a:pt x="14140" y="85511"/>
                    </a:cubicBezTo>
                    <a:lnTo>
                      <a:pt x="15175" y="85511"/>
                    </a:lnTo>
                    <a:cubicBezTo>
                      <a:pt x="10739" y="79601"/>
                      <a:pt x="7409" y="72977"/>
                      <a:pt x="5423" y="65996"/>
                    </a:cubicBezTo>
                    <a:cubicBezTo>
                      <a:pt x="2748" y="56602"/>
                      <a:pt x="2474" y="46458"/>
                      <a:pt x="4615" y="36659"/>
                    </a:cubicBezTo>
                    <a:cubicBezTo>
                      <a:pt x="6672" y="27264"/>
                      <a:pt x="10953" y="18963"/>
                      <a:pt x="17006" y="12661"/>
                    </a:cubicBezTo>
                    <a:cubicBezTo>
                      <a:pt x="23475" y="5918"/>
                      <a:pt x="31705" y="1851"/>
                      <a:pt x="40814" y="899"/>
                    </a:cubicBezTo>
                    <a:cubicBezTo>
                      <a:pt x="41322" y="846"/>
                      <a:pt x="41831" y="819"/>
                      <a:pt x="42339" y="819"/>
                    </a:cubicBezTo>
                    <a:cubicBezTo>
                      <a:pt x="42509" y="819"/>
                      <a:pt x="42678" y="822"/>
                      <a:pt x="42848" y="828"/>
                    </a:cubicBezTo>
                    <a:cubicBezTo>
                      <a:pt x="52968" y="1137"/>
                      <a:pt x="60257" y="11329"/>
                      <a:pt x="62921" y="15705"/>
                    </a:cubicBezTo>
                    <a:cubicBezTo>
                      <a:pt x="67809" y="23696"/>
                      <a:pt x="75099" y="32568"/>
                      <a:pt x="82151" y="40976"/>
                    </a:cubicBezTo>
                    <a:cubicBezTo>
                      <a:pt x="85183" y="44579"/>
                      <a:pt x="88632" y="47909"/>
                      <a:pt x="91962" y="51119"/>
                    </a:cubicBezTo>
                    <a:cubicBezTo>
                      <a:pt x="97170" y="56138"/>
                      <a:pt x="102557" y="61323"/>
                      <a:pt x="106339" y="67626"/>
                    </a:cubicBezTo>
                    <a:cubicBezTo>
                      <a:pt x="109895" y="73548"/>
                      <a:pt x="111548" y="79815"/>
                      <a:pt x="111084" y="85511"/>
                    </a:cubicBezTo>
                    <a:lnTo>
                      <a:pt x="111905" y="85511"/>
                    </a:lnTo>
                    <a:cubicBezTo>
                      <a:pt x="112404" y="79161"/>
                      <a:pt x="110335" y="72704"/>
                      <a:pt x="107041" y="67209"/>
                    </a:cubicBezTo>
                    <a:cubicBezTo>
                      <a:pt x="100762" y="56756"/>
                      <a:pt x="90523" y="49681"/>
                      <a:pt x="82781" y="40452"/>
                    </a:cubicBezTo>
                    <a:cubicBezTo>
                      <a:pt x="76561" y="33044"/>
                      <a:pt x="68665" y="23530"/>
                      <a:pt x="63623" y="15277"/>
                    </a:cubicBezTo>
                    <a:cubicBezTo>
                      <a:pt x="58961" y="7630"/>
                      <a:pt x="51576" y="281"/>
                      <a:pt x="42871" y="7"/>
                    </a:cubicBezTo>
                    <a:cubicBezTo>
                      <a:pt x="42725" y="2"/>
                      <a:pt x="42578" y="0"/>
                      <a:pt x="4243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2973153" y="2465702"/>
                <a:ext cx="940462" cy="837350"/>
              </a:xfrm>
              <a:custGeom>
                <a:avLst/>
                <a:gdLst/>
                <a:ahLst/>
                <a:cxnLst/>
                <a:rect l="l" t="t" r="r" b="b"/>
                <a:pathLst>
                  <a:path w="25985" h="23136" extrusionOk="0">
                    <a:moveTo>
                      <a:pt x="11195" y="1"/>
                    </a:moveTo>
                    <a:cubicBezTo>
                      <a:pt x="10838" y="1"/>
                      <a:pt x="10468" y="27"/>
                      <a:pt x="10085" y="83"/>
                    </a:cubicBezTo>
                    <a:cubicBezTo>
                      <a:pt x="4923" y="820"/>
                      <a:pt x="619" y="5434"/>
                      <a:pt x="250" y="10619"/>
                    </a:cubicBezTo>
                    <a:cubicBezTo>
                      <a:pt x="0" y="14163"/>
                      <a:pt x="1570" y="17600"/>
                      <a:pt x="4246" y="19919"/>
                    </a:cubicBezTo>
                    <a:cubicBezTo>
                      <a:pt x="6454" y="21838"/>
                      <a:pt x="10796" y="23135"/>
                      <a:pt x="14970" y="23135"/>
                    </a:cubicBezTo>
                    <a:cubicBezTo>
                      <a:pt x="19899" y="23135"/>
                      <a:pt x="24595" y="21327"/>
                      <a:pt x="25271" y="16601"/>
                    </a:cubicBezTo>
                    <a:cubicBezTo>
                      <a:pt x="25984" y="11642"/>
                      <a:pt x="20728" y="7825"/>
                      <a:pt x="18064" y="4293"/>
                    </a:cubicBezTo>
                    <a:cubicBezTo>
                      <a:pt x="16258" y="1881"/>
                      <a:pt x="14186" y="1"/>
                      <a:pt x="1119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1206" y="5008764"/>
                <a:ext cx="583242" cy="131994"/>
              </a:xfrm>
              <a:custGeom>
                <a:avLst/>
                <a:gdLst/>
                <a:ahLst/>
                <a:cxnLst/>
                <a:rect l="l" t="t" r="r" b="b"/>
                <a:pathLst>
                  <a:path w="16115" h="3647" extrusionOk="0">
                    <a:moveTo>
                      <a:pt x="8313" y="1"/>
                    </a:moveTo>
                    <a:cubicBezTo>
                      <a:pt x="5149" y="1"/>
                      <a:pt x="1942" y="1285"/>
                      <a:pt x="1" y="3646"/>
                    </a:cubicBezTo>
                    <a:lnTo>
                      <a:pt x="16114" y="3646"/>
                    </a:lnTo>
                    <a:cubicBezTo>
                      <a:pt x="15092" y="2160"/>
                      <a:pt x="13463" y="971"/>
                      <a:pt x="11155" y="364"/>
                    </a:cubicBezTo>
                    <a:cubicBezTo>
                      <a:pt x="10236" y="120"/>
                      <a:pt x="9276" y="1"/>
                      <a:pt x="831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B44C5"/>
                  </a:gs>
                  <a:gs pos="100000">
                    <a:srgbClr val="F6C0A9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15"/>
            <p:cNvGrpSpPr/>
            <p:nvPr/>
          </p:nvGrpSpPr>
          <p:grpSpPr>
            <a:xfrm rot="-204035" flipH="1">
              <a:off x="1946833" y="471894"/>
              <a:ext cx="2088862" cy="1734342"/>
              <a:chOff x="2315550" y="2951975"/>
              <a:chExt cx="1617550" cy="1343125"/>
            </a:xfrm>
          </p:grpSpPr>
          <p:sp>
            <p:nvSpPr>
              <p:cNvPr id="60" name="Google Shape;60;p15"/>
              <p:cNvSpPr/>
              <p:nvPr/>
            </p:nvSpPr>
            <p:spPr>
              <a:xfrm>
                <a:off x="3151175" y="2951975"/>
                <a:ext cx="382875" cy="293000"/>
              </a:xfrm>
              <a:custGeom>
                <a:avLst/>
                <a:gdLst/>
                <a:ahLst/>
                <a:cxnLst/>
                <a:rect l="l" t="t" r="r" b="b"/>
                <a:pathLst>
                  <a:path w="15315" h="11720" extrusionOk="0">
                    <a:moveTo>
                      <a:pt x="8859" y="1"/>
                    </a:moveTo>
                    <a:cubicBezTo>
                      <a:pt x="8801" y="1"/>
                      <a:pt x="8742" y="2"/>
                      <a:pt x="8682" y="3"/>
                    </a:cubicBezTo>
                    <a:cubicBezTo>
                      <a:pt x="6666" y="70"/>
                      <a:pt x="4800" y="1103"/>
                      <a:pt x="3067" y="2153"/>
                    </a:cubicBezTo>
                    <a:cubicBezTo>
                      <a:pt x="1084" y="3336"/>
                      <a:pt x="1" y="5186"/>
                      <a:pt x="151" y="6985"/>
                    </a:cubicBezTo>
                    <a:cubicBezTo>
                      <a:pt x="267" y="8235"/>
                      <a:pt x="1001" y="9468"/>
                      <a:pt x="2450" y="10468"/>
                    </a:cubicBezTo>
                    <a:cubicBezTo>
                      <a:pt x="3716" y="11320"/>
                      <a:pt x="5259" y="11719"/>
                      <a:pt x="6807" y="11719"/>
                    </a:cubicBezTo>
                    <a:cubicBezTo>
                      <a:pt x="8072" y="11719"/>
                      <a:pt x="9341" y="11453"/>
                      <a:pt x="10465" y="10951"/>
                    </a:cubicBezTo>
                    <a:cubicBezTo>
                      <a:pt x="15314" y="8807"/>
                      <a:pt x="14596" y="1"/>
                      <a:pt x="88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2405525" y="3147375"/>
                <a:ext cx="1527575" cy="1147725"/>
              </a:xfrm>
              <a:custGeom>
                <a:avLst/>
                <a:gdLst/>
                <a:ahLst/>
                <a:cxnLst/>
                <a:rect l="l" t="t" r="r" b="b"/>
                <a:pathLst>
                  <a:path w="61103" h="45909" extrusionOk="0">
                    <a:moveTo>
                      <a:pt x="21256" y="0"/>
                    </a:moveTo>
                    <a:cubicBezTo>
                      <a:pt x="21186" y="0"/>
                      <a:pt x="21116" y="1"/>
                      <a:pt x="21046" y="2"/>
                    </a:cubicBezTo>
                    <a:cubicBezTo>
                      <a:pt x="9698" y="202"/>
                      <a:pt x="3516" y="12983"/>
                      <a:pt x="1350" y="22547"/>
                    </a:cubicBezTo>
                    <a:cubicBezTo>
                      <a:pt x="0" y="28446"/>
                      <a:pt x="667" y="34444"/>
                      <a:pt x="3883" y="39010"/>
                    </a:cubicBezTo>
                    <a:cubicBezTo>
                      <a:pt x="5299" y="41009"/>
                      <a:pt x="7215" y="42742"/>
                      <a:pt x="9665" y="44059"/>
                    </a:cubicBezTo>
                    <a:cubicBezTo>
                      <a:pt x="11806" y="45219"/>
                      <a:pt x="14400" y="45909"/>
                      <a:pt x="16959" y="45909"/>
                    </a:cubicBezTo>
                    <a:cubicBezTo>
                      <a:pt x="18921" y="45909"/>
                      <a:pt x="20862" y="45503"/>
                      <a:pt x="22562" y="44592"/>
                    </a:cubicBezTo>
                    <a:cubicBezTo>
                      <a:pt x="25878" y="42792"/>
                      <a:pt x="27761" y="38960"/>
                      <a:pt x="31660" y="38160"/>
                    </a:cubicBezTo>
                    <a:cubicBezTo>
                      <a:pt x="32806" y="37921"/>
                      <a:pt x="33960" y="37840"/>
                      <a:pt x="35119" y="37840"/>
                    </a:cubicBezTo>
                    <a:cubicBezTo>
                      <a:pt x="37569" y="37840"/>
                      <a:pt x="40040" y="38202"/>
                      <a:pt x="42496" y="38202"/>
                    </a:cubicBezTo>
                    <a:cubicBezTo>
                      <a:pt x="43744" y="38202"/>
                      <a:pt x="44988" y="38109"/>
                      <a:pt x="46223" y="37827"/>
                    </a:cubicBezTo>
                    <a:cubicBezTo>
                      <a:pt x="47923" y="37427"/>
                      <a:pt x="49606" y="36827"/>
                      <a:pt x="51172" y="36010"/>
                    </a:cubicBezTo>
                    <a:cubicBezTo>
                      <a:pt x="53955" y="34561"/>
                      <a:pt x="56354" y="32445"/>
                      <a:pt x="57754" y="29662"/>
                    </a:cubicBezTo>
                    <a:cubicBezTo>
                      <a:pt x="61103" y="22997"/>
                      <a:pt x="58387" y="16532"/>
                      <a:pt x="53521" y="11999"/>
                    </a:cubicBezTo>
                    <a:cubicBezTo>
                      <a:pt x="50572" y="9267"/>
                      <a:pt x="46840" y="7234"/>
                      <a:pt x="43174" y="6301"/>
                    </a:cubicBezTo>
                    <a:cubicBezTo>
                      <a:pt x="39391" y="5351"/>
                      <a:pt x="35226" y="5201"/>
                      <a:pt x="31660" y="3668"/>
                    </a:cubicBezTo>
                    <a:cubicBezTo>
                      <a:pt x="28289" y="2196"/>
                      <a:pt x="25063" y="0"/>
                      <a:pt x="212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315550" y="3046625"/>
                <a:ext cx="1526325" cy="1121000"/>
              </a:xfrm>
              <a:custGeom>
                <a:avLst/>
                <a:gdLst/>
                <a:ahLst/>
                <a:cxnLst/>
                <a:rect l="l" t="t" r="r" b="b"/>
                <a:pathLst>
                  <a:path w="61053" h="44840" extrusionOk="0">
                    <a:moveTo>
                      <a:pt x="25869" y="488"/>
                    </a:moveTo>
                    <a:cubicBezTo>
                      <a:pt x="26442" y="488"/>
                      <a:pt x="27022" y="524"/>
                      <a:pt x="27611" y="600"/>
                    </a:cubicBezTo>
                    <a:cubicBezTo>
                      <a:pt x="31393" y="1100"/>
                      <a:pt x="34759" y="3416"/>
                      <a:pt x="37258" y="5382"/>
                    </a:cubicBezTo>
                    <a:cubicBezTo>
                      <a:pt x="39158" y="6882"/>
                      <a:pt x="41257" y="8281"/>
                      <a:pt x="43473" y="9764"/>
                    </a:cubicBezTo>
                    <a:cubicBezTo>
                      <a:pt x="50455" y="14446"/>
                      <a:pt x="57687" y="19295"/>
                      <a:pt x="59486" y="27377"/>
                    </a:cubicBezTo>
                    <a:cubicBezTo>
                      <a:pt x="60536" y="32026"/>
                      <a:pt x="59503" y="36725"/>
                      <a:pt x="56737" y="39907"/>
                    </a:cubicBezTo>
                    <a:cubicBezTo>
                      <a:pt x="54338" y="42673"/>
                      <a:pt x="51005" y="43723"/>
                      <a:pt x="48639" y="44106"/>
                    </a:cubicBezTo>
                    <a:cubicBezTo>
                      <a:pt x="47666" y="44263"/>
                      <a:pt x="46663" y="44342"/>
                      <a:pt x="45659" y="44342"/>
                    </a:cubicBezTo>
                    <a:cubicBezTo>
                      <a:pt x="44531" y="44342"/>
                      <a:pt x="43400" y="44242"/>
                      <a:pt x="42307" y="44040"/>
                    </a:cubicBezTo>
                    <a:cubicBezTo>
                      <a:pt x="40607" y="43723"/>
                      <a:pt x="38958" y="43140"/>
                      <a:pt x="37358" y="42573"/>
                    </a:cubicBezTo>
                    <a:cubicBezTo>
                      <a:pt x="35442" y="41907"/>
                      <a:pt x="33442" y="41207"/>
                      <a:pt x="31360" y="40957"/>
                    </a:cubicBezTo>
                    <a:cubicBezTo>
                      <a:pt x="30760" y="40874"/>
                      <a:pt x="30160" y="40840"/>
                      <a:pt x="29560" y="40840"/>
                    </a:cubicBezTo>
                    <a:cubicBezTo>
                      <a:pt x="27710" y="40840"/>
                      <a:pt x="25778" y="41174"/>
                      <a:pt x="23811" y="41807"/>
                    </a:cubicBezTo>
                    <a:cubicBezTo>
                      <a:pt x="23112" y="42040"/>
                      <a:pt x="22445" y="42307"/>
                      <a:pt x="21795" y="42557"/>
                    </a:cubicBezTo>
                    <a:cubicBezTo>
                      <a:pt x="20296" y="43156"/>
                      <a:pt x="18863" y="43723"/>
                      <a:pt x="17180" y="43806"/>
                    </a:cubicBezTo>
                    <a:cubicBezTo>
                      <a:pt x="16979" y="43817"/>
                      <a:pt x="16778" y="43823"/>
                      <a:pt x="16576" y="43823"/>
                    </a:cubicBezTo>
                    <a:cubicBezTo>
                      <a:pt x="13110" y="43823"/>
                      <a:pt x="9526" y="42214"/>
                      <a:pt x="6849" y="39474"/>
                    </a:cubicBezTo>
                    <a:cubicBezTo>
                      <a:pt x="1100" y="33559"/>
                      <a:pt x="550" y="25061"/>
                      <a:pt x="5399" y="16746"/>
                    </a:cubicBezTo>
                    <a:cubicBezTo>
                      <a:pt x="9030" y="10522"/>
                      <a:pt x="16352" y="488"/>
                      <a:pt x="25869" y="488"/>
                    </a:cubicBezTo>
                    <a:close/>
                    <a:moveTo>
                      <a:pt x="25873" y="1"/>
                    </a:moveTo>
                    <a:cubicBezTo>
                      <a:pt x="16111" y="1"/>
                      <a:pt x="8657" y="10181"/>
                      <a:pt x="4966" y="16496"/>
                    </a:cubicBezTo>
                    <a:cubicBezTo>
                      <a:pt x="0" y="25011"/>
                      <a:pt x="583" y="33725"/>
                      <a:pt x="6499" y="39807"/>
                    </a:cubicBezTo>
                    <a:cubicBezTo>
                      <a:pt x="9269" y="42673"/>
                      <a:pt x="13018" y="44320"/>
                      <a:pt x="16629" y="44320"/>
                    </a:cubicBezTo>
                    <a:cubicBezTo>
                      <a:pt x="16818" y="44320"/>
                      <a:pt x="17008" y="44315"/>
                      <a:pt x="17196" y="44306"/>
                    </a:cubicBezTo>
                    <a:cubicBezTo>
                      <a:pt x="18963" y="44206"/>
                      <a:pt x="20429" y="43623"/>
                      <a:pt x="21978" y="43023"/>
                    </a:cubicBezTo>
                    <a:cubicBezTo>
                      <a:pt x="22628" y="42756"/>
                      <a:pt x="23278" y="42507"/>
                      <a:pt x="23961" y="42273"/>
                    </a:cubicBezTo>
                    <a:cubicBezTo>
                      <a:pt x="25884" y="41649"/>
                      <a:pt x="27750" y="41334"/>
                      <a:pt x="29539" y="41334"/>
                    </a:cubicBezTo>
                    <a:cubicBezTo>
                      <a:pt x="30138" y="41334"/>
                      <a:pt x="30728" y="41369"/>
                      <a:pt x="31310" y="41440"/>
                    </a:cubicBezTo>
                    <a:cubicBezTo>
                      <a:pt x="33343" y="41690"/>
                      <a:pt x="35292" y="42373"/>
                      <a:pt x="37192" y="43040"/>
                    </a:cubicBezTo>
                    <a:cubicBezTo>
                      <a:pt x="38808" y="43606"/>
                      <a:pt x="40491" y="44206"/>
                      <a:pt x="42207" y="44523"/>
                    </a:cubicBezTo>
                    <a:cubicBezTo>
                      <a:pt x="43340" y="44723"/>
                      <a:pt x="44507" y="44839"/>
                      <a:pt x="45673" y="44839"/>
                    </a:cubicBezTo>
                    <a:cubicBezTo>
                      <a:pt x="46689" y="44839"/>
                      <a:pt x="47722" y="44756"/>
                      <a:pt x="48722" y="44589"/>
                    </a:cubicBezTo>
                    <a:cubicBezTo>
                      <a:pt x="51172" y="44189"/>
                      <a:pt x="54621" y="43106"/>
                      <a:pt x="57120" y="40224"/>
                    </a:cubicBezTo>
                    <a:cubicBezTo>
                      <a:pt x="59986" y="36925"/>
                      <a:pt x="61053" y="32076"/>
                      <a:pt x="59970" y="27260"/>
                    </a:cubicBezTo>
                    <a:cubicBezTo>
                      <a:pt x="58120" y="18995"/>
                      <a:pt x="50822" y="14097"/>
                      <a:pt x="43757" y="9364"/>
                    </a:cubicBezTo>
                    <a:cubicBezTo>
                      <a:pt x="41541" y="7881"/>
                      <a:pt x="39458" y="6482"/>
                      <a:pt x="37575" y="4999"/>
                    </a:cubicBezTo>
                    <a:cubicBezTo>
                      <a:pt x="35009" y="2983"/>
                      <a:pt x="31576" y="616"/>
                      <a:pt x="27677" y="117"/>
                    </a:cubicBezTo>
                    <a:cubicBezTo>
                      <a:pt x="27068" y="38"/>
                      <a:pt x="26466" y="1"/>
                      <a:pt x="258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3534600" y="3156900"/>
                <a:ext cx="143975" cy="114875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4595" extrusionOk="0">
                    <a:moveTo>
                      <a:pt x="2921" y="0"/>
                    </a:moveTo>
                    <a:cubicBezTo>
                      <a:pt x="1499" y="0"/>
                      <a:pt x="0" y="1094"/>
                      <a:pt x="177" y="2637"/>
                    </a:cubicBezTo>
                    <a:cubicBezTo>
                      <a:pt x="328" y="3820"/>
                      <a:pt x="1513" y="4594"/>
                      <a:pt x="2671" y="4594"/>
                    </a:cubicBezTo>
                    <a:cubicBezTo>
                      <a:pt x="2916" y="4594"/>
                      <a:pt x="3160" y="4560"/>
                      <a:pt x="3393" y="4487"/>
                    </a:cubicBezTo>
                    <a:cubicBezTo>
                      <a:pt x="5726" y="3737"/>
                      <a:pt x="5759" y="154"/>
                      <a:pt x="3076" y="5"/>
                    </a:cubicBezTo>
                    <a:cubicBezTo>
                      <a:pt x="3025" y="2"/>
                      <a:pt x="2973" y="0"/>
                      <a:pt x="292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6599"/>
                  </a:gs>
                  <a:gs pos="100000">
                    <a:srgbClr val="FFC36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15"/>
            <p:cNvSpPr/>
            <p:nvPr/>
          </p:nvSpPr>
          <p:spPr>
            <a:xfrm rot="760872">
              <a:off x="8579573" y="3500991"/>
              <a:ext cx="392263" cy="312925"/>
            </a:xfrm>
            <a:custGeom>
              <a:avLst/>
              <a:gdLst/>
              <a:ahLst/>
              <a:cxnLst/>
              <a:rect l="l" t="t" r="r" b="b"/>
              <a:pathLst>
                <a:path w="5760" h="4595" extrusionOk="0">
                  <a:moveTo>
                    <a:pt x="2920" y="1"/>
                  </a:moveTo>
                  <a:cubicBezTo>
                    <a:pt x="1483" y="1"/>
                    <a:pt x="0" y="1094"/>
                    <a:pt x="177" y="2638"/>
                  </a:cubicBezTo>
                  <a:cubicBezTo>
                    <a:pt x="315" y="3821"/>
                    <a:pt x="1508" y="4595"/>
                    <a:pt x="2661" y="4595"/>
                  </a:cubicBezTo>
                  <a:cubicBezTo>
                    <a:pt x="2904" y="4595"/>
                    <a:pt x="3146" y="4560"/>
                    <a:pt x="3376" y="4487"/>
                  </a:cubicBezTo>
                  <a:cubicBezTo>
                    <a:pt x="5726" y="3738"/>
                    <a:pt x="5759" y="155"/>
                    <a:pt x="3076" y="5"/>
                  </a:cubicBezTo>
                  <a:cubicBezTo>
                    <a:pt x="3024" y="2"/>
                    <a:pt x="2972" y="1"/>
                    <a:pt x="2920" y="1"/>
                  </a:cubicBezTo>
                  <a:close/>
                </a:path>
              </a:pathLst>
            </a:cu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742070" flipH="1">
              <a:off x="8368463" y="3974338"/>
              <a:ext cx="212884" cy="169856"/>
            </a:xfrm>
            <a:custGeom>
              <a:avLst/>
              <a:gdLst/>
              <a:ahLst/>
              <a:cxnLst/>
              <a:rect l="l" t="t" r="r" b="b"/>
              <a:pathLst>
                <a:path w="5759" h="4595" extrusionOk="0">
                  <a:moveTo>
                    <a:pt x="2921" y="0"/>
                  </a:moveTo>
                  <a:cubicBezTo>
                    <a:pt x="1499" y="0"/>
                    <a:pt x="0" y="1094"/>
                    <a:pt x="177" y="2637"/>
                  </a:cubicBezTo>
                  <a:cubicBezTo>
                    <a:pt x="328" y="3820"/>
                    <a:pt x="1513" y="4594"/>
                    <a:pt x="2671" y="4594"/>
                  </a:cubicBezTo>
                  <a:cubicBezTo>
                    <a:pt x="2916" y="4594"/>
                    <a:pt x="3160" y="4560"/>
                    <a:pt x="3393" y="4487"/>
                  </a:cubicBezTo>
                  <a:cubicBezTo>
                    <a:pt x="5726" y="3737"/>
                    <a:pt x="5759" y="154"/>
                    <a:pt x="3076" y="5"/>
                  </a:cubicBezTo>
                  <a:cubicBezTo>
                    <a:pt x="3025" y="2"/>
                    <a:pt x="2973" y="0"/>
                    <a:pt x="2921" y="0"/>
                  </a:cubicBezTo>
                  <a:close/>
                </a:path>
              </a:pathLst>
            </a:cu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8373058">
              <a:off x="5281559" y="365671"/>
              <a:ext cx="697050" cy="570045"/>
            </a:xfrm>
            <a:custGeom>
              <a:avLst/>
              <a:gdLst/>
              <a:ahLst/>
              <a:cxnLst/>
              <a:rect l="l" t="t" r="r" b="b"/>
              <a:pathLst>
                <a:path w="13291" h="10870" extrusionOk="0">
                  <a:moveTo>
                    <a:pt x="5317" y="0"/>
                  </a:moveTo>
                  <a:cubicBezTo>
                    <a:pt x="2289" y="0"/>
                    <a:pt x="0" y="2898"/>
                    <a:pt x="393" y="5915"/>
                  </a:cubicBezTo>
                  <a:cubicBezTo>
                    <a:pt x="627" y="7664"/>
                    <a:pt x="1726" y="9180"/>
                    <a:pt x="3259" y="10047"/>
                  </a:cubicBezTo>
                  <a:cubicBezTo>
                    <a:pt x="4222" y="10589"/>
                    <a:pt x="5382" y="10869"/>
                    <a:pt x="6543" y="10869"/>
                  </a:cubicBezTo>
                  <a:cubicBezTo>
                    <a:pt x="8736" y="10869"/>
                    <a:pt x="10930" y="9867"/>
                    <a:pt x="11791" y="7731"/>
                  </a:cubicBezTo>
                  <a:cubicBezTo>
                    <a:pt x="13290" y="4015"/>
                    <a:pt x="9325" y="432"/>
                    <a:pt x="5875" y="33"/>
                  </a:cubicBezTo>
                  <a:cubicBezTo>
                    <a:pt x="5687" y="11"/>
                    <a:pt x="5501" y="0"/>
                    <a:pt x="5317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075F6C40-6E14-6CC3-161C-C560E3D4C3C4}"/>
              </a:ext>
            </a:extLst>
          </p:cNvPr>
          <p:cNvSpPr txBox="1">
            <a:spLocks/>
          </p:cNvSpPr>
          <p:nvPr/>
        </p:nvSpPr>
        <p:spPr>
          <a:xfrm>
            <a:off x="2193354" y="132018"/>
            <a:ext cx="5110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1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indent="0"/>
            <a:r>
              <a:rPr lang="ro-MD" sz="1600" dirty="0"/>
              <a:t>Ministerul Educației și Cercetării al Republicii Moldova</a:t>
            </a:r>
          </a:p>
          <a:p>
            <a:pPr marL="0" indent="0"/>
            <a:r>
              <a:rPr lang="ro-MD" sz="1600" dirty="0"/>
              <a:t>IP Colegiul </a:t>
            </a:r>
            <a:r>
              <a:rPr lang="en-US" sz="1600" dirty="0"/>
              <a:t>“Iulia </a:t>
            </a:r>
            <a:r>
              <a:rPr lang="en-US" sz="1600" dirty="0" err="1"/>
              <a:t>Hasdeu</a:t>
            </a:r>
            <a:r>
              <a:rPr lang="en-US" sz="1600" dirty="0"/>
              <a:t>” din Cahul</a:t>
            </a:r>
            <a:r>
              <a:rPr lang="es-ES" sz="16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8D7D2-38D5-CD29-7AF3-5FB1C32CD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9;p26">
            <a:extLst>
              <a:ext uri="{FF2B5EF4-FFF2-40B4-BE49-F238E27FC236}">
                <a16:creationId xmlns:a16="http://schemas.microsoft.com/office/drawing/2014/main" id="{AF4904E6-AFED-7A59-E0E3-2995FB4007E1}"/>
              </a:ext>
            </a:extLst>
          </p:cNvPr>
          <p:cNvSpPr/>
          <p:nvPr/>
        </p:nvSpPr>
        <p:spPr>
          <a:xfrm>
            <a:off x="7946409" y="3029992"/>
            <a:ext cx="680820" cy="680821"/>
          </a:xfrm>
          <a:prstGeom prst="ellipse">
            <a:avLst/>
          </a:pr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93;p26">
            <a:extLst>
              <a:ext uri="{FF2B5EF4-FFF2-40B4-BE49-F238E27FC236}">
                <a16:creationId xmlns:a16="http://schemas.microsoft.com/office/drawing/2014/main" id="{2261DC09-CDEA-4BF4-FD02-B0BCDD18F19C}"/>
              </a:ext>
            </a:extLst>
          </p:cNvPr>
          <p:cNvSpPr/>
          <p:nvPr/>
        </p:nvSpPr>
        <p:spPr>
          <a:xfrm>
            <a:off x="7946409" y="1999407"/>
            <a:ext cx="680820" cy="680821"/>
          </a:xfrm>
          <a:prstGeom prst="ellipse">
            <a:avLst/>
          </a:prstGeom>
          <a:gradFill>
            <a:gsLst>
              <a:gs pos="0">
                <a:srgbClr val="EB44C5"/>
              </a:gs>
              <a:gs pos="100000">
                <a:srgbClr val="F6C0A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00;p26">
            <a:extLst>
              <a:ext uri="{FF2B5EF4-FFF2-40B4-BE49-F238E27FC236}">
                <a16:creationId xmlns:a16="http://schemas.microsoft.com/office/drawing/2014/main" id="{54231AB9-1434-680E-36BB-7987F89C7C55}"/>
              </a:ext>
            </a:extLst>
          </p:cNvPr>
          <p:cNvSpPr/>
          <p:nvPr/>
        </p:nvSpPr>
        <p:spPr>
          <a:xfrm>
            <a:off x="7946409" y="949200"/>
            <a:ext cx="680820" cy="680820"/>
          </a:xfrm>
          <a:prstGeom prst="ellipse">
            <a:avLst/>
          </a:prstGeom>
          <a:gradFill>
            <a:gsLst>
              <a:gs pos="0">
                <a:srgbClr val="FF6599"/>
              </a:gs>
              <a:gs pos="100000">
                <a:srgbClr val="FFC36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852AE560-E631-E4FC-9CF5-D2FD9A54569D}"/>
              </a:ext>
            </a:extLst>
          </p:cNvPr>
          <p:cNvSpPr txBox="1">
            <a:spLocks/>
          </p:cNvSpPr>
          <p:nvPr/>
        </p:nvSpPr>
        <p:spPr>
          <a:xfrm>
            <a:off x="-1007700" y="863595"/>
            <a:ext cx="663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2400" b="1" dirty="0">
                <a:latin typeface="Fira Sans Extra Condensed SemiBold" panose="020B0604020202020204" charset="0"/>
              </a:rPr>
              <a:t>Noțiuni teoretice</a:t>
            </a:r>
          </a:p>
        </p:txBody>
      </p:sp>
      <p:sp>
        <p:nvSpPr>
          <p:cNvPr id="6" name="Google Shape;225;p11">
            <a:extLst>
              <a:ext uri="{FF2B5EF4-FFF2-40B4-BE49-F238E27FC236}">
                <a16:creationId xmlns:a16="http://schemas.microsoft.com/office/drawing/2014/main" id="{18571B7A-DAC4-AC53-155E-D05F04E6B5BD}"/>
              </a:ext>
            </a:extLst>
          </p:cNvPr>
          <p:cNvSpPr txBox="1">
            <a:spLocks/>
          </p:cNvSpPr>
          <p:nvPr/>
        </p:nvSpPr>
        <p:spPr>
          <a:xfrm>
            <a:off x="1237000" y="1289685"/>
            <a:ext cx="5803880" cy="239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en-US" sz="1000" dirty="0" err="1">
                <a:latin typeface="Fira Sans Extra Condensed "/>
              </a:rPr>
              <a:t>Standardele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ingineriei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programării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recomandă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următoarele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caracteristici</a:t>
            </a:r>
            <a:r>
              <a:rPr lang="en-US" sz="1000" dirty="0">
                <a:latin typeface="Fira Sans Extra Condensed "/>
              </a:rPr>
              <a:t> ale </a:t>
            </a:r>
            <a:r>
              <a:rPr lang="en-US" sz="1000" dirty="0" err="1">
                <a:latin typeface="Fira Sans Extra Condensed "/>
              </a:rPr>
              <a:t>stilului</a:t>
            </a:r>
            <a:r>
              <a:rPr lang="en-US" sz="1000" dirty="0">
                <a:latin typeface="Fira Sans Extra Condensed "/>
              </a:rPr>
              <a:t> de</a:t>
            </a:r>
            <a:r>
              <a:rPr lang="ro-MD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prezentare</a:t>
            </a:r>
            <a:r>
              <a:rPr lang="en-US" sz="1000" dirty="0">
                <a:latin typeface="Fira Sans Extra Condensed "/>
              </a:rPr>
              <a:t> a </a:t>
            </a:r>
            <a:r>
              <a:rPr lang="en-US" sz="1000" dirty="0" err="1">
                <a:latin typeface="Fira Sans Extra Condensed "/>
              </a:rPr>
              <a:t>unui</a:t>
            </a:r>
            <a:r>
              <a:rPr lang="en-US" sz="1000" dirty="0">
                <a:latin typeface="Fira Sans Extra Condensed "/>
              </a:rPr>
              <a:t> DCU: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endParaRPr lang="en-US" sz="1000" dirty="0">
              <a:latin typeface="Fira Sans Extra Condensed 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ro-MD" sz="1000" dirty="0">
                <a:latin typeface="Fira Sans Extra Condensed "/>
              </a:rPr>
              <a:t>         1. </a:t>
            </a:r>
            <a:r>
              <a:rPr lang="en-US" sz="1000" dirty="0">
                <a:latin typeface="Fira Sans Extra Condensed "/>
              </a:rPr>
              <a:t>DCU </a:t>
            </a:r>
            <a:r>
              <a:rPr lang="en-US" sz="1000" dirty="0" err="1">
                <a:latin typeface="Fira Sans Extra Condensed "/>
              </a:rPr>
              <a:t>trebuie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scris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folosind</a:t>
            </a:r>
            <a:r>
              <a:rPr lang="en-US" sz="1000" dirty="0">
                <a:latin typeface="Fira Sans Extra Condensed "/>
              </a:rPr>
              <a:t> un </a:t>
            </a:r>
            <a:r>
              <a:rPr lang="en-US" sz="1000" dirty="0" err="1">
                <a:latin typeface="Fira Sans Extra Condensed "/>
              </a:rPr>
              <a:t>limbaj</a:t>
            </a:r>
            <a:r>
              <a:rPr lang="en-US" sz="1000" dirty="0">
                <a:latin typeface="Fira Sans Extra Condensed "/>
              </a:rPr>
              <a:t>, vocabular </a:t>
            </a:r>
            <a:r>
              <a:rPr lang="en-US" sz="1000" dirty="0" err="1">
                <a:latin typeface="Fira Sans Extra Condensed "/>
              </a:rPr>
              <a:t>şi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stil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uşor</a:t>
            </a:r>
            <a:r>
              <a:rPr lang="en-US" sz="1000" dirty="0">
                <a:latin typeface="Fira Sans Extra Condensed "/>
              </a:rPr>
              <a:t> de </a:t>
            </a:r>
            <a:r>
              <a:rPr lang="en-US" sz="1000" dirty="0" err="1">
                <a:latin typeface="Fira Sans Extra Condensed "/>
              </a:rPr>
              <a:t>înţeles</a:t>
            </a:r>
            <a:r>
              <a:rPr lang="en-US" sz="1000" dirty="0">
                <a:latin typeface="Fira Sans Extra Condensed "/>
              </a:rPr>
              <a:t> de </a:t>
            </a:r>
            <a:r>
              <a:rPr lang="en-US" sz="1000" dirty="0" err="1">
                <a:latin typeface="Fira Sans Extra Condensed "/>
              </a:rPr>
              <a:t>către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toţi</a:t>
            </a:r>
            <a:r>
              <a:rPr lang="ro-MD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utilizatorii</a:t>
            </a:r>
            <a:r>
              <a:rPr lang="en-US" sz="1000" dirty="0">
                <a:latin typeface="Fira Sans Extra Condensed "/>
              </a:rPr>
              <a:t>. DCU </a:t>
            </a:r>
            <a:r>
              <a:rPr lang="en-US" sz="1000" dirty="0" err="1">
                <a:latin typeface="Fira Sans Extra Condensed "/>
              </a:rPr>
              <a:t>trebuie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să</a:t>
            </a:r>
            <a:r>
              <a:rPr lang="en-US" sz="1000" dirty="0">
                <a:latin typeface="Fira Sans Extra Condensed "/>
              </a:rPr>
              <a:t> fie </a:t>
            </a:r>
            <a:r>
              <a:rPr lang="en-US" sz="1000" dirty="0" err="1">
                <a:latin typeface="Fira Sans Extra Condensed "/>
              </a:rPr>
              <a:t>clar</a:t>
            </a:r>
            <a:r>
              <a:rPr lang="en-US" sz="1000" dirty="0">
                <a:latin typeface="Fira Sans Extra Condensed "/>
              </a:rPr>
              <a:t>, consistent, </a:t>
            </a:r>
            <a:r>
              <a:rPr lang="en-US" sz="1000" dirty="0" err="1">
                <a:latin typeface="Fira Sans Extra Condensed "/>
              </a:rPr>
              <a:t>modificabil</a:t>
            </a:r>
            <a:r>
              <a:rPr lang="en-US" sz="1000" dirty="0">
                <a:latin typeface="Fira Sans Extra Condensed "/>
              </a:rPr>
              <a:t>;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endParaRPr lang="en-US" sz="1000" dirty="0">
              <a:latin typeface="Fira Sans Extra Condensed 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ro-MD" sz="1000" dirty="0">
                <a:latin typeface="Fira Sans Extra Condensed "/>
              </a:rPr>
              <a:t>         2. </a:t>
            </a:r>
            <a:r>
              <a:rPr lang="en-US" sz="1000" dirty="0">
                <a:latin typeface="Fira Sans Extra Condensed "/>
              </a:rPr>
              <a:t>Un DCU </a:t>
            </a:r>
            <a:r>
              <a:rPr lang="en-US" sz="1000" dirty="0" err="1">
                <a:latin typeface="Fira Sans Extra Condensed "/>
              </a:rPr>
              <a:t>este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clar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dacă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orice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cerinţă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este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neambiguă</a:t>
            </a:r>
            <a:r>
              <a:rPr lang="en-US" sz="1000" dirty="0">
                <a:latin typeface="Fira Sans Extra Condensed "/>
              </a:rPr>
              <a:t> (are o </a:t>
            </a:r>
            <a:r>
              <a:rPr lang="en-US" sz="1000" dirty="0" err="1">
                <a:latin typeface="Fira Sans Extra Condensed "/>
              </a:rPr>
              <a:t>singură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interpretare</a:t>
            </a:r>
            <a:r>
              <a:rPr lang="en-US" sz="1000" dirty="0">
                <a:latin typeface="Fira Sans Extra Condensed "/>
              </a:rPr>
              <a:t>)</a:t>
            </a:r>
            <a:r>
              <a:rPr lang="ro-MD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şi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este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înţeleasă</a:t>
            </a:r>
            <a:r>
              <a:rPr lang="en-US" sz="1000" dirty="0">
                <a:latin typeface="Fira Sans Extra Condensed "/>
              </a:rPr>
              <a:t> de </a:t>
            </a:r>
            <a:r>
              <a:rPr lang="en-US" sz="1000" dirty="0" err="1">
                <a:latin typeface="Fira Sans Extra Condensed "/>
              </a:rPr>
              <a:t>toţi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participanţii</a:t>
            </a:r>
            <a:r>
              <a:rPr lang="en-US" sz="1000" dirty="0">
                <a:latin typeface="Fira Sans Extra Condensed "/>
              </a:rPr>
              <a:t> la </a:t>
            </a:r>
            <a:r>
              <a:rPr lang="en-US" sz="1000" dirty="0" err="1">
                <a:latin typeface="Fira Sans Extra Condensed "/>
              </a:rPr>
              <a:t>proiect</a:t>
            </a:r>
            <a:r>
              <a:rPr lang="en-US" sz="1000" dirty="0">
                <a:latin typeface="Fira Sans Extra Condensed "/>
              </a:rPr>
              <a:t>;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endParaRPr lang="en-US" sz="1000" dirty="0">
              <a:latin typeface="Fira Sans Extra Condensed 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ro-MD" sz="1000" dirty="0">
                <a:latin typeface="Fira Sans Extra Condensed "/>
              </a:rPr>
              <a:t>        3. </a:t>
            </a:r>
            <a:r>
              <a:rPr lang="en-US" sz="1000" dirty="0">
                <a:latin typeface="Fira Sans Extra Condensed "/>
              </a:rPr>
              <a:t>O </a:t>
            </a:r>
            <a:r>
              <a:rPr lang="en-US" sz="1000" dirty="0" err="1">
                <a:latin typeface="Fira Sans Extra Condensed "/>
              </a:rPr>
              <a:t>cerinţă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trebuie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scrisă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într</a:t>
            </a:r>
            <a:r>
              <a:rPr lang="en-US" sz="1000" dirty="0">
                <a:latin typeface="Fira Sans Extra Condensed "/>
              </a:rPr>
              <a:t>-o </a:t>
            </a:r>
            <a:r>
              <a:rPr lang="en-US" sz="1000" dirty="0" err="1">
                <a:latin typeface="Fira Sans Extra Condensed "/>
              </a:rPr>
              <a:t>singură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propoziţie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iar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justificările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trebuie</a:t>
            </a:r>
            <a:r>
              <a:rPr lang="en-US" sz="1000" dirty="0">
                <a:latin typeface="Fira Sans Extra Condensed "/>
              </a:rPr>
              <a:t> separate</a:t>
            </a:r>
            <a:r>
              <a:rPr lang="ro-MD" sz="1000" dirty="0">
                <a:latin typeface="Fira Sans Extra Condensed "/>
              </a:rPr>
              <a:t> </a:t>
            </a:r>
            <a:r>
              <a:rPr lang="en-US" sz="1000" dirty="0">
                <a:latin typeface="Fira Sans Extra Condensed "/>
              </a:rPr>
              <a:t>de </a:t>
            </a:r>
            <a:r>
              <a:rPr lang="en-US" sz="1000" dirty="0" err="1">
                <a:latin typeface="Fira Sans Extra Condensed "/>
              </a:rPr>
              <a:t>aceasta</a:t>
            </a:r>
            <a:r>
              <a:rPr lang="en-US" sz="1000" dirty="0">
                <a:latin typeface="Fira Sans Extra Condensed 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endParaRPr lang="en-US" sz="1000" dirty="0">
              <a:latin typeface="Fira Sans Extra Condensed 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ro-MD" sz="1000" dirty="0">
                <a:latin typeface="Fira Sans Extra Condensed "/>
              </a:rPr>
              <a:t>        4. </a:t>
            </a:r>
            <a:r>
              <a:rPr lang="en-US" sz="1000" dirty="0">
                <a:latin typeface="Fira Sans Extra Condensed "/>
              </a:rPr>
              <a:t>Un DCU </a:t>
            </a:r>
            <a:r>
              <a:rPr lang="en-US" sz="1000" dirty="0" err="1">
                <a:latin typeface="Fira Sans Extra Condensed "/>
              </a:rPr>
              <a:t>este</a:t>
            </a:r>
            <a:r>
              <a:rPr lang="en-US" sz="1000" dirty="0">
                <a:latin typeface="Fira Sans Extra Condensed "/>
              </a:rPr>
              <a:t> consistent </a:t>
            </a:r>
            <a:r>
              <a:rPr lang="en-US" sz="1000" dirty="0" err="1">
                <a:latin typeface="Fira Sans Extra Condensed "/>
              </a:rPr>
              <a:t>dacă</a:t>
            </a:r>
            <a:r>
              <a:rPr lang="en-US" sz="1000" dirty="0">
                <a:latin typeface="Fira Sans Extra Condensed "/>
              </a:rPr>
              <a:t> nu </a:t>
            </a:r>
            <a:r>
              <a:rPr lang="en-US" sz="1000" dirty="0" err="1">
                <a:latin typeface="Fira Sans Extra Condensed "/>
              </a:rPr>
              <a:t>există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conflicte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între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cerinţe</a:t>
            </a:r>
            <a:r>
              <a:rPr lang="en-US" sz="1000" dirty="0">
                <a:latin typeface="Fira Sans Extra Condensed "/>
              </a:rPr>
              <a:t>. </a:t>
            </a:r>
            <a:r>
              <a:rPr lang="en-US" sz="1000" dirty="0" err="1">
                <a:latin typeface="Fira Sans Extra Condensed "/>
              </a:rPr>
              <a:t>Folosirea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mai</a:t>
            </a:r>
            <a:r>
              <a:rPr lang="ro-MD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multor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termeni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pentru</a:t>
            </a:r>
            <a:r>
              <a:rPr lang="en-US" sz="1000" dirty="0">
                <a:latin typeface="Fira Sans Extra Condensed "/>
              </a:rPr>
              <a:t> a </a:t>
            </a:r>
            <a:r>
              <a:rPr lang="en-US" sz="1000" dirty="0" err="1">
                <a:latin typeface="Fira Sans Extra Condensed "/>
              </a:rPr>
              <a:t>specifica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acelaşi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lucru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este</a:t>
            </a:r>
            <a:r>
              <a:rPr lang="en-US" sz="1000" dirty="0">
                <a:latin typeface="Fira Sans Extra Condensed "/>
              </a:rPr>
              <a:t> un </a:t>
            </a:r>
            <a:r>
              <a:rPr lang="en-US" sz="1000" dirty="0" err="1">
                <a:latin typeface="Fira Sans Extra Condensed "/>
              </a:rPr>
              <a:t>exemplu</a:t>
            </a:r>
            <a:r>
              <a:rPr lang="en-US" sz="1000" dirty="0">
                <a:latin typeface="Fira Sans Extra Condensed "/>
              </a:rPr>
              <a:t> de </a:t>
            </a:r>
            <a:r>
              <a:rPr lang="en-US" sz="1000" dirty="0" err="1">
                <a:latin typeface="Fira Sans Extra Condensed "/>
              </a:rPr>
              <a:t>inconsistenţă</a:t>
            </a:r>
            <a:r>
              <a:rPr lang="en-US" sz="1000" dirty="0">
                <a:latin typeface="Fira Sans Extra Condensed "/>
              </a:rPr>
              <a:t>;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endParaRPr lang="en-US" sz="1000" dirty="0">
              <a:latin typeface="Fira Sans Extra Condensed 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ro-MD" sz="1000" dirty="0">
                <a:latin typeface="Fira Sans Extra Condensed "/>
              </a:rPr>
              <a:t>        5. </a:t>
            </a:r>
            <a:r>
              <a:rPr lang="en-US" sz="1000" dirty="0">
                <a:latin typeface="Fira Sans Extra Condensed "/>
              </a:rPr>
              <a:t>Un DCU </a:t>
            </a:r>
            <a:r>
              <a:rPr lang="en-US" sz="1000" dirty="0" err="1">
                <a:latin typeface="Fira Sans Extra Condensed "/>
              </a:rPr>
              <a:t>este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modificabil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dacă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orice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modificare</a:t>
            </a:r>
            <a:r>
              <a:rPr lang="en-US" sz="1000" dirty="0">
                <a:latin typeface="Fira Sans Extra Condensed "/>
              </a:rPr>
              <a:t> a </a:t>
            </a:r>
            <a:r>
              <a:rPr lang="en-US" sz="1000" dirty="0" err="1">
                <a:latin typeface="Fira Sans Extra Condensed "/>
              </a:rPr>
              <a:t>cerinţelor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poate</a:t>
            </a:r>
            <a:r>
              <a:rPr lang="en-US" sz="1000" dirty="0">
                <a:latin typeface="Fira Sans Extra Condensed "/>
              </a:rPr>
              <a:t> fi </a:t>
            </a:r>
            <a:r>
              <a:rPr lang="en-US" sz="1000" dirty="0" err="1">
                <a:latin typeface="Fira Sans Extra Condensed "/>
              </a:rPr>
              <a:t>documentată</a:t>
            </a:r>
            <a:r>
              <a:rPr lang="ro-MD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uşor</a:t>
            </a:r>
            <a:r>
              <a:rPr lang="en-US" sz="1000" dirty="0">
                <a:latin typeface="Fira Sans Extra Condensed "/>
              </a:rPr>
              <a:t>, </a:t>
            </a:r>
            <a:r>
              <a:rPr lang="en-US" sz="1000" dirty="0" err="1">
                <a:latin typeface="Fira Sans Extra Condensed "/>
              </a:rPr>
              <a:t>complet</a:t>
            </a:r>
            <a:r>
              <a:rPr lang="en-US" sz="1000" dirty="0">
                <a:latin typeface="Fira Sans Extra Condensed "/>
              </a:rPr>
              <a:t> </a:t>
            </a:r>
            <a:r>
              <a:rPr lang="en-US" sz="1000" dirty="0" err="1">
                <a:latin typeface="Fira Sans Extra Condensed "/>
              </a:rPr>
              <a:t>şi</a:t>
            </a:r>
            <a:r>
              <a:rPr lang="en-US" sz="1000" dirty="0">
                <a:latin typeface="Fira Sans Extra Condensed "/>
              </a:rPr>
              <a:t> consistent.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5577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45"/>
          <p:cNvSpPr txBox="1"/>
          <p:nvPr/>
        </p:nvSpPr>
        <p:spPr>
          <a:xfrm>
            <a:off x="-850130" y="1267743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3200" b="1" dirty="0">
                <a:solidFill>
                  <a:srgbClr val="FFFFFF"/>
                </a:solidFill>
              </a:rPr>
              <a:t>Sarcina lucrării</a:t>
            </a:r>
            <a:endParaRPr sz="3200" b="1" dirty="0">
              <a:solidFill>
                <a:srgbClr val="FFFF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3D2C05E-560E-9136-FA65-7D953D41EC39}"/>
              </a:ext>
            </a:extLst>
          </p:cNvPr>
          <p:cNvGrpSpPr/>
          <p:nvPr/>
        </p:nvGrpSpPr>
        <p:grpSpPr>
          <a:xfrm>
            <a:off x="6707361" y="1139801"/>
            <a:ext cx="1446117" cy="2863897"/>
            <a:chOff x="6874322" y="1724357"/>
            <a:chExt cx="1446117" cy="2863897"/>
          </a:xfrm>
        </p:grpSpPr>
        <p:grpSp>
          <p:nvGrpSpPr>
            <p:cNvPr id="39" name="Google Shape;1810;p46">
              <a:extLst>
                <a:ext uri="{FF2B5EF4-FFF2-40B4-BE49-F238E27FC236}">
                  <a16:creationId xmlns:a16="http://schemas.microsoft.com/office/drawing/2014/main" id="{5B766F09-F3B7-7EDE-1C69-C9521C7F4A02}"/>
                </a:ext>
              </a:extLst>
            </p:cNvPr>
            <p:cNvGrpSpPr/>
            <p:nvPr/>
          </p:nvGrpSpPr>
          <p:grpSpPr>
            <a:xfrm>
              <a:off x="6901094" y="1724357"/>
              <a:ext cx="934402" cy="922387"/>
              <a:chOff x="3800349" y="1238762"/>
              <a:chExt cx="1098904" cy="1084772"/>
            </a:xfrm>
          </p:grpSpPr>
          <p:sp>
            <p:nvSpPr>
              <p:cNvPr id="41" name="Google Shape;1811;p46">
                <a:extLst>
                  <a:ext uri="{FF2B5EF4-FFF2-40B4-BE49-F238E27FC236}">
                    <a16:creationId xmlns:a16="http://schemas.microsoft.com/office/drawing/2014/main" id="{2FBE882C-C08B-531F-BFA8-B3C33FA74BCA}"/>
                  </a:ext>
                </a:extLst>
              </p:cNvPr>
              <p:cNvSpPr/>
              <p:nvPr/>
            </p:nvSpPr>
            <p:spPr>
              <a:xfrm>
                <a:off x="3800349" y="1238762"/>
                <a:ext cx="1098904" cy="1084772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3" extrusionOk="0">
                    <a:moveTo>
                      <a:pt x="22825" y="1"/>
                    </a:moveTo>
                    <a:cubicBezTo>
                      <a:pt x="22054" y="1"/>
                      <a:pt x="21283" y="295"/>
                      <a:pt x="20693" y="885"/>
                    </a:cubicBezTo>
                    <a:lnTo>
                      <a:pt x="1179" y="20482"/>
                    </a:lnTo>
                    <a:cubicBezTo>
                      <a:pt x="0" y="21661"/>
                      <a:pt x="0" y="23566"/>
                      <a:pt x="1179" y="24733"/>
                    </a:cubicBezTo>
                    <a:lnTo>
                      <a:pt x="20777" y="44259"/>
                    </a:lnTo>
                    <a:cubicBezTo>
                      <a:pt x="21364" y="44841"/>
                      <a:pt x="22133" y="45133"/>
                      <a:pt x="22900" y="45133"/>
                    </a:cubicBezTo>
                    <a:cubicBezTo>
                      <a:pt x="23672" y="45133"/>
                      <a:pt x="24442" y="44838"/>
                      <a:pt x="25027" y="44247"/>
                    </a:cubicBezTo>
                    <a:lnTo>
                      <a:pt x="32873" y="36377"/>
                    </a:lnTo>
                    <a:cubicBezTo>
                      <a:pt x="33053" y="36197"/>
                      <a:pt x="33283" y="36110"/>
                      <a:pt x="33511" y="36110"/>
                    </a:cubicBezTo>
                    <a:cubicBezTo>
                      <a:pt x="33810" y="36110"/>
                      <a:pt x="34108" y="36260"/>
                      <a:pt x="34290" y="36544"/>
                    </a:cubicBezTo>
                    <a:cubicBezTo>
                      <a:pt x="34743" y="37246"/>
                      <a:pt x="35112" y="38020"/>
                      <a:pt x="35409" y="38806"/>
                    </a:cubicBezTo>
                    <a:cubicBezTo>
                      <a:pt x="35588" y="39294"/>
                      <a:pt x="35909" y="39735"/>
                      <a:pt x="36362" y="40080"/>
                    </a:cubicBezTo>
                    <a:cubicBezTo>
                      <a:pt x="36890" y="40489"/>
                      <a:pt x="37508" y="40695"/>
                      <a:pt x="38128" y="40695"/>
                    </a:cubicBezTo>
                    <a:cubicBezTo>
                      <a:pt x="38682" y="40695"/>
                      <a:pt x="39237" y="40530"/>
                      <a:pt x="39731" y="40199"/>
                    </a:cubicBezTo>
                    <a:cubicBezTo>
                      <a:pt x="41303" y="39127"/>
                      <a:pt x="41446" y="36984"/>
                      <a:pt x="40172" y="35710"/>
                    </a:cubicBezTo>
                    <a:cubicBezTo>
                      <a:pt x="39862" y="35401"/>
                      <a:pt x="39505" y="35186"/>
                      <a:pt x="39112" y="35044"/>
                    </a:cubicBezTo>
                    <a:cubicBezTo>
                      <a:pt x="38326" y="34758"/>
                      <a:pt x="37564" y="34401"/>
                      <a:pt x="36862" y="33948"/>
                    </a:cubicBezTo>
                    <a:cubicBezTo>
                      <a:pt x="36374" y="33639"/>
                      <a:pt x="36279" y="32960"/>
                      <a:pt x="36695" y="32543"/>
                    </a:cubicBezTo>
                    <a:lnTo>
                      <a:pt x="44553" y="24661"/>
                    </a:lnTo>
                    <a:cubicBezTo>
                      <a:pt x="45720" y="23483"/>
                      <a:pt x="45720" y="21578"/>
                      <a:pt x="44542" y="20399"/>
                    </a:cubicBezTo>
                    <a:lnTo>
                      <a:pt x="24956" y="885"/>
                    </a:lnTo>
                    <a:cubicBezTo>
                      <a:pt x="24366" y="295"/>
                      <a:pt x="23595" y="1"/>
                      <a:pt x="228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1812;p46">
                <a:extLst>
                  <a:ext uri="{FF2B5EF4-FFF2-40B4-BE49-F238E27FC236}">
                    <a16:creationId xmlns:a16="http://schemas.microsoft.com/office/drawing/2014/main" id="{D8D7E293-3E9B-9692-53FE-FC2640FA499C}"/>
                  </a:ext>
                </a:extLst>
              </p:cNvPr>
              <p:cNvSpPr/>
              <p:nvPr/>
            </p:nvSpPr>
            <p:spPr>
              <a:xfrm>
                <a:off x="3884758" y="1311226"/>
                <a:ext cx="287338" cy="287050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43" extrusionOk="0">
                    <a:moveTo>
                      <a:pt x="5978" y="1"/>
                    </a:moveTo>
                    <a:cubicBezTo>
                      <a:pt x="2679" y="1"/>
                      <a:pt x="1" y="2668"/>
                      <a:pt x="1" y="5966"/>
                    </a:cubicBezTo>
                    <a:cubicBezTo>
                      <a:pt x="1" y="9276"/>
                      <a:pt x="2679" y="11943"/>
                      <a:pt x="5978" y="11943"/>
                    </a:cubicBezTo>
                    <a:cubicBezTo>
                      <a:pt x="9276" y="11943"/>
                      <a:pt x="11954" y="9276"/>
                      <a:pt x="11954" y="5966"/>
                    </a:cubicBezTo>
                    <a:cubicBezTo>
                      <a:pt x="11954" y="2668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1816;p46">
              <a:extLst>
                <a:ext uri="{FF2B5EF4-FFF2-40B4-BE49-F238E27FC236}">
                  <a16:creationId xmlns:a16="http://schemas.microsoft.com/office/drawing/2014/main" id="{485D4EED-C6DD-FC15-50C4-D720C89AA2AE}"/>
                </a:ext>
              </a:extLst>
            </p:cNvPr>
            <p:cNvSpPr/>
            <p:nvPr/>
          </p:nvSpPr>
          <p:spPr>
            <a:xfrm>
              <a:off x="7386036" y="2215636"/>
              <a:ext cx="934403" cy="922346"/>
            </a:xfrm>
            <a:custGeom>
              <a:avLst/>
              <a:gdLst/>
              <a:ahLst/>
              <a:cxnLst/>
              <a:rect l="l" t="t" r="r" b="b"/>
              <a:pathLst>
                <a:path w="45721" h="45131" extrusionOk="0">
                  <a:moveTo>
                    <a:pt x="22862" y="0"/>
                  </a:moveTo>
                  <a:cubicBezTo>
                    <a:pt x="22092" y="0"/>
                    <a:pt x="21324" y="295"/>
                    <a:pt x="20741" y="884"/>
                  </a:cubicBezTo>
                  <a:lnTo>
                    <a:pt x="12871" y="8742"/>
                  </a:lnTo>
                  <a:cubicBezTo>
                    <a:pt x="12698" y="8921"/>
                    <a:pt x="12472" y="9005"/>
                    <a:pt x="12246" y="9005"/>
                  </a:cubicBezTo>
                  <a:cubicBezTo>
                    <a:pt x="11945" y="9005"/>
                    <a:pt x="11643" y="8855"/>
                    <a:pt x="11466" y="8576"/>
                  </a:cubicBezTo>
                  <a:cubicBezTo>
                    <a:pt x="11014" y="7861"/>
                    <a:pt x="10645" y="7099"/>
                    <a:pt x="10347" y="6302"/>
                  </a:cubicBezTo>
                  <a:cubicBezTo>
                    <a:pt x="10168" y="5813"/>
                    <a:pt x="9847" y="5373"/>
                    <a:pt x="9394" y="5028"/>
                  </a:cubicBezTo>
                  <a:cubicBezTo>
                    <a:pt x="8866" y="4619"/>
                    <a:pt x="8248" y="4413"/>
                    <a:pt x="7630" y="4413"/>
                  </a:cubicBezTo>
                  <a:cubicBezTo>
                    <a:pt x="7078" y="4413"/>
                    <a:pt x="6526" y="4577"/>
                    <a:pt x="6037" y="4909"/>
                  </a:cubicBezTo>
                  <a:cubicBezTo>
                    <a:pt x="4465" y="5968"/>
                    <a:pt x="4310" y="8123"/>
                    <a:pt x="5584" y="9385"/>
                  </a:cubicBezTo>
                  <a:cubicBezTo>
                    <a:pt x="5894" y="9695"/>
                    <a:pt x="6251" y="9921"/>
                    <a:pt x="6632" y="10064"/>
                  </a:cubicBezTo>
                  <a:cubicBezTo>
                    <a:pt x="7418" y="10350"/>
                    <a:pt x="8180" y="10707"/>
                    <a:pt x="8882" y="11159"/>
                  </a:cubicBezTo>
                  <a:cubicBezTo>
                    <a:pt x="9383" y="11469"/>
                    <a:pt x="9466" y="12148"/>
                    <a:pt x="9049" y="12564"/>
                  </a:cubicBezTo>
                  <a:lnTo>
                    <a:pt x="1179" y="20434"/>
                  </a:lnTo>
                  <a:cubicBezTo>
                    <a:pt x="0" y="21613"/>
                    <a:pt x="0" y="23518"/>
                    <a:pt x="1179" y="24697"/>
                  </a:cubicBezTo>
                  <a:lnTo>
                    <a:pt x="20741" y="44247"/>
                  </a:lnTo>
                  <a:cubicBezTo>
                    <a:pt x="21324" y="44836"/>
                    <a:pt x="22092" y="45131"/>
                    <a:pt x="22862" y="45131"/>
                  </a:cubicBezTo>
                  <a:cubicBezTo>
                    <a:pt x="23631" y="45131"/>
                    <a:pt x="24402" y="44836"/>
                    <a:pt x="24992" y="44247"/>
                  </a:cubicBezTo>
                  <a:lnTo>
                    <a:pt x="44554" y="24697"/>
                  </a:lnTo>
                  <a:cubicBezTo>
                    <a:pt x="45720" y="23518"/>
                    <a:pt x="45720" y="21613"/>
                    <a:pt x="44554" y="20434"/>
                  </a:cubicBezTo>
                  <a:lnTo>
                    <a:pt x="24992" y="884"/>
                  </a:lnTo>
                  <a:cubicBezTo>
                    <a:pt x="24402" y="295"/>
                    <a:pt x="23631" y="0"/>
                    <a:pt x="2286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817;p46">
              <a:extLst>
                <a:ext uri="{FF2B5EF4-FFF2-40B4-BE49-F238E27FC236}">
                  <a16:creationId xmlns:a16="http://schemas.microsoft.com/office/drawing/2014/main" id="{BAD60B1B-36F4-A8B3-3B2E-CFC04F3CC24E}"/>
                </a:ext>
              </a:extLst>
            </p:cNvPr>
            <p:cNvSpPr/>
            <p:nvPr/>
          </p:nvSpPr>
          <p:spPr>
            <a:xfrm>
              <a:off x="7968540" y="2290148"/>
              <a:ext cx="244325" cy="244325"/>
            </a:xfrm>
            <a:custGeom>
              <a:avLst/>
              <a:gdLst/>
              <a:ahLst/>
              <a:cxnLst/>
              <a:rect l="l" t="t" r="r" b="b"/>
              <a:pathLst>
                <a:path w="11955" h="11955" extrusionOk="0">
                  <a:moveTo>
                    <a:pt x="5978" y="0"/>
                  </a:moveTo>
                  <a:cubicBezTo>
                    <a:pt x="2680" y="0"/>
                    <a:pt x="1" y="2679"/>
                    <a:pt x="1" y="5977"/>
                  </a:cubicBezTo>
                  <a:cubicBezTo>
                    <a:pt x="1" y="9275"/>
                    <a:pt x="2680" y="11954"/>
                    <a:pt x="5978" y="11954"/>
                  </a:cubicBezTo>
                  <a:cubicBezTo>
                    <a:pt x="9276" y="11954"/>
                    <a:pt x="11955" y="9275"/>
                    <a:pt x="11955" y="5977"/>
                  </a:cubicBezTo>
                  <a:cubicBezTo>
                    <a:pt x="11955" y="2679"/>
                    <a:pt x="9276" y="0"/>
                    <a:pt x="597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1824;p46">
              <a:extLst>
                <a:ext uri="{FF2B5EF4-FFF2-40B4-BE49-F238E27FC236}">
                  <a16:creationId xmlns:a16="http://schemas.microsoft.com/office/drawing/2014/main" id="{C1F40B82-DB62-22CF-B7F7-9D2E5A17FC8F}"/>
                </a:ext>
              </a:extLst>
            </p:cNvPr>
            <p:cNvGrpSpPr/>
            <p:nvPr/>
          </p:nvGrpSpPr>
          <p:grpSpPr>
            <a:xfrm>
              <a:off x="6891591" y="2692793"/>
              <a:ext cx="934403" cy="922407"/>
              <a:chOff x="3789173" y="2377690"/>
              <a:chExt cx="1098904" cy="1084796"/>
            </a:xfrm>
          </p:grpSpPr>
          <p:sp>
            <p:nvSpPr>
              <p:cNvPr id="29" name="Google Shape;1825;p46">
                <a:extLst>
                  <a:ext uri="{FF2B5EF4-FFF2-40B4-BE49-F238E27FC236}">
                    <a16:creationId xmlns:a16="http://schemas.microsoft.com/office/drawing/2014/main" id="{180FC8BC-8509-58AE-9FAC-B6B34F0778AE}"/>
                  </a:ext>
                </a:extLst>
              </p:cNvPr>
              <p:cNvSpPr/>
              <p:nvPr/>
            </p:nvSpPr>
            <p:spPr>
              <a:xfrm>
                <a:off x="3789173" y="2377690"/>
                <a:ext cx="1098904" cy="1084796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4" extrusionOk="0">
                    <a:moveTo>
                      <a:pt x="22861" y="0"/>
                    </a:moveTo>
                    <a:cubicBezTo>
                      <a:pt x="22090" y="0"/>
                      <a:pt x="21319" y="295"/>
                      <a:pt x="20730" y="884"/>
                    </a:cubicBezTo>
                    <a:lnTo>
                      <a:pt x="1180" y="20446"/>
                    </a:lnTo>
                    <a:cubicBezTo>
                      <a:pt x="1" y="21613"/>
                      <a:pt x="1" y="23518"/>
                      <a:pt x="1180" y="24697"/>
                    </a:cubicBezTo>
                    <a:lnTo>
                      <a:pt x="20730" y="44259"/>
                    </a:lnTo>
                    <a:cubicBezTo>
                      <a:pt x="21319" y="44842"/>
                      <a:pt x="22090" y="45134"/>
                      <a:pt x="22861" y="45134"/>
                    </a:cubicBezTo>
                    <a:cubicBezTo>
                      <a:pt x="23632" y="45134"/>
                      <a:pt x="24403" y="44842"/>
                      <a:pt x="24992" y="44259"/>
                    </a:cubicBezTo>
                    <a:lnTo>
                      <a:pt x="44542" y="24697"/>
                    </a:lnTo>
                    <a:cubicBezTo>
                      <a:pt x="45721" y="23518"/>
                      <a:pt x="45721" y="21613"/>
                      <a:pt x="44542" y="20446"/>
                    </a:cubicBezTo>
                    <a:lnTo>
                      <a:pt x="36684" y="12576"/>
                    </a:lnTo>
                    <a:cubicBezTo>
                      <a:pt x="36267" y="12171"/>
                      <a:pt x="36363" y="11481"/>
                      <a:pt x="36851" y="11171"/>
                    </a:cubicBezTo>
                    <a:cubicBezTo>
                      <a:pt x="37565" y="10719"/>
                      <a:pt x="38327" y="10350"/>
                      <a:pt x="39125" y="10052"/>
                    </a:cubicBezTo>
                    <a:cubicBezTo>
                      <a:pt x="39613" y="9874"/>
                      <a:pt x="40054" y="9552"/>
                      <a:pt x="40399" y="9100"/>
                    </a:cubicBezTo>
                    <a:cubicBezTo>
                      <a:pt x="41173" y="8099"/>
                      <a:pt x="41220" y="6778"/>
                      <a:pt x="40518" y="5730"/>
                    </a:cubicBezTo>
                    <a:cubicBezTo>
                      <a:pt x="39932" y="4868"/>
                      <a:pt x="39013" y="4436"/>
                      <a:pt x="38094" y="4436"/>
                    </a:cubicBezTo>
                    <a:cubicBezTo>
                      <a:pt x="37349" y="4436"/>
                      <a:pt x="36606" y="4720"/>
                      <a:pt x="36041" y="5290"/>
                    </a:cubicBezTo>
                    <a:cubicBezTo>
                      <a:pt x="35732" y="5587"/>
                      <a:pt x="35505" y="5956"/>
                      <a:pt x="35362" y="6337"/>
                    </a:cubicBezTo>
                    <a:cubicBezTo>
                      <a:pt x="35077" y="7123"/>
                      <a:pt x="34720" y="7885"/>
                      <a:pt x="34267" y="8588"/>
                    </a:cubicBezTo>
                    <a:cubicBezTo>
                      <a:pt x="34091" y="8872"/>
                      <a:pt x="33797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3" y="295"/>
                      <a:pt x="23632" y="0"/>
                      <a:pt x="2286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1826;p46">
                <a:extLst>
                  <a:ext uri="{FF2B5EF4-FFF2-40B4-BE49-F238E27FC236}">
                    <a16:creationId xmlns:a16="http://schemas.microsoft.com/office/drawing/2014/main" id="{E65B0596-67C8-5149-C906-AEAD1EA03254}"/>
                  </a:ext>
                </a:extLst>
              </p:cNvPr>
              <p:cNvSpPr/>
              <p:nvPr/>
            </p:nvSpPr>
            <p:spPr>
              <a:xfrm>
                <a:off x="3885623" y="2465897"/>
                <a:ext cx="287050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55" extrusionOk="0">
                    <a:moveTo>
                      <a:pt x="5977" y="0"/>
                    </a:moveTo>
                    <a:cubicBezTo>
                      <a:pt x="2679" y="0"/>
                      <a:pt x="0" y="2679"/>
                      <a:pt x="0" y="5977"/>
                    </a:cubicBezTo>
                    <a:cubicBezTo>
                      <a:pt x="0" y="9275"/>
                      <a:pt x="2679" y="11954"/>
                      <a:pt x="5977" y="11954"/>
                    </a:cubicBezTo>
                    <a:cubicBezTo>
                      <a:pt x="9275" y="11954"/>
                      <a:pt x="11942" y="9275"/>
                      <a:pt x="11942" y="5977"/>
                    </a:cubicBezTo>
                    <a:cubicBezTo>
                      <a:pt x="11942" y="2679"/>
                      <a:pt x="9275" y="0"/>
                      <a:pt x="5977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833;p46">
              <a:extLst>
                <a:ext uri="{FF2B5EF4-FFF2-40B4-BE49-F238E27FC236}">
                  <a16:creationId xmlns:a16="http://schemas.microsoft.com/office/drawing/2014/main" id="{EE036D60-A51F-9701-0B30-B181298FA0FB}"/>
                </a:ext>
              </a:extLst>
            </p:cNvPr>
            <p:cNvGrpSpPr/>
            <p:nvPr/>
          </p:nvGrpSpPr>
          <p:grpSpPr>
            <a:xfrm>
              <a:off x="7368030" y="3188199"/>
              <a:ext cx="934403" cy="922346"/>
              <a:chOff x="4349489" y="2960313"/>
              <a:chExt cx="1098904" cy="1084724"/>
            </a:xfrm>
          </p:grpSpPr>
          <p:sp>
            <p:nvSpPr>
              <p:cNvPr id="21" name="Google Shape;1834;p46">
                <a:extLst>
                  <a:ext uri="{FF2B5EF4-FFF2-40B4-BE49-F238E27FC236}">
                    <a16:creationId xmlns:a16="http://schemas.microsoft.com/office/drawing/2014/main" id="{B9C9E1E0-E9A3-2F5E-16FE-F877A6799FCA}"/>
                  </a:ext>
                </a:extLst>
              </p:cNvPr>
              <p:cNvSpPr/>
              <p:nvPr/>
            </p:nvSpPr>
            <p:spPr>
              <a:xfrm>
                <a:off x="4349489" y="2960313"/>
                <a:ext cx="1098904" cy="1084724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1" extrusionOk="0">
                    <a:moveTo>
                      <a:pt x="22862" y="0"/>
                    </a:moveTo>
                    <a:cubicBezTo>
                      <a:pt x="22092" y="0"/>
                      <a:pt x="21324" y="295"/>
                      <a:pt x="20741" y="884"/>
                    </a:cubicBezTo>
                    <a:lnTo>
                      <a:pt x="12871" y="8743"/>
                    </a:lnTo>
                    <a:cubicBezTo>
                      <a:pt x="12697" y="8917"/>
                      <a:pt x="12470" y="9001"/>
                      <a:pt x="12243" y="9001"/>
                    </a:cubicBezTo>
                    <a:cubicBezTo>
                      <a:pt x="11942" y="9001"/>
                      <a:pt x="11642" y="8854"/>
                      <a:pt x="11466" y="8576"/>
                    </a:cubicBezTo>
                    <a:cubicBezTo>
                      <a:pt x="11014" y="7861"/>
                      <a:pt x="10645" y="7099"/>
                      <a:pt x="10347" y="6302"/>
                    </a:cubicBezTo>
                    <a:cubicBezTo>
                      <a:pt x="10168" y="5814"/>
                      <a:pt x="9847" y="5373"/>
                      <a:pt x="9394" y="5028"/>
                    </a:cubicBezTo>
                    <a:cubicBezTo>
                      <a:pt x="8866" y="4619"/>
                      <a:pt x="8248" y="4413"/>
                      <a:pt x="7630" y="4413"/>
                    </a:cubicBezTo>
                    <a:cubicBezTo>
                      <a:pt x="7078" y="4413"/>
                      <a:pt x="6525" y="4577"/>
                      <a:pt x="6037" y="4909"/>
                    </a:cubicBezTo>
                    <a:cubicBezTo>
                      <a:pt x="4465" y="5968"/>
                      <a:pt x="4310" y="8123"/>
                      <a:pt x="5584" y="9385"/>
                    </a:cubicBezTo>
                    <a:cubicBezTo>
                      <a:pt x="5894" y="9695"/>
                      <a:pt x="6251" y="9921"/>
                      <a:pt x="6632" y="10064"/>
                    </a:cubicBezTo>
                    <a:cubicBezTo>
                      <a:pt x="7418" y="10350"/>
                      <a:pt x="8180" y="10707"/>
                      <a:pt x="8882" y="11159"/>
                    </a:cubicBezTo>
                    <a:cubicBezTo>
                      <a:pt x="9382" y="11469"/>
                      <a:pt x="9466" y="12148"/>
                      <a:pt x="9049" y="12564"/>
                    </a:cubicBezTo>
                    <a:lnTo>
                      <a:pt x="1179" y="20434"/>
                    </a:lnTo>
                    <a:cubicBezTo>
                      <a:pt x="0" y="21613"/>
                      <a:pt x="0" y="23518"/>
                      <a:pt x="1179" y="24697"/>
                    </a:cubicBezTo>
                    <a:lnTo>
                      <a:pt x="20741" y="44247"/>
                    </a:lnTo>
                    <a:cubicBezTo>
                      <a:pt x="21324" y="44836"/>
                      <a:pt x="22092" y="45131"/>
                      <a:pt x="22862" y="45131"/>
                    </a:cubicBezTo>
                    <a:cubicBezTo>
                      <a:pt x="23631" y="45131"/>
                      <a:pt x="24402" y="44836"/>
                      <a:pt x="24992" y="44247"/>
                    </a:cubicBezTo>
                    <a:lnTo>
                      <a:pt x="44554" y="24697"/>
                    </a:lnTo>
                    <a:cubicBezTo>
                      <a:pt x="45720" y="23518"/>
                      <a:pt x="45720" y="21613"/>
                      <a:pt x="44554" y="2043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1835;p46">
                <a:extLst>
                  <a:ext uri="{FF2B5EF4-FFF2-40B4-BE49-F238E27FC236}">
                    <a16:creationId xmlns:a16="http://schemas.microsoft.com/office/drawing/2014/main" id="{E634C4D4-1FD0-5A3B-3676-EBA76A4913ED}"/>
                  </a:ext>
                </a:extLst>
              </p:cNvPr>
              <p:cNvSpPr/>
              <p:nvPr/>
            </p:nvSpPr>
            <p:spPr>
              <a:xfrm>
                <a:off x="5065741" y="3026769"/>
                <a:ext cx="287338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55" extrusionOk="0">
                    <a:moveTo>
                      <a:pt x="5978" y="1"/>
                    </a:moveTo>
                    <a:cubicBezTo>
                      <a:pt x="2680" y="1"/>
                      <a:pt x="1" y="2679"/>
                      <a:pt x="1" y="5978"/>
                    </a:cubicBezTo>
                    <a:cubicBezTo>
                      <a:pt x="1" y="9276"/>
                      <a:pt x="2680" y="11954"/>
                      <a:pt x="5978" y="11954"/>
                    </a:cubicBezTo>
                    <a:cubicBezTo>
                      <a:pt x="9276" y="11954"/>
                      <a:pt x="11955" y="9276"/>
                      <a:pt x="11955" y="5978"/>
                    </a:cubicBezTo>
                    <a:cubicBezTo>
                      <a:pt x="11955" y="2679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840;p46">
              <a:extLst>
                <a:ext uri="{FF2B5EF4-FFF2-40B4-BE49-F238E27FC236}">
                  <a16:creationId xmlns:a16="http://schemas.microsoft.com/office/drawing/2014/main" id="{6BEF538F-580A-E0C4-8662-7AB526DA3D85}"/>
                </a:ext>
              </a:extLst>
            </p:cNvPr>
            <p:cNvGrpSpPr/>
            <p:nvPr/>
          </p:nvGrpSpPr>
          <p:grpSpPr>
            <a:xfrm>
              <a:off x="6874322" y="3665847"/>
              <a:ext cx="934403" cy="922407"/>
              <a:chOff x="3768864" y="3522050"/>
              <a:chExt cx="1098904" cy="1084796"/>
            </a:xfrm>
          </p:grpSpPr>
          <p:sp>
            <p:nvSpPr>
              <p:cNvPr id="15" name="Google Shape;1841;p46">
                <a:extLst>
                  <a:ext uri="{FF2B5EF4-FFF2-40B4-BE49-F238E27FC236}">
                    <a16:creationId xmlns:a16="http://schemas.microsoft.com/office/drawing/2014/main" id="{075D3982-AC88-3FEB-82AC-2B2987C69137}"/>
                  </a:ext>
                </a:extLst>
              </p:cNvPr>
              <p:cNvSpPr/>
              <p:nvPr/>
            </p:nvSpPr>
            <p:spPr>
              <a:xfrm>
                <a:off x="3768864" y="3522050"/>
                <a:ext cx="1098904" cy="1084796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4" extrusionOk="0">
                    <a:moveTo>
                      <a:pt x="22862" y="0"/>
                    </a:moveTo>
                    <a:cubicBezTo>
                      <a:pt x="22093" y="0"/>
                      <a:pt x="21325" y="295"/>
                      <a:pt x="20741" y="884"/>
                    </a:cubicBezTo>
                    <a:lnTo>
                      <a:pt x="1179" y="20446"/>
                    </a:lnTo>
                    <a:cubicBezTo>
                      <a:pt x="1" y="21613"/>
                      <a:pt x="1" y="23518"/>
                      <a:pt x="1179" y="24697"/>
                    </a:cubicBezTo>
                    <a:lnTo>
                      <a:pt x="20741" y="44259"/>
                    </a:lnTo>
                    <a:cubicBezTo>
                      <a:pt x="21325" y="44842"/>
                      <a:pt x="22093" y="45134"/>
                      <a:pt x="22862" y="45134"/>
                    </a:cubicBezTo>
                    <a:cubicBezTo>
                      <a:pt x="23631" y="45134"/>
                      <a:pt x="24402" y="44842"/>
                      <a:pt x="24992" y="44259"/>
                    </a:cubicBezTo>
                    <a:lnTo>
                      <a:pt x="44554" y="24697"/>
                    </a:lnTo>
                    <a:cubicBezTo>
                      <a:pt x="45721" y="23518"/>
                      <a:pt x="45721" y="21613"/>
                      <a:pt x="44554" y="20446"/>
                    </a:cubicBezTo>
                    <a:lnTo>
                      <a:pt x="36684" y="12576"/>
                    </a:lnTo>
                    <a:cubicBezTo>
                      <a:pt x="36279" y="12171"/>
                      <a:pt x="36362" y="11481"/>
                      <a:pt x="36850" y="11171"/>
                    </a:cubicBezTo>
                    <a:cubicBezTo>
                      <a:pt x="37565" y="10719"/>
                      <a:pt x="38327" y="10362"/>
                      <a:pt x="39124" y="10052"/>
                    </a:cubicBezTo>
                    <a:cubicBezTo>
                      <a:pt x="39613" y="9874"/>
                      <a:pt x="40053" y="9552"/>
                      <a:pt x="40410" y="9100"/>
                    </a:cubicBezTo>
                    <a:cubicBezTo>
                      <a:pt x="41172" y="8111"/>
                      <a:pt x="41220" y="6778"/>
                      <a:pt x="40518" y="5742"/>
                    </a:cubicBezTo>
                    <a:cubicBezTo>
                      <a:pt x="39931" y="4872"/>
                      <a:pt x="39013" y="4437"/>
                      <a:pt x="38094" y="4437"/>
                    </a:cubicBezTo>
                    <a:cubicBezTo>
                      <a:pt x="37352" y="4437"/>
                      <a:pt x="36610" y="4721"/>
                      <a:pt x="36041" y="5290"/>
                    </a:cubicBezTo>
                    <a:cubicBezTo>
                      <a:pt x="35731" y="5599"/>
                      <a:pt x="35505" y="5956"/>
                      <a:pt x="35362" y="6337"/>
                    </a:cubicBezTo>
                    <a:cubicBezTo>
                      <a:pt x="35076" y="7135"/>
                      <a:pt x="34719" y="7885"/>
                      <a:pt x="34267" y="8588"/>
                    </a:cubicBezTo>
                    <a:cubicBezTo>
                      <a:pt x="34091" y="8872"/>
                      <a:pt x="33796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1842;p46">
                <a:extLst>
                  <a:ext uri="{FF2B5EF4-FFF2-40B4-BE49-F238E27FC236}">
                    <a16:creationId xmlns:a16="http://schemas.microsoft.com/office/drawing/2014/main" id="{C50B6388-500E-E8A0-B6A4-8C02303ED8FD}"/>
                  </a:ext>
                </a:extLst>
              </p:cNvPr>
              <p:cNvSpPr/>
              <p:nvPr/>
            </p:nvSpPr>
            <p:spPr>
              <a:xfrm>
                <a:off x="3887041" y="3641743"/>
                <a:ext cx="287338" cy="287026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42" extrusionOk="0">
                    <a:moveTo>
                      <a:pt x="5978" y="0"/>
                    </a:moveTo>
                    <a:cubicBezTo>
                      <a:pt x="2680" y="0"/>
                      <a:pt x="1" y="2667"/>
                      <a:pt x="1" y="5977"/>
                    </a:cubicBezTo>
                    <a:cubicBezTo>
                      <a:pt x="1" y="9275"/>
                      <a:pt x="2680" y="11942"/>
                      <a:pt x="5978" y="11942"/>
                    </a:cubicBezTo>
                    <a:cubicBezTo>
                      <a:pt x="9276" y="11942"/>
                      <a:pt x="11955" y="9275"/>
                      <a:pt x="11955" y="5977"/>
                    </a:cubicBezTo>
                    <a:cubicBezTo>
                      <a:pt x="11955" y="2667"/>
                      <a:pt x="9276" y="0"/>
                      <a:pt x="5978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" name="Google Shape;274;g10e1b8f53af_0_0">
            <a:extLst>
              <a:ext uri="{FF2B5EF4-FFF2-40B4-BE49-F238E27FC236}">
                <a16:creationId xmlns:a16="http://schemas.microsoft.com/office/drawing/2014/main" id="{EF7617F1-EEC4-3B75-0025-25D89A2A9110}"/>
              </a:ext>
            </a:extLst>
          </p:cNvPr>
          <p:cNvSpPr txBox="1">
            <a:spLocks/>
          </p:cNvSpPr>
          <p:nvPr/>
        </p:nvSpPr>
        <p:spPr>
          <a:xfrm>
            <a:off x="1151150" y="1872557"/>
            <a:ext cx="5775158" cy="157613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ro-MD" sz="22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Formularea întrebărilor logice </a:t>
            </a:r>
            <a:r>
              <a:rPr lang="ro-MD" sz="2200" dirty="0" err="1">
                <a:solidFill>
                  <a:schemeClr val="bg1"/>
                </a:solidFill>
                <a:latin typeface="Fira Sans Extra Condensed" panose="020B0503050000020004" pitchFamily="34" charset="0"/>
              </a:rPr>
              <a:t>faţă</a:t>
            </a:r>
            <a:r>
              <a:rPr lang="ro-MD" sz="22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 de client.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ro-MD" sz="22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Elaborarea unui set de </a:t>
            </a:r>
            <a:r>
              <a:rPr lang="ro-MD" sz="2200" dirty="0" err="1">
                <a:solidFill>
                  <a:schemeClr val="bg1"/>
                </a:solidFill>
                <a:latin typeface="Fira Sans Extra Condensed" panose="020B0503050000020004" pitchFamily="34" charset="0"/>
              </a:rPr>
              <a:t>cerinte</a:t>
            </a:r>
            <a:r>
              <a:rPr lang="ro-MD" sz="22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 fata de un produs soft.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ro-MD" sz="22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Specificarea </a:t>
            </a:r>
            <a:r>
              <a:rPr lang="ro-MD" sz="2200" dirty="0" err="1">
                <a:solidFill>
                  <a:schemeClr val="bg1"/>
                </a:solidFill>
                <a:latin typeface="Fira Sans Extra Condensed" panose="020B0503050000020004" pitchFamily="34" charset="0"/>
              </a:rPr>
              <a:t>cerinţelor</a:t>
            </a:r>
            <a:r>
              <a:rPr lang="ro-MD" sz="22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 clientului.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ro-MD" sz="22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Documentarea </a:t>
            </a:r>
            <a:r>
              <a:rPr lang="ro-MD" sz="2200" dirty="0" err="1">
                <a:solidFill>
                  <a:schemeClr val="bg1"/>
                </a:solidFill>
                <a:latin typeface="Fira Sans Extra Condensed" panose="020B0503050000020004" pitchFamily="34" charset="0"/>
              </a:rPr>
              <a:t>cerinţelor</a:t>
            </a:r>
            <a:r>
              <a:rPr lang="ro-MD" sz="22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 utilizatorului.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ro-MD" sz="22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Scrierea unui raport despre îndeplinirea lucrării cu concluziile respective</a:t>
            </a:r>
            <a:r>
              <a:rPr lang="ro-MD" sz="1800" dirty="0">
                <a:solidFill>
                  <a:schemeClr val="bg1"/>
                </a:solidFill>
                <a:latin typeface="Fira Sans Extra Condensed" panose="020B0503050000020004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title"/>
          </p:nvPr>
        </p:nvSpPr>
        <p:spPr>
          <a:xfrm>
            <a:off x="876487" y="1104839"/>
            <a:ext cx="39494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dirty="0"/>
              <a:t>Scopul lucrării</a:t>
            </a:r>
            <a:r>
              <a:rPr lang="en-US" dirty="0"/>
              <a:t>:</a:t>
            </a:r>
            <a:endParaRPr dirty="0"/>
          </a:p>
        </p:txBody>
      </p:sp>
      <p:grpSp>
        <p:nvGrpSpPr>
          <p:cNvPr id="206" name="Google Shape;206;p18"/>
          <p:cNvGrpSpPr/>
          <p:nvPr/>
        </p:nvGrpSpPr>
        <p:grpSpPr>
          <a:xfrm>
            <a:off x="6386660" y="1004972"/>
            <a:ext cx="2307284" cy="1909953"/>
            <a:chOff x="6386660" y="1004972"/>
            <a:chExt cx="2307284" cy="1909953"/>
          </a:xfrm>
        </p:grpSpPr>
        <p:sp>
          <p:nvSpPr>
            <p:cNvPr id="207" name="Google Shape;207;p18"/>
            <p:cNvSpPr/>
            <p:nvPr/>
          </p:nvSpPr>
          <p:spPr>
            <a:xfrm>
              <a:off x="6597690" y="1850192"/>
              <a:ext cx="212881" cy="169891"/>
            </a:xfrm>
            <a:custGeom>
              <a:avLst/>
              <a:gdLst/>
              <a:ahLst/>
              <a:cxnLst/>
              <a:rect l="l" t="t" r="r" b="b"/>
              <a:pathLst>
                <a:path w="5759" h="4596" extrusionOk="0">
                  <a:moveTo>
                    <a:pt x="2921" y="0"/>
                  </a:moveTo>
                  <a:cubicBezTo>
                    <a:pt x="1498" y="0"/>
                    <a:pt x="0" y="1094"/>
                    <a:pt x="193" y="2637"/>
                  </a:cubicBezTo>
                  <a:cubicBezTo>
                    <a:pt x="330" y="3831"/>
                    <a:pt x="1507" y="4596"/>
                    <a:pt x="2663" y="4596"/>
                  </a:cubicBezTo>
                  <a:cubicBezTo>
                    <a:pt x="2910" y="4596"/>
                    <a:pt x="3157" y="4560"/>
                    <a:pt x="3392" y="4487"/>
                  </a:cubicBezTo>
                  <a:cubicBezTo>
                    <a:pt x="5725" y="3754"/>
                    <a:pt x="5759" y="171"/>
                    <a:pt x="3076" y="5"/>
                  </a:cubicBezTo>
                  <a:cubicBezTo>
                    <a:pt x="3024" y="2"/>
                    <a:pt x="2973" y="0"/>
                    <a:pt x="2921" y="0"/>
                  </a:cubicBezTo>
                  <a:close/>
                </a:path>
              </a:pathLst>
            </a:custGeom>
            <a:gradFill>
              <a:gsLst>
                <a:gs pos="0">
                  <a:srgbClr val="6BD9FE"/>
                </a:gs>
                <a:gs pos="100000">
                  <a:srgbClr val="8450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18"/>
            <p:cNvGrpSpPr/>
            <p:nvPr/>
          </p:nvGrpSpPr>
          <p:grpSpPr>
            <a:xfrm>
              <a:off x="6386660" y="1004972"/>
              <a:ext cx="2307284" cy="1909953"/>
              <a:chOff x="4001825" y="1458425"/>
              <a:chExt cx="1560475" cy="1291750"/>
            </a:xfrm>
          </p:grpSpPr>
          <p:sp>
            <p:nvSpPr>
              <p:cNvPr id="209" name="Google Shape;209;p18"/>
              <p:cNvSpPr/>
              <p:nvPr/>
            </p:nvSpPr>
            <p:spPr>
              <a:xfrm>
                <a:off x="4518375" y="1570700"/>
                <a:ext cx="4175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85" extrusionOk="0">
                    <a:moveTo>
                      <a:pt x="33" y="1"/>
                    </a:moveTo>
                    <a:lnTo>
                      <a:pt x="33" y="34"/>
                    </a:lnTo>
                    <a:lnTo>
                      <a:pt x="0" y="34"/>
                    </a:lnTo>
                    <a:lnTo>
                      <a:pt x="0" y="84"/>
                    </a:lnTo>
                    <a:lnTo>
                      <a:pt x="167" y="84"/>
                    </a:lnTo>
                    <a:lnTo>
                      <a:pt x="167" y="34"/>
                    </a:lnTo>
                    <a:lnTo>
                      <a:pt x="133" y="34"/>
                    </a:lnTo>
                    <a:lnTo>
                      <a:pt x="133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>
                <a:off x="4399650" y="1530300"/>
                <a:ext cx="2585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01" extrusionOk="0">
                    <a:moveTo>
                      <a:pt x="950" y="1"/>
                    </a:moveTo>
                    <a:lnTo>
                      <a:pt x="950" y="34"/>
                    </a:lnTo>
                    <a:lnTo>
                      <a:pt x="917" y="34"/>
                    </a:lnTo>
                    <a:lnTo>
                      <a:pt x="917" y="67"/>
                    </a:lnTo>
                    <a:lnTo>
                      <a:pt x="883" y="67"/>
                    </a:lnTo>
                    <a:lnTo>
                      <a:pt x="883" y="84"/>
                    </a:lnTo>
                    <a:lnTo>
                      <a:pt x="867" y="84"/>
                    </a:lnTo>
                    <a:lnTo>
                      <a:pt x="867" y="117"/>
                    </a:lnTo>
                    <a:lnTo>
                      <a:pt x="833" y="117"/>
                    </a:lnTo>
                    <a:lnTo>
                      <a:pt x="833" y="150"/>
                    </a:lnTo>
                    <a:lnTo>
                      <a:pt x="800" y="150"/>
                    </a:lnTo>
                    <a:lnTo>
                      <a:pt x="800" y="167"/>
                    </a:lnTo>
                    <a:lnTo>
                      <a:pt x="783" y="167"/>
                    </a:lnTo>
                    <a:lnTo>
                      <a:pt x="783" y="200"/>
                    </a:lnTo>
                    <a:lnTo>
                      <a:pt x="750" y="200"/>
                    </a:lnTo>
                    <a:lnTo>
                      <a:pt x="750" y="234"/>
                    </a:lnTo>
                    <a:lnTo>
                      <a:pt x="717" y="234"/>
                    </a:lnTo>
                    <a:lnTo>
                      <a:pt x="717" y="250"/>
                    </a:lnTo>
                    <a:lnTo>
                      <a:pt x="700" y="250"/>
                    </a:lnTo>
                    <a:lnTo>
                      <a:pt x="700" y="284"/>
                    </a:lnTo>
                    <a:lnTo>
                      <a:pt x="667" y="284"/>
                    </a:lnTo>
                    <a:lnTo>
                      <a:pt x="667" y="317"/>
                    </a:lnTo>
                    <a:lnTo>
                      <a:pt x="633" y="317"/>
                    </a:lnTo>
                    <a:lnTo>
                      <a:pt x="633" y="334"/>
                    </a:lnTo>
                    <a:lnTo>
                      <a:pt x="617" y="334"/>
                    </a:lnTo>
                    <a:lnTo>
                      <a:pt x="617" y="367"/>
                    </a:lnTo>
                    <a:lnTo>
                      <a:pt x="583" y="367"/>
                    </a:lnTo>
                    <a:lnTo>
                      <a:pt x="583" y="400"/>
                    </a:lnTo>
                    <a:lnTo>
                      <a:pt x="550" y="400"/>
                    </a:lnTo>
                    <a:lnTo>
                      <a:pt x="550" y="417"/>
                    </a:lnTo>
                    <a:lnTo>
                      <a:pt x="533" y="417"/>
                    </a:lnTo>
                    <a:lnTo>
                      <a:pt x="533" y="450"/>
                    </a:lnTo>
                    <a:lnTo>
                      <a:pt x="500" y="450"/>
                    </a:lnTo>
                    <a:lnTo>
                      <a:pt x="500" y="484"/>
                    </a:lnTo>
                    <a:lnTo>
                      <a:pt x="467" y="484"/>
                    </a:lnTo>
                    <a:lnTo>
                      <a:pt x="467" y="500"/>
                    </a:lnTo>
                    <a:lnTo>
                      <a:pt x="450" y="500"/>
                    </a:lnTo>
                    <a:lnTo>
                      <a:pt x="450" y="534"/>
                    </a:lnTo>
                    <a:lnTo>
                      <a:pt x="417" y="534"/>
                    </a:lnTo>
                    <a:lnTo>
                      <a:pt x="417" y="567"/>
                    </a:lnTo>
                    <a:lnTo>
                      <a:pt x="383" y="567"/>
                    </a:lnTo>
                    <a:lnTo>
                      <a:pt x="383" y="584"/>
                    </a:lnTo>
                    <a:lnTo>
                      <a:pt x="367" y="584"/>
                    </a:lnTo>
                    <a:lnTo>
                      <a:pt x="367" y="617"/>
                    </a:lnTo>
                    <a:lnTo>
                      <a:pt x="333" y="617"/>
                    </a:lnTo>
                    <a:lnTo>
                      <a:pt x="333" y="650"/>
                    </a:lnTo>
                    <a:lnTo>
                      <a:pt x="300" y="650"/>
                    </a:lnTo>
                    <a:lnTo>
                      <a:pt x="300" y="667"/>
                    </a:lnTo>
                    <a:lnTo>
                      <a:pt x="283" y="667"/>
                    </a:lnTo>
                    <a:lnTo>
                      <a:pt x="283" y="700"/>
                    </a:lnTo>
                    <a:lnTo>
                      <a:pt x="250" y="700"/>
                    </a:lnTo>
                    <a:lnTo>
                      <a:pt x="250" y="734"/>
                    </a:lnTo>
                    <a:lnTo>
                      <a:pt x="217" y="734"/>
                    </a:lnTo>
                    <a:lnTo>
                      <a:pt x="217" y="750"/>
                    </a:lnTo>
                    <a:lnTo>
                      <a:pt x="200" y="750"/>
                    </a:lnTo>
                    <a:lnTo>
                      <a:pt x="200" y="784"/>
                    </a:lnTo>
                    <a:lnTo>
                      <a:pt x="167" y="784"/>
                    </a:lnTo>
                    <a:lnTo>
                      <a:pt x="167" y="817"/>
                    </a:lnTo>
                    <a:lnTo>
                      <a:pt x="133" y="817"/>
                    </a:lnTo>
                    <a:lnTo>
                      <a:pt x="133" y="834"/>
                    </a:lnTo>
                    <a:lnTo>
                      <a:pt x="117" y="834"/>
                    </a:lnTo>
                    <a:lnTo>
                      <a:pt x="117" y="867"/>
                    </a:lnTo>
                    <a:lnTo>
                      <a:pt x="83" y="867"/>
                    </a:lnTo>
                    <a:lnTo>
                      <a:pt x="83" y="900"/>
                    </a:lnTo>
                    <a:lnTo>
                      <a:pt x="50" y="900"/>
                    </a:lnTo>
                    <a:lnTo>
                      <a:pt x="50" y="917"/>
                    </a:lnTo>
                    <a:lnTo>
                      <a:pt x="33" y="917"/>
                    </a:lnTo>
                    <a:lnTo>
                      <a:pt x="33" y="950"/>
                    </a:lnTo>
                    <a:lnTo>
                      <a:pt x="0" y="950"/>
                    </a:lnTo>
                    <a:lnTo>
                      <a:pt x="0" y="984"/>
                    </a:lnTo>
                    <a:lnTo>
                      <a:pt x="50" y="984"/>
                    </a:lnTo>
                    <a:lnTo>
                      <a:pt x="50" y="1000"/>
                    </a:lnTo>
                    <a:lnTo>
                      <a:pt x="117" y="1000"/>
                    </a:lnTo>
                    <a:lnTo>
                      <a:pt x="117" y="984"/>
                    </a:lnTo>
                    <a:lnTo>
                      <a:pt x="133" y="984"/>
                    </a:lnTo>
                    <a:lnTo>
                      <a:pt x="133" y="950"/>
                    </a:lnTo>
                    <a:lnTo>
                      <a:pt x="167" y="950"/>
                    </a:lnTo>
                    <a:lnTo>
                      <a:pt x="167" y="917"/>
                    </a:lnTo>
                    <a:lnTo>
                      <a:pt x="200" y="917"/>
                    </a:lnTo>
                    <a:lnTo>
                      <a:pt x="200" y="900"/>
                    </a:lnTo>
                    <a:lnTo>
                      <a:pt x="217" y="900"/>
                    </a:lnTo>
                    <a:lnTo>
                      <a:pt x="217" y="867"/>
                    </a:lnTo>
                    <a:lnTo>
                      <a:pt x="250" y="867"/>
                    </a:lnTo>
                    <a:lnTo>
                      <a:pt x="250" y="834"/>
                    </a:lnTo>
                    <a:lnTo>
                      <a:pt x="283" y="834"/>
                    </a:lnTo>
                    <a:lnTo>
                      <a:pt x="283" y="817"/>
                    </a:lnTo>
                    <a:lnTo>
                      <a:pt x="300" y="817"/>
                    </a:lnTo>
                    <a:lnTo>
                      <a:pt x="300" y="784"/>
                    </a:lnTo>
                    <a:lnTo>
                      <a:pt x="333" y="784"/>
                    </a:lnTo>
                    <a:lnTo>
                      <a:pt x="333" y="750"/>
                    </a:lnTo>
                    <a:lnTo>
                      <a:pt x="367" y="750"/>
                    </a:lnTo>
                    <a:lnTo>
                      <a:pt x="367" y="734"/>
                    </a:lnTo>
                    <a:lnTo>
                      <a:pt x="383" y="734"/>
                    </a:lnTo>
                    <a:lnTo>
                      <a:pt x="383" y="700"/>
                    </a:lnTo>
                    <a:lnTo>
                      <a:pt x="417" y="700"/>
                    </a:lnTo>
                    <a:lnTo>
                      <a:pt x="417" y="667"/>
                    </a:lnTo>
                    <a:lnTo>
                      <a:pt x="450" y="667"/>
                    </a:lnTo>
                    <a:lnTo>
                      <a:pt x="450" y="650"/>
                    </a:lnTo>
                    <a:lnTo>
                      <a:pt x="467" y="650"/>
                    </a:lnTo>
                    <a:lnTo>
                      <a:pt x="467" y="617"/>
                    </a:lnTo>
                    <a:lnTo>
                      <a:pt x="500" y="617"/>
                    </a:lnTo>
                    <a:lnTo>
                      <a:pt x="500" y="584"/>
                    </a:lnTo>
                    <a:lnTo>
                      <a:pt x="533" y="584"/>
                    </a:lnTo>
                    <a:lnTo>
                      <a:pt x="533" y="567"/>
                    </a:lnTo>
                    <a:lnTo>
                      <a:pt x="550" y="567"/>
                    </a:lnTo>
                    <a:lnTo>
                      <a:pt x="550" y="534"/>
                    </a:lnTo>
                    <a:lnTo>
                      <a:pt x="583" y="534"/>
                    </a:lnTo>
                    <a:lnTo>
                      <a:pt x="583" y="500"/>
                    </a:lnTo>
                    <a:lnTo>
                      <a:pt x="617" y="500"/>
                    </a:lnTo>
                    <a:lnTo>
                      <a:pt x="617" y="484"/>
                    </a:lnTo>
                    <a:lnTo>
                      <a:pt x="633" y="484"/>
                    </a:lnTo>
                    <a:lnTo>
                      <a:pt x="633" y="450"/>
                    </a:lnTo>
                    <a:lnTo>
                      <a:pt x="667" y="450"/>
                    </a:lnTo>
                    <a:lnTo>
                      <a:pt x="667" y="417"/>
                    </a:lnTo>
                    <a:lnTo>
                      <a:pt x="700" y="417"/>
                    </a:lnTo>
                    <a:lnTo>
                      <a:pt x="700" y="400"/>
                    </a:lnTo>
                    <a:lnTo>
                      <a:pt x="717" y="400"/>
                    </a:lnTo>
                    <a:lnTo>
                      <a:pt x="717" y="367"/>
                    </a:lnTo>
                    <a:lnTo>
                      <a:pt x="750" y="367"/>
                    </a:lnTo>
                    <a:lnTo>
                      <a:pt x="750" y="334"/>
                    </a:lnTo>
                    <a:lnTo>
                      <a:pt x="783" y="334"/>
                    </a:lnTo>
                    <a:lnTo>
                      <a:pt x="783" y="317"/>
                    </a:lnTo>
                    <a:lnTo>
                      <a:pt x="800" y="317"/>
                    </a:lnTo>
                    <a:lnTo>
                      <a:pt x="800" y="284"/>
                    </a:lnTo>
                    <a:lnTo>
                      <a:pt x="833" y="284"/>
                    </a:lnTo>
                    <a:lnTo>
                      <a:pt x="833" y="250"/>
                    </a:lnTo>
                    <a:lnTo>
                      <a:pt x="867" y="250"/>
                    </a:lnTo>
                    <a:lnTo>
                      <a:pt x="867" y="234"/>
                    </a:lnTo>
                    <a:lnTo>
                      <a:pt x="883" y="234"/>
                    </a:lnTo>
                    <a:lnTo>
                      <a:pt x="883" y="200"/>
                    </a:lnTo>
                    <a:lnTo>
                      <a:pt x="917" y="200"/>
                    </a:lnTo>
                    <a:lnTo>
                      <a:pt x="917" y="167"/>
                    </a:lnTo>
                    <a:lnTo>
                      <a:pt x="950" y="167"/>
                    </a:lnTo>
                    <a:lnTo>
                      <a:pt x="950" y="150"/>
                    </a:lnTo>
                    <a:lnTo>
                      <a:pt x="967" y="150"/>
                    </a:lnTo>
                    <a:lnTo>
                      <a:pt x="967" y="117"/>
                    </a:lnTo>
                    <a:lnTo>
                      <a:pt x="1000" y="117"/>
                    </a:lnTo>
                    <a:lnTo>
                      <a:pt x="1000" y="84"/>
                    </a:lnTo>
                    <a:lnTo>
                      <a:pt x="1033" y="84"/>
                    </a:lnTo>
                    <a:lnTo>
                      <a:pt x="1033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4402975" y="1536550"/>
                <a:ext cx="3917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34" extrusionOk="0">
                    <a:moveTo>
                      <a:pt x="1400" y="0"/>
                    </a:moveTo>
                    <a:lnTo>
                      <a:pt x="1400" y="34"/>
                    </a:lnTo>
                    <a:lnTo>
                      <a:pt x="1367" y="34"/>
                    </a:lnTo>
                    <a:lnTo>
                      <a:pt x="1367" y="67"/>
                    </a:lnTo>
                    <a:lnTo>
                      <a:pt x="1333" y="67"/>
                    </a:lnTo>
                    <a:lnTo>
                      <a:pt x="1333" y="84"/>
                    </a:lnTo>
                    <a:lnTo>
                      <a:pt x="1317" y="84"/>
                    </a:lnTo>
                    <a:lnTo>
                      <a:pt x="1317" y="117"/>
                    </a:lnTo>
                    <a:lnTo>
                      <a:pt x="1284" y="117"/>
                    </a:lnTo>
                    <a:lnTo>
                      <a:pt x="1284" y="150"/>
                    </a:lnTo>
                    <a:lnTo>
                      <a:pt x="1250" y="150"/>
                    </a:lnTo>
                    <a:lnTo>
                      <a:pt x="1250" y="167"/>
                    </a:lnTo>
                    <a:lnTo>
                      <a:pt x="1234" y="167"/>
                    </a:lnTo>
                    <a:lnTo>
                      <a:pt x="1234" y="200"/>
                    </a:lnTo>
                    <a:lnTo>
                      <a:pt x="1200" y="200"/>
                    </a:lnTo>
                    <a:lnTo>
                      <a:pt x="1200" y="234"/>
                    </a:lnTo>
                    <a:lnTo>
                      <a:pt x="1167" y="234"/>
                    </a:lnTo>
                    <a:lnTo>
                      <a:pt x="1167" y="250"/>
                    </a:lnTo>
                    <a:lnTo>
                      <a:pt x="1150" y="250"/>
                    </a:lnTo>
                    <a:lnTo>
                      <a:pt x="1150" y="284"/>
                    </a:lnTo>
                    <a:lnTo>
                      <a:pt x="1117" y="284"/>
                    </a:lnTo>
                    <a:lnTo>
                      <a:pt x="1117" y="317"/>
                    </a:lnTo>
                    <a:lnTo>
                      <a:pt x="1084" y="317"/>
                    </a:lnTo>
                    <a:lnTo>
                      <a:pt x="1084" y="334"/>
                    </a:lnTo>
                    <a:lnTo>
                      <a:pt x="1067" y="334"/>
                    </a:lnTo>
                    <a:lnTo>
                      <a:pt x="1067" y="367"/>
                    </a:lnTo>
                    <a:lnTo>
                      <a:pt x="1034" y="367"/>
                    </a:lnTo>
                    <a:lnTo>
                      <a:pt x="1034" y="400"/>
                    </a:lnTo>
                    <a:lnTo>
                      <a:pt x="1000" y="400"/>
                    </a:lnTo>
                    <a:lnTo>
                      <a:pt x="1000" y="417"/>
                    </a:lnTo>
                    <a:lnTo>
                      <a:pt x="984" y="417"/>
                    </a:lnTo>
                    <a:lnTo>
                      <a:pt x="984" y="450"/>
                    </a:lnTo>
                    <a:lnTo>
                      <a:pt x="950" y="450"/>
                    </a:lnTo>
                    <a:lnTo>
                      <a:pt x="950" y="484"/>
                    </a:lnTo>
                    <a:lnTo>
                      <a:pt x="917" y="484"/>
                    </a:lnTo>
                    <a:lnTo>
                      <a:pt x="917" y="500"/>
                    </a:lnTo>
                    <a:lnTo>
                      <a:pt x="900" y="500"/>
                    </a:lnTo>
                    <a:lnTo>
                      <a:pt x="900" y="534"/>
                    </a:lnTo>
                    <a:lnTo>
                      <a:pt x="867" y="534"/>
                    </a:lnTo>
                    <a:lnTo>
                      <a:pt x="867" y="567"/>
                    </a:lnTo>
                    <a:lnTo>
                      <a:pt x="834" y="567"/>
                    </a:lnTo>
                    <a:lnTo>
                      <a:pt x="834" y="584"/>
                    </a:lnTo>
                    <a:lnTo>
                      <a:pt x="817" y="584"/>
                    </a:lnTo>
                    <a:lnTo>
                      <a:pt x="817" y="617"/>
                    </a:lnTo>
                    <a:lnTo>
                      <a:pt x="784" y="617"/>
                    </a:lnTo>
                    <a:lnTo>
                      <a:pt x="784" y="650"/>
                    </a:lnTo>
                    <a:lnTo>
                      <a:pt x="750" y="650"/>
                    </a:lnTo>
                    <a:lnTo>
                      <a:pt x="750" y="667"/>
                    </a:lnTo>
                    <a:lnTo>
                      <a:pt x="734" y="667"/>
                    </a:lnTo>
                    <a:lnTo>
                      <a:pt x="734" y="700"/>
                    </a:lnTo>
                    <a:lnTo>
                      <a:pt x="700" y="700"/>
                    </a:lnTo>
                    <a:lnTo>
                      <a:pt x="700" y="734"/>
                    </a:lnTo>
                    <a:lnTo>
                      <a:pt x="667" y="734"/>
                    </a:lnTo>
                    <a:lnTo>
                      <a:pt x="667" y="750"/>
                    </a:lnTo>
                    <a:lnTo>
                      <a:pt x="650" y="750"/>
                    </a:lnTo>
                    <a:lnTo>
                      <a:pt x="650" y="784"/>
                    </a:lnTo>
                    <a:lnTo>
                      <a:pt x="617" y="784"/>
                    </a:lnTo>
                    <a:lnTo>
                      <a:pt x="617" y="834"/>
                    </a:lnTo>
                    <a:lnTo>
                      <a:pt x="650" y="834"/>
                    </a:lnTo>
                    <a:lnTo>
                      <a:pt x="650" y="867"/>
                    </a:lnTo>
                    <a:lnTo>
                      <a:pt x="784" y="867"/>
                    </a:lnTo>
                    <a:lnTo>
                      <a:pt x="784" y="834"/>
                    </a:lnTo>
                    <a:lnTo>
                      <a:pt x="817" y="834"/>
                    </a:lnTo>
                    <a:lnTo>
                      <a:pt x="817" y="817"/>
                    </a:lnTo>
                    <a:lnTo>
                      <a:pt x="834" y="817"/>
                    </a:lnTo>
                    <a:lnTo>
                      <a:pt x="834" y="784"/>
                    </a:lnTo>
                    <a:lnTo>
                      <a:pt x="867" y="784"/>
                    </a:lnTo>
                    <a:lnTo>
                      <a:pt x="867" y="750"/>
                    </a:lnTo>
                    <a:lnTo>
                      <a:pt x="900" y="750"/>
                    </a:lnTo>
                    <a:lnTo>
                      <a:pt x="900" y="734"/>
                    </a:lnTo>
                    <a:lnTo>
                      <a:pt x="917" y="734"/>
                    </a:lnTo>
                    <a:lnTo>
                      <a:pt x="917" y="700"/>
                    </a:lnTo>
                    <a:lnTo>
                      <a:pt x="950" y="700"/>
                    </a:lnTo>
                    <a:lnTo>
                      <a:pt x="950" y="667"/>
                    </a:lnTo>
                    <a:lnTo>
                      <a:pt x="984" y="667"/>
                    </a:lnTo>
                    <a:lnTo>
                      <a:pt x="984" y="650"/>
                    </a:lnTo>
                    <a:lnTo>
                      <a:pt x="1000" y="650"/>
                    </a:lnTo>
                    <a:lnTo>
                      <a:pt x="1000" y="617"/>
                    </a:lnTo>
                    <a:lnTo>
                      <a:pt x="1034" y="617"/>
                    </a:lnTo>
                    <a:lnTo>
                      <a:pt x="1034" y="584"/>
                    </a:lnTo>
                    <a:lnTo>
                      <a:pt x="1067" y="584"/>
                    </a:lnTo>
                    <a:lnTo>
                      <a:pt x="1067" y="567"/>
                    </a:lnTo>
                    <a:lnTo>
                      <a:pt x="1084" y="567"/>
                    </a:lnTo>
                    <a:lnTo>
                      <a:pt x="1084" y="534"/>
                    </a:lnTo>
                    <a:lnTo>
                      <a:pt x="1117" y="534"/>
                    </a:lnTo>
                    <a:lnTo>
                      <a:pt x="1117" y="500"/>
                    </a:lnTo>
                    <a:lnTo>
                      <a:pt x="1150" y="500"/>
                    </a:lnTo>
                    <a:lnTo>
                      <a:pt x="1150" y="484"/>
                    </a:lnTo>
                    <a:lnTo>
                      <a:pt x="1167" y="484"/>
                    </a:lnTo>
                    <a:lnTo>
                      <a:pt x="1167" y="450"/>
                    </a:lnTo>
                    <a:lnTo>
                      <a:pt x="1200" y="450"/>
                    </a:lnTo>
                    <a:lnTo>
                      <a:pt x="1200" y="417"/>
                    </a:lnTo>
                    <a:lnTo>
                      <a:pt x="1234" y="417"/>
                    </a:lnTo>
                    <a:lnTo>
                      <a:pt x="1234" y="400"/>
                    </a:lnTo>
                    <a:lnTo>
                      <a:pt x="1250" y="400"/>
                    </a:lnTo>
                    <a:lnTo>
                      <a:pt x="1250" y="367"/>
                    </a:lnTo>
                    <a:lnTo>
                      <a:pt x="1284" y="367"/>
                    </a:lnTo>
                    <a:lnTo>
                      <a:pt x="1284" y="334"/>
                    </a:lnTo>
                    <a:lnTo>
                      <a:pt x="1317" y="334"/>
                    </a:lnTo>
                    <a:lnTo>
                      <a:pt x="1317" y="317"/>
                    </a:lnTo>
                    <a:lnTo>
                      <a:pt x="1333" y="317"/>
                    </a:lnTo>
                    <a:lnTo>
                      <a:pt x="1333" y="284"/>
                    </a:lnTo>
                    <a:lnTo>
                      <a:pt x="1367" y="284"/>
                    </a:lnTo>
                    <a:lnTo>
                      <a:pt x="1367" y="250"/>
                    </a:lnTo>
                    <a:lnTo>
                      <a:pt x="1400" y="250"/>
                    </a:lnTo>
                    <a:lnTo>
                      <a:pt x="1400" y="234"/>
                    </a:lnTo>
                    <a:lnTo>
                      <a:pt x="1417" y="234"/>
                    </a:lnTo>
                    <a:lnTo>
                      <a:pt x="1417" y="200"/>
                    </a:lnTo>
                    <a:lnTo>
                      <a:pt x="1450" y="200"/>
                    </a:lnTo>
                    <a:lnTo>
                      <a:pt x="1450" y="167"/>
                    </a:lnTo>
                    <a:lnTo>
                      <a:pt x="1483" y="167"/>
                    </a:lnTo>
                    <a:lnTo>
                      <a:pt x="1483" y="150"/>
                    </a:lnTo>
                    <a:lnTo>
                      <a:pt x="1500" y="150"/>
                    </a:lnTo>
                    <a:lnTo>
                      <a:pt x="1500" y="117"/>
                    </a:lnTo>
                    <a:lnTo>
                      <a:pt x="1533" y="117"/>
                    </a:lnTo>
                    <a:lnTo>
                      <a:pt x="1533" y="84"/>
                    </a:lnTo>
                    <a:lnTo>
                      <a:pt x="1567" y="84"/>
                    </a:lnTo>
                    <a:lnTo>
                      <a:pt x="1567" y="34"/>
                    </a:lnTo>
                    <a:lnTo>
                      <a:pt x="1500" y="34"/>
                    </a:lnTo>
                    <a:lnTo>
                      <a:pt x="1500" y="0"/>
                    </a:lnTo>
                    <a:close/>
                    <a:moveTo>
                      <a:pt x="150" y="1250"/>
                    </a:moveTo>
                    <a:lnTo>
                      <a:pt x="150" y="1283"/>
                    </a:lnTo>
                    <a:lnTo>
                      <a:pt x="117" y="1283"/>
                    </a:lnTo>
                    <a:lnTo>
                      <a:pt x="117" y="1317"/>
                    </a:lnTo>
                    <a:lnTo>
                      <a:pt x="84" y="1317"/>
                    </a:lnTo>
                    <a:lnTo>
                      <a:pt x="84" y="1333"/>
                    </a:lnTo>
                    <a:lnTo>
                      <a:pt x="67" y="1333"/>
                    </a:lnTo>
                    <a:lnTo>
                      <a:pt x="67" y="1367"/>
                    </a:lnTo>
                    <a:lnTo>
                      <a:pt x="34" y="1367"/>
                    </a:lnTo>
                    <a:lnTo>
                      <a:pt x="34" y="1400"/>
                    </a:lnTo>
                    <a:lnTo>
                      <a:pt x="0" y="1400"/>
                    </a:lnTo>
                    <a:lnTo>
                      <a:pt x="0" y="1483"/>
                    </a:lnTo>
                    <a:lnTo>
                      <a:pt x="34" y="1483"/>
                    </a:lnTo>
                    <a:lnTo>
                      <a:pt x="34" y="1500"/>
                    </a:lnTo>
                    <a:lnTo>
                      <a:pt x="67" y="1500"/>
                    </a:lnTo>
                    <a:lnTo>
                      <a:pt x="67" y="1533"/>
                    </a:lnTo>
                    <a:lnTo>
                      <a:pt x="117" y="1533"/>
                    </a:lnTo>
                    <a:lnTo>
                      <a:pt x="117" y="1500"/>
                    </a:lnTo>
                    <a:lnTo>
                      <a:pt x="150" y="1500"/>
                    </a:lnTo>
                    <a:lnTo>
                      <a:pt x="150" y="1483"/>
                    </a:lnTo>
                    <a:lnTo>
                      <a:pt x="167" y="1483"/>
                    </a:lnTo>
                    <a:lnTo>
                      <a:pt x="167" y="1450"/>
                    </a:lnTo>
                    <a:lnTo>
                      <a:pt x="200" y="1450"/>
                    </a:lnTo>
                    <a:lnTo>
                      <a:pt x="200" y="1417"/>
                    </a:lnTo>
                    <a:lnTo>
                      <a:pt x="234" y="1417"/>
                    </a:lnTo>
                    <a:lnTo>
                      <a:pt x="234" y="1400"/>
                    </a:lnTo>
                    <a:lnTo>
                      <a:pt x="250" y="1400"/>
                    </a:lnTo>
                    <a:lnTo>
                      <a:pt x="250" y="1367"/>
                    </a:lnTo>
                    <a:lnTo>
                      <a:pt x="284" y="1367"/>
                    </a:lnTo>
                    <a:lnTo>
                      <a:pt x="284" y="1333"/>
                    </a:lnTo>
                    <a:lnTo>
                      <a:pt x="317" y="1333"/>
                    </a:lnTo>
                    <a:lnTo>
                      <a:pt x="317" y="1283"/>
                    </a:lnTo>
                    <a:lnTo>
                      <a:pt x="200" y="1283"/>
                    </a:lnTo>
                    <a:lnTo>
                      <a:pt x="200" y="125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>
                <a:off x="4414225" y="1543625"/>
                <a:ext cx="43750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701" extrusionOk="0">
                    <a:moveTo>
                      <a:pt x="1617" y="1"/>
                    </a:moveTo>
                    <a:lnTo>
                      <a:pt x="1617" y="34"/>
                    </a:lnTo>
                    <a:lnTo>
                      <a:pt x="1583" y="34"/>
                    </a:lnTo>
                    <a:lnTo>
                      <a:pt x="1583" y="51"/>
                    </a:lnTo>
                    <a:lnTo>
                      <a:pt x="1550" y="51"/>
                    </a:lnTo>
                    <a:lnTo>
                      <a:pt x="1550" y="84"/>
                    </a:lnTo>
                    <a:lnTo>
                      <a:pt x="1533" y="84"/>
                    </a:lnTo>
                    <a:lnTo>
                      <a:pt x="1533" y="117"/>
                    </a:lnTo>
                    <a:lnTo>
                      <a:pt x="1500" y="117"/>
                    </a:lnTo>
                    <a:lnTo>
                      <a:pt x="1500" y="134"/>
                    </a:lnTo>
                    <a:lnTo>
                      <a:pt x="1467" y="134"/>
                    </a:lnTo>
                    <a:lnTo>
                      <a:pt x="1467" y="167"/>
                    </a:lnTo>
                    <a:lnTo>
                      <a:pt x="1450" y="167"/>
                    </a:lnTo>
                    <a:lnTo>
                      <a:pt x="1450" y="201"/>
                    </a:lnTo>
                    <a:lnTo>
                      <a:pt x="1417" y="201"/>
                    </a:lnTo>
                    <a:lnTo>
                      <a:pt x="1417" y="217"/>
                    </a:lnTo>
                    <a:lnTo>
                      <a:pt x="1383" y="217"/>
                    </a:lnTo>
                    <a:lnTo>
                      <a:pt x="1383" y="251"/>
                    </a:lnTo>
                    <a:lnTo>
                      <a:pt x="1367" y="251"/>
                    </a:lnTo>
                    <a:lnTo>
                      <a:pt x="1367" y="284"/>
                    </a:lnTo>
                    <a:lnTo>
                      <a:pt x="1333" y="284"/>
                    </a:lnTo>
                    <a:lnTo>
                      <a:pt x="1333" y="301"/>
                    </a:lnTo>
                    <a:lnTo>
                      <a:pt x="1300" y="301"/>
                    </a:lnTo>
                    <a:lnTo>
                      <a:pt x="1300" y="334"/>
                    </a:lnTo>
                    <a:lnTo>
                      <a:pt x="1283" y="334"/>
                    </a:lnTo>
                    <a:lnTo>
                      <a:pt x="1283" y="367"/>
                    </a:lnTo>
                    <a:lnTo>
                      <a:pt x="1250" y="367"/>
                    </a:lnTo>
                    <a:lnTo>
                      <a:pt x="1250" y="384"/>
                    </a:lnTo>
                    <a:lnTo>
                      <a:pt x="1217" y="384"/>
                    </a:lnTo>
                    <a:lnTo>
                      <a:pt x="1217" y="417"/>
                    </a:lnTo>
                    <a:lnTo>
                      <a:pt x="1200" y="417"/>
                    </a:lnTo>
                    <a:lnTo>
                      <a:pt x="1200" y="451"/>
                    </a:lnTo>
                    <a:lnTo>
                      <a:pt x="1167" y="451"/>
                    </a:lnTo>
                    <a:lnTo>
                      <a:pt x="1167" y="467"/>
                    </a:lnTo>
                    <a:lnTo>
                      <a:pt x="1133" y="467"/>
                    </a:lnTo>
                    <a:lnTo>
                      <a:pt x="1133" y="501"/>
                    </a:lnTo>
                    <a:lnTo>
                      <a:pt x="1117" y="501"/>
                    </a:lnTo>
                    <a:lnTo>
                      <a:pt x="1117" y="534"/>
                    </a:lnTo>
                    <a:lnTo>
                      <a:pt x="1083" y="534"/>
                    </a:lnTo>
                    <a:lnTo>
                      <a:pt x="1083" y="551"/>
                    </a:lnTo>
                    <a:lnTo>
                      <a:pt x="1050" y="551"/>
                    </a:lnTo>
                    <a:lnTo>
                      <a:pt x="1050" y="584"/>
                    </a:lnTo>
                    <a:lnTo>
                      <a:pt x="1033" y="584"/>
                    </a:lnTo>
                    <a:lnTo>
                      <a:pt x="1033" y="617"/>
                    </a:lnTo>
                    <a:lnTo>
                      <a:pt x="1000" y="617"/>
                    </a:lnTo>
                    <a:lnTo>
                      <a:pt x="1000" y="634"/>
                    </a:lnTo>
                    <a:lnTo>
                      <a:pt x="967" y="634"/>
                    </a:lnTo>
                    <a:lnTo>
                      <a:pt x="967" y="667"/>
                    </a:lnTo>
                    <a:lnTo>
                      <a:pt x="950" y="667"/>
                    </a:lnTo>
                    <a:lnTo>
                      <a:pt x="950" y="701"/>
                    </a:lnTo>
                    <a:lnTo>
                      <a:pt x="1133" y="701"/>
                    </a:lnTo>
                    <a:lnTo>
                      <a:pt x="1133" y="667"/>
                    </a:lnTo>
                    <a:lnTo>
                      <a:pt x="1167" y="667"/>
                    </a:lnTo>
                    <a:lnTo>
                      <a:pt x="1167" y="634"/>
                    </a:lnTo>
                    <a:lnTo>
                      <a:pt x="1200" y="634"/>
                    </a:lnTo>
                    <a:lnTo>
                      <a:pt x="1200" y="617"/>
                    </a:lnTo>
                    <a:lnTo>
                      <a:pt x="1217" y="617"/>
                    </a:lnTo>
                    <a:lnTo>
                      <a:pt x="1217" y="584"/>
                    </a:lnTo>
                    <a:lnTo>
                      <a:pt x="1250" y="584"/>
                    </a:lnTo>
                    <a:lnTo>
                      <a:pt x="1250" y="551"/>
                    </a:lnTo>
                    <a:lnTo>
                      <a:pt x="1283" y="551"/>
                    </a:lnTo>
                    <a:lnTo>
                      <a:pt x="1283" y="534"/>
                    </a:lnTo>
                    <a:lnTo>
                      <a:pt x="1300" y="534"/>
                    </a:lnTo>
                    <a:lnTo>
                      <a:pt x="1300" y="501"/>
                    </a:lnTo>
                    <a:lnTo>
                      <a:pt x="1333" y="501"/>
                    </a:lnTo>
                    <a:lnTo>
                      <a:pt x="1333" y="467"/>
                    </a:lnTo>
                    <a:lnTo>
                      <a:pt x="1367" y="467"/>
                    </a:lnTo>
                    <a:lnTo>
                      <a:pt x="1367" y="451"/>
                    </a:lnTo>
                    <a:lnTo>
                      <a:pt x="1383" y="451"/>
                    </a:lnTo>
                    <a:lnTo>
                      <a:pt x="1383" y="417"/>
                    </a:lnTo>
                    <a:lnTo>
                      <a:pt x="1417" y="417"/>
                    </a:lnTo>
                    <a:lnTo>
                      <a:pt x="1417" y="384"/>
                    </a:lnTo>
                    <a:lnTo>
                      <a:pt x="1450" y="384"/>
                    </a:lnTo>
                    <a:lnTo>
                      <a:pt x="1450" y="367"/>
                    </a:lnTo>
                    <a:lnTo>
                      <a:pt x="1467" y="367"/>
                    </a:lnTo>
                    <a:lnTo>
                      <a:pt x="1467" y="334"/>
                    </a:lnTo>
                    <a:lnTo>
                      <a:pt x="1500" y="334"/>
                    </a:lnTo>
                    <a:lnTo>
                      <a:pt x="1500" y="301"/>
                    </a:lnTo>
                    <a:lnTo>
                      <a:pt x="1533" y="301"/>
                    </a:lnTo>
                    <a:lnTo>
                      <a:pt x="1533" y="284"/>
                    </a:lnTo>
                    <a:lnTo>
                      <a:pt x="1550" y="284"/>
                    </a:lnTo>
                    <a:lnTo>
                      <a:pt x="1550" y="251"/>
                    </a:lnTo>
                    <a:lnTo>
                      <a:pt x="1583" y="251"/>
                    </a:lnTo>
                    <a:lnTo>
                      <a:pt x="1583" y="217"/>
                    </a:lnTo>
                    <a:lnTo>
                      <a:pt x="1617" y="217"/>
                    </a:lnTo>
                    <a:lnTo>
                      <a:pt x="1617" y="201"/>
                    </a:lnTo>
                    <a:lnTo>
                      <a:pt x="1633" y="201"/>
                    </a:lnTo>
                    <a:lnTo>
                      <a:pt x="1633" y="167"/>
                    </a:lnTo>
                    <a:lnTo>
                      <a:pt x="1667" y="167"/>
                    </a:lnTo>
                    <a:lnTo>
                      <a:pt x="1667" y="134"/>
                    </a:lnTo>
                    <a:lnTo>
                      <a:pt x="1700" y="134"/>
                    </a:lnTo>
                    <a:lnTo>
                      <a:pt x="1700" y="117"/>
                    </a:lnTo>
                    <a:lnTo>
                      <a:pt x="1717" y="117"/>
                    </a:lnTo>
                    <a:lnTo>
                      <a:pt x="1717" y="84"/>
                    </a:lnTo>
                    <a:lnTo>
                      <a:pt x="1750" y="84"/>
                    </a:lnTo>
                    <a:lnTo>
                      <a:pt x="1750" y="34"/>
                    </a:lnTo>
                    <a:lnTo>
                      <a:pt x="1717" y="34"/>
                    </a:lnTo>
                    <a:lnTo>
                      <a:pt x="1717" y="1"/>
                    </a:lnTo>
                    <a:close/>
                    <a:moveTo>
                      <a:pt x="500" y="1117"/>
                    </a:moveTo>
                    <a:lnTo>
                      <a:pt x="500" y="1134"/>
                    </a:lnTo>
                    <a:lnTo>
                      <a:pt x="467" y="1134"/>
                    </a:lnTo>
                    <a:lnTo>
                      <a:pt x="467" y="1167"/>
                    </a:lnTo>
                    <a:lnTo>
                      <a:pt x="450" y="1167"/>
                    </a:lnTo>
                    <a:lnTo>
                      <a:pt x="450" y="1200"/>
                    </a:lnTo>
                    <a:lnTo>
                      <a:pt x="417" y="1200"/>
                    </a:lnTo>
                    <a:lnTo>
                      <a:pt x="417" y="1217"/>
                    </a:lnTo>
                    <a:lnTo>
                      <a:pt x="384" y="1217"/>
                    </a:lnTo>
                    <a:lnTo>
                      <a:pt x="384" y="1250"/>
                    </a:lnTo>
                    <a:lnTo>
                      <a:pt x="367" y="1250"/>
                    </a:lnTo>
                    <a:lnTo>
                      <a:pt x="367" y="1284"/>
                    </a:lnTo>
                    <a:lnTo>
                      <a:pt x="334" y="1284"/>
                    </a:lnTo>
                    <a:lnTo>
                      <a:pt x="334" y="1300"/>
                    </a:lnTo>
                    <a:lnTo>
                      <a:pt x="300" y="1300"/>
                    </a:lnTo>
                    <a:lnTo>
                      <a:pt x="300" y="1334"/>
                    </a:lnTo>
                    <a:lnTo>
                      <a:pt x="284" y="1334"/>
                    </a:lnTo>
                    <a:lnTo>
                      <a:pt x="284" y="1367"/>
                    </a:lnTo>
                    <a:lnTo>
                      <a:pt x="250" y="1367"/>
                    </a:lnTo>
                    <a:lnTo>
                      <a:pt x="250" y="1384"/>
                    </a:lnTo>
                    <a:lnTo>
                      <a:pt x="217" y="1384"/>
                    </a:lnTo>
                    <a:lnTo>
                      <a:pt x="217" y="1417"/>
                    </a:lnTo>
                    <a:lnTo>
                      <a:pt x="200" y="1417"/>
                    </a:lnTo>
                    <a:lnTo>
                      <a:pt x="200" y="1450"/>
                    </a:lnTo>
                    <a:lnTo>
                      <a:pt x="167" y="1450"/>
                    </a:lnTo>
                    <a:lnTo>
                      <a:pt x="167" y="1467"/>
                    </a:lnTo>
                    <a:lnTo>
                      <a:pt x="134" y="1467"/>
                    </a:lnTo>
                    <a:lnTo>
                      <a:pt x="134" y="1500"/>
                    </a:lnTo>
                    <a:lnTo>
                      <a:pt x="117" y="1500"/>
                    </a:lnTo>
                    <a:lnTo>
                      <a:pt x="117" y="1534"/>
                    </a:lnTo>
                    <a:lnTo>
                      <a:pt x="84" y="1534"/>
                    </a:lnTo>
                    <a:lnTo>
                      <a:pt x="84" y="1550"/>
                    </a:lnTo>
                    <a:lnTo>
                      <a:pt x="50" y="1550"/>
                    </a:lnTo>
                    <a:lnTo>
                      <a:pt x="50" y="1584"/>
                    </a:lnTo>
                    <a:lnTo>
                      <a:pt x="34" y="1584"/>
                    </a:lnTo>
                    <a:lnTo>
                      <a:pt x="34" y="1617"/>
                    </a:lnTo>
                    <a:lnTo>
                      <a:pt x="0" y="1617"/>
                    </a:lnTo>
                    <a:lnTo>
                      <a:pt x="0" y="1634"/>
                    </a:lnTo>
                    <a:lnTo>
                      <a:pt x="34" y="1634"/>
                    </a:lnTo>
                    <a:lnTo>
                      <a:pt x="34" y="1667"/>
                    </a:lnTo>
                    <a:lnTo>
                      <a:pt x="50" y="1667"/>
                    </a:lnTo>
                    <a:lnTo>
                      <a:pt x="50" y="1700"/>
                    </a:lnTo>
                    <a:lnTo>
                      <a:pt x="134" y="1700"/>
                    </a:lnTo>
                    <a:lnTo>
                      <a:pt x="134" y="1667"/>
                    </a:lnTo>
                    <a:lnTo>
                      <a:pt x="167" y="1667"/>
                    </a:lnTo>
                    <a:lnTo>
                      <a:pt x="167" y="1634"/>
                    </a:lnTo>
                    <a:lnTo>
                      <a:pt x="200" y="1634"/>
                    </a:lnTo>
                    <a:lnTo>
                      <a:pt x="200" y="1617"/>
                    </a:lnTo>
                    <a:lnTo>
                      <a:pt x="217" y="1617"/>
                    </a:lnTo>
                    <a:lnTo>
                      <a:pt x="217" y="1584"/>
                    </a:lnTo>
                    <a:lnTo>
                      <a:pt x="250" y="1584"/>
                    </a:lnTo>
                    <a:lnTo>
                      <a:pt x="250" y="1550"/>
                    </a:lnTo>
                    <a:lnTo>
                      <a:pt x="284" y="1550"/>
                    </a:lnTo>
                    <a:lnTo>
                      <a:pt x="284" y="1534"/>
                    </a:lnTo>
                    <a:lnTo>
                      <a:pt x="300" y="1534"/>
                    </a:lnTo>
                    <a:lnTo>
                      <a:pt x="300" y="1500"/>
                    </a:lnTo>
                    <a:lnTo>
                      <a:pt x="334" y="1500"/>
                    </a:lnTo>
                    <a:lnTo>
                      <a:pt x="334" y="1467"/>
                    </a:lnTo>
                    <a:lnTo>
                      <a:pt x="367" y="1467"/>
                    </a:lnTo>
                    <a:lnTo>
                      <a:pt x="367" y="1450"/>
                    </a:lnTo>
                    <a:lnTo>
                      <a:pt x="384" y="1450"/>
                    </a:lnTo>
                    <a:lnTo>
                      <a:pt x="384" y="1417"/>
                    </a:lnTo>
                    <a:lnTo>
                      <a:pt x="417" y="1417"/>
                    </a:lnTo>
                    <a:lnTo>
                      <a:pt x="417" y="1384"/>
                    </a:lnTo>
                    <a:lnTo>
                      <a:pt x="450" y="1384"/>
                    </a:lnTo>
                    <a:lnTo>
                      <a:pt x="450" y="1367"/>
                    </a:lnTo>
                    <a:lnTo>
                      <a:pt x="467" y="1367"/>
                    </a:lnTo>
                    <a:lnTo>
                      <a:pt x="467" y="1334"/>
                    </a:lnTo>
                    <a:lnTo>
                      <a:pt x="500" y="1334"/>
                    </a:lnTo>
                    <a:lnTo>
                      <a:pt x="500" y="1300"/>
                    </a:lnTo>
                    <a:lnTo>
                      <a:pt x="534" y="1300"/>
                    </a:lnTo>
                    <a:lnTo>
                      <a:pt x="534" y="1284"/>
                    </a:lnTo>
                    <a:lnTo>
                      <a:pt x="550" y="1284"/>
                    </a:lnTo>
                    <a:lnTo>
                      <a:pt x="550" y="1250"/>
                    </a:lnTo>
                    <a:lnTo>
                      <a:pt x="584" y="1250"/>
                    </a:lnTo>
                    <a:lnTo>
                      <a:pt x="584" y="1217"/>
                    </a:lnTo>
                    <a:lnTo>
                      <a:pt x="617" y="1217"/>
                    </a:lnTo>
                    <a:lnTo>
                      <a:pt x="617" y="1200"/>
                    </a:lnTo>
                    <a:lnTo>
                      <a:pt x="634" y="1200"/>
                    </a:lnTo>
                    <a:lnTo>
                      <a:pt x="634" y="1167"/>
                    </a:lnTo>
                    <a:lnTo>
                      <a:pt x="667" y="1167"/>
                    </a:lnTo>
                    <a:lnTo>
                      <a:pt x="667" y="1134"/>
                    </a:lnTo>
                    <a:lnTo>
                      <a:pt x="634" y="1134"/>
                    </a:lnTo>
                    <a:lnTo>
                      <a:pt x="634" y="1117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4277575" y="1504050"/>
                <a:ext cx="58775" cy="59175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2367" extrusionOk="0">
                    <a:moveTo>
                      <a:pt x="2267" y="1"/>
                    </a:moveTo>
                    <a:lnTo>
                      <a:pt x="2267" y="34"/>
                    </a:lnTo>
                    <a:lnTo>
                      <a:pt x="2250" y="34"/>
                    </a:lnTo>
                    <a:lnTo>
                      <a:pt x="2250" y="51"/>
                    </a:lnTo>
                    <a:lnTo>
                      <a:pt x="2217" y="51"/>
                    </a:lnTo>
                    <a:lnTo>
                      <a:pt x="2217" y="84"/>
                    </a:lnTo>
                    <a:lnTo>
                      <a:pt x="2184" y="84"/>
                    </a:lnTo>
                    <a:lnTo>
                      <a:pt x="2184" y="117"/>
                    </a:lnTo>
                    <a:lnTo>
                      <a:pt x="2167" y="117"/>
                    </a:lnTo>
                    <a:lnTo>
                      <a:pt x="2167" y="134"/>
                    </a:lnTo>
                    <a:lnTo>
                      <a:pt x="2134" y="134"/>
                    </a:lnTo>
                    <a:lnTo>
                      <a:pt x="2134" y="167"/>
                    </a:lnTo>
                    <a:lnTo>
                      <a:pt x="2100" y="167"/>
                    </a:lnTo>
                    <a:lnTo>
                      <a:pt x="2100" y="201"/>
                    </a:lnTo>
                    <a:lnTo>
                      <a:pt x="2084" y="201"/>
                    </a:lnTo>
                    <a:lnTo>
                      <a:pt x="2084" y="217"/>
                    </a:lnTo>
                    <a:lnTo>
                      <a:pt x="2050" y="217"/>
                    </a:lnTo>
                    <a:lnTo>
                      <a:pt x="2050" y="251"/>
                    </a:lnTo>
                    <a:lnTo>
                      <a:pt x="2017" y="251"/>
                    </a:lnTo>
                    <a:lnTo>
                      <a:pt x="2017" y="284"/>
                    </a:lnTo>
                    <a:lnTo>
                      <a:pt x="2001" y="284"/>
                    </a:lnTo>
                    <a:lnTo>
                      <a:pt x="2001" y="301"/>
                    </a:lnTo>
                    <a:lnTo>
                      <a:pt x="1967" y="301"/>
                    </a:lnTo>
                    <a:lnTo>
                      <a:pt x="1967" y="334"/>
                    </a:lnTo>
                    <a:lnTo>
                      <a:pt x="1934" y="334"/>
                    </a:lnTo>
                    <a:lnTo>
                      <a:pt x="1934" y="367"/>
                    </a:lnTo>
                    <a:lnTo>
                      <a:pt x="1917" y="367"/>
                    </a:lnTo>
                    <a:lnTo>
                      <a:pt x="1917" y="384"/>
                    </a:lnTo>
                    <a:lnTo>
                      <a:pt x="1884" y="384"/>
                    </a:lnTo>
                    <a:lnTo>
                      <a:pt x="1884" y="417"/>
                    </a:lnTo>
                    <a:lnTo>
                      <a:pt x="1851" y="417"/>
                    </a:lnTo>
                    <a:lnTo>
                      <a:pt x="1851" y="451"/>
                    </a:lnTo>
                    <a:lnTo>
                      <a:pt x="1834" y="451"/>
                    </a:lnTo>
                    <a:lnTo>
                      <a:pt x="1834" y="467"/>
                    </a:lnTo>
                    <a:lnTo>
                      <a:pt x="1801" y="467"/>
                    </a:lnTo>
                    <a:lnTo>
                      <a:pt x="1801" y="501"/>
                    </a:lnTo>
                    <a:lnTo>
                      <a:pt x="1767" y="501"/>
                    </a:lnTo>
                    <a:lnTo>
                      <a:pt x="1767" y="534"/>
                    </a:lnTo>
                    <a:lnTo>
                      <a:pt x="1751" y="534"/>
                    </a:lnTo>
                    <a:lnTo>
                      <a:pt x="1751" y="551"/>
                    </a:lnTo>
                    <a:lnTo>
                      <a:pt x="1717" y="551"/>
                    </a:lnTo>
                    <a:lnTo>
                      <a:pt x="1717" y="584"/>
                    </a:lnTo>
                    <a:lnTo>
                      <a:pt x="1684" y="584"/>
                    </a:lnTo>
                    <a:lnTo>
                      <a:pt x="1684" y="617"/>
                    </a:lnTo>
                    <a:lnTo>
                      <a:pt x="1667" y="617"/>
                    </a:lnTo>
                    <a:lnTo>
                      <a:pt x="1667" y="634"/>
                    </a:lnTo>
                    <a:lnTo>
                      <a:pt x="1634" y="634"/>
                    </a:lnTo>
                    <a:lnTo>
                      <a:pt x="1634" y="667"/>
                    </a:lnTo>
                    <a:lnTo>
                      <a:pt x="1601" y="667"/>
                    </a:lnTo>
                    <a:lnTo>
                      <a:pt x="1601" y="701"/>
                    </a:lnTo>
                    <a:lnTo>
                      <a:pt x="1584" y="701"/>
                    </a:lnTo>
                    <a:lnTo>
                      <a:pt x="1584" y="717"/>
                    </a:lnTo>
                    <a:lnTo>
                      <a:pt x="1551" y="717"/>
                    </a:lnTo>
                    <a:lnTo>
                      <a:pt x="1551" y="751"/>
                    </a:lnTo>
                    <a:lnTo>
                      <a:pt x="1517" y="751"/>
                    </a:lnTo>
                    <a:lnTo>
                      <a:pt x="1517" y="784"/>
                    </a:lnTo>
                    <a:lnTo>
                      <a:pt x="1501" y="784"/>
                    </a:lnTo>
                    <a:lnTo>
                      <a:pt x="1501" y="801"/>
                    </a:lnTo>
                    <a:lnTo>
                      <a:pt x="1467" y="801"/>
                    </a:lnTo>
                    <a:lnTo>
                      <a:pt x="1467" y="834"/>
                    </a:lnTo>
                    <a:lnTo>
                      <a:pt x="1434" y="834"/>
                    </a:lnTo>
                    <a:lnTo>
                      <a:pt x="1434" y="867"/>
                    </a:lnTo>
                    <a:lnTo>
                      <a:pt x="1417" y="867"/>
                    </a:lnTo>
                    <a:lnTo>
                      <a:pt x="1417" y="884"/>
                    </a:lnTo>
                    <a:lnTo>
                      <a:pt x="1384" y="884"/>
                    </a:lnTo>
                    <a:lnTo>
                      <a:pt x="1384" y="917"/>
                    </a:lnTo>
                    <a:lnTo>
                      <a:pt x="1351" y="917"/>
                    </a:lnTo>
                    <a:lnTo>
                      <a:pt x="1351" y="951"/>
                    </a:lnTo>
                    <a:lnTo>
                      <a:pt x="1334" y="951"/>
                    </a:lnTo>
                    <a:lnTo>
                      <a:pt x="1334" y="967"/>
                    </a:lnTo>
                    <a:lnTo>
                      <a:pt x="1301" y="967"/>
                    </a:lnTo>
                    <a:lnTo>
                      <a:pt x="1301" y="1001"/>
                    </a:lnTo>
                    <a:lnTo>
                      <a:pt x="1267" y="1001"/>
                    </a:lnTo>
                    <a:lnTo>
                      <a:pt x="1267" y="1034"/>
                    </a:lnTo>
                    <a:lnTo>
                      <a:pt x="1251" y="1034"/>
                    </a:lnTo>
                    <a:lnTo>
                      <a:pt x="1251" y="1051"/>
                    </a:lnTo>
                    <a:lnTo>
                      <a:pt x="1217" y="1051"/>
                    </a:lnTo>
                    <a:lnTo>
                      <a:pt x="1217" y="1084"/>
                    </a:lnTo>
                    <a:lnTo>
                      <a:pt x="1184" y="1084"/>
                    </a:lnTo>
                    <a:lnTo>
                      <a:pt x="1184" y="1117"/>
                    </a:lnTo>
                    <a:lnTo>
                      <a:pt x="1167" y="1117"/>
                    </a:lnTo>
                    <a:lnTo>
                      <a:pt x="1167" y="1134"/>
                    </a:lnTo>
                    <a:lnTo>
                      <a:pt x="1134" y="1134"/>
                    </a:lnTo>
                    <a:lnTo>
                      <a:pt x="1134" y="1167"/>
                    </a:lnTo>
                    <a:lnTo>
                      <a:pt x="1101" y="1167"/>
                    </a:lnTo>
                    <a:lnTo>
                      <a:pt x="1101" y="1200"/>
                    </a:lnTo>
                    <a:lnTo>
                      <a:pt x="1084" y="1200"/>
                    </a:lnTo>
                    <a:lnTo>
                      <a:pt x="1084" y="1217"/>
                    </a:lnTo>
                    <a:lnTo>
                      <a:pt x="1051" y="1217"/>
                    </a:lnTo>
                    <a:lnTo>
                      <a:pt x="1051" y="1250"/>
                    </a:lnTo>
                    <a:lnTo>
                      <a:pt x="1017" y="1250"/>
                    </a:lnTo>
                    <a:lnTo>
                      <a:pt x="1017" y="1284"/>
                    </a:lnTo>
                    <a:lnTo>
                      <a:pt x="1001" y="1284"/>
                    </a:lnTo>
                    <a:lnTo>
                      <a:pt x="1001" y="1300"/>
                    </a:lnTo>
                    <a:lnTo>
                      <a:pt x="967" y="1300"/>
                    </a:lnTo>
                    <a:lnTo>
                      <a:pt x="967" y="1334"/>
                    </a:lnTo>
                    <a:lnTo>
                      <a:pt x="934" y="1334"/>
                    </a:lnTo>
                    <a:lnTo>
                      <a:pt x="934" y="1367"/>
                    </a:lnTo>
                    <a:lnTo>
                      <a:pt x="917" y="1367"/>
                    </a:lnTo>
                    <a:lnTo>
                      <a:pt x="917" y="1384"/>
                    </a:lnTo>
                    <a:lnTo>
                      <a:pt x="884" y="1384"/>
                    </a:lnTo>
                    <a:lnTo>
                      <a:pt x="884" y="1417"/>
                    </a:lnTo>
                    <a:lnTo>
                      <a:pt x="851" y="1417"/>
                    </a:lnTo>
                    <a:lnTo>
                      <a:pt x="851" y="1450"/>
                    </a:lnTo>
                    <a:lnTo>
                      <a:pt x="834" y="1450"/>
                    </a:lnTo>
                    <a:lnTo>
                      <a:pt x="834" y="1467"/>
                    </a:lnTo>
                    <a:lnTo>
                      <a:pt x="801" y="1467"/>
                    </a:lnTo>
                    <a:lnTo>
                      <a:pt x="801" y="1500"/>
                    </a:lnTo>
                    <a:lnTo>
                      <a:pt x="767" y="1500"/>
                    </a:lnTo>
                    <a:lnTo>
                      <a:pt x="767" y="1534"/>
                    </a:lnTo>
                    <a:lnTo>
                      <a:pt x="751" y="1534"/>
                    </a:lnTo>
                    <a:lnTo>
                      <a:pt x="751" y="1550"/>
                    </a:lnTo>
                    <a:lnTo>
                      <a:pt x="717" y="1550"/>
                    </a:lnTo>
                    <a:lnTo>
                      <a:pt x="717" y="1584"/>
                    </a:lnTo>
                    <a:lnTo>
                      <a:pt x="684" y="1584"/>
                    </a:lnTo>
                    <a:lnTo>
                      <a:pt x="684" y="1617"/>
                    </a:lnTo>
                    <a:lnTo>
                      <a:pt x="667" y="1617"/>
                    </a:lnTo>
                    <a:lnTo>
                      <a:pt x="667" y="1667"/>
                    </a:lnTo>
                    <a:lnTo>
                      <a:pt x="767" y="1667"/>
                    </a:lnTo>
                    <a:lnTo>
                      <a:pt x="767" y="1634"/>
                    </a:lnTo>
                    <a:lnTo>
                      <a:pt x="801" y="1634"/>
                    </a:lnTo>
                    <a:lnTo>
                      <a:pt x="801" y="1617"/>
                    </a:lnTo>
                    <a:lnTo>
                      <a:pt x="834" y="1617"/>
                    </a:lnTo>
                    <a:lnTo>
                      <a:pt x="834" y="1584"/>
                    </a:lnTo>
                    <a:lnTo>
                      <a:pt x="851" y="1584"/>
                    </a:lnTo>
                    <a:lnTo>
                      <a:pt x="851" y="1550"/>
                    </a:lnTo>
                    <a:lnTo>
                      <a:pt x="884" y="1550"/>
                    </a:lnTo>
                    <a:lnTo>
                      <a:pt x="884" y="1534"/>
                    </a:lnTo>
                    <a:lnTo>
                      <a:pt x="917" y="1534"/>
                    </a:lnTo>
                    <a:lnTo>
                      <a:pt x="917" y="1500"/>
                    </a:lnTo>
                    <a:lnTo>
                      <a:pt x="934" y="1500"/>
                    </a:lnTo>
                    <a:lnTo>
                      <a:pt x="934" y="1467"/>
                    </a:lnTo>
                    <a:lnTo>
                      <a:pt x="967" y="1467"/>
                    </a:lnTo>
                    <a:lnTo>
                      <a:pt x="967" y="1450"/>
                    </a:lnTo>
                    <a:lnTo>
                      <a:pt x="1001" y="1450"/>
                    </a:lnTo>
                    <a:lnTo>
                      <a:pt x="1001" y="1417"/>
                    </a:lnTo>
                    <a:lnTo>
                      <a:pt x="1017" y="1417"/>
                    </a:lnTo>
                    <a:lnTo>
                      <a:pt x="1017" y="1384"/>
                    </a:lnTo>
                    <a:lnTo>
                      <a:pt x="1051" y="1384"/>
                    </a:lnTo>
                    <a:lnTo>
                      <a:pt x="1051" y="1367"/>
                    </a:lnTo>
                    <a:lnTo>
                      <a:pt x="1084" y="1367"/>
                    </a:lnTo>
                    <a:lnTo>
                      <a:pt x="1084" y="1334"/>
                    </a:lnTo>
                    <a:lnTo>
                      <a:pt x="1101" y="1334"/>
                    </a:lnTo>
                    <a:lnTo>
                      <a:pt x="1101" y="1300"/>
                    </a:lnTo>
                    <a:lnTo>
                      <a:pt x="1134" y="1300"/>
                    </a:lnTo>
                    <a:lnTo>
                      <a:pt x="1134" y="1284"/>
                    </a:lnTo>
                    <a:lnTo>
                      <a:pt x="1167" y="1284"/>
                    </a:lnTo>
                    <a:lnTo>
                      <a:pt x="1167" y="1250"/>
                    </a:lnTo>
                    <a:lnTo>
                      <a:pt x="1184" y="1250"/>
                    </a:lnTo>
                    <a:lnTo>
                      <a:pt x="1184" y="1217"/>
                    </a:lnTo>
                    <a:lnTo>
                      <a:pt x="1217" y="1217"/>
                    </a:lnTo>
                    <a:lnTo>
                      <a:pt x="1217" y="1200"/>
                    </a:lnTo>
                    <a:lnTo>
                      <a:pt x="1251" y="1200"/>
                    </a:lnTo>
                    <a:lnTo>
                      <a:pt x="1251" y="1167"/>
                    </a:lnTo>
                    <a:lnTo>
                      <a:pt x="1267" y="1167"/>
                    </a:lnTo>
                    <a:lnTo>
                      <a:pt x="1267" y="1134"/>
                    </a:lnTo>
                    <a:lnTo>
                      <a:pt x="1301" y="1134"/>
                    </a:lnTo>
                    <a:lnTo>
                      <a:pt x="1301" y="1117"/>
                    </a:lnTo>
                    <a:lnTo>
                      <a:pt x="1334" y="1117"/>
                    </a:lnTo>
                    <a:lnTo>
                      <a:pt x="1334" y="1084"/>
                    </a:lnTo>
                    <a:lnTo>
                      <a:pt x="1351" y="1084"/>
                    </a:lnTo>
                    <a:lnTo>
                      <a:pt x="1351" y="1051"/>
                    </a:lnTo>
                    <a:lnTo>
                      <a:pt x="1384" y="1051"/>
                    </a:lnTo>
                    <a:lnTo>
                      <a:pt x="1384" y="1034"/>
                    </a:lnTo>
                    <a:lnTo>
                      <a:pt x="1417" y="1034"/>
                    </a:lnTo>
                    <a:lnTo>
                      <a:pt x="1417" y="1001"/>
                    </a:lnTo>
                    <a:lnTo>
                      <a:pt x="1434" y="1001"/>
                    </a:lnTo>
                    <a:lnTo>
                      <a:pt x="1434" y="967"/>
                    </a:lnTo>
                    <a:lnTo>
                      <a:pt x="1467" y="967"/>
                    </a:lnTo>
                    <a:lnTo>
                      <a:pt x="1467" y="951"/>
                    </a:lnTo>
                    <a:lnTo>
                      <a:pt x="1501" y="951"/>
                    </a:lnTo>
                    <a:lnTo>
                      <a:pt x="1501" y="917"/>
                    </a:lnTo>
                    <a:lnTo>
                      <a:pt x="1517" y="917"/>
                    </a:lnTo>
                    <a:lnTo>
                      <a:pt x="1517" y="884"/>
                    </a:lnTo>
                    <a:lnTo>
                      <a:pt x="1551" y="884"/>
                    </a:lnTo>
                    <a:lnTo>
                      <a:pt x="1551" y="867"/>
                    </a:lnTo>
                    <a:lnTo>
                      <a:pt x="1584" y="867"/>
                    </a:lnTo>
                    <a:lnTo>
                      <a:pt x="1584" y="834"/>
                    </a:lnTo>
                    <a:lnTo>
                      <a:pt x="1601" y="834"/>
                    </a:lnTo>
                    <a:lnTo>
                      <a:pt x="1601" y="801"/>
                    </a:lnTo>
                    <a:lnTo>
                      <a:pt x="1634" y="801"/>
                    </a:lnTo>
                    <a:lnTo>
                      <a:pt x="1634" y="784"/>
                    </a:lnTo>
                    <a:lnTo>
                      <a:pt x="1667" y="784"/>
                    </a:lnTo>
                    <a:lnTo>
                      <a:pt x="1667" y="751"/>
                    </a:lnTo>
                    <a:lnTo>
                      <a:pt x="1684" y="751"/>
                    </a:lnTo>
                    <a:lnTo>
                      <a:pt x="1684" y="717"/>
                    </a:lnTo>
                    <a:lnTo>
                      <a:pt x="1717" y="717"/>
                    </a:lnTo>
                    <a:lnTo>
                      <a:pt x="1717" y="701"/>
                    </a:lnTo>
                    <a:lnTo>
                      <a:pt x="1751" y="701"/>
                    </a:lnTo>
                    <a:lnTo>
                      <a:pt x="1751" y="667"/>
                    </a:lnTo>
                    <a:lnTo>
                      <a:pt x="1767" y="667"/>
                    </a:lnTo>
                    <a:lnTo>
                      <a:pt x="1767" y="634"/>
                    </a:lnTo>
                    <a:lnTo>
                      <a:pt x="1801" y="634"/>
                    </a:lnTo>
                    <a:lnTo>
                      <a:pt x="1801" y="617"/>
                    </a:lnTo>
                    <a:lnTo>
                      <a:pt x="1834" y="617"/>
                    </a:lnTo>
                    <a:lnTo>
                      <a:pt x="1834" y="584"/>
                    </a:lnTo>
                    <a:lnTo>
                      <a:pt x="1851" y="584"/>
                    </a:lnTo>
                    <a:lnTo>
                      <a:pt x="1851" y="551"/>
                    </a:lnTo>
                    <a:lnTo>
                      <a:pt x="1884" y="551"/>
                    </a:lnTo>
                    <a:lnTo>
                      <a:pt x="1884" y="534"/>
                    </a:lnTo>
                    <a:lnTo>
                      <a:pt x="1917" y="534"/>
                    </a:lnTo>
                    <a:lnTo>
                      <a:pt x="1917" y="501"/>
                    </a:lnTo>
                    <a:lnTo>
                      <a:pt x="1934" y="501"/>
                    </a:lnTo>
                    <a:lnTo>
                      <a:pt x="1934" y="467"/>
                    </a:lnTo>
                    <a:lnTo>
                      <a:pt x="1967" y="467"/>
                    </a:lnTo>
                    <a:lnTo>
                      <a:pt x="1967" y="451"/>
                    </a:lnTo>
                    <a:lnTo>
                      <a:pt x="2001" y="451"/>
                    </a:lnTo>
                    <a:lnTo>
                      <a:pt x="2001" y="417"/>
                    </a:lnTo>
                    <a:lnTo>
                      <a:pt x="2017" y="417"/>
                    </a:lnTo>
                    <a:lnTo>
                      <a:pt x="2017" y="384"/>
                    </a:lnTo>
                    <a:lnTo>
                      <a:pt x="2050" y="384"/>
                    </a:lnTo>
                    <a:lnTo>
                      <a:pt x="2050" y="367"/>
                    </a:lnTo>
                    <a:lnTo>
                      <a:pt x="2084" y="367"/>
                    </a:lnTo>
                    <a:lnTo>
                      <a:pt x="2084" y="334"/>
                    </a:lnTo>
                    <a:lnTo>
                      <a:pt x="2100" y="334"/>
                    </a:lnTo>
                    <a:lnTo>
                      <a:pt x="2100" y="301"/>
                    </a:lnTo>
                    <a:lnTo>
                      <a:pt x="2134" y="301"/>
                    </a:lnTo>
                    <a:lnTo>
                      <a:pt x="2134" y="284"/>
                    </a:lnTo>
                    <a:lnTo>
                      <a:pt x="2167" y="284"/>
                    </a:lnTo>
                    <a:lnTo>
                      <a:pt x="2167" y="251"/>
                    </a:lnTo>
                    <a:lnTo>
                      <a:pt x="2184" y="251"/>
                    </a:lnTo>
                    <a:lnTo>
                      <a:pt x="2184" y="217"/>
                    </a:lnTo>
                    <a:lnTo>
                      <a:pt x="2217" y="217"/>
                    </a:lnTo>
                    <a:lnTo>
                      <a:pt x="2217" y="201"/>
                    </a:lnTo>
                    <a:lnTo>
                      <a:pt x="2250" y="201"/>
                    </a:lnTo>
                    <a:lnTo>
                      <a:pt x="2250" y="167"/>
                    </a:lnTo>
                    <a:lnTo>
                      <a:pt x="2267" y="167"/>
                    </a:lnTo>
                    <a:lnTo>
                      <a:pt x="2267" y="134"/>
                    </a:lnTo>
                    <a:lnTo>
                      <a:pt x="2300" y="134"/>
                    </a:lnTo>
                    <a:lnTo>
                      <a:pt x="2300" y="117"/>
                    </a:lnTo>
                    <a:lnTo>
                      <a:pt x="2334" y="117"/>
                    </a:lnTo>
                    <a:lnTo>
                      <a:pt x="2334" y="84"/>
                    </a:lnTo>
                    <a:lnTo>
                      <a:pt x="2350" y="84"/>
                    </a:lnTo>
                    <a:lnTo>
                      <a:pt x="2350" y="34"/>
                    </a:lnTo>
                    <a:lnTo>
                      <a:pt x="2334" y="34"/>
                    </a:lnTo>
                    <a:lnTo>
                      <a:pt x="2334" y="1"/>
                    </a:lnTo>
                    <a:close/>
                    <a:moveTo>
                      <a:pt x="101" y="2167"/>
                    </a:moveTo>
                    <a:lnTo>
                      <a:pt x="101" y="2200"/>
                    </a:lnTo>
                    <a:lnTo>
                      <a:pt x="84" y="2200"/>
                    </a:lnTo>
                    <a:lnTo>
                      <a:pt x="84" y="2217"/>
                    </a:lnTo>
                    <a:lnTo>
                      <a:pt x="51" y="2217"/>
                    </a:lnTo>
                    <a:lnTo>
                      <a:pt x="51" y="2250"/>
                    </a:lnTo>
                    <a:lnTo>
                      <a:pt x="18" y="2250"/>
                    </a:lnTo>
                    <a:lnTo>
                      <a:pt x="18" y="2284"/>
                    </a:lnTo>
                    <a:lnTo>
                      <a:pt x="1" y="2284"/>
                    </a:lnTo>
                    <a:lnTo>
                      <a:pt x="1" y="2334"/>
                    </a:lnTo>
                    <a:lnTo>
                      <a:pt x="18" y="2334"/>
                    </a:lnTo>
                    <a:lnTo>
                      <a:pt x="18" y="2367"/>
                    </a:lnTo>
                    <a:lnTo>
                      <a:pt x="84" y="2367"/>
                    </a:lnTo>
                    <a:lnTo>
                      <a:pt x="84" y="2334"/>
                    </a:lnTo>
                    <a:lnTo>
                      <a:pt x="101" y="2334"/>
                    </a:lnTo>
                    <a:lnTo>
                      <a:pt x="101" y="2300"/>
                    </a:lnTo>
                    <a:lnTo>
                      <a:pt x="134" y="2300"/>
                    </a:lnTo>
                    <a:lnTo>
                      <a:pt x="134" y="2284"/>
                    </a:lnTo>
                    <a:lnTo>
                      <a:pt x="168" y="2284"/>
                    </a:lnTo>
                    <a:lnTo>
                      <a:pt x="168" y="2250"/>
                    </a:lnTo>
                    <a:lnTo>
                      <a:pt x="184" y="2250"/>
                    </a:lnTo>
                    <a:lnTo>
                      <a:pt x="184" y="2217"/>
                    </a:lnTo>
                    <a:lnTo>
                      <a:pt x="218" y="2217"/>
                    </a:lnTo>
                    <a:lnTo>
                      <a:pt x="218" y="2167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4288000" y="1514475"/>
                <a:ext cx="60425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417" extrusionOk="0">
                    <a:moveTo>
                      <a:pt x="2300" y="0"/>
                    </a:moveTo>
                    <a:lnTo>
                      <a:pt x="2300" y="34"/>
                    </a:lnTo>
                    <a:lnTo>
                      <a:pt x="2267" y="34"/>
                    </a:lnTo>
                    <a:lnTo>
                      <a:pt x="2267" y="50"/>
                    </a:lnTo>
                    <a:lnTo>
                      <a:pt x="2250" y="50"/>
                    </a:lnTo>
                    <a:lnTo>
                      <a:pt x="2250" y="84"/>
                    </a:lnTo>
                    <a:lnTo>
                      <a:pt x="2217" y="84"/>
                    </a:lnTo>
                    <a:lnTo>
                      <a:pt x="2217" y="117"/>
                    </a:lnTo>
                    <a:lnTo>
                      <a:pt x="2183" y="117"/>
                    </a:lnTo>
                    <a:lnTo>
                      <a:pt x="2183" y="134"/>
                    </a:lnTo>
                    <a:lnTo>
                      <a:pt x="2167" y="134"/>
                    </a:lnTo>
                    <a:lnTo>
                      <a:pt x="2167" y="167"/>
                    </a:lnTo>
                    <a:lnTo>
                      <a:pt x="2133" y="167"/>
                    </a:lnTo>
                    <a:lnTo>
                      <a:pt x="2133" y="200"/>
                    </a:lnTo>
                    <a:lnTo>
                      <a:pt x="2100" y="200"/>
                    </a:lnTo>
                    <a:lnTo>
                      <a:pt x="2100" y="217"/>
                    </a:lnTo>
                    <a:lnTo>
                      <a:pt x="2083" y="217"/>
                    </a:lnTo>
                    <a:lnTo>
                      <a:pt x="2083" y="250"/>
                    </a:lnTo>
                    <a:lnTo>
                      <a:pt x="2050" y="250"/>
                    </a:lnTo>
                    <a:lnTo>
                      <a:pt x="2050" y="284"/>
                    </a:lnTo>
                    <a:lnTo>
                      <a:pt x="2017" y="284"/>
                    </a:lnTo>
                    <a:lnTo>
                      <a:pt x="2017" y="300"/>
                    </a:lnTo>
                    <a:lnTo>
                      <a:pt x="2000" y="300"/>
                    </a:lnTo>
                    <a:lnTo>
                      <a:pt x="2000" y="334"/>
                    </a:lnTo>
                    <a:lnTo>
                      <a:pt x="1967" y="334"/>
                    </a:lnTo>
                    <a:lnTo>
                      <a:pt x="1967" y="367"/>
                    </a:lnTo>
                    <a:lnTo>
                      <a:pt x="1933" y="367"/>
                    </a:lnTo>
                    <a:lnTo>
                      <a:pt x="1933" y="384"/>
                    </a:lnTo>
                    <a:lnTo>
                      <a:pt x="1917" y="384"/>
                    </a:lnTo>
                    <a:lnTo>
                      <a:pt x="1917" y="417"/>
                    </a:lnTo>
                    <a:lnTo>
                      <a:pt x="1883" y="417"/>
                    </a:lnTo>
                    <a:lnTo>
                      <a:pt x="1883" y="450"/>
                    </a:lnTo>
                    <a:lnTo>
                      <a:pt x="1850" y="450"/>
                    </a:lnTo>
                    <a:lnTo>
                      <a:pt x="1850" y="467"/>
                    </a:lnTo>
                    <a:lnTo>
                      <a:pt x="1833" y="467"/>
                    </a:lnTo>
                    <a:lnTo>
                      <a:pt x="1833" y="500"/>
                    </a:lnTo>
                    <a:lnTo>
                      <a:pt x="1800" y="500"/>
                    </a:lnTo>
                    <a:lnTo>
                      <a:pt x="1800" y="534"/>
                    </a:lnTo>
                    <a:lnTo>
                      <a:pt x="1767" y="534"/>
                    </a:lnTo>
                    <a:lnTo>
                      <a:pt x="1767" y="550"/>
                    </a:lnTo>
                    <a:lnTo>
                      <a:pt x="1750" y="550"/>
                    </a:lnTo>
                    <a:lnTo>
                      <a:pt x="1750" y="584"/>
                    </a:lnTo>
                    <a:lnTo>
                      <a:pt x="1717" y="584"/>
                    </a:lnTo>
                    <a:lnTo>
                      <a:pt x="1717" y="617"/>
                    </a:lnTo>
                    <a:lnTo>
                      <a:pt x="1683" y="617"/>
                    </a:lnTo>
                    <a:lnTo>
                      <a:pt x="1683" y="634"/>
                    </a:lnTo>
                    <a:lnTo>
                      <a:pt x="1667" y="634"/>
                    </a:lnTo>
                    <a:lnTo>
                      <a:pt x="1667" y="667"/>
                    </a:lnTo>
                    <a:lnTo>
                      <a:pt x="1633" y="667"/>
                    </a:lnTo>
                    <a:lnTo>
                      <a:pt x="1633" y="700"/>
                    </a:lnTo>
                    <a:lnTo>
                      <a:pt x="1600" y="700"/>
                    </a:lnTo>
                    <a:lnTo>
                      <a:pt x="1600" y="717"/>
                    </a:lnTo>
                    <a:lnTo>
                      <a:pt x="1584" y="717"/>
                    </a:lnTo>
                    <a:lnTo>
                      <a:pt x="1584" y="750"/>
                    </a:lnTo>
                    <a:lnTo>
                      <a:pt x="1550" y="750"/>
                    </a:lnTo>
                    <a:lnTo>
                      <a:pt x="1550" y="783"/>
                    </a:lnTo>
                    <a:lnTo>
                      <a:pt x="1517" y="783"/>
                    </a:lnTo>
                    <a:lnTo>
                      <a:pt x="1517" y="800"/>
                    </a:lnTo>
                    <a:lnTo>
                      <a:pt x="1500" y="800"/>
                    </a:lnTo>
                    <a:lnTo>
                      <a:pt x="1500" y="833"/>
                    </a:lnTo>
                    <a:lnTo>
                      <a:pt x="1467" y="833"/>
                    </a:lnTo>
                    <a:lnTo>
                      <a:pt x="1467" y="867"/>
                    </a:lnTo>
                    <a:lnTo>
                      <a:pt x="1434" y="867"/>
                    </a:lnTo>
                    <a:lnTo>
                      <a:pt x="1434" y="883"/>
                    </a:lnTo>
                    <a:lnTo>
                      <a:pt x="1417" y="883"/>
                    </a:lnTo>
                    <a:lnTo>
                      <a:pt x="1417" y="917"/>
                    </a:lnTo>
                    <a:lnTo>
                      <a:pt x="1384" y="917"/>
                    </a:lnTo>
                    <a:lnTo>
                      <a:pt x="1384" y="950"/>
                    </a:lnTo>
                    <a:lnTo>
                      <a:pt x="1350" y="950"/>
                    </a:lnTo>
                    <a:lnTo>
                      <a:pt x="1350" y="967"/>
                    </a:lnTo>
                    <a:lnTo>
                      <a:pt x="1334" y="967"/>
                    </a:lnTo>
                    <a:lnTo>
                      <a:pt x="1334" y="1000"/>
                    </a:lnTo>
                    <a:lnTo>
                      <a:pt x="1300" y="1000"/>
                    </a:lnTo>
                    <a:lnTo>
                      <a:pt x="1300" y="1033"/>
                    </a:lnTo>
                    <a:lnTo>
                      <a:pt x="1267" y="1033"/>
                    </a:lnTo>
                    <a:lnTo>
                      <a:pt x="1267" y="1050"/>
                    </a:lnTo>
                    <a:lnTo>
                      <a:pt x="1250" y="1050"/>
                    </a:lnTo>
                    <a:lnTo>
                      <a:pt x="1250" y="1083"/>
                    </a:lnTo>
                    <a:lnTo>
                      <a:pt x="1217" y="1083"/>
                    </a:lnTo>
                    <a:lnTo>
                      <a:pt x="1217" y="1117"/>
                    </a:lnTo>
                    <a:lnTo>
                      <a:pt x="1184" y="1117"/>
                    </a:lnTo>
                    <a:lnTo>
                      <a:pt x="1184" y="1133"/>
                    </a:lnTo>
                    <a:lnTo>
                      <a:pt x="1167" y="1133"/>
                    </a:lnTo>
                    <a:lnTo>
                      <a:pt x="1167" y="1167"/>
                    </a:lnTo>
                    <a:lnTo>
                      <a:pt x="1134" y="1167"/>
                    </a:lnTo>
                    <a:lnTo>
                      <a:pt x="1134" y="1200"/>
                    </a:lnTo>
                    <a:lnTo>
                      <a:pt x="1100" y="1200"/>
                    </a:lnTo>
                    <a:lnTo>
                      <a:pt x="1100" y="1217"/>
                    </a:lnTo>
                    <a:lnTo>
                      <a:pt x="1084" y="1217"/>
                    </a:lnTo>
                    <a:lnTo>
                      <a:pt x="1084" y="1283"/>
                    </a:lnTo>
                    <a:lnTo>
                      <a:pt x="1250" y="1283"/>
                    </a:lnTo>
                    <a:lnTo>
                      <a:pt x="1250" y="1250"/>
                    </a:lnTo>
                    <a:lnTo>
                      <a:pt x="1267" y="1250"/>
                    </a:lnTo>
                    <a:lnTo>
                      <a:pt x="1267" y="1217"/>
                    </a:lnTo>
                    <a:lnTo>
                      <a:pt x="1300" y="1217"/>
                    </a:lnTo>
                    <a:lnTo>
                      <a:pt x="1300" y="1200"/>
                    </a:lnTo>
                    <a:lnTo>
                      <a:pt x="1334" y="1200"/>
                    </a:lnTo>
                    <a:lnTo>
                      <a:pt x="1334" y="1167"/>
                    </a:lnTo>
                    <a:lnTo>
                      <a:pt x="1350" y="1167"/>
                    </a:lnTo>
                    <a:lnTo>
                      <a:pt x="1350" y="1133"/>
                    </a:lnTo>
                    <a:lnTo>
                      <a:pt x="1384" y="1133"/>
                    </a:lnTo>
                    <a:lnTo>
                      <a:pt x="1384" y="1117"/>
                    </a:lnTo>
                    <a:lnTo>
                      <a:pt x="1417" y="1117"/>
                    </a:lnTo>
                    <a:lnTo>
                      <a:pt x="1417" y="1083"/>
                    </a:lnTo>
                    <a:lnTo>
                      <a:pt x="1434" y="1083"/>
                    </a:lnTo>
                    <a:lnTo>
                      <a:pt x="1434" y="1050"/>
                    </a:lnTo>
                    <a:lnTo>
                      <a:pt x="1467" y="1050"/>
                    </a:lnTo>
                    <a:lnTo>
                      <a:pt x="1467" y="1033"/>
                    </a:lnTo>
                    <a:lnTo>
                      <a:pt x="1500" y="1033"/>
                    </a:lnTo>
                    <a:lnTo>
                      <a:pt x="1500" y="1000"/>
                    </a:lnTo>
                    <a:lnTo>
                      <a:pt x="1517" y="1000"/>
                    </a:lnTo>
                    <a:lnTo>
                      <a:pt x="1517" y="967"/>
                    </a:lnTo>
                    <a:lnTo>
                      <a:pt x="1550" y="967"/>
                    </a:lnTo>
                    <a:lnTo>
                      <a:pt x="1550" y="950"/>
                    </a:lnTo>
                    <a:lnTo>
                      <a:pt x="1584" y="950"/>
                    </a:lnTo>
                    <a:lnTo>
                      <a:pt x="1584" y="917"/>
                    </a:lnTo>
                    <a:lnTo>
                      <a:pt x="1600" y="917"/>
                    </a:lnTo>
                    <a:lnTo>
                      <a:pt x="1600" y="883"/>
                    </a:lnTo>
                    <a:lnTo>
                      <a:pt x="1633" y="883"/>
                    </a:lnTo>
                    <a:lnTo>
                      <a:pt x="1633" y="867"/>
                    </a:lnTo>
                    <a:lnTo>
                      <a:pt x="1667" y="867"/>
                    </a:lnTo>
                    <a:lnTo>
                      <a:pt x="1667" y="833"/>
                    </a:lnTo>
                    <a:lnTo>
                      <a:pt x="1683" y="833"/>
                    </a:lnTo>
                    <a:lnTo>
                      <a:pt x="1683" y="800"/>
                    </a:lnTo>
                    <a:lnTo>
                      <a:pt x="1717" y="800"/>
                    </a:lnTo>
                    <a:lnTo>
                      <a:pt x="1717" y="783"/>
                    </a:lnTo>
                    <a:lnTo>
                      <a:pt x="1750" y="783"/>
                    </a:lnTo>
                    <a:lnTo>
                      <a:pt x="1750" y="750"/>
                    </a:lnTo>
                    <a:lnTo>
                      <a:pt x="1767" y="750"/>
                    </a:lnTo>
                    <a:lnTo>
                      <a:pt x="1767" y="717"/>
                    </a:lnTo>
                    <a:lnTo>
                      <a:pt x="1800" y="717"/>
                    </a:lnTo>
                    <a:lnTo>
                      <a:pt x="1800" y="700"/>
                    </a:lnTo>
                    <a:lnTo>
                      <a:pt x="1833" y="700"/>
                    </a:lnTo>
                    <a:lnTo>
                      <a:pt x="1833" y="667"/>
                    </a:lnTo>
                    <a:lnTo>
                      <a:pt x="1850" y="667"/>
                    </a:lnTo>
                    <a:lnTo>
                      <a:pt x="1850" y="634"/>
                    </a:lnTo>
                    <a:lnTo>
                      <a:pt x="1883" y="634"/>
                    </a:lnTo>
                    <a:lnTo>
                      <a:pt x="1883" y="617"/>
                    </a:lnTo>
                    <a:lnTo>
                      <a:pt x="1917" y="617"/>
                    </a:lnTo>
                    <a:lnTo>
                      <a:pt x="1917" y="584"/>
                    </a:lnTo>
                    <a:lnTo>
                      <a:pt x="1933" y="584"/>
                    </a:lnTo>
                    <a:lnTo>
                      <a:pt x="1933" y="550"/>
                    </a:lnTo>
                    <a:lnTo>
                      <a:pt x="1967" y="550"/>
                    </a:lnTo>
                    <a:lnTo>
                      <a:pt x="1967" y="534"/>
                    </a:lnTo>
                    <a:lnTo>
                      <a:pt x="2000" y="534"/>
                    </a:lnTo>
                    <a:lnTo>
                      <a:pt x="2000" y="500"/>
                    </a:lnTo>
                    <a:lnTo>
                      <a:pt x="2017" y="500"/>
                    </a:lnTo>
                    <a:lnTo>
                      <a:pt x="2017" y="467"/>
                    </a:lnTo>
                    <a:lnTo>
                      <a:pt x="2050" y="467"/>
                    </a:lnTo>
                    <a:lnTo>
                      <a:pt x="2050" y="450"/>
                    </a:lnTo>
                    <a:lnTo>
                      <a:pt x="2083" y="450"/>
                    </a:lnTo>
                    <a:lnTo>
                      <a:pt x="2083" y="417"/>
                    </a:lnTo>
                    <a:lnTo>
                      <a:pt x="2100" y="417"/>
                    </a:lnTo>
                    <a:lnTo>
                      <a:pt x="2100" y="384"/>
                    </a:lnTo>
                    <a:lnTo>
                      <a:pt x="2133" y="384"/>
                    </a:lnTo>
                    <a:lnTo>
                      <a:pt x="2133" y="367"/>
                    </a:lnTo>
                    <a:lnTo>
                      <a:pt x="2167" y="367"/>
                    </a:lnTo>
                    <a:lnTo>
                      <a:pt x="2167" y="334"/>
                    </a:lnTo>
                    <a:lnTo>
                      <a:pt x="2183" y="334"/>
                    </a:lnTo>
                    <a:lnTo>
                      <a:pt x="2183" y="300"/>
                    </a:lnTo>
                    <a:lnTo>
                      <a:pt x="2217" y="300"/>
                    </a:lnTo>
                    <a:lnTo>
                      <a:pt x="2217" y="284"/>
                    </a:lnTo>
                    <a:lnTo>
                      <a:pt x="2250" y="284"/>
                    </a:lnTo>
                    <a:lnTo>
                      <a:pt x="2250" y="250"/>
                    </a:lnTo>
                    <a:lnTo>
                      <a:pt x="2267" y="250"/>
                    </a:lnTo>
                    <a:lnTo>
                      <a:pt x="2267" y="217"/>
                    </a:lnTo>
                    <a:lnTo>
                      <a:pt x="2300" y="217"/>
                    </a:lnTo>
                    <a:lnTo>
                      <a:pt x="2300" y="200"/>
                    </a:lnTo>
                    <a:lnTo>
                      <a:pt x="2333" y="200"/>
                    </a:lnTo>
                    <a:lnTo>
                      <a:pt x="2333" y="167"/>
                    </a:lnTo>
                    <a:lnTo>
                      <a:pt x="2350" y="167"/>
                    </a:lnTo>
                    <a:lnTo>
                      <a:pt x="2350" y="134"/>
                    </a:lnTo>
                    <a:lnTo>
                      <a:pt x="2383" y="134"/>
                    </a:lnTo>
                    <a:lnTo>
                      <a:pt x="2383" y="117"/>
                    </a:lnTo>
                    <a:lnTo>
                      <a:pt x="2417" y="117"/>
                    </a:lnTo>
                    <a:lnTo>
                      <a:pt x="2417" y="84"/>
                    </a:lnTo>
                    <a:lnTo>
                      <a:pt x="2383" y="84"/>
                    </a:lnTo>
                    <a:lnTo>
                      <a:pt x="2383" y="50"/>
                    </a:lnTo>
                    <a:lnTo>
                      <a:pt x="2350" y="50"/>
                    </a:lnTo>
                    <a:lnTo>
                      <a:pt x="2350" y="34"/>
                    </a:lnTo>
                    <a:lnTo>
                      <a:pt x="2333" y="34"/>
                    </a:lnTo>
                    <a:lnTo>
                      <a:pt x="2333" y="0"/>
                    </a:lnTo>
                    <a:close/>
                    <a:moveTo>
                      <a:pt x="550" y="1750"/>
                    </a:moveTo>
                    <a:lnTo>
                      <a:pt x="550" y="1783"/>
                    </a:lnTo>
                    <a:lnTo>
                      <a:pt x="517" y="1783"/>
                    </a:lnTo>
                    <a:lnTo>
                      <a:pt x="517" y="1800"/>
                    </a:lnTo>
                    <a:lnTo>
                      <a:pt x="500" y="1800"/>
                    </a:lnTo>
                    <a:lnTo>
                      <a:pt x="500" y="1833"/>
                    </a:lnTo>
                    <a:lnTo>
                      <a:pt x="467" y="1833"/>
                    </a:lnTo>
                    <a:lnTo>
                      <a:pt x="467" y="1867"/>
                    </a:lnTo>
                    <a:lnTo>
                      <a:pt x="434" y="1867"/>
                    </a:lnTo>
                    <a:lnTo>
                      <a:pt x="434" y="1883"/>
                    </a:lnTo>
                    <a:lnTo>
                      <a:pt x="417" y="1883"/>
                    </a:lnTo>
                    <a:lnTo>
                      <a:pt x="417" y="1917"/>
                    </a:lnTo>
                    <a:lnTo>
                      <a:pt x="384" y="1917"/>
                    </a:lnTo>
                    <a:lnTo>
                      <a:pt x="384" y="1950"/>
                    </a:lnTo>
                    <a:lnTo>
                      <a:pt x="350" y="1950"/>
                    </a:lnTo>
                    <a:lnTo>
                      <a:pt x="350" y="1967"/>
                    </a:lnTo>
                    <a:lnTo>
                      <a:pt x="334" y="1967"/>
                    </a:lnTo>
                    <a:lnTo>
                      <a:pt x="334" y="2000"/>
                    </a:lnTo>
                    <a:lnTo>
                      <a:pt x="300" y="2000"/>
                    </a:lnTo>
                    <a:lnTo>
                      <a:pt x="300" y="2033"/>
                    </a:lnTo>
                    <a:lnTo>
                      <a:pt x="267" y="2033"/>
                    </a:lnTo>
                    <a:lnTo>
                      <a:pt x="267" y="2050"/>
                    </a:lnTo>
                    <a:lnTo>
                      <a:pt x="250" y="2050"/>
                    </a:lnTo>
                    <a:lnTo>
                      <a:pt x="250" y="2083"/>
                    </a:lnTo>
                    <a:lnTo>
                      <a:pt x="217" y="2083"/>
                    </a:lnTo>
                    <a:lnTo>
                      <a:pt x="217" y="2116"/>
                    </a:lnTo>
                    <a:lnTo>
                      <a:pt x="184" y="2116"/>
                    </a:lnTo>
                    <a:lnTo>
                      <a:pt x="184" y="2133"/>
                    </a:lnTo>
                    <a:lnTo>
                      <a:pt x="167" y="2133"/>
                    </a:lnTo>
                    <a:lnTo>
                      <a:pt x="167" y="2166"/>
                    </a:lnTo>
                    <a:lnTo>
                      <a:pt x="134" y="2166"/>
                    </a:lnTo>
                    <a:lnTo>
                      <a:pt x="134" y="2200"/>
                    </a:lnTo>
                    <a:lnTo>
                      <a:pt x="101" y="2200"/>
                    </a:lnTo>
                    <a:lnTo>
                      <a:pt x="101" y="2216"/>
                    </a:lnTo>
                    <a:lnTo>
                      <a:pt x="84" y="2216"/>
                    </a:lnTo>
                    <a:lnTo>
                      <a:pt x="84" y="2250"/>
                    </a:lnTo>
                    <a:lnTo>
                      <a:pt x="51" y="2250"/>
                    </a:lnTo>
                    <a:lnTo>
                      <a:pt x="51" y="2283"/>
                    </a:lnTo>
                    <a:lnTo>
                      <a:pt x="17" y="2283"/>
                    </a:lnTo>
                    <a:lnTo>
                      <a:pt x="17" y="2300"/>
                    </a:lnTo>
                    <a:lnTo>
                      <a:pt x="1" y="2300"/>
                    </a:lnTo>
                    <a:lnTo>
                      <a:pt x="1" y="2333"/>
                    </a:lnTo>
                    <a:lnTo>
                      <a:pt x="17" y="2333"/>
                    </a:lnTo>
                    <a:lnTo>
                      <a:pt x="17" y="2366"/>
                    </a:lnTo>
                    <a:lnTo>
                      <a:pt x="51" y="2366"/>
                    </a:lnTo>
                    <a:lnTo>
                      <a:pt x="51" y="2383"/>
                    </a:lnTo>
                    <a:lnTo>
                      <a:pt x="84" y="2383"/>
                    </a:lnTo>
                    <a:lnTo>
                      <a:pt x="84" y="2416"/>
                    </a:lnTo>
                    <a:lnTo>
                      <a:pt x="101" y="2416"/>
                    </a:lnTo>
                    <a:lnTo>
                      <a:pt x="101" y="2383"/>
                    </a:lnTo>
                    <a:lnTo>
                      <a:pt x="134" y="2383"/>
                    </a:lnTo>
                    <a:lnTo>
                      <a:pt x="134" y="2366"/>
                    </a:lnTo>
                    <a:lnTo>
                      <a:pt x="167" y="2366"/>
                    </a:lnTo>
                    <a:lnTo>
                      <a:pt x="167" y="2333"/>
                    </a:lnTo>
                    <a:lnTo>
                      <a:pt x="184" y="2333"/>
                    </a:lnTo>
                    <a:lnTo>
                      <a:pt x="184" y="2300"/>
                    </a:lnTo>
                    <a:lnTo>
                      <a:pt x="217" y="2300"/>
                    </a:lnTo>
                    <a:lnTo>
                      <a:pt x="217" y="2283"/>
                    </a:lnTo>
                    <a:lnTo>
                      <a:pt x="250" y="2283"/>
                    </a:lnTo>
                    <a:lnTo>
                      <a:pt x="250" y="2250"/>
                    </a:lnTo>
                    <a:lnTo>
                      <a:pt x="267" y="2250"/>
                    </a:lnTo>
                    <a:lnTo>
                      <a:pt x="267" y="2216"/>
                    </a:lnTo>
                    <a:lnTo>
                      <a:pt x="300" y="2216"/>
                    </a:lnTo>
                    <a:lnTo>
                      <a:pt x="300" y="2200"/>
                    </a:lnTo>
                    <a:lnTo>
                      <a:pt x="334" y="2200"/>
                    </a:lnTo>
                    <a:lnTo>
                      <a:pt x="334" y="2166"/>
                    </a:lnTo>
                    <a:lnTo>
                      <a:pt x="350" y="2166"/>
                    </a:lnTo>
                    <a:lnTo>
                      <a:pt x="350" y="2133"/>
                    </a:lnTo>
                    <a:lnTo>
                      <a:pt x="384" y="2133"/>
                    </a:lnTo>
                    <a:lnTo>
                      <a:pt x="384" y="2116"/>
                    </a:lnTo>
                    <a:lnTo>
                      <a:pt x="417" y="2116"/>
                    </a:lnTo>
                    <a:lnTo>
                      <a:pt x="417" y="2083"/>
                    </a:lnTo>
                    <a:lnTo>
                      <a:pt x="434" y="2083"/>
                    </a:lnTo>
                    <a:lnTo>
                      <a:pt x="434" y="2050"/>
                    </a:lnTo>
                    <a:lnTo>
                      <a:pt x="467" y="2050"/>
                    </a:lnTo>
                    <a:lnTo>
                      <a:pt x="467" y="2033"/>
                    </a:lnTo>
                    <a:lnTo>
                      <a:pt x="500" y="2033"/>
                    </a:lnTo>
                    <a:lnTo>
                      <a:pt x="500" y="2000"/>
                    </a:lnTo>
                    <a:lnTo>
                      <a:pt x="517" y="2000"/>
                    </a:lnTo>
                    <a:lnTo>
                      <a:pt x="517" y="1967"/>
                    </a:lnTo>
                    <a:lnTo>
                      <a:pt x="550" y="1967"/>
                    </a:lnTo>
                    <a:lnTo>
                      <a:pt x="550" y="1950"/>
                    </a:lnTo>
                    <a:lnTo>
                      <a:pt x="584" y="1950"/>
                    </a:lnTo>
                    <a:lnTo>
                      <a:pt x="584" y="1917"/>
                    </a:lnTo>
                    <a:lnTo>
                      <a:pt x="600" y="1917"/>
                    </a:lnTo>
                    <a:lnTo>
                      <a:pt x="600" y="1883"/>
                    </a:lnTo>
                    <a:lnTo>
                      <a:pt x="634" y="1883"/>
                    </a:lnTo>
                    <a:lnTo>
                      <a:pt x="634" y="1867"/>
                    </a:lnTo>
                    <a:lnTo>
                      <a:pt x="667" y="1867"/>
                    </a:lnTo>
                    <a:lnTo>
                      <a:pt x="667" y="1833"/>
                    </a:lnTo>
                    <a:lnTo>
                      <a:pt x="684" y="1833"/>
                    </a:lnTo>
                    <a:lnTo>
                      <a:pt x="684" y="1800"/>
                    </a:lnTo>
                    <a:lnTo>
                      <a:pt x="717" y="1800"/>
                    </a:lnTo>
                    <a:lnTo>
                      <a:pt x="717" y="1783"/>
                    </a:lnTo>
                    <a:lnTo>
                      <a:pt x="750" y="1783"/>
                    </a:lnTo>
                    <a:lnTo>
                      <a:pt x="750" y="175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4299675" y="1526125"/>
                <a:ext cx="59575" cy="600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2401" extrusionOk="0">
                    <a:moveTo>
                      <a:pt x="2283" y="1"/>
                    </a:moveTo>
                    <a:lnTo>
                      <a:pt x="2283" y="34"/>
                    </a:lnTo>
                    <a:lnTo>
                      <a:pt x="2250" y="34"/>
                    </a:lnTo>
                    <a:lnTo>
                      <a:pt x="2250" y="68"/>
                    </a:lnTo>
                    <a:lnTo>
                      <a:pt x="2216" y="68"/>
                    </a:lnTo>
                    <a:lnTo>
                      <a:pt x="2216" y="84"/>
                    </a:lnTo>
                    <a:lnTo>
                      <a:pt x="2200" y="84"/>
                    </a:lnTo>
                    <a:lnTo>
                      <a:pt x="2200" y="118"/>
                    </a:lnTo>
                    <a:lnTo>
                      <a:pt x="2166" y="118"/>
                    </a:lnTo>
                    <a:lnTo>
                      <a:pt x="2166" y="151"/>
                    </a:lnTo>
                    <a:lnTo>
                      <a:pt x="2133" y="151"/>
                    </a:lnTo>
                    <a:lnTo>
                      <a:pt x="2133" y="168"/>
                    </a:lnTo>
                    <a:lnTo>
                      <a:pt x="2116" y="168"/>
                    </a:lnTo>
                    <a:lnTo>
                      <a:pt x="2116" y="201"/>
                    </a:lnTo>
                    <a:lnTo>
                      <a:pt x="2083" y="201"/>
                    </a:lnTo>
                    <a:lnTo>
                      <a:pt x="2083" y="234"/>
                    </a:lnTo>
                    <a:lnTo>
                      <a:pt x="2050" y="234"/>
                    </a:lnTo>
                    <a:lnTo>
                      <a:pt x="2050" y="251"/>
                    </a:lnTo>
                    <a:lnTo>
                      <a:pt x="2033" y="251"/>
                    </a:lnTo>
                    <a:lnTo>
                      <a:pt x="2033" y="284"/>
                    </a:lnTo>
                    <a:lnTo>
                      <a:pt x="2000" y="284"/>
                    </a:lnTo>
                    <a:lnTo>
                      <a:pt x="2000" y="317"/>
                    </a:lnTo>
                    <a:lnTo>
                      <a:pt x="1966" y="317"/>
                    </a:lnTo>
                    <a:lnTo>
                      <a:pt x="1966" y="334"/>
                    </a:lnTo>
                    <a:lnTo>
                      <a:pt x="1950" y="334"/>
                    </a:lnTo>
                    <a:lnTo>
                      <a:pt x="1950" y="367"/>
                    </a:lnTo>
                    <a:lnTo>
                      <a:pt x="1916" y="367"/>
                    </a:lnTo>
                    <a:lnTo>
                      <a:pt x="1916" y="401"/>
                    </a:lnTo>
                    <a:lnTo>
                      <a:pt x="1883" y="401"/>
                    </a:lnTo>
                    <a:lnTo>
                      <a:pt x="1883" y="417"/>
                    </a:lnTo>
                    <a:lnTo>
                      <a:pt x="1866" y="417"/>
                    </a:lnTo>
                    <a:lnTo>
                      <a:pt x="1866" y="451"/>
                    </a:lnTo>
                    <a:lnTo>
                      <a:pt x="1833" y="451"/>
                    </a:lnTo>
                    <a:lnTo>
                      <a:pt x="1833" y="484"/>
                    </a:lnTo>
                    <a:lnTo>
                      <a:pt x="1800" y="484"/>
                    </a:lnTo>
                    <a:lnTo>
                      <a:pt x="1800" y="501"/>
                    </a:lnTo>
                    <a:lnTo>
                      <a:pt x="1783" y="501"/>
                    </a:lnTo>
                    <a:lnTo>
                      <a:pt x="1783" y="534"/>
                    </a:lnTo>
                    <a:lnTo>
                      <a:pt x="1750" y="534"/>
                    </a:lnTo>
                    <a:lnTo>
                      <a:pt x="1750" y="567"/>
                    </a:lnTo>
                    <a:lnTo>
                      <a:pt x="1716" y="567"/>
                    </a:lnTo>
                    <a:lnTo>
                      <a:pt x="1716" y="584"/>
                    </a:lnTo>
                    <a:lnTo>
                      <a:pt x="1700" y="584"/>
                    </a:lnTo>
                    <a:lnTo>
                      <a:pt x="1700" y="617"/>
                    </a:lnTo>
                    <a:lnTo>
                      <a:pt x="1666" y="617"/>
                    </a:lnTo>
                    <a:lnTo>
                      <a:pt x="1666" y="651"/>
                    </a:lnTo>
                    <a:lnTo>
                      <a:pt x="1633" y="651"/>
                    </a:lnTo>
                    <a:lnTo>
                      <a:pt x="1633" y="667"/>
                    </a:lnTo>
                    <a:lnTo>
                      <a:pt x="1616" y="667"/>
                    </a:lnTo>
                    <a:lnTo>
                      <a:pt x="1616" y="701"/>
                    </a:lnTo>
                    <a:lnTo>
                      <a:pt x="1583" y="701"/>
                    </a:lnTo>
                    <a:lnTo>
                      <a:pt x="1583" y="734"/>
                    </a:lnTo>
                    <a:lnTo>
                      <a:pt x="1550" y="734"/>
                    </a:lnTo>
                    <a:lnTo>
                      <a:pt x="1550" y="751"/>
                    </a:lnTo>
                    <a:lnTo>
                      <a:pt x="1533" y="751"/>
                    </a:lnTo>
                    <a:lnTo>
                      <a:pt x="1533" y="784"/>
                    </a:lnTo>
                    <a:lnTo>
                      <a:pt x="1500" y="784"/>
                    </a:lnTo>
                    <a:lnTo>
                      <a:pt x="1500" y="817"/>
                    </a:lnTo>
                    <a:lnTo>
                      <a:pt x="1466" y="817"/>
                    </a:lnTo>
                    <a:lnTo>
                      <a:pt x="1466" y="834"/>
                    </a:lnTo>
                    <a:lnTo>
                      <a:pt x="1550" y="834"/>
                    </a:lnTo>
                    <a:lnTo>
                      <a:pt x="1550" y="867"/>
                    </a:lnTo>
                    <a:lnTo>
                      <a:pt x="1633" y="867"/>
                    </a:lnTo>
                    <a:lnTo>
                      <a:pt x="1633" y="834"/>
                    </a:lnTo>
                    <a:lnTo>
                      <a:pt x="1666" y="834"/>
                    </a:lnTo>
                    <a:lnTo>
                      <a:pt x="1666" y="817"/>
                    </a:lnTo>
                    <a:lnTo>
                      <a:pt x="1700" y="817"/>
                    </a:lnTo>
                    <a:lnTo>
                      <a:pt x="1700" y="784"/>
                    </a:lnTo>
                    <a:lnTo>
                      <a:pt x="1716" y="784"/>
                    </a:lnTo>
                    <a:lnTo>
                      <a:pt x="1716" y="751"/>
                    </a:lnTo>
                    <a:lnTo>
                      <a:pt x="1750" y="751"/>
                    </a:lnTo>
                    <a:lnTo>
                      <a:pt x="1750" y="734"/>
                    </a:lnTo>
                    <a:lnTo>
                      <a:pt x="1783" y="734"/>
                    </a:lnTo>
                    <a:lnTo>
                      <a:pt x="1783" y="701"/>
                    </a:lnTo>
                    <a:lnTo>
                      <a:pt x="1800" y="701"/>
                    </a:lnTo>
                    <a:lnTo>
                      <a:pt x="1800" y="667"/>
                    </a:lnTo>
                    <a:lnTo>
                      <a:pt x="1833" y="667"/>
                    </a:lnTo>
                    <a:lnTo>
                      <a:pt x="1833" y="651"/>
                    </a:lnTo>
                    <a:lnTo>
                      <a:pt x="1866" y="651"/>
                    </a:lnTo>
                    <a:lnTo>
                      <a:pt x="1866" y="617"/>
                    </a:lnTo>
                    <a:lnTo>
                      <a:pt x="1883" y="617"/>
                    </a:lnTo>
                    <a:lnTo>
                      <a:pt x="1883" y="584"/>
                    </a:lnTo>
                    <a:lnTo>
                      <a:pt x="1916" y="584"/>
                    </a:lnTo>
                    <a:lnTo>
                      <a:pt x="1916" y="567"/>
                    </a:lnTo>
                    <a:lnTo>
                      <a:pt x="1950" y="567"/>
                    </a:lnTo>
                    <a:lnTo>
                      <a:pt x="1950" y="534"/>
                    </a:lnTo>
                    <a:lnTo>
                      <a:pt x="1966" y="534"/>
                    </a:lnTo>
                    <a:lnTo>
                      <a:pt x="1966" y="501"/>
                    </a:lnTo>
                    <a:lnTo>
                      <a:pt x="2000" y="501"/>
                    </a:lnTo>
                    <a:lnTo>
                      <a:pt x="2000" y="484"/>
                    </a:lnTo>
                    <a:lnTo>
                      <a:pt x="2033" y="484"/>
                    </a:lnTo>
                    <a:lnTo>
                      <a:pt x="2033" y="451"/>
                    </a:lnTo>
                    <a:lnTo>
                      <a:pt x="2050" y="451"/>
                    </a:lnTo>
                    <a:lnTo>
                      <a:pt x="2050" y="417"/>
                    </a:lnTo>
                    <a:lnTo>
                      <a:pt x="2083" y="417"/>
                    </a:lnTo>
                    <a:lnTo>
                      <a:pt x="2083" y="401"/>
                    </a:lnTo>
                    <a:lnTo>
                      <a:pt x="2116" y="401"/>
                    </a:lnTo>
                    <a:lnTo>
                      <a:pt x="2116" y="367"/>
                    </a:lnTo>
                    <a:lnTo>
                      <a:pt x="2133" y="367"/>
                    </a:lnTo>
                    <a:lnTo>
                      <a:pt x="2133" y="334"/>
                    </a:lnTo>
                    <a:lnTo>
                      <a:pt x="2166" y="334"/>
                    </a:lnTo>
                    <a:lnTo>
                      <a:pt x="2166" y="317"/>
                    </a:lnTo>
                    <a:lnTo>
                      <a:pt x="2200" y="317"/>
                    </a:lnTo>
                    <a:lnTo>
                      <a:pt x="2200" y="284"/>
                    </a:lnTo>
                    <a:lnTo>
                      <a:pt x="2216" y="284"/>
                    </a:lnTo>
                    <a:lnTo>
                      <a:pt x="2216" y="251"/>
                    </a:lnTo>
                    <a:lnTo>
                      <a:pt x="2250" y="251"/>
                    </a:lnTo>
                    <a:lnTo>
                      <a:pt x="2250" y="234"/>
                    </a:lnTo>
                    <a:lnTo>
                      <a:pt x="2283" y="234"/>
                    </a:lnTo>
                    <a:lnTo>
                      <a:pt x="2283" y="201"/>
                    </a:lnTo>
                    <a:lnTo>
                      <a:pt x="2300" y="201"/>
                    </a:lnTo>
                    <a:lnTo>
                      <a:pt x="2300" y="168"/>
                    </a:lnTo>
                    <a:lnTo>
                      <a:pt x="2333" y="168"/>
                    </a:lnTo>
                    <a:lnTo>
                      <a:pt x="2333" y="151"/>
                    </a:lnTo>
                    <a:lnTo>
                      <a:pt x="2366" y="151"/>
                    </a:lnTo>
                    <a:lnTo>
                      <a:pt x="2366" y="118"/>
                    </a:lnTo>
                    <a:lnTo>
                      <a:pt x="2383" y="118"/>
                    </a:lnTo>
                    <a:lnTo>
                      <a:pt x="2383" y="68"/>
                    </a:lnTo>
                    <a:lnTo>
                      <a:pt x="2366" y="68"/>
                    </a:lnTo>
                    <a:lnTo>
                      <a:pt x="2366" y="34"/>
                    </a:lnTo>
                    <a:lnTo>
                      <a:pt x="2333" y="34"/>
                    </a:lnTo>
                    <a:lnTo>
                      <a:pt x="2333" y="1"/>
                    </a:lnTo>
                    <a:close/>
                    <a:moveTo>
                      <a:pt x="967" y="1317"/>
                    </a:moveTo>
                    <a:lnTo>
                      <a:pt x="967" y="1334"/>
                    </a:lnTo>
                    <a:lnTo>
                      <a:pt x="950" y="1334"/>
                    </a:lnTo>
                    <a:lnTo>
                      <a:pt x="950" y="1367"/>
                    </a:lnTo>
                    <a:lnTo>
                      <a:pt x="917" y="1367"/>
                    </a:lnTo>
                    <a:lnTo>
                      <a:pt x="917" y="1401"/>
                    </a:lnTo>
                    <a:lnTo>
                      <a:pt x="883" y="1401"/>
                    </a:lnTo>
                    <a:lnTo>
                      <a:pt x="883" y="1417"/>
                    </a:lnTo>
                    <a:lnTo>
                      <a:pt x="867" y="1417"/>
                    </a:lnTo>
                    <a:lnTo>
                      <a:pt x="867" y="1451"/>
                    </a:lnTo>
                    <a:lnTo>
                      <a:pt x="833" y="1451"/>
                    </a:lnTo>
                    <a:lnTo>
                      <a:pt x="833" y="1484"/>
                    </a:lnTo>
                    <a:lnTo>
                      <a:pt x="800" y="1484"/>
                    </a:lnTo>
                    <a:lnTo>
                      <a:pt x="800" y="1501"/>
                    </a:lnTo>
                    <a:lnTo>
                      <a:pt x="783" y="1501"/>
                    </a:lnTo>
                    <a:lnTo>
                      <a:pt x="783" y="1534"/>
                    </a:lnTo>
                    <a:lnTo>
                      <a:pt x="750" y="1534"/>
                    </a:lnTo>
                    <a:lnTo>
                      <a:pt x="750" y="1567"/>
                    </a:lnTo>
                    <a:lnTo>
                      <a:pt x="717" y="1567"/>
                    </a:lnTo>
                    <a:lnTo>
                      <a:pt x="717" y="1584"/>
                    </a:lnTo>
                    <a:lnTo>
                      <a:pt x="700" y="1584"/>
                    </a:lnTo>
                    <a:lnTo>
                      <a:pt x="700" y="1617"/>
                    </a:lnTo>
                    <a:lnTo>
                      <a:pt x="667" y="1617"/>
                    </a:lnTo>
                    <a:lnTo>
                      <a:pt x="667" y="1650"/>
                    </a:lnTo>
                    <a:lnTo>
                      <a:pt x="633" y="1650"/>
                    </a:lnTo>
                    <a:lnTo>
                      <a:pt x="633" y="1667"/>
                    </a:lnTo>
                    <a:lnTo>
                      <a:pt x="617" y="1667"/>
                    </a:lnTo>
                    <a:lnTo>
                      <a:pt x="617" y="1700"/>
                    </a:lnTo>
                    <a:lnTo>
                      <a:pt x="583" y="1700"/>
                    </a:lnTo>
                    <a:lnTo>
                      <a:pt x="583" y="1734"/>
                    </a:lnTo>
                    <a:lnTo>
                      <a:pt x="550" y="1734"/>
                    </a:lnTo>
                    <a:lnTo>
                      <a:pt x="550" y="1750"/>
                    </a:lnTo>
                    <a:lnTo>
                      <a:pt x="533" y="1750"/>
                    </a:lnTo>
                    <a:lnTo>
                      <a:pt x="533" y="1784"/>
                    </a:lnTo>
                    <a:lnTo>
                      <a:pt x="500" y="1784"/>
                    </a:lnTo>
                    <a:lnTo>
                      <a:pt x="500" y="1817"/>
                    </a:lnTo>
                    <a:lnTo>
                      <a:pt x="467" y="1817"/>
                    </a:lnTo>
                    <a:lnTo>
                      <a:pt x="467" y="1834"/>
                    </a:lnTo>
                    <a:lnTo>
                      <a:pt x="450" y="1834"/>
                    </a:lnTo>
                    <a:lnTo>
                      <a:pt x="450" y="1867"/>
                    </a:lnTo>
                    <a:lnTo>
                      <a:pt x="417" y="1867"/>
                    </a:lnTo>
                    <a:lnTo>
                      <a:pt x="417" y="1900"/>
                    </a:lnTo>
                    <a:lnTo>
                      <a:pt x="383" y="1900"/>
                    </a:lnTo>
                    <a:lnTo>
                      <a:pt x="383" y="1917"/>
                    </a:lnTo>
                    <a:lnTo>
                      <a:pt x="367" y="1917"/>
                    </a:lnTo>
                    <a:lnTo>
                      <a:pt x="367" y="1950"/>
                    </a:lnTo>
                    <a:lnTo>
                      <a:pt x="333" y="1950"/>
                    </a:lnTo>
                    <a:lnTo>
                      <a:pt x="333" y="1984"/>
                    </a:lnTo>
                    <a:lnTo>
                      <a:pt x="300" y="1984"/>
                    </a:lnTo>
                    <a:lnTo>
                      <a:pt x="300" y="2000"/>
                    </a:lnTo>
                    <a:lnTo>
                      <a:pt x="283" y="2000"/>
                    </a:lnTo>
                    <a:lnTo>
                      <a:pt x="283" y="2034"/>
                    </a:lnTo>
                    <a:lnTo>
                      <a:pt x="250" y="2034"/>
                    </a:lnTo>
                    <a:lnTo>
                      <a:pt x="250" y="2067"/>
                    </a:lnTo>
                    <a:lnTo>
                      <a:pt x="217" y="2067"/>
                    </a:lnTo>
                    <a:lnTo>
                      <a:pt x="217" y="2084"/>
                    </a:lnTo>
                    <a:lnTo>
                      <a:pt x="200" y="2084"/>
                    </a:lnTo>
                    <a:lnTo>
                      <a:pt x="200" y="2117"/>
                    </a:lnTo>
                    <a:lnTo>
                      <a:pt x="167" y="2117"/>
                    </a:lnTo>
                    <a:lnTo>
                      <a:pt x="167" y="2150"/>
                    </a:lnTo>
                    <a:lnTo>
                      <a:pt x="133" y="2150"/>
                    </a:lnTo>
                    <a:lnTo>
                      <a:pt x="133" y="2167"/>
                    </a:lnTo>
                    <a:lnTo>
                      <a:pt x="117" y="2167"/>
                    </a:lnTo>
                    <a:lnTo>
                      <a:pt x="117" y="2200"/>
                    </a:lnTo>
                    <a:lnTo>
                      <a:pt x="83" y="2200"/>
                    </a:lnTo>
                    <a:lnTo>
                      <a:pt x="83" y="2234"/>
                    </a:lnTo>
                    <a:lnTo>
                      <a:pt x="50" y="2234"/>
                    </a:lnTo>
                    <a:lnTo>
                      <a:pt x="50" y="2250"/>
                    </a:lnTo>
                    <a:lnTo>
                      <a:pt x="33" y="2250"/>
                    </a:lnTo>
                    <a:lnTo>
                      <a:pt x="33" y="2284"/>
                    </a:lnTo>
                    <a:lnTo>
                      <a:pt x="0" y="2284"/>
                    </a:lnTo>
                    <a:lnTo>
                      <a:pt x="0" y="2334"/>
                    </a:lnTo>
                    <a:lnTo>
                      <a:pt x="33" y="2334"/>
                    </a:lnTo>
                    <a:lnTo>
                      <a:pt x="33" y="2367"/>
                    </a:lnTo>
                    <a:lnTo>
                      <a:pt x="50" y="2367"/>
                    </a:lnTo>
                    <a:lnTo>
                      <a:pt x="50" y="2400"/>
                    </a:lnTo>
                    <a:lnTo>
                      <a:pt x="117" y="2400"/>
                    </a:lnTo>
                    <a:lnTo>
                      <a:pt x="117" y="2367"/>
                    </a:lnTo>
                    <a:lnTo>
                      <a:pt x="133" y="2367"/>
                    </a:lnTo>
                    <a:lnTo>
                      <a:pt x="133" y="2334"/>
                    </a:lnTo>
                    <a:lnTo>
                      <a:pt x="167" y="2334"/>
                    </a:lnTo>
                    <a:lnTo>
                      <a:pt x="167" y="2317"/>
                    </a:lnTo>
                    <a:lnTo>
                      <a:pt x="200" y="2317"/>
                    </a:lnTo>
                    <a:lnTo>
                      <a:pt x="200" y="2284"/>
                    </a:lnTo>
                    <a:lnTo>
                      <a:pt x="217" y="2284"/>
                    </a:lnTo>
                    <a:lnTo>
                      <a:pt x="217" y="2250"/>
                    </a:lnTo>
                    <a:lnTo>
                      <a:pt x="250" y="2250"/>
                    </a:lnTo>
                    <a:lnTo>
                      <a:pt x="250" y="2234"/>
                    </a:lnTo>
                    <a:lnTo>
                      <a:pt x="283" y="2234"/>
                    </a:lnTo>
                    <a:lnTo>
                      <a:pt x="283" y="2200"/>
                    </a:lnTo>
                    <a:lnTo>
                      <a:pt x="300" y="2200"/>
                    </a:lnTo>
                    <a:lnTo>
                      <a:pt x="300" y="2167"/>
                    </a:lnTo>
                    <a:lnTo>
                      <a:pt x="333" y="2167"/>
                    </a:lnTo>
                    <a:lnTo>
                      <a:pt x="333" y="2150"/>
                    </a:lnTo>
                    <a:lnTo>
                      <a:pt x="367" y="2150"/>
                    </a:lnTo>
                    <a:lnTo>
                      <a:pt x="367" y="2117"/>
                    </a:lnTo>
                    <a:lnTo>
                      <a:pt x="383" y="2117"/>
                    </a:lnTo>
                    <a:lnTo>
                      <a:pt x="383" y="2084"/>
                    </a:lnTo>
                    <a:lnTo>
                      <a:pt x="417" y="2084"/>
                    </a:lnTo>
                    <a:lnTo>
                      <a:pt x="417" y="2067"/>
                    </a:lnTo>
                    <a:lnTo>
                      <a:pt x="450" y="2067"/>
                    </a:lnTo>
                    <a:lnTo>
                      <a:pt x="450" y="2034"/>
                    </a:lnTo>
                    <a:lnTo>
                      <a:pt x="467" y="2034"/>
                    </a:lnTo>
                    <a:lnTo>
                      <a:pt x="467" y="2000"/>
                    </a:lnTo>
                    <a:lnTo>
                      <a:pt x="500" y="2000"/>
                    </a:lnTo>
                    <a:lnTo>
                      <a:pt x="500" y="1984"/>
                    </a:lnTo>
                    <a:lnTo>
                      <a:pt x="533" y="1984"/>
                    </a:lnTo>
                    <a:lnTo>
                      <a:pt x="533" y="1950"/>
                    </a:lnTo>
                    <a:lnTo>
                      <a:pt x="550" y="1950"/>
                    </a:lnTo>
                    <a:lnTo>
                      <a:pt x="550" y="1917"/>
                    </a:lnTo>
                    <a:lnTo>
                      <a:pt x="583" y="1917"/>
                    </a:lnTo>
                    <a:lnTo>
                      <a:pt x="583" y="1900"/>
                    </a:lnTo>
                    <a:lnTo>
                      <a:pt x="617" y="1900"/>
                    </a:lnTo>
                    <a:lnTo>
                      <a:pt x="617" y="1867"/>
                    </a:lnTo>
                    <a:lnTo>
                      <a:pt x="633" y="1867"/>
                    </a:lnTo>
                    <a:lnTo>
                      <a:pt x="633" y="1834"/>
                    </a:lnTo>
                    <a:lnTo>
                      <a:pt x="667" y="1834"/>
                    </a:lnTo>
                    <a:lnTo>
                      <a:pt x="667" y="1817"/>
                    </a:lnTo>
                    <a:lnTo>
                      <a:pt x="700" y="1817"/>
                    </a:lnTo>
                    <a:lnTo>
                      <a:pt x="700" y="1784"/>
                    </a:lnTo>
                    <a:lnTo>
                      <a:pt x="717" y="1784"/>
                    </a:lnTo>
                    <a:lnTo>
                      <a:pt x="717" y="1750"/>
                    </a:lnTo>
                    <a:lnTo>
                      <a:pt x="750" y="1750"/>
                    </a:lnTo>
                    <a:lnTo>
                      <a:pt x="750" y="1734"/>
                    </a:lnTo>
                    <a:lnTo>
                      <a:pt x="783" y="1734"/>
                    </a:lnTo>
                    <a:lnTo>
                      <a:pt x="783" y="1700"/>
                    </a:lnTo>
                    <a:lnTo>
                      <a:pt x="800" y="1700"/>
                    </a:lnTo>
                    <a:lnTo>
                      <a:pt x="800" y="1667"/>
                    </a:lnTo>
                    <a:lnTo>
                      <a:pt x="833" y="1667"/>
                    </a:lnTo>
                    <a:lnTo>
                      <a:pt x="833" y="1650"/>
                    </a:lnTo>
                    <a:lnTo>
                      <a:pt x="867" y="1650"/>
                    </a:lnTo>
                    <a:lnTo>
                      <a:pt x="867" y="1617"/>
                    </a:lnTo>
                    <a:lnTo>
                      <a:pt x="883" y="1617"/>
                    </a:lnTo>
                    <a:lnTo>
                      <a:pt x="883" y="1584"/>
                    </a:lnTo>
                    <a:lnTo>
                      <a:pt x="917" y="1584"/>
                    </a:lnTo>
                    <a:lnTo>
                      <a:pt x="917" y="1567"/>
                    </a:lnTo>
                    <a:lnTo>
                      <a:pt x="950" y="1567"/>
                    </a:lnTo>
                    <a:lnTo>
                      <a:pt x="950" y="1534"/>
                    </a:lnTo>
                    <a:lnTo>
                      <a:pt x="967" y="1534"/>
                    </a:lnTo>
                    <a:lnTo>
                      <a:pt x="967" y="1501"/>
                    </a:lnTo>
                    <a:lnTo>
                      <a:pt x="1000" y="1501"/>
                    </a:lnTo>
                    <a:lnTo>
                      <a:pt x="1000" y="1484"/>
                    </a:lnTo>
                    <a:lnTo>
                      <a:pt x="1033" y="1484"/>
                    </a:lnTo>
                    <a:lnTo>
                      <a:pt x="1033" y="1451"/>
                    </a:lnTo>
                    <a:lnTo>
                      <a:pt x="1050" y="1451"/>
                    </a:lnTo>
                    <a:lnTo>
                      <a:pt x="1050" y="1417"/>
                    </a:lnTo>
                    <a:lnTo>
                      <a:pt x="1083" y="1417"/>
                    </a:lnTo>
                    <a:lnTo>
                      <a:pt x="1083" y="1401"/>
                    </a:lnTo>
                    <a:lnTo>
                      <a:pt x="1117" y="1401"/>
                    </a:lnTo>
                    <a:lnTo>
                      <a:pt x="1117" y="1367"/>
                    </a:lnTo>
                    <a:lnTo>
                      <a:pt x="1133" y="1367"/>
                    </a:lnTo>
                    <a:lnTo>
                      <a:pt x="1133" y="1334"/>
                    </a:lnTo>
                    <a:lnTo>
                      <a:pt x="1166" y="1334"/>
                    </a:lnTo>
                    <a:lnTo>
                      <a:pt x="1166" y="1317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>
                <a:off x="4335075" y="1501975"/>
                <a:ext cx="42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68" extrusionOk="0">
                    <a:moveTo>
                      <a:pt x="50" y="0"/>
                    </a:moveTo>
                    <a:lnTo>
                      <a:pt x="50" y="34"/>
                    </a:lnTo>
                    <a:lnTo>
                      <a:pt x="34" y="34"/>
                    </a:lnTo>
                    <a:lnTo>
                      <a:pt x="34" y="50"/>
                    </a:lnTo>
                    <a:lnTo>
                      <a:pt x="0" y="50"/>
                    </a:lnTo>
                    <a:lnTo>
                      <a:pt x="0" y="134"/>
                    </a:lnTo>
                    <a:lnTo>
                      <a:pt x="34" y="134"/>
                    </a:lnTo>
                    <a:lnTo>
                      <a:pt x="34" y="167"/>
                    </a:lnTo>
                    <a:lnTo>
                      <a:pt x="50" y="167"/>
                    </a:lnTo>
                    <a:lnTo>
                      <a:pt x="50" y="134"/>
                    </a:lnTo>
                    <a:lnTo>
                      <a:pt x="84" y="134"/>
                    </a:lnTo>
                    <a:lnTo>
                      <a:pt x="84" y="117"/>
                    </a:lnTo>
                    <a:lnTo>
                      <a:pt x="117" y="117"/>
                    </a:lnTo>
                    <a:lnTo>
                      <a:pt x="117" y="84"/>
                    </a:lnTo>
                    <a:lnTo>
                      <a:pt x="134" y="84"/>
                    </a:lnTo>
                    <a:lnTo>
                      <a:pt x="134" y="50"/>
                    </a:lnTo>
                    <a:lnTo>
                      <a:pt x="167" y="50"/>
                    </a:lnTo>
                    <a:lnTo>
                      <a:pt x="167" y="34"/>
                    </a:lnTo>
                    <a:lnTo>
                      <a:pt x="117" y="34"/>
                    </a:lnTo>
                    <a:lnTo>
                      <a:pt x="1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>
                <a:off x="4345500" y="1506150"/>
                <a:ext cx="116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467" h="450" extrusionOk="0">
                    <a:moveTo>
                      <a:pt x="333" y="0"/>
                    </a:moveTo>
                    <a:lnTo>
                      <a:pt x="333" y="33"/>
                    </a:lnTo>
                    <a:lnTo>
                      <a:pt x="300" y="33"/>
                    </a:lnTo>
                    <a:lnTo>
                      <a:pt x="300" y="50"/>
                    </a:lnTo>
                    <a:lnTo>
                      <a:pt x="283" y="50"/>
                    </a:lnTo>
                    <a:lnTo>
                      <a:pt x="283" y="83"/>
                    </a:lnTo>
                    <a:lnTo>
                      <a:pt x="250" y="83"/>
                    </a:lnTo>
                    <a:lnTo>
                      <a:pt x="250" y="117"/>
                    </a:lnTo>
                    <a:lnTo>
                      <a:pt x="217" y="117"/>
                    </a:lnTo>
                    <a:lnTo>
                      <a:pt x="217" y="133"/>
                    </a:lnTo>
                    <a:lnTo>
                      <a:pt x="200" y="133"/>
                    </a:lnTo>
                    <a:lnTo>
                      <a:pt x="200" y="167"/>
                    </a:lnTo>
                    <a:lnTo>
                      <a:pt x="167" y="167"/>
                    </a:lnTo>
                    <a:lnTo>
                      <a:pt x="167" y="200"/>
                    </a:lnTo>
                    <a:lnTo>
                      <a:pt x="133" y="200"/>
                    </a:lnTo>
                    <a:lnTo>
                      <a:pt x="133" y="217"/>
                    </a:lnTo>
                    <a:lnTo>
                      <a:pt x="117" y="217"/>
                    </a:lnTo>
                    <a:lnTo>
                      <a:pt x="117" y="250"/>
                    </a:lnTo>
                    <a:lnTo>
                      <a:pt x="83" y="250"/>
                    </a:lnTo>
                    <a:lnTo>
                      <a:pt x="83" y="283"/>
                    </a:lnTo>
                    <a:lnTo>
                      <a:pt x="50" y="283"/>
                    </a:lnTo>
                    <a:lnTo>
                      <a:pt x="50" y="300"/>
                    </a:lnTo>
                    <a:lnTo>
                      <a:pt x="33" y="300"/>
                    </a:lnTo>
                    <a:lnTo>
                      <a:pt x="33" y="333"/>
                    </a:lnTo>
                    <a:lnTo>
                      <a:pt x="0" y="333"/>
                    </a:lnTo>
                    <a:lnTo>
                      <a:pt x="0" y="383"/>
                    </a:lnTo>
                    <a:lnTo>
                      <a:pt x="33" y="383"/>
                    </a:lnTo>
                    <a:lnTo>
                      <a:pt x="33" y="417"/>
                    </a:lnTo>
                    <a:lnTo>
                      <a:pt x="50" y="417"/>
                    </a:lnTo>
                    <a:lnTo>
                      <a:pt x="50" y="450"/>
                    </a:lnTo>
                    <a:lnTo>
                      <a:pt x="117" y="450"/>
                    </a:lnTo>
                    <a:lnTo>
                      <a:pt x="117" y="417"/>
                    </a:lnTo>
                    <a:lnTo>
                      <a:pt x="133" y="417"/>
                    </a:lnTo>
                    <a:lnTo>
                      <a:pt x="133" y="383"/>
                    </a:lnTo>
                    <a:lnTo>
                      <a:pt x="167" y="383"/>
                    </a:lnTo>
                    <a:lnTo>
                      <a:pt x="167" y="367"/>
                    </a:lnTo>
                    <a:lnTo>
                      <a:pt x="200" y="367"/>
                    </a:lnTo>
                    <a:lnTo>
                      <a:pt x="200" y="333"/>
                    </a:lnTo>
                    <a:lnTo>
                      <a:pt x="217" y="333"/>
                    </a:lnTo>
                    <a:lnTo>
                      <a:pt x="217" y="300"/>
                    </a:lnTo>
                    <a:lnTo>
                      <a:pt x="250" y="300"/>
                    </a:lnTo>
                    <a:lnTo>
                      <a:pt x="250" y="283"/>
                    </a:lnTo>
                    <a:lnTo>
                      <a:pt x="283" y="283"/>
                    </a:lnTo>
                    <a:lnTo>
                      <a:pt x="283" y="250"/>
                    </a:lnTo>
                    <a:lnTo>
                      <a:pt x="300" y="250"/>
                    </a:lnTo>
                    <a:lnTo>
                      <a:pt x="300" y="217"/>
                    </a:lnTo>
                    <a:lnTo>
                      <a:pt x="333" y="217"/>
                    </a:lnTo>
                    <a:lnTo>
                      <a:pt x="333" y="200"/>
                    </a:lnTo>
                    <a:lnTo>
                      <a:pt x="367" y="200"/>
                    </a:lnTo>
                    <a:lnTo>
                      <a:pt x="367" y="167"/>
                    </a:lnTo>
                    <a:lnTo>
                      <a:pt x="383" y="167"/>
                    </a:lnTo>
                    <a:lnTo>
                      <a:pt x="383" y="133"/>
                    </a:lnTo>
                    <a:lnTo>
                      <a:pt x="417" y="133"/>
                    </a:lnTo>
                    <a:lnTo>
                      <a:pt x="417" y="117"/>
                    </a:lnTo>
                    <a:lnTo>
                      <a:pt x="450" y="117"/>
                    </a:lnTo>
                    <a:lnTo>
                      <a:pt x="450" y="83"/>
                    </a:lnTo>
                    <a:lnTo>
                      <a:pt x="467" y="83"/>
                    </a:lnTo>
                    <a:lnTo>
                      <a:pt x="467" y="33"/>
                    </a:lnTo>
                    <a:lnTo>
                      <a:pt x="383" y="33"/>
                    </a:lnTo>
                    <a:lnTo>
                      <a:pt x="383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>
                <a:off x="4357150" y="1511550"/>
                <a:ext cx="18350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01" extrusionOk="0">
                    <a:moveTo>
                      <a:pt x="567" y="1"/>
                    </a:moveTo>
                    <a:lnTo>
                      <a:pt x="567" y="34"/>
                    </a:lnTo>
                    <a:lnTo>
                      <a:pt x="534" y="34"/>
                    </a:lnTo>
                    <a:lnTo>
                      <a:pt x="534" y="67"/>
                    </a:lnTo>
                    <a:lnTo>
                      <a:pt x="500" y="67"/>
                    </a:lnTo>
                    <a:lnTo>
                      <a:pt x="500" y="84"/>
                    </a:lnTo>
                    <a:lnTo>
                      <a:pt x="484" y="84"/>
                    </a:lnTo>
                    <a:lnTo>
                      <a:pt x="484" y="117"/>
                    </a:lnTo>
                    <a:lnTo>
                      <a:pt x="450" y="117"/>
                    </a:lnTo>
                    <a:lnTo>
                      <a:pt x="450" y="151"/>
                    </a:lnTo>
                    <a:lnTo>
                      <a:pt x="417" y="151"/>
                    </a:lnTo>
                    <a:lnTo>
                      <a:pt x="417" y="167"/>
                    </a:lnTo>
                    <a:lnTo>
                      <a:pt x="400" y="167"/>
                    </a:lnTo>
                    <a:lnTo>
                      <a:pt x="400" y="201"/>
                    </a:lnTo>
                    <a:lnTo>
                      <a:pt x="367" y="201"/>
                    </a:lnTo>
                    <a:lnTo>
                      <a:pt x="367" y="234"/>
                    </a:lnTo>
                    <a:lnTo>
                      <a:pt x="334" y="234"/>
                    </a:lnTo>
                    <a:lnTo>
                      <a:pt x="334" y="251"/>
                    </a:lnTo>
                    <a:lnTo>
                      <a:pt x="317" y="251"/>
                    </a:lnTo>
                    <a:lnTo>
                      <a:pt x="317" y="284"/>
                    </a:lnTo>
                    <a:lnTo>
                      <a:pt x="284" y="284"/>
                    </a:lnTo>
                    <a:lnTo>
                      <a:pt x="284" y="317"/>
                    </a:lnTo>
                    <a:lnTo>
                      <a:pt x="251" y="317"/>
                    </a:lnTo>
                    <a:lnTo>
                      <a:pt x="251" y="334"/>
                    </a:lnTo>
                    <a:lnTo>
                      <a:pt x="234" y="334"/>
                    </a:lnTo>
                    <a:lnTo>
                      <a:pt x="234" y="367"/>
                    </a:lnTo>
                    <a:lnTo>
                      <a:pt x="201" y="367"/>
                    </a:lnTo>
                    <a:lnTo>
                      <a:pt x="201" y="401"/>
                    </a:lnTo>
                    <a:lnTo>
                      <a:pt x="167" y="401"/>
                    </a:lnTo>
                    <a:lnTo>
                      <a:pt x="167" y="417"/>
                    </a:lnTo>
                    <a:lnTo>
                      <a:pt x="151" y="417"/>
                    </a:lnTo>
                    <a:lnTo>
                      <a:pt x="151" y="451"/>
                    </a:lnTo>
                    <a:lnTo>
                      <a:pt x="117" y="451"/>
                    </a:lnTo>
                    <a:lnTo>
                      <a:pt x="117" y="484"/>
                    </a:lnTo>
                    <a:lnTo>
                      <a:pt x="84" y="484"/>
                    </a:lnTo>
                    <a:lnTo>
                      <a:pt x="84" y="501"/>
                    </a:lnTo>
                    <a:lnTo>
                      <a:pt x="67" y="501"/>
                    </a:lnTo>
                    <a:lnTo>
                      <a:pt x="67" y="534"/>
                    </a:lnTo>
                    <a:lnTo>
                      <a:pt x="34" y="534"/>
                    </a:lnTo>
                    <a:lnTo>
                      <a:pt x="34" y="567"/>
                    </a:lnTo>
                    <a:lnTo>
                      <a:pt x="1" y="567"/>
                    </a:lnTo>
                    <a:lnTo>
                      <a:pt x="1" y="651"/>
                    </a:lnTo>
                    <a:lnTo>
                      <a:pt x="34" y="651"/>
                    </a:lnTo>
                    <a:lnTo>
                      <a:pt x="34" y="667"/>
                    </a:lnTo>
                    <a:lnTo>
                      <a:pt x="67" y="667"/>
                    </a:lnTo>
                    <a:lnTo>
                      <a:pt x="67" y="701"/>
                    </a:lnTo>
                    <a:lnTo>
                      <a:pt x="84" y="701"/>
                    </a:lnTo>
                    <a:lnTo>
                      <a:pt x="84" y="667"/>
                    </a:lnTo>
                    <a:lnTo>
                      <a:pt x="117" y="667"/>
                    </a:lnTo>
                    <a:lnTo>
                      <a:pt x="117" y="651"/>
                    </a:lnTo>
                    <a:lnTo>
                      <a:pt x="151" y="651"/>
                    </a:lnTo>
                    <a:lnTo>
                      <a:pt x="151" y="617"/>
                    </a:lnTo>
                    <a:lnTo>
                      <a:pt x="167" y="617"/>
                    </a:lnTo>
                    <a:lnTo>
                      <a:pt x="167" y="584"/>
                    </a:lnTo>
                    <a:lnTo>
                      <a:pt x="201" y="584"/>
                    </a:lnTo>
                    <a:lnTo>
                      <a:pt x="201" y="567"/>
                    </a:lnTo>
                    <a:lnTo>
                      <a:pt x="234" y="567"/>
                    </a:lnTo>
                    <a:lnTo>
                      <a:pt x="234" y="534"/>
                    </a:lnTo>
                    <a:lnTo>
                      <a:pt x="251" y="534"/>
                    </a:lnTo>
                    <a:lnTo>
                      <a:pt x="251" y="501"/>
                    </a:lnTo>
                    <a:lnTo>
                      <a:pt x="284" y="501"/>
                    </a:lnTo>
                    <a:lnTo>
                      <a:pt x="284" y="484"/>
                    </a:lnTo>
                    <a:lnTo>
                      <a:pt x="317" y="484"/>
                    </a:lnTo>
                    <a:lnTo>
                      <a:pt x="317" y="451"/>
                    </a:lnTo>
                    <a:lnTo>
                      <a:pt x="334" y="451"/>
                    </a:lnTo>
                    <a:lnTo>
                      <a:pt x="334" y="417"/>
                    </a:lnTo>
                    <a:lnTo>
                      <a:pt x="367" y="417"/>
                    </a:lnTo>
                    <a:lnTo>
                      <a:pt x="367" y="401"/>
                    </a:lnTo>
                    <a:lnTo>
                      <a:pt x="400" y="401"/>
                    </a:lnTo>
                    <a:lnTo>
                      <a:pt x="400" y="367"/>
                    </a:lnTo>
                    <a:lnTo>
                      <a:pt x="417" y="367"/>
                    </a:lnTo>
                    <a:lnTo>
                      <a:pt x="417" y="334"/>
                    </a:lnTo>
                    <a:lnTo>
                      <a:pt x="450" y="334"/>
                    </a:lnTo>
                    <a:lnTo>
                      <a:pt x="450" y="317"/>
                    </a:lnTo>
                    <a:lnTo>
                      <a:pt x="484" y="317"/>
                    </a:lnTo>
                    <a:lnTo>
                      <a:pt x="484" y="284"/>
                    </a:lnTo>
                    <a:lnTo>
                      <a:pt x="500" y="284"/>
                    </a:lnTo>
                    <a:lnTo>
                      <a:pt x="500" y="251"/>
                    </a:lnTo>
                    <a:lnTo>
                      <a:pt x="534" y="251"/>
                    </a:lnTo>
                    <a:lnTo>
                      <a:pt x="534" y="234"/>
                    </a:lnTo>
                    <a:lnTo>
                      <a:pt x="567" y="234"/>
                    </a:lnTo>
                    <a:lnTo>
                      <a:pt x="567" y="201"/>
                    </a:lnTo>
                    <a:lnTo>
                      <a:pt x="584" y="201"/>
                    </a:lnTo>
                    <a:lnTo>
                      <a:pt x="584" y="167"/>
                    </a:lnTo>
                    <a:lnTo>
                      <a:pt x="617" y="167"/>
                    </a:lnTo>
                    <a:lnTo>
                      <a:pt x="617" y="151"/>
                    </a:lnTo>
                    <a:lnTo>
                      <a:pt x="650" y="151"/>
                    </a:lnTo>
                    <a:lnTo>
                      <a:pt x="650" y="117"/>
                    </a:lnTo>
                    <a:lnTo>
                      <a:pt x="667" y="117"/>
                    </a:lnTo>
                    <a:lnTo>
                      <a:pt x="667" y="84"/>
                    </a:lnTo>
                    <a:lnTo>
                      <a:pt x="700" y="84"/>
                    </a:lnTo>
                    <a:lnTo>
                      <a:pt x="700" y="67"/>
                    </a:lnTo>
                    <a:lnTo>
                      <a:pt x="734" y="67"/>
                    </a:lnTo>
                    <a:lnTo>
                      <a:pt x="734" y="34"/>
                    </a:lnTo>
                    <a:lnTo>
                      <a:pt x="617" y="34"/>
                    </a:lnTo>
                    <a:lnTo>
                      <a:pt x="617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>
                <a:off x="4368400" y="1517375"/>
                <a:ext cx="23775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918" extrusionOk="0">
                    <a:moveTo>
                      <a:pt x="800" y="1"/>
                    </a:moveTo>
                    <a:lnTo>
                      <a:pt x="800" y="18"/>
                    </a:lnTo>
                    <a:lnTo>
                      <a:pt x="784" y="18"/>
                    </a:lnTo>
                    <a:lnTo>
                      <a:pt x="784" y="51"/>
                    </a:lnTo>
                    <a:lnTo>
                      <a:pt x="750" y="51"/>
                    </a:lnTo>
                    <a:lnTo>
                      <a:pt x="750" y="84"/>
                    </a:lnTo>
                    <a:lnTo>
                      <a:pt x="717" y="84"/>
                    </a:lnTo>
                    <a:lnTo>
                      <a:pt x="717" y="101"/>
                    </a:lnTo>
                    <a:lnTo>
                      <a:pt x="700" y="101"/>
                    </a:lnTo>
                    <a:lnTo>
                      <a:pt x="700" y="134"/>
                    </a:lnTo>
                    <a:lnTo>
                      <a:pt x="667" y="134"/>
                    </a:lnTo>
                    <a:lnTo>
                      <a:pt x="667" y="168"/>
                    </a:lnTo>
                    <a:lnTo>
                      <a:pt x="634" y="168"/>
                    </a:lnTo>
                    <a:lnTo>
                      <a:pt x="634" y="184"/>
                    </a:lnTo>
                    <a:lnTo>
                      <a:pt x="617" y="184"/>
                    </a:lnTo>
                    <a:lnTo>
                      <a:pt x="617" y="218"/>
                    </a:lnTo>
                    <a:lnTo>
                      <a:pt x="584" y="218"/>
                    </a:lnTo>
                    <a:lnTo>
                      <a:pt x="584" y="251"/>
                    </a:lnTo>
                    <a:lnTo>
                      <a:pt x="550" y="251"/>
                    </a:lnTo>
                    <a:lnTo>
                      <a:pt x="550" y="268"/>
                    </a:lnTo>
                    <a:lnTo>
                      <a:pt x="534" y="268"/>
                    </a:lnTo>
                    <a:lnTo>
                      <a:pt x="534" y="301"/>
                    </a:lnTo>
                    <a:lnTo>
                      <a:pt x="500" y="301"/>
                    </a:lnTo>
                    <a:lnTo>
                      <a:pt x="500" y="334"/>
                    </a:lnTo>
                    <a:lnTo>
                      <a:pt x="467" y="334"/>
                    </a:lnTo>
                    <a:lnTo>
                      <a:pt x="467" y="351"/>
                    </a:lnTo>
                    <a:lnTo>
                      <a:pt x="450" y="351"/>
                    </a:lnTo>
                    <a:lnTo>
                      <a:pt x="450" y="384"/>
                    </a:lnTo>
                    <a:lnTo>
                      <a:pt x="417" y="384"/>
                    </a:lnTo>
                    <a:lnTo>
                      <a:pt x="417" y="418"/>
                    </a:lnTo>
                    <a:lnTo>
                      <a:pt x="384" y="418"/>
                    </a:lnTo>
                    <a:lnTo>
                      <a:pt x="384" y="434"/>
                    </a:lnTo>
                    <a:lnTo>
                      <a:pt x="367" y="434"/>
                    </a:lnTo>
                    <a:lnTo>
                      <a:pt x="367" y="468"/>
                    </a:lnTo>
                    <a:lnTo>
                      <a:pt x="334" y="468"/>
                    </a:lnTo>
                    <a:lnTo>
                      <a:pt x="334" y="501"/>
                    </a:lnTo>
                    <a:lnTo>
                      <a:pt x="300" y="501"/>
                    </a:lnTo>
                    <a:lnTo>
                      <a:pt x="300" y="518"/>
                    </a:lnTo>
                    <a:lnTo>
                      <a:pt x="284" y="518"/>
                    </a:lnTo>
                    <a:lnTo>
                      <a:pt x="284" y="551"/>
                    </a:lnTo>
                    <a:lnTo>
                      <a:pt x="250" y="551"/>
                    </a:lnTo>
                    <a:lnTo>
                      <a:pt x="250" y="584"/>
                    </a:lnTo>
                    <a:lnTo>
                      <a:pt x="217" y="584"/>
                    </a:lnTo>
                    <a:lnTo>
                      <a:pt x="217" y="601"/>
                    </a:lnTo>
                    <a:lnTo>
                      <a:pt x="200" y="601"/>
                    </a:lnTo>
                    <a:lnTo>
                      <a:pt x="200" y="634"/>
                    </a:lnTo>
                    <a:lnTo>
                      <a:pt x="167" y="634"/>
                    </a:lnTo>
                    <a:lnTo>
                      <a:pt x="167" y="667"/>
                    </a:lnTo>
                    <a:lnTo>
                      <a:pt x="134" y="667"/>
                    </a:lnTo>
                    <a:lnTo>
                      <a:pt x="134" y="684"/>
                    </a:lnTo>
                    <a:lnTo>
                      <a:pt x="117" y="684"/>
                    </a:lnTo>
                    <a:lnTo>
                      <a:pt x="117" y="717"/>
                    </a:lnTo>
                    <a:lnTo>
                      <a:pt x="84" y="717"/>
                    </a:lnTo>
                    <a:lnTo>
                      <a:pt x="84" y="751"/>
                    </a:lnTo>
                    <a:lnTo>
                      <a:pt x="50" y="751"/>
                    </a:lnTo>
                    <a:lnTo>
                      <a:pt x="50" y="767"/>
                    </a:lnTo>
                    <a:lnTo>
                      <a:pt x="34" y="767"/>
                    </a:lnTo>
                    <a:lnTo>
                      <a:pt x="34" y="801"/>
                    </a:lnTo>
                    <a:lnTo>
                      <a:pt x="0" y="801"/>
                    </a:lnTo>
                    <a:lnTo>
                      <a:pt x="0" y="851"/>
                    </a:lnTo>
                    <a:lnTo>
                      <a:pt x="34" y="851"/>
                    </a:lnTo>
                    <a:lnTo>
                      <a:pt x="34" y="884"/>
                    </a:lnTo>
                    <a:lnTo>
                      <a:pt x="50" y="884"/>
                    </a:lnTo>
                    <a:lnTo>
                      <a:pt x="50" y="917"/>
                    </a:lnTo>
                    <a:lnTo>
                      <a:pt x="117" y="917"/>
                    </a:lnTo>
                    <a:lnTo>
                      <a:pt x="117" y="884"/>
                    </a:lnTo>
                    <a:lnTo>
                      <a:pt x="134" y="884"/>
                    </a:lnTo>
                    <a:lnTo>
                      <a:pt x="134" y="851"/>
                    </a:lnTo>
                    <a:lnTo>
                      <a:pt x="167" y="851"/>
                    </a:lnTo>
                    <a:lnTo>
                      <a:pt x="167" y="834"/>
                    </a:lnTo>
                    <a:lnTo>
                      <a:pt x="200" y="834"/>
                    </a:lnTo>
                    <a:lnTo>
                      <a:pt x="200" y="801"/>
                    </a:lnTo>
                    <a:lnTo>
                      <a:pt x="217" y="801"/>
                    </a:lnTo>
                    <a:lnTo>
                      <a:pt x="217" y="767"/>
                    </a:lnTo>
                    <a:lnTo>
                      <a:pt x="250" y="767"/>
                    </a:lnTo>
                    <a:lnTo>
                      <a:pt x="250" y="751"/>
                    </a:lnTo>
                    <a:lnTo>
                      <a:pt x="284" y="751"/>
                    </a:lnTo>
                    <a:lnTo>
                      <a:pt x="284" y="717"/>
                    </a:lnTo>
                    <a:lnTo>
                      <a:pt x="300" y="717"/>
                    </a:lnTo>
                    <a:lnTo>
                      <a:pt x="300" y="684"/>
                    </a:lnTo>
                    <a:lnTo>
                      <a:pt x="334" y="684"/>
                    </a:lnTo>
                    <a:lnTo>
                      <a:pt x="334" y="667"/>
                    </a:lnTo>
                    <a:lnTo>
                      <a:pt x="367" y="667"/>
                    </a:lnTo>
                    <a:lnTo>
                      <a:pt x="367" y="634"/>
                    </a:lnTo>
                    <a:lnTo>
                      <a:pt x="384" y="634"/>
                    </a:lnTo>
                    <a:lnTo>
                      <a:pt x="384" y="601"/>
                    </a:lnTo>
                    <a:lnTo>
                      <a:pt x="417" y="601"/>
                    </a:lnTo>
                    <a:lnTo>
                      <a:pt x="417" y="584"/>
                    </a:lnTo>
                    <a:lnTo>
                      <a:pt x="450" y="584"/>
                    </a:lnTo>
                    <a:lnTo>
                      <a:pt x="450" y="551"/>
                    </a:lnTo>
                    <a:lnTo>
                      <a:pt x="467" y="551"/>
                    </a:lnTo>
                    <a:lnTo>
                      <a:pt x="467" y="518"/>
                    </a:lnTo>
                    <a:lnTo>
                      <a:pt x="500" y="518"/>
                    </a:lnTo>
                    <a:lnTo>
                      <a:pt x="500" y="501"/>
                    </a:lnTo>
                    <a:lnTo>
                      <a:pt x="534" y="501"/>
                    </a:lnTo>
                    <a:lnTo>
                      <a:pt x="534" y="468"/>
                    </a:lnTo>
                    <a:lnTo>
                      <a:pt x="550" y="468"/>
                    </a:lnTo>
                    <a:lnTo>
                      <a:pt x="550" y="434"/>
                    </a:lnTo>
                    <a:lnTo>
                      <a:pt x="584" y="434"/>
                    </a:lnTo>
                    <a:lnTo>
                      <a:pt x="584" y="418"/>
                    </a:lnTo>
                    <a:lnTo>
                      <a:pt x="617" y="418"/>
                    </a:lnTo>
                    <a:lnTo>
                      <a:pt x="617" y="384"/>
                    </a:lnTo>
                    <a:lnTo>
                      <a:pt x="634" y="384"/>
                    </a:lnTo>
                    <a:lnTo>
                      <a:pt x="634" y="351"/>
                    </a:lnTo>
                    <a:lnTo>
                      <a:pt x="667" y="351"/>
                    </a:lnTo>
                    <a:lnTo>
                      <a:pt x="667" y="334"/>
                    </a:lnTo>
                    <a:lnTo>
                      <a:pt x="700" y="334"/>
                    </a:lnTo>
                    <a:lnTo>
                      <a:pt x="700" y="301"/>
                    </a:lnTo>
                    <a:lnTo>
                      <a:pt x="717" y="301"/>
                    </a:lnTo>
                    <a:lnTo>
                      <a:pt x="717" y="268"/>
                    </a:lnTo>
                    <a:lnTo>
                      <a:pt x="750" y="268"/>
                    </a:lnTo>
                    <a:lnTo>
                      <a:pt x="750" y="251"/>
                    </a:lnTo>
                    <a:lnTo>
                      <a:pt x="784" y="251"/>
                    </a:lnTo>
                    <a:lnTo>
                      <a:pt x="784" y="218"/>
                    </a:lnTo>
                    <a:lnTo>
                      <a:pt x="800" y="218"/>
                    </a:lnTo>
                    <a:lnTo>
                      <a:pt x="800" y="184"/>
                    </a:lnTo>
                    <a:lnTo>
                      <a:pt x="834" y="184"/>
                    </a:lnTo>
                    <a:lnTo>
                      <a:pt x="834" y="168"/>
                    </a:lnTo>
                    <a:lnTo>
                      <a:pt x="867" y="168"/>
                    </a:lnTo>
                    <a:lnTo>
                      <a:pt x="867" y="134"/>
                    </a:lnTo>
                    <a:lnTo>
                      <a:pt x="884" y="134"/>
                    </a:lnTo>
                    <a:lnTo>
                      <a:pt x="884" y="101"/>
                    </a:lnTo>
                    <a:lnTo>
                      <a:pt x="917" y="101"/>
                    </a:lnTo>
                    <a:lnTo>
                      <a:pt x="917" y="84"/>
                    </a:lnTo>
                    <a:lnTo>
                      <a:pt x="950" y="84"/>
                    </a:lnTo>
                    <a:lnTo>
                      <a:pt x="950" y="18"/>
                    </a:lnTo>
                    <a:lnTo>
                      <a:pt x="884" y="18"/>
                    </a:lnTo>
                    <a:lnTo>
                      <a:pt x="884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>
                <a:off x="4380075" y="1523625"/>
                <a:ext cx="287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34" extrusionOk="0">
                    <a:moveTo>
                      <a:pt x="1000" y="1"/>
                    </a:moveTo>
                    <a:lnTo>
                      <a:pt x="1000" y="18"/>
                    </a:lnTo>
                    <a:lnTo>
                      <a:pt x="983" y="18"/>
                    </a:lnTo>
                    <a:lnTo>
                      <a:pt x="983" y="51"/>
                    </a:lnTo>
                    <a:lnTo>
                      <a:pt x="950" y="51"/>
                    </a:lnTo>
                    <a:lnTo>
                      <a:pt x="950" y="84"/>
                    </a:lnTo>
                    <a:lnTo>
                      <a:pt x="916" y="84"/>
                    </a:lnTo>
                    <a:lnTo>
                      <a:pt x="916" y="101"/>
                    </a:lnTo>
                    <a:lnTo>
                      <a:pt x="900" y="101"/>
                    </a:lnTo>
                    <a:lnTo>
                      <a:pt x="900" y="134"/>
                    </a:lnTo>
                    <a:lnTo>
                      <a:pt x="866" y="134"/>
                    </a:lnTo>
                    <a:lnTo>
                      <a:pt x="866" y="168"/>
                    </a:lnTo>
                    <a:lnTo>
                      <a:pt x="833" y="168"/>
                    </a:lnTo>
                    <a:lnTo>
                      <a:pt x="833" y="184"/>
                    </a:lnTo>
                    <a:lnTo>
                      <a:pt x="816" y="184"/>
                    </a:lnTo>
                    <a:lnTo>
                      <a:pt x="816" y="218"/>
                    </a:lnTo>
                    <a:lnTo>
                      <a:pt x="783" y="218"/>
                    </a:lnTo>
                    <a:lnTo>
                      <a:pt x="783" y="251"/>
                    </a:lnTo>
                    <a:lnTo>
                      <a:pt x="750" y="251"/>
                    </a:lnTo>
                    <a:lnTo>
                      <a:pt x="750" y="268"/>
                    </a:lnTo>
                    <a:lnTo>
                      <a:pt x="733" y="268"/>
                    </a:lnTo>
                    <a:lnTo>
                      <a:pt x="733" y="301"/>
                    </a:lnTo>
                    <a:lnTo>
                      <a:pt x="700" y="301"/>
                    </a:lnTo>
                    <a:lnTo>
                      <a:pt x="700" y="334"/>
                    </a:lnTo>
                    <a:lnTo>
                      <a:pt x="667" y="334"/>
                    </a:lnTo>
                    <a:lnTo>
                      <a:pt x="667" y="351"/>
                    </a:lnTo>
                    <a:lnTo>
                      <a:pt x="650" y="351"/>
                    </a:lnTo>
                    <a:lnTo>
                      <a:pt x="650" y="384"/>
                    </a:lnTo>
                    <a:lnTo>
                      <a:pt x="617" y="384"/>
                    </a:lnTo>
                    <a:lnTo>
                      <a:pt x="617" y="417"/>
                    </a:lnTo>
                    <a:lnTo>
                      <a:pt x="583" y="417"/>
                    </a:lnTo>
                    <a:lnTo>
                      <a:pt x="583" y="434"/>
                    </a:lnTo>
                    <a:lnTo>
                      <a:pt x="567" y="434"/>
                    </a:lnTo>
                    <a:lnTo>
                      <a:pt x="567" y="467"/>
                    </a:lnTo>
                    <a:lnTo>
                      <a:pt x="533" y="467"/>
                    </a:lnTo>
                    <a:lnTo>
                      <a:pt x="533" y="501"/>
                    </a:lnTo>
                    <a:lnTo>
                      <a:pt x="500" y="501"/>
                    </a:lnTo>
                    <a:lnTo>
                      <a:pt x="500" y="517"/>
                    </a:lnTo>
                    <a:lnTo>
                      <a:pt x="483" y="517"/>
                    </a:lnTo>
                    <a:lnTo>
                      <a:pt x="483" y="551"/>
                    </a:lnTo>
                    <a:lnTo>
                      <a:pt x="450" y="551"/>
                    </a:lnTo>
                    <a:lnTo>
                      <a:pt x="450" y="584"/>
                    </a:lnTo>
                    <a:lnTo>
                      <a:pt x="417" y="584"/>
                    </a:lnTo>
                    <a:lnTo>
                      <a:pt x="417" y="601"/>
                    </a:lnTo>
                    <a:lnTo>
                      <a:pt x="400" y="601"/>
                    </a:lnTo>
                    <a:lnTo>
                      <a:pt x="400" y="634"/>
                    </a:lnTo>
                    <a:lnTo>
                      <a:pt x="367" y="634"/>
                    </a:lnTo>
                    <a:lnTo>
                      <a:pt x="367" y="667"/>
                    </a:lnTo>
                    <a:lnTo>
                      <a:pt x="333" y="667"/>
                    </a:lnTo>
                    <a:lnTo>
                      <a:pt x="333" y="684"/>
                    </a:lnTo>
                    <a:lnTo>
                      <a:pt x="317" y="684"/>
                    </a:lnTo>
                    <a:lnTo>
                      <a:pt x="317" y="717"/>
                    </a:lnTo>
                    <a:lnTo>
                      <a:pt x="283" y="717"/>
                    </a:lnTo>
                    <a:lnTo>
                      <a:pt x="283" y="751"/>
                    </a:lnTo>
                    <a:lnTo>
                      <a:pt x="250" y="751"/>
                    </a:lnTo>
                    <a:lnTo>
                      <a:pt x="250" y="767"/>
                    </a:lnTo>
                    <a:lnTo>
                      <a:pt x="233" y="767"/>
                    </a:lnTo>
                    <a:lnTo>
                      <a:pt x="233" y="801"/>
                    </a:lnTo>
                    <a:lnTo>
                      <a:pt x="200" y="801"/>
                    </a:lnTo>
                    <a:lnTo>
                      <a:pt x="200" y="834"/>
                    </a:lnTo>
                    <a:lnTo>
                      <a:pt x="167" y="834"/>
                    </a:lnTo>
                    <a:lnTo>
                      <a:pt x="167" y="851"/>
                    </a:lnTo>
                    <a:lnTo>
                      <a:pt x="150" y="851"/>
                    </a:lnTo>
                    <a:lnTo>
                      <a:pt x="150" y="884"/>
                    </a:lnTo>
                    <a:lnTo>
                      <a:pt x="117" y="884"/>
                    </a:lnTo>
                    <a:lnTo>
                      <a:pt x="117" y="917"/>
                    </a:lnTo>
                    <a:lnTo>
                      <a:pt x="83" y="917"/>
                    </a:lnTo>
                    <a:lnTo>
                      <a:pt x="83" y="934"/>
                    </a:lnTo>
                    <a:lnTo>
                      <a:pt x="67" y="934"/>
                    </a:lnTo>
                    <a:lnTo>
                      <a:pt x="67" y="967"/>
                    </a:lnTo>
                    <a:lnTo>
                      <a:pt x="33" y="967"/>
                    </a:lnTo>
                    <a:lnTo>
                      <a:pt x="33" y="1001"/>
                    </a:lnTo>
                    <a:lnTo>
                      <a:pt x="0" y="1001"/>
                    </a:lnTo>
                    <a:lnTo>
                      <a:pt x="0" y="1084"/>
                    </a:lnTo>
                    <a:lnTo>
                      <a:pt x="33" y="1084"/>
                    </a:lnTo>
                    <a:lnTo>
                      <a:pt x="33" y="1101"/>
                    </a:lnTo>
                    <a:lnTo>
                      <a:pt x="67" y="1101"/>
                    </a:lnTo>
                    <a:lnTo>
                      <a:pt x="67" y="1134"/>
                    </a:lnTo>
                    <a:lnTo>
                      <a:pt x="83" y="1134"/>
                    </a:lnTo>
                    <a:lnTo>
                      <a:pt x="83" y="1101"/>
                    </a:lnTo>
                    <a:lnTo>
                      <a:pt x="117" y="1101"/>
                    </a:lnTo>
                    <a:lnTo>
                      <a:pt x="117" y="1084"/>
                    </a:lnTo>
                    <a:lnTo>
                      <a:pt x="150" y="1084"/>
                    </a:lnTo>
                    <a:lnTo>
                      <a:pt x="150" y="1051"/>
                    </a:lnTo>
                    <a:lnTo>
                      <a:pt x="167" y="1051"/>
                    </a:lnTo>
                    <a:lnTo>
                      <a:pt x="167" y="1017"/>
                    </a:lnTo>
                    <a:lnTo>
                      <a:pt x="200" y="1017"/>
                    </a:lnTo>
                    <a:lnTo>
                      <a:pt x="200" y="1001"/>
                    </a:lnTo>
                    <a:lnTo>
                      <a:pt x="233" y="1001"/>
                    </a:lnTo>
                    <a:lnTo>
                      <a:pt x="233" y="967"/>
                    </a:lnTo>
                    <a:lnTo>
                      <a:pt x="250" y="967"/>
                    </a:lnTo>
                    <a:lnTo>
                      <a:pt x="250" y="934"/>
                    </a:lnTo>
                    <a:lnTo>
                      <a:pt x="283" y="934"/>
                    </a:lnTo>
                    <a:lnTo>
                      <a:pt x="283" y="917"/>
                    </a:lnTo>
                    <a:lnTo>
                      <a:pt x="317" y="917"/>
                    </a:lnTo>
                    <a:lnTo>
                      <a:pt x="317" y="884"/>
                    </a:lnTo>
                    <a:lnTo>
                      <a:pt x="333" y="884"/>
                    </a:lnTo>
                    <a:lnTo>
                      <a:pt x="333" y="851"/>
                    </a:lnTo>
                    <a:lnTo>
                      <a:pt x="367" y="851"/>
                    </a:lnTo>
                    <a:lnTo>
                      <a:pt x="367" y="834"/>
                    </a:lnTo>
                    <a:lnTo>
                      <a:pt x="400" y="834"/>
                    </a:lnTo>
                    <a:lnTo>
                      <a:pt x="400" y="801"/>
                    </a:lnTo>
                    <a:lnTo>
                      <a:pt x="417" y="801"/>
                    </a:lnTo>
                    <a:lnTo>
                      <a:pt x="417" y="767"/>
                    </a:lnTo>
                    <a:lnTo>
                      <a:pt x="450" y="767"/>
                    </a:lnTo>
                    <a:lnTo>
                      <a:pt x="450" y="751"/>
                    </a:lnTo>
                    <a:lnTo>
                      <a:pt x="483" y="751"/>
                    </a:lnTo>
                    <a:lnTo>
                      <a:pt x="483" y="717"/>
                    </a:lnTo>
                    <a:lnTo>
                      <a:pt x="500" y="717"/>
                    </a:lnTo>
                    <a:lnTo>
                      <a:pt x="500" y="684"/>
                    </a:lnTo>
                    <a:lnTo>
                      <a:pt x="533" y="684"/>
                    </a:lnTo>
                    <a:lnTo>
                      <a:pt x="533" y="667"/>
                    </a:lnTo>
                    <a:lnTo>
                      <a:pt x="567" y="667"/>
                    </a:lnTo>
                    <a:lnTo>
                      <a:pt x="567" y="634"/>
                    </a:lnTo>
                    <a:lnTo>
                      <a:pt x="583" y="634"/>
                    </a:lnTo>
                    <a:lnTo>
                      <a:pt x="583" y="601"/>
                    </a:lnTo>
                    <a:lnTo>
                      <a:pt x="617" y="601"/>
                    </a:lnTo>
                    <a:lnTo>
                      <a:pt x="617" y="584"/>
                    </a:lnTo>
                    <a:lnTo>
                      <a:pt x="650" y="584"/>
                    </a:lnTo>
                    <a:lnTo>
                      <a:pt x="650" y="551"/>
                    </a:lnTo>
                    <a:lnTo>
                      <a:pt x="667" y="551"/>
                    </a:lnTo>
                    <a:lnTo>
                      <a:pt x="667" y="517"/>
                    </a:lnTo>
                    <a:lnTo>
                      <a:pt x="700" y="517"/>
                    </a:lnTo>
                    <a:lnTo>
                      <a:pt x="700" y="501"/>
                    </a:lnTo>
                    <a:lnTo>
                      <a:pt x="733" y="501"/>
                    </a:lnTo>
                    <a:lnTo>
                      <a:pt x="733" y="467"/>
                    </a:lnTo>
                    <a:lnTo>
                      <a:pt x="750" y="467"/>
                    </a:lnTo>
                    <a:lnTo>
                      <a:pt x="750" y="434"/>
                    </a:lnTo>
                    <a:lnTo>
                      <a:pt x="783" y="434"/>
                    </a:lnTo>
                    <a:lnTo>
                      <a:pt x="783" y="417"/>
                    </a:lnTo>
                    <a:lnTo>
                      <a:pt x="816" y="417"/>
                    </a:lnTo>
                    <a:lnTo>
                      <a:pt x="816" y="384"/>
                    </a:lnTo>
                    <a:lnTo>
                      <a:pt x="833" y="384"/>
                    </a:lnTo>
                    <a:lnTo>
                      <a:pt x="833" y="351"/>
                    </a:lnTo>
                    <a:lnTo>
                      <a:pt x="866" y="351"/>
                    </a:lnTo>
                    <a:lnTo>
                      <a:pt x="866" y="334"/>
                    </a:lnTo>
                    <a:lnTo>
                      <a:pt x="900" y="334"/>
                    </a:lnTo>
                    <a:lnTo>
                      <a:pt x="900" y="301"/>
                    </a:lnTo>
                    <a:lnTo>
                      <a:pt x="916" y="301"/>
                    </a:lnTo>
                    <a:lnTo>
                      <a:pt x="916" y="268"/>
                    </a:lnTo>
                    <a:lnTo>
                      <a:pt x="950" y="268"/>
                    </a:lnTo>
                    <a:lnTo>
                      <a:pt x="950" y="251"/>
                    </a:lnTo>
                    <a:lnTo>
                      <a:pt x="983" y="251"/>
                    </a:lnTo>
                    <a:lnTo>
                      <a:pt x="983" y="218"/>
                    </a:lnTo>
                    <a:lnTo>
                      <a:pt x="1000" y="218"/>
                    </a:lnTo>
                    <a:lnTo>
                      <a:pt x="1000" y="184"/>
                    </a:lnTo>
                    <a:lnTo>
                      <a:pt x="1033" y="184"/>
                    </a:lnTo>
                    <a:lnTo>
                      <a:pt x="1033" y="168"/>
                    </a:lnTo>
                    <a:lnTo>
                      <a:pt x="1066" y="168"/>
                    </a:lnTo>
                    <a:lnTo>
                      <a:pt x="1066" y="134"/>
                    </a:lnTo>
                    <a:lnTo>
                      <a:pt x="1083" y="134"/>
                    </a:lnTo>
                    <a:lnTo>
                      <a:pt x="1083" y="101"/>
                    </a:lnTo>
                    <a:lnTo>
                      <a:pt x="1116" y="101"/>
                    </a:lnTo>
                    <a:lnTo>
                      <a:pt x="1116" y="84"/>
                    </a:lnTo>
                    <a:lnTo>
                      <a:pt x="1150" y="84"/>
                    </a:lnTo>
                    <a:lnTo>
                      <a:pt x="1150" y="18"/>
                    </a:lnTo>
                    <a:lnTo>
                      <a:pt x="1083" y="18"/>
                    </a:lnTo>
                    <a:lnTo>
                      <a:pt x="1083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4398400" y="1529875"/>
                <a:ext cx="2625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50" h="1001" extrusionOk="0">
                    <a:moveTo>
                      <a:pt x="933" y="1"/>
                    </a:moveTo>
                    <a:lnTo>
                      <a:pt x="933" y="18"/>
                    </a:lnTo>
                    <a:lnTo>
                      <a:pt x="917" y="18"/>
                    </a:lnTo>
                    <a:lnTo>
                      <a:pt x="917" y="51"/>
                    </a:lnTo>
                    <a:lnTo>
                      <a:pt x="883" y="51"/>
                    </a:lnTo>
                    <a:lnTo>
                      <a:pt x="883" y="84"/>
                    </a:lnTo>
                    <a:lnTo>
                      <a:pt x="850" y="84"/>
                    </a:lnTo>
                    <a:lnTo>
                      <a:pt x="850" y="101"/>
                    </a:lnTo>
                    <a:lnTo>
                      <a:pt x="833" y="101"/>
                    </a:lnTo>
                    <a:lnTo>
                      <a:pt x="833" y="134"/>
                    </a:lnTo>
                    <a:lnTo>
                      <a:pt x="800" y="134"/>
                    </a:lnTo>
                    <a:lnTo>
                      <a:pt x="800" y="167"/>
                    </a:lnTo>
                    <a:lnTo>
                      <a:pt x="767" y="167"/>
                    </a:lnTo>
                    <a:lnTo>
                      <a:pt x="767" y="184"/>
                    </a:lnTo>
                    <a:lnTo>
                      <a:pt x="750" y="184"/>
                    </a:lnTo>
                    <a:lnTo>
                      <a:pt x="750" y="217"/>
                    </a:lnTo>
                    <a:lnTo>
                      <a:pt x="717" y="217"/>
                    </a:lnTo>
                    <a:lnTo>
                      <a:pt x="717" y="251"/>
                    </a:lnTo>
                    <a:lnTo>
                      <a:pt x="683" y="251"/>
                    </a:lnTo>
                    <a:lnTo>
                      <a:pt x="683" y="267"/>
                    </a:lnTo>
                    <a:lnTo>
                      <a:pt x="667" y="267"/>
                    </a:lnTo>
                    <a:lnTo>
                      <a:pt x="667" y="301"/>
                    </a:lnTo>
                    <a:lnTo>
                      <a:pt x="633" y="301"/>
                    </a:lnTo>
                    <a:lnTo>
                      <a:pt x="633" y="334"/>
                    </a:lnTo>
                    <a:lnTo>
                      <a:pt x="600" y="334"/>
                    </a:lnTo>
                    <a:lnTo>
                      <a:pt x="600" y="351"/>
                    </a:lnTo>
                    <a:lnTo>
                      <a:pt x="583" y="351"/>
                    </a:lnTo>
                    <a:lnTo>
                      <a:pt x="583" y="384"/>
                    </a:lnTo>
                    <a:lnTo>
                      <a:pt x="550" y="384"/>
                    </a:lnTo>
                    <a:lnTo>
                      <a:pt x="550" y="417"/>
                    </a:lnTo>
                    <a:lnTo>
                      <a:pt x="517" y="417"/>
                    </a:lnTo>
                    <a:lnTo>
                      <a:pt x="517" y="434"/>
                    </a:lnTo>
                    <a:lnTo>
                      <a:pt x="500" y="434"/>
                    </a:lnTo>
                    <a:lnTo>
                      <a:pt x="500" y="467"/>
                    </a:lnTo>
                    <a:lnTo>
                      <a:pt x="467" y="467"/>
                    </a:lnTo>
                    <a:lnTo>
                      <a:pt x="467" y="501"/>
                    </a:lnTo>
                    <a:lnTo>
                      <a:pt x="433" y="501"/>
                    </a:lnTo>
                    <a:lnTo>
                      <a:pt x="433" y="517"/>
                    </a:lnTo>
                    <a:lnTo>
                      <a:pt x="417" y="517"/>
                    </a:lnTo>
                    <a:lnTo>
                      <a:pt x="417" y="551"/>
                    </a:lnTo>
                    <a:lnTo>
                      <a:pt x="383" y="551"/>
                    </a:lnTo>
                    <a:lnTo>
                      <a:pt x="383" y="584"/>
                    </a:lnTo>
                    <a:lnTo>
                      <a:pt x="350" y="584"/>
                    </a:lnTo>
                    <a:lnTo>
                      <a:pt x="350" y="601"/>
                    </a:lnTo>
                    <a:lnTo>
                      <a:pt x="333" y="601"/>
                    </a:lnTo>
                    <a:lnTo>
                      <a:pt x="333" y="634"/>
                    </a:lnTo>
                    <a:lnTo>
                      <a:pt x="300" y="634"/>
                    </a:lnTo>
                    <a:lnTo>
                      <a:pt x="300" y="667"/>
                    </a:lnTo>
                    <a:lnTo>
                      <a:pt x="267" y="667"/>
                    </a:lnTo>
                    <a:lnTo>
                      <a:pt x="267" y="684"/>
                    </a:lnTo>
                    <a:lnTo>
                      <a:pt x="250" y="684"/>
                    </a:lnTo>
                    <a:lnTo>
                      <a:pt x="250" y="717"/>
                    </a:lnTo>
                    <a:lnTo>
                      <a:pt x="217" y="717"/>
                    </a:lnTo>
                    <a:lnTo>
                      <a:pt x="217" y="751"/>
                    </a:lnTo>
                    <a:lnTo>
                      <a:pt x="183" y="751"/>
                    </a:lnTo>
                    <a:lnTo>
                      <a:pt x="183" y="767"/>
                    </a:lnTo>
                    <a:lnTo>
                      <a:pt x="167" y="767"/>
                    </a:lnTo>
                    <a:lnTo>
                      <a:pt x="167" y="801"/>
                    </a:lnTo>
                    <a:lnTo>
                      <a:pt x="133" y="801"/>
                    </a:lnTo>
                    <a:lnTo>
                      <a:pt x="133" y="834"/>
                    </a:lnTo>
                    <a:lnTo>
                      <a:pt x="100" y="834"/>
                    </a:lnTo>
                    <a:lnTo>
                      <a:pt x="100" y="851"/>
                    </a:lnTo>
                    <a:lnTo>
                      <a:pt x="83" y="851"/>
                    </a:lnTo>
                    <a:lnTo>
                      <a:pt x="83" y="884"/>
                    </a:lnTo>
                    <a:lnTo>
                      <a:pt x="50" y="884"/>
                    </a:lnTo>
                    <a:lnTo>
                      <a:pt x="50" y="917"/>
                    </a:lnTo>
                    <a:lnTo>
                      <a:pt x="17" y="917"/>
                    </a:lnTo>
                    <a:lnTo>
                      <a:pt x="17" y="934"/>
                    </a:lnTo>
                    <a:lnTo>
                      <a:pt x="0" y="934"/>
                    </a:lnTo>
                    <a:lnTo>
                      <a:pt x="0" y="1001"/>
                    </a:lnTo>
                    <a:lnTo>
                      <a:pt x="100" y="1001"/>
                    </a:lnTo>
                    <a:lnTo>
                      <a:pt x="100" y="967"/>
                    </a:lnTo>
                    <a:lnTo>
                      <a:pt x="133" y="967"/>
                    </a:lnTo>
                    <a:lnTo>
                      <a:pt x="133" y="934"/>
                    </a:lnTo>
                    <a:lnTo>
                      <a:pt x="167" y="934"/>
                    </a:lnTo>
                    <a:lnTo>
                      <a:pt x="167" y="917"/>
                    </a:lnTo>
                    <a:lnTo>
                      <a:pt x="183" y="917"/>
                    </a:lnTo>
                    <a:lnTo>
                      <a:pt x="183" y="884"/>
                    </a:lnTo>
                    <a:lnTo>
                      <a:pt x="217" y="884"/>
                    </a:lnTo>
                    <a:lnTo>
                      <a:pt x="217" y="851"/>
                    </a:lnTo>
                    <a:lnTo>
                      <a:pt x="250" y="851"/>
                    </a:lnTo>
                    <a:lnTo>
                      <a:pt x="250" y="834"/>
                    </a:lnTo>
                    <a:lnTo>
                      <a:pt x="267" y="834"/>
                    </a:lnTo>
                    <a:lnTo>
                      <a:pt x="267" y="801"/>
                    </a:lnTo>
                    <a:lnTo>
                      <a:pt x="300" y="801"/>
                    </a:lnTo>
                    <a:lnTo>
                      <a:pt x="300" y="767"/>
                    </a:lnTo>
                    <a:lnTo>
                      <a:pt x="333" y="767"/>
                    </a:lnTo>
                    <a:lnTo>
                      <a:pt x="333" y="751"/>
                    </a:lnTo>
                    <a:lnTo>
                      <a:pt x="350" y="751"/>
                    </a:lnTo>
                    <a:lnTo>
                      <a:pt x="350" y="717"/>
                    </a:lnTo>
                    <a:lnTo>
                      <a:pt x="383" y="717"/>
                    </a:lnTo>
                    <a:lnTo>
                      <a:pt x="383" y="684"/>
                    </a:lnTo>
                    <a:lnTo>
                      <a:pt x="417" y="684"/>
                    </a:lnTo>
                    <a:lnTo>
                      <a:pt x="417" y="667"/>
                    </a:lnTo>
                    <a:lnTo>
                      <a:pt x="433" y="667"/>
                    </a:lnTo>
                    <a:lnTo>
                      <a:pt x="433" y="634"/>
                    </a:lnTo>
                    <a:lnTo>
                      <a:pt x="467" y="634"/>
                    </a:lnTo>
                    <a:lnTo>
                      <a:pt x="467" y="601"/>
                    </a:lnTo>
                    <a:lnTo>
                      <a:pt x="500" y="601"/>
                    </a:lnTo>
                    <a:lnTo>
                      <a:pt x="500" y="584"/>
                    </a:lnTo>
                    <a:lnTo>
                      <a:pt x="517" y="584"/>
                    </a:lnTo>
                    <a:lnTo>
                      <a:pt x="517" y="551"/>
                    </a:lnTo>
                    <a:lnTo>
                      <a:pt x="550" y="551"/>
                    </a:lnTo>
                    <a:lnTo>
                      <a:pt x="550" y="517"/>
                    </a:lnTo>
                    <a:lnTo>
                      <a:pt x="583" y="517"/>
                    </a:lnTo>
                    <a:lnTo>
                      <a:pt x="583" y="501"/>
                    </a:lnTo>
                    <a:lnTo>
                      <a:pt x="600" y="501"/>
                    </a:lnTo>
                    <a:lnTo>
                      <a:pt x="600" y="467"/>
                    </a:lnTo>
                    <a:lnTo>
                      <a:pt x="633" y="467"/>
                    </a:lnTo>
                    <a:lnTo>
                      <a:pt x="633" y="434"/>
                    </a:lnTo>
                    <a:lnTo>
                      <a:pt x="667" y="434"/>
                    </a:lnTo>
                    <a:lnTo>
                      <a:pt x="667" y="417"/>
                    </a:lnTo>
                    <a:lnTo>
                      <a:pt x="683" y="417"/>
                    </a:lnTo>
                    <a:lnTo>
                      <a:pt x="683" y="384"/>
                    </a:lnTo>
                    <a:lnTo>
                      <a:pt x="717" y="384"/>
                    </a:lnTo>
                    <a:lnTo>
                      <a:pt x="717" y="351"/>
                    </a:lnTo>
                    <a:lnTo>
                      <a:pt x="750" y="351"/>
                    </a:lnTo>
                    <a:lnTo>
                      <a:pt x="750" y="334"/>
                    </a:lnTo>
                    <a:lnTo>
                      <a:pt x="767" y="334"/>
                    </a:lnTo>
                    <a:lnTo>
                      <a:pt x="767" y="301"/>
                    </a:lnTo>
                    <a:lnTo>
                      <a:pt x="800" y="301"/>
                    </a:lnTo>
                    <a:lnTo>
                      <a:pt x="800" y="267"/>
                    </a:lnTo>
                    <a:lnTo>
                      <a:pt x="833" y="267"/>
                    </a:lnTo>
                    <a:lnTo>
                      <a:pt x="833" y="251"/>
                    </a:lnTo>
                    <a:lnTo>
                      <a:pt x="850" y="251"/>
                    </a:lnTo>
                    <a:lnTo>
                      <a:pt x="850" y="217"/>
                    </a:lnTo>
                    <a:lnTo>
                      <a:pt x="883" y="217"/>
                    </a:lnTo>
                    <a:lnTo>
                      <a:pt x="883" y="184"/>
                    </a:lnTo>
                    <a:lnTo>
                      <a:pt x="917" y="184"/>
                    </a:lnTo>
                    <a:lnTo>
                      <a:pt x="917" y="167"/>
                    </a:lnTo>
                    <a:lnTo>
                      <a:pt x="933" y="167"/>
                    </a:lnTo>
                    <a:lnTo>
                      <a:pt x="933" y="134"/>
                    </a:lnTo>
                    <a:lnTo>
                      <a:pt x="967" y="134"/>
                    </a:lnTo>
                    <a:lnTo>
                      <a:pt x="967" y="101"/>
                    </a:lnTo>
                    <a:lnTo>
                      <a:pt x="1000" y="101"/>
                    </a:lnTo>
                    <a:lnTo>
                      <a:pt x="1000" y="84"/>
                    </a:lnTo>
                    <a:lnTo>
                      <a:pt x="1017" y="84"/>
                    </a:lnTo>
                    <a:lnTo>
                      <a:pt x="1017" y="51"/>
                    </a:lnTo>
                    <a:lnTo>
                      <a:pt x="1050" y="51"/>
                    </a:lnTo>
                    <a:lnTo>
                      <a:pt x="1050" y="18"/>
                    </a:lnTo>
                    <a:lnTo>
                      <a:pt x="1000" y="18"/>
                    </a:lnTo>
                    <a:lnTo>
                      <a:pt x="1000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>
                <a:off x="4155125" y="1571950"/>
                <a:ext cx="204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84" extrusionOk="0">
                    <a:moveTo>
                      <a:pt x="700" y="1"/>
                    </a:moveTo>
                    <a:lnTo>
                      <a:pt x="700" y="34"/>
                    </a:lnTo>
                    <a:lnTo>
                      <a:pt x="667" y="34"/>
                    </a:lnTo>
                    <a:lnTo>
                      <a:pt x="667" y="67"/>
                    </a:lnTo>
                    <a:lnTo>
                      <a:pt x="650" y="67"/>
                    </a:lnTo>
                    <a:lnTo>
                      <a:pt x="650" y="84"/>
                    </a:lnTo>
                    <a:lnTo>
                      <a:pt x="617" y="84"/>
                    </a:lnTo>
                    <a:lnTo>
                      <a:pt x="617" y="117"/>
                    </a:lnTo>
                    <a:lnTo>
                      <a:pt x="583" y="117"/>
                    </a:lnTo>
                    <a:lnTo>
                      <a:pt x="583" y="151"/>
                    </a:lnTo>
                    <a:lnTo>
                      <a:pt x="567" y="151"/>
                    </a:lnTo>
                    <a:lnTo>
                      <a:pt x="567" y="167"/>
                    </a:lnTo>
                    <a:lnTo>
                      <a:pt x="533" y="167"/>
                    </a:lnTo>
                    <a:lnTo>
                      <a:pt x="533" y="201"/>
                    </a:lnTo>
                    <a:lnTo>
                      <a:pt x="500" y="201"/>
                    </a:lnTo>
                    <a:lnTo>
                      <a:pt x="500" y="234"/>
                    </a:lnTo>
                    <a:lnTo>
                      <a:pt x="483" y="234"/>
                    </a:lnTo>
                    <a:lnTo>
                      <a:pt x="483" y="251"/>
                    </a:lnTo>
                    <a:lnTo>
                      <a:pt x="450" y="251"/>
                    </a:lnTo>
                    <a:lnTo>
                      <a:pt x="450" y="284"/>
                    </a:lnTo>
                    <a:lnTo>
                      <a:pt x="417" y="284"/>
                    </a:lnTo>
                    <a:lnTo>
                      <a:pt x="417" y="317"/>
                    </a:lnTo>
                    <a:lnTo>
                      <a:pt x="400" y="317"/>
                    </a:lnTo>
                    <a:lnTo>
                      <a:pt x="400" y="334"/>
                    </a:lnTo>
                    <a:lnTo>
                      <a:pt x="367" y="334"/>
                    </a:lnTo>
                    <a:lnTo>
                      <a:pt x="367" y="367"/>
                    </a:lnTo>
                    <a:lnTo>
                      <a:pt x="333" y="367"/>
                    </a:lnTo>
                    <a:lnTo>
                      <a:pt x="333" y="401"/>
                    </a:lnTo>
                    <a:lnTo>
                      <a:pt x="317" y="401"/>
                    </a:lnTo>
                    <a:lnTo>
                      <a:pt x="317" y="417"/>
                    </a:lnTo>
                    <a:lnTo>
                      <a:pt x="283" y="417"/>
                    </a:lnTo>
                    <a:lnTo>
                      <a:pt x="283" y="451"/>
                    </a:lnTo>
                    <a:lnTo>
                      <a:pt x="250" y="451"/>
                    </a:lnTo>
                    <a:lnTo>
                      <a:pt x="250" y="484"/>
                    </a:lnTo>
                    <a:lnTo>
                      <a:pt x="233" y="484"/>
                    </a:lnTo>
                    <a:lnTo>
                      <a:pt x="233" y="501"/>
                    </a:lnTo>
                    <a:lnTo>
                      <a:pt x="200" y="501"/>
                    </a:lnTo>
                    <a:lnTo>
                      <a:pt x="200" y="534"/>
                    </a:lnTo>
                    <a:lnTo>
                      <a:pt x="167" y="534"/>
                    </a:lnTo>
                    <a:lnTo>
                      <a:pt x="167" y="567"/>
                    </a:lnTo>
                    <a:lnTo>
                      <a:pt x="150" y="567"/>
                    </a:lnTo>
                    <a:lnTo>
                      <a:pt x="150" y="584"/>
                    </a:lnTo>
                    <a:lnTo>
                      <a:pt x="117" y="584"/>
                    </a:lnTo>
                    <a:lnTo>
                      <a:pt x="117" y="617"/>
                    </a:lnTo>
                    <a:lnTo>
                      <a:pt x="83" y="617"/>
                    </a:lnTo>
                    <a:lnTo>
                      <a:pt x="83" y="651"/>
                    </a:lnTo>
                    <a:lnTo>
                      <a:pt x="67" y="651"/>
                    </a:lnTo>
                    <a:lnTo>
                      <a:pt x="67" y="667"/>
                    </a:lnTo>
                    <a:lnTo>
                      <a:pt x="33" y="667"/>
                    </a:lnTo>
                    <a:lnTo>
                      <a:pt x="33" y="734"/>
                    </a:lnTo>
                    <a:lnTo>
                      <a:pt x="0" y="734"/>
                    </a:lnTo>
                    <a:lnTo>
                      <a:pt x="0" y="784"/>
                    </a:lnTo>
                    <a:lnTo>
                      <a:pt x="67" y="784"/>
                    </a:lnTo>
                    <a:lnTo>
                      <a:pt x="67" y="751"/>
                    </a:lnTo>
                    <a:lnTo>
                      <a:pt x="83" y="751"/>
                    </a:lnTo>
                    <a:lnTo>
                      <a:pt x="83" y="734"/>
                    </a:lnTo>
                    <a:lnTo>
                      <a:pt x="117" y="734"/>
                    </a:lnTo>
                    <a:lnTo>
                      <a:pt x="117" y="701"/>
                    </a:lnTo>
                    <a:lnTo>
                      <a:pt x="167" y="701"/>
                    </a:lnTo>
                    <a:lnTo>
                      <a:pt x="167" y="667"/>
                    </a:lnTo>
                    <a:lnTo>
                      <a:pt x="200" y="667"/>
                    </a:lnTo>
                    <a:lnTo>
                      <a:pt x="200" y="651"/>
                    </a:lnTo>
                    <a:lnTo>
                      <a:pt x="250" y="651"/>
                    </a:lnTo>
                    <a:lnTo>
                      <a:pt x="250" y="617"/>
                    </a:lnTo>
                    <a:lnTo>
                      <a:pt x="283" y="617"/>
                    </a:lnTo>
                    <a:lnTo>
                      <a:pt x="283" y="584"/>
                    </a:lnTo>
                    <a:lnTo>
                      <a:pt x="317" y="584"/>
                    </a:lnTo>
                    <a:lnTo>
                      <a:pt x="317" y="567"/>
                    </a:lnTo>
                    <a:lnTo>
                      <a:pt x="367" y="567"/>
                    </a:lnTo>
                    <a:lnTo>
                      <a:pt x="367" y="534"/>
                    </a:lnTo>
                    <a:lnTo>
                      <a:pt x="400" y="534"/>
                    </a:lnTo>
                    <a:lnTo>
                      <a:pt x="400" y="501"/>
                    </a:lnTo>
                    <a:lnTo>
                      <a:pt x="450" y="501"/>
                    </a:lnTo>
                    <a:lnTo>
                      <a:pt x="450" y="484"/>
                    </a:lnTo>
                    <a:lnTo>
                      <a:pt x="483" y="484"/>
                    </a:lnTo>
                    <a:lnTo>
                      <a:pt x="483" y="451"/>
                    </a:lnTo>
                    <a:lnTo>
                      <a:pt x="500" y="451"/>
                    </a:lnTo>
                    <a:lnTo>
                      <a:pt x="500" y="417"/>
                    </a:lnTo>
                    <a:lnTo>
                      <a:pt x="533" y="417"/>
                    </a:lnTo>
                    <a:lnTo>
                      <a:pt x="533" y="401"/>
                    </a:lnTo>
                    <a:lnTo>
                      <a:pt x="567" y="401"/>
                    </a:lnTo>
                    <a:lnTo>
                      <a:pt x="567" y="367"/>
                    </a:lnTo>
                    <a:lnTo>
                      <a:pt x="583" y="367"/>
                    </a:lnTo>
                    <a:lnTo>
                      <a:pt x="583" y="334"/>
                    </a:lnTo>
                    <a:lnTo>
                      <a:pt x="617" y="334"/>
                    </a:lnTo>
                    <a:lnTo>
                      <a:pt x="617" y="317"/>
                    </a:lnTo>
                    <a:lnTo>
                      <a:pt x="650" y="317"/>
                    </a:lnTo>
                    <a:lnTo>
                      <a:pt x="650" y="284"/>
                    </a:lnTo>
                    <a:lnTo>
                      <a:pt x="667" y="284"/>
                    </a:lnTo>
                    <a:lnTo>
                      <a:pt x="667" y="251"/>
                    </a:lnTo>
                    <a:lnTo>
                      <a:pt x="700" y="251"/>
                    </a:lnTo>
                    <a:lnTo>
                      <a:pt x="700" y="234"/>
                    </a:lnTo>
                    <a:lnTo>
                      <a:pt x="733" y="234"/>
                    </a:lnTo>
                    <a:lnTo>
                      <a:pt x="733" y="201"/>
                    </a:lnTo>
                    <a:lnTo>
                      <a:pt x="750" y="201"/>
                    </a:lnTo>
                    <a:lnTo>
                      <a:pt x="750" y="167"/>
                    </a:lnTo>
                    <a:lnTo>
                      <a:pt x="783" y="167"/>
                    </a:lnTo>
                    <a:lnTo>
                      <a:pt x="783" y="151"/>
                    </a:lnTo>
                    <a:lnTo>
                      <a:pt x="817" y="151"/>
                    </a:lnTo>
                    <a:lnTo>
                      <a:pt x="817" y="67"/>
                    </a:lnTo>
                    <a:lnTo>
                      <a:pt x="783" y="67"/>
                    </a:lnTo>
                    <a:lnTo>
                      <a:pt x="783" y="34"/>
                    </a:lnTo>
                    <a:lnTo>
                      <a:pt x="750" y="34"/>
                    </a:lnTo>
                    <a:lnTo>
                      <a:pt x="7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4190100" y="1512400"/>
                <a:ext cx="2420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7" extrusionOk="0">
                    <a:moveTo>
                      <a:pt x="934" y="0"/>
                    </a:moveTo>
                    <a:lnTo>
                      <a:pt x="934" y="33"/>
                    </a:lnTo>
                    <a:lnTo>
                      <a:pt x="884" y="33"/>
                    </a:lnTo>
                    <a:lnTo>
                      <a:pt x="884" y="50"/>
                    </a:lnTo>
                    <a:lnTo>
                      <a:pt x="851" y="50"/>
                    </a:lnTo>
                    <a:lnTo>
                      <a:pt x="851" y="83"/>
                    </a:lnTo>
                    <a:lnTo>
                      <a:pt x="834" y="83"/>
                    </a:lnTo>
                    <a:lnTo>
                      <a:pt x="834" y="117"/>
                    </a:lnTo>
                    <a:lnTo>
                      <a:pt x="801" y="117"/>
                    </a:lnTo>
                    <a:lnTo>
                      <a:pt x="801" y="133"/>
                    </a:lnTo>
                    <a:lnTo>
                      <a:pt x="767" y="133"/>
                    </a:lnTo>
                    <a:lnTo>
                      <a:pt x="767" y="167"/>
                    </a:lnTo>
                    <a:lnTo>
                      <a:pt x="751" y="167"/>
                    </a:lnTo>
                    <a:lnTo>
                      <a:pt x="751" y="200"/>
                    </a:lnTo>
                    <a:lnTo>
                      <a:pt x="717" y="200"/>
                    </a:lnTo>
                    <a:lnTo>
                      <a:pt x="717" y="217"/>
                    </a:lnTo>
                    <a:lnTo>
                      <a:pt x="684" y="217"/>
                    </a:lnTo>
                    <a:lnTo>
                      <a:pt x="684" y="250"/>
                    </a:lnTo>
                    <a:lnTo>
                      <a:pt x="667" y="250"/>
                    </a:lnTo>
                    <a:lnTo>
                      <a:pt x="667" y="283"/>
                    </a:lnTo>
                    <a:lnTo>
                      <a:pt x="634" y="283"/>
                    </a:lnTo>
                    <a:lnTo>
                      <a:pt x="634" y="300"/>
                    </a:lnTo>
                    <a:lnTo>
                      <a:pt x="601" y="300"/>
                    </a:lnTo>
                    <a:lnTo>
                      <a:pt x="601" y="333"/>
                    </a:lnTo>
                    <a:lnTo>
                      <a:pt x="584" y="333"/>
                    </a:lnTo>
                    <a:lnTo>
                      <a:pt x="584" y="367"/>
                    </a:lnTo>
                    <a:lnTo>
                      <a:pt x="551" y="367"/>
                    </a:lnTo>
                    <a:lnTo>
                      <a:pt x="551" y="383"/>
                    </a:lnTo>
                    <a:lnTo>
                      <a:pt x="501" y="383"/>
                    </a:lnTo>
                    <a:lnTo>
                      <a:pt x="501" y="417"/>
                    </a:lnTo>
                    <a:lnTo>
                      <a:pt x="467" y="417"/>
                    </a:lnTo>
                    <a:lnTo>
                      <a:pt x="467" y="450"/>
                    </a:lnTo>
                    <a:lnTo>
                      <a:pt x="434" y="450"/>
                    </a:lnTo>
                    <a:lnTo>
                      <a:pt x="434" y="467"/>
                    </a:lnTo>
                    <a:lnTo>
                      <a:pt x="417" y="467"/>
                    </a:lnTo>
                    <a:lnTo>
                      <a:pt x="417" y="500"/>
                    </a:lnTo>
                    <a:lnTo>
                      <a:pt x="384" y="500"/>
                    </a:lnTo>
                    <a:lnTo>
                      <a:pt x="384" y="550"/>
                    </a:lnTo>
                    <a:lnTo>
                      <a:pt x="351" y="550"/>
                    </a:lnTo>
                    <a:lnTo>
                      <a:pt x="351" y="583"/>
                    </a:lnTo>
                    <a:lnTo>
                      <a:pt x="334" y="583"/>
                    </a:lnTo>
                    <a:lnTo>
                      <a:pt x="334" y="617"/>
                    </a:lnTo>
                    <a:lnTo>
                      <a:pt x="301" y="617"/>
                    </a:lnTo>
                    <a:lnTo>
                      <a:pt x="301" y="633"/>
                    </a:lnTo>
                    <a:lnTo>
                      <a:pt x="267" y="633"/>
                    </a:lnTo>
                    <a:lnTo>
                      <a:pt x="267" y="667"/>
                    </a:lnTo>
                    <a:lnTo>
                      <a:pt x="251" y="667"/>
                    </a:lnTo>
                    <a:lnTo>
                      <a:pt x="251" y="700"/>
                    </a:lnTo>
                    <a:lnTo>
                      <a:pt x="217" y="700"/>
                    </a:lnTo>
                    <a:lnTo>
                      <a:pt x="217" y="717"/>
                    </a:lnTo>
                    <a:lnTo>
                      <a:pt x="184" y="717"/>
                    </a:lnTo>
                    <a:lnTo>
                      <a:pt x="184" y="750"/>
                    </a:lnTo>
                    <a:lnTo>
                      <a:pt x="167" y="750"/>
                    </a:lnTo>
                    <a:lnTo>
                      <a:pt x="167" y="783"/>
                    </a:lnTo>
                    <a:lnTo>
                      <a:pt x="134" y="783"/>
                    </a:lnTo>
                    <a:lnTo>
                      <a:pt x="134" y="800"/>
                    </a:lnTo>
                    <a:lnTo>
                      <a:pt x="101" y="800"/>
                    </a:lnTo>
                    <a:lnTo>
                      <a:pt x="101" y="833"/>
                    </a:lnTo>
                    <a:lnTo>
                      <a:pt x="84" y="833"/>
                    </a:lnTo>
                    <a:lnTo>
                      <a:pt x="84" y="866"/>
                    </a:lnTo>
                    <a:lnTo>
                      <a:pt x="51" y="866"/>
                    </a:lnTo>
                    <a:lnTo>
                      <a:pt x="51" y="883"/>
                    </a:lnTo>
                    <a:lnTo>
                      <a:pt x="17" y="883"/>
                    </a:lnTo>
                    <a:lnTo>
                      <a:pt x="17" y="950"/>
                    </a:lnTo>
                    <a:lnTo>
                      <a:pt x="1" y="950"/>
                    </a:lnTo>
                    <a:lnTo>
                      <a:pt x="1" y="966"/>
                    </a:lnTo>
                    <a:lnTo>
                      <a:pt x="51" y="966"/>
                    </a:lnTo>
                    <a:lnTo>
                      <a:pt x="51" y="950"/>
                    </a:lnTo>
                    <a:lnTo>
                      <a:pt x="84" y="950"/>
                    </a:lnTo>
                    <a:lnTo>
                      <a:pt x="84" y="916"/>
                    </a:lnTo>
                    <a:lnTo>
                      <a:pt x="101" y="916"/>
                    </a:lnTo>
                    <a:lnTo>
                      <a:pt x="101" y="883"/>
                    </a:lnTo>
                    <a:lnTo>
                      <a:pt x="134" y="883"/>
                    </a:lnTo>
                    <a:lnTo>
                      <a:pt x="134" y="866"/>
                    </a:lnTo>
                    <a:lnTo>
                      <a:pt x="167" y="866"/>
                    </a:lnTo>
                    <a:lnTo>
                      <a:pt x="167" y="833"/>
                    </a:lnTo>
                    <a:lnTo>
                      <a:pt x="184" y="833"/>
                    </a:lnTo>
                    <a:lnTo>
                      <a:pt x="184" y="800"/>
                    </a:lnTo>
                    <a:lnTo>
                      <a:pt x="217" y="800"/>
                    </a:lnTo>
                    <a:lnTo>
                      <a:pt x="217" y="783"/>
                    </a:lnTo>
                    <a:lnTo>
                      <a:pt x="251" y="783"/>
                    </a:lnTo>
                    <a:lnTo>
                      <a:pt x="251" y="750"/>
                    </a:lnTo>
                    <a:lnTo>
                      <a:pt x="267" y="750"/>
                    </a:lnTo>
                    <a:lnTo>
                      <a:pt x="267" y="717"/>
                    </a:lnTo>
                    <a:lnTo>
                      <a:pt x="301" y="717"/>
                    </a:lnTo>
                    <a:lnTo>
                      <a:pt x="301" y="700"/>
                    </a:lnTo>
                    <a:lnTo>
                      <a:pt x="334" y="700"/>
                    </a:lnTo>
                    <a:lnTo>
                      <a:pt x="334" y="667"/>
                    </a:lnTo>
                    <a:lnTo>
                      <a:pt x="351" y="667"/>
                    </a:lnTo>
                    <a:lnTo>
                      <a:pt x="351" y="633"/>
                    </a:lnTo>
                    <a:lnTo>
                      <a:pt x="384" y="633"/>
                    </a:lnTo>
                    <a:lnTo>
                      <a:pt x="384" y="617"/>
                    </a:lnTo>
                    <a:lnTo>
                      <a:pt x="417" y="617"/>
                    </a:lnTo>
                    <a:lnTo>
                      <a:pt x="417" y="583"/>
                    </a:lnTo>
                    <a:lnTo>
                      <a:pt x="434" y="583"/>
                    </a:lnTo>
                    <a:lnTo>
                      <a:pt x="434" y="550"/>
                    </a:lnTo>
                    <a:lnTo>
                      <a:pt x="467" y="550"/>
                    </a:lnTo>
                    <a:lnTo>
                      <a:pt x="467" y="533"/>
                    </a:lnTo>
                    <a:lnTo>
                      <a:pt x="501" y="533"/>
                    </a:lnTo>
                    <a:lnTo>
                      <a:pt x="501" y="500"/>
                    </a:lnTo>
                    <a:lnTo>
                      <a:pt x="517" y="500"/>
                    </a:lnTo>
                    <a:lnTo>
                      <a:pt x="517" y="467"/>
                    </a:lnTo>
                    <a:lnTo>
                      <a:pt x="551" y="467"/>
                    </a:lnTo>
                    <a:lnTo>
                      <a:pt x="551" y="450"/>
                    </a:lnTo>
                    <a:lnTo>
                      <a:pt x="584" y="450"/>
                    </a:lnTo>
                    <a:lnTo>
                      <a:pt x="584" y="417"/>
                    </a:lnTo>
                    <a:lnTo>
                      <a:pt x="601" y="417"/>
                    </a:lnTo>
                    <a:lnTo>
                      <a:pt x="601" y="383"/>
                    </a:lnTo>
                    <a:lnTo>
                      <a:pt x="634" y="383"/>
                    </a:lnTo>
                    <a:lnTo>
                      <a:pt x="634" y="367"/>
                    </a:lnTo>
                    <a:lnTo>
                      <a:pt x="667" y="367"/>
                    </a:lnTo>
                    <a:lnTo>
                      <a:pt x="667" y="333"/>
                    </a:lnTo>
                    <a:lnTo>
                      <a:pt x="684" y="333"/>
                    </a:lnTo>
                    <a:lnTo>
                      <a:pt x="684" y="300"/>
                    </a:lnTo>
                    <a:lnTo>
                      <a:pt x="717" y="300"/>
                    </a:lnTo>
                    <a:lnTo>
                      <a:pt x="717" y="283"/>
                    </a:lnTo>
                    <a:lnTo>
                      <a:pt x="751" y="283"/>
                    </a:lnTo>
                    <a:lnTo>
                      <a:pt x="751" y="250"/>
                    </a:lnTo>
                    <a:lnTo>
                      <a:pt x="767" y="250"/>
                    </a:lnTo>
                    <a:lnTo>
                      <a:pt x="767" y="217"/>
                    </a:lnTo>
                    <a:lnTo>
                      <a:pt x="801" y="217"/>
                    </a:lnTo>
                    <a:lnTo>
                      <a:pt x="801" y="200"/>
                    </a:lnTo>
                    <a:lnTo>
                      <a:pt x="834" y="200"/>
                    </a:lnTo>
                    <a:lnTo>
                      <a:pt x="834" y="167"/>
                    </a:lnTo>
                    <a:lnTo>
                      <a:pt x="851" y="167"/>
                    </a:lnTo>
                    <a:lnTo>
                      <a:pt x="851" y="133"/>
                    </a:lnTo>
                    <a:lnTo>
                      <a:pt x="884" y="133"/>
                    </a:lnTo>
                    <a:lnTo>
                      <a:pt x="884" y="117"/>
                    </a:lnTo>
                    <a:lnTo>
                      <a:pt x="917" y="117"/>
                    </a:lnTo>
                    <a:lnTo>
                      <a:pt x="917" y="83"/>
                    </a:lnTo>
                    <a:lnTo>
                      <a:pt x="934" y="83"/>
                    </a:lnTo>
                    <a:lnTo>
                      <a:pt x="934" y="50"/>
                    </a:lnTo>
                    <a:lnTo>
                      <a:pt x="967" y="50"/>
                    </a:lnTo>
                    <a:lnTo>
                      <a:pt x="9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4173450" y="1514475"/>
                <a:ext cx="59600" cy="60425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417" extrusionOk="0">
                    <a:moveTo>
                      <a:pt x="2266" y="0"/>
                    </a:moveTo>
                    <a:lnTo>
                      <a:pt x="2266" y="34"/>
                    </a:lnTo>
                    <a:lnTo>
                      <a:pt x="2250" y="34"/>
                    </a:lnTo>
                    <a:lnTo>
                      <a:pt x="2250" y="50"/>
                    </a:lnTo>
                    <a:lnTo>
                      <a:pt x="2216" y="50"/>
                    </a:lnTo>
                    <a:lnTo>
                      <a:pt x="2216" y="84"/>
                    </a:lnTo>
                    <a:lnTo>
                      <a:pt x="2183" y="84"/>
                    </a:lnTo>
                    <a:lnTo>
                      <a:pt x="2183" y="117"/>
                    </a:lnTo>
                    <a:lnTo>
                      <a:pt x="2166" y="117"/>
                    </a:lnTo>
                    <a:lnTo>
                      <a:pt x="2166" y="134"/>
                    </a:lnTo>
                    <a:lnTo>
                      <a:pt x="2133" y="134"/>
                    </a:lnTo>
                    <a:lnTo>
                      <a:pt x="2133" y="167"/>
                    </a:lnTo>
                    <a:lnTo>
                      <a:pt x="2100" y="167"/>
                    </a:lnTo>
                    <a:lnTo>
                      <a:pt x="2100" y="200"/>
                    </a:lnTo>
                    <a:lnTo>
                      <a:pt x="2083" y="200"/>
                    </a:lnTo>
                    <a:lnTo>
                      <a:pt x="2083" y="217"/>
                    </a:lnTo>
                    <a:lnTo>
                      <a:pt x="2050" y="217"/>
                    </a:lnTo>
                    <a:lnTo>
                      <a:pt x="2050" y="250"/>
                    </a:lnTo>
                    <a:lnTo>
                      <a:pt x="2016" y="250"/>
                    </a:lnTo>
                    <a:lnTo>
                      <a:pt x="2016" y="284"/>
                    </a:lnTo>
                    <a:lnTo>
                      <a:pt x="2000" y="284"/>
                    </a:lnTo>
                    <a:lnTo>
                      <a:pt x="2000" y="300"/>
                    </a:lnTo>
                    <a:lnTo>
                      <a:pt x="1966" y="300"/>
                    </a:lnTo>
                    <a:lnTo>
                      <a:pt x="1966" y="334"/>
                    </a:lnTo>
                    <a:lnTo>
                      <a:pt x="1933" y="334"/>
                    </a:lnTo>
                    <a:lnTo>
                      <a:pt x="1933" y="367"/>
                    </a:lnTo>
                    <a:lnTo>
                      <a:pt x="1917" y="367"/>
                    </a:lnTo>
                    <a:lnTo>
                      <a:pt x="1917" y="384"/>
                    </a:lnTo>
                    <a:lnTo>
                      <a:pt x="1883" y="384"/>
                    </a:lnTo>
                    <a:lnTo>
                      <a:pt x="1883" y="417"/>
                    </a:lnTo>
                    <a:lnTo>
                      <a:pt x="1850" y="417"/>
                    </a:lnTo>
                    <a:lnTo>
                      <a:pt x="1850" y="450"/>
                    </a:lnTo>
                    <a:lnTo>
                      <a:pt x="1833" y="450"/>
                    </a:lnTo>
                    <a:lnTo>
                      <a:pt x="1833" y="467"/>
                    </a:lnTo>
                    <a:lnTo>
                      <a:pt x="1800" y="467"/>
                    </a:lnTo>
                    <a:lnTo>
                      <a:pt x="1800" y="500"/>
                    </a:lnTo>
                    <a:lnTo>
                      <a:pt x="1767" y="500"/>
                    </a:lnTo>
                    <a:lnTo>
                      <a:pt x="1767" y="534"/>
                    </a:lnTo>
                    <a:lnTo>
                      <a:pt x="1750" y="534"/>
                    </a:lnTo>
                    <a:lnTo>
                      <a:pt x="1750" y="550"/>
                    </a:lnTo>
                    <a:lnTo>
                      <a:pt x="1717" y="550"/>
                    </a:lnTo>
                    <a:lnTo>
                      <a:pt x="1717" y="584"/>
                    </a:lnTo>
                    <a:lnTo>
                      <a:pt x="1683" y="584"/>
                    </a:lnTo>
                    <a:lnTo>
                      <a:pt x="1683" y="617"/>
                    </a:lnTo>
                    <a:lnTo>
                      <a:pt x="1667" y="617"/>
                    </a:lnTo>
                    <a:lnTo>
                      <a:pt x="1667" y="634"/>
                    </a:lnTo>
                    <a:lnTo>
                      <a:pt x="1633" y="634"/>
                    </a:lnTo>
                    <a:lnTo>
                      <a:pt x="1633" y="667"/>
                    </a:lnTo>
                    <a:lnTo>
                      <a:pt x="1600" y="667"/>
                    </a:lnTo>
                    <a:lnTo>
                      <a:pt x="1600" y="700"/>
                    </a:lnTo>
                    <a:lnTo>
                      <a:pt x="1583" y="700"/>
                    </a:lnTo>
                    <a:lnTo>
                      <a:pt x="1583" y="717"/>
                    </a:lnTo>
                    <a:lnTo>
                      <a:pt x="1550" y="717"/>
                    </a:lnTo>
                    <a:lnTo>
                      <a:pt x="1550" y="750"/>
                    </a:lnTo>
                    <a:lnTo>
                      <a:pt x="1517" y="750"/>
                    </a:lnTo>
                    <a:lnTo>
                      <a:pt x="1517" y="783"/>
                    </a:lnTo>
                    <a:lnTo>
                      <a:pt x="1500" y="783"/>
                    </a:lnTo>
                    <a:lnTo>
                      <a:pt x="1500" y="800"/>
                    </a:lnTo>
                    <a:lnTo>
                      <a:pt x="1467" y="800"/>
                    </a:lnTo>
                    <a:lnTo>
                      <a:pt x="1467" y="833"/>
                    </a:lnTo>
                    <a:lnTo>
                      <a:pt x="1433" y="833"/>
                    </a:lnTo>
                    <a:lnTo>
                      <a:pt x="1433" y="867"/>
                    </a:lnTo>
                    <a:lnTo>
                      <a:pt x="1417" y="867"/>
                    </a:lnTo>
                    <a:lnTo>
                      <a:pt x="1417" y="883"/>
                    </a:lnTo>
                    <a:lnTo>
                      <a:pt x="1383" y="883"/>
                    </a:lnTo>
                    <a:lnTo>
                      <a:pt x="1383" y="917"/>
                    </a:lnTo>
                    <a:lnTo>
                      <a:pt x="1350" y="917"/>
                    </a:lnTo>
                    <a:lnTo>
                      <a:pt x="1350" y="950"/>
                    </a:lnTo>
                    <a:lnTo>
                      <a:pt x="1333" y="950"/>
                    </a:lnTo>
                    <a:lnTo>
                      <a:pt x="1333" y="967"/>
                    </a:lnTo>
                    <a:lnTo>
                      <a:pt x="1300" y="967"/>
                    </a:lnTo>
                    <a:lnTo>
                      <a:pt x="1300" y="1000"/>
                    </a:lnTo>
                    <a:lnTo>
                      <a:pt x="1267" y="1000"/>
                    </a:lnTo>
                    <a:lnTo>
                      <a:pt x="1267" y="1033"/>
                    </a:lnTo>
                    <a:lnTo>
                      <a:pt x="1250" y="1033"/>
                    </a:lnTo>
                    <a:lnTo>
                      <a:pt x="1250" y="1050"/>
                    </a:lnTo>
                    <a:lnTo>
                      <a:pt x="1217" y="1050"/>
                    </a:lnTo>
                    <a:lnTo>
                      <a:pt x="1217" y="1083"/>
                    </a:lnTo>
                    <a:lnTo>
                      <a:pt x="1183" y="1083"/>
                    </a:lnTo>
                    <a:lnTo>
                      <a:pt x="1183" y="1117"/>
                    </a:lnTo>
                    <a:lnTo>
                      <a:pt x="1167" y="1117"/>
                    </a:lnTo>
                    <a:lnTo>
                      <a:pt x="1167" y="1133"/>
                    </a:lnTo>
                    <a:lnTo>
                      <a:pt x="1133" y="1133"/>
                    </a:lnTo>
                    <a:lnTo>
                      <a:pt x="1133" y="1167"/>
                    </a:lnTo>
                    <a:lnTo>
                      <a:pt x="1100" y="1167"/>
                    </a:lnTo>
                    <a:lnTo>
                      <a:pt x="1100" y="1200"/>
                    </a:lnTo>
                    <a:lnTo>
                      <a:pt x="1083" y="1200"/>
                    </a:lnTo>
                    <a:lnTo>
                      <a:pt x="1083" y="1217"/>
                    </a:lnTo>
                    <a:lnTo>
                      <a:pt x="1050" y="1217"/>
                    </a:lnTo>
                    <a:lnTo>
                      <a:pt x="1050" y="1250"/>
                    </a:lnTo>
                    <a:lnTo>
                      <a:pt x="1017" y="1250"/>
                    </a:lnTo>
                    <a:lnTo>
                      <a:pt x="1017" y="1283"/>
                    </a:lnTo>
                    <a:lnTo>
                      <a:pt x="1000" y="1283"/>
                    </a:lnTo>
                    <a:lnTo>
                      <a:pt x="1000" y="1300"/>
                    </a:lnTo>
                    <a:lnTo>
                      <a:pt x="967" y="1300"/>
                    </a:lnTo>
                    <a:lnTo>
                      <a:pt x="967" y="1333"/>
                    </a:lnTo>
                    <a:lnTo>
                      <a:pt x="933" y="1333"/>
                    </a:lnTo>
                    <a:lnTo>
                      <a:pt x="933" y="1367"/>
                    </a:lnTo>
                    <a:lnTo>
                      <a:pt x="917" y="1367"/>
                    </a:lnTo>
                    <a:lnTo>
                      <a:pt x="917" y="1383"/>
                    </a:lnTo>
                    <a:lnTo>
                      <a:pt x="883" y="1383"/>
                    </a:lnTo>
                    <a:lnTo>
                      <a:pt x="883" y="1417"/>
                    </a:lnTo>
                    <a:lnTo>
                      <a:pt x="850" y="1417"/>
                    </a:lnTo>
                    <a:lnTo>
                      <a:pt x="850" y="1450"/>
                    </a:lnTo>
                    <a:lnTo>
                      <a:pt x="833" y="1450"/>
                    </a:lnTo>
                    <a:lnTo>
                      <a:pt x="833" y="1467"/>
                    </a:lnTo>
                    <a:lnTo>
                      <a:pt x="800" y="1467"/>
                    </a:lnTo>
                    <a:lnTo>
                      <a:pt x="800" y="1500"/>
                    </a:lnTo>
                    <a:lnTo>
                      <a:pt x="767" y="1500"/>
                    </a:lnTo>
                    <a:lnTo>
                      <a:pt x="767" y="1533"/>
                    </a:lnTo>
                    <a:lnTo>
                      <a:pt x="750" y="1533"/>
                    </a:lnTo>
                    <a:lnTo>
                      <a:pt x="750" y="1550"/>
                    </a:lnTo>
                    <a:lnTo>
                      <a:pt x="717" y="1550"/>
                    </a:lnTo>
                    <a:lnTo>
                      <a:pt x="717" y="1583"/>
                    </a:lnTo>
                    <a:lnTo>
                      <a:pt x="683" y="1583"/>
                    </a:lnTo>
                    <a:lnTo>
                      <a:pt x="683" y="1617"/>
                    </a:lnTo>
                    <a:lnTo>
                      <a:pt x="667" y="1617"/>
                    </a:lnTo>
                    <a:lnTo>
                      <a:pt x="667" y="1633"/>
                    </a:lnTo>
                    <a:lnTo>
                      <a:pt x="633" y="1633"/>
                    </a:lnTo>
                    <a:lnTo>
                      <a:pt x="633" y="1667"/>
                    </a:lnTo>
                    <a:lnTo>
                      <a:pt x="600" y="1667"/>
                    </a:lnTo>
                    <a:lnTo>
                      <a:pt x="600" y="1700"/>
                    </a:lnTo>
                    <a:lnTo>
                      <a:pt x="583" y="1700"/>
                    </a:lnTo>
                    <a:lnTo>
                      <a:pt x="583" y="1717"/>
                    </a:lnTo>
                    <a:lnTo>
                      <a:pt x="550" y="1717"/>
                    </a:lnTo>
                    <a:lnTo>
                      <a:pt x="550" y="1750"/>
                    </a:lnTo>
                    <a:lnTo>
                      <a:pt x="517" y="1750"/>
                    </a:lnTo>
                    <a:lnTo>
                      <a:pt x="517" y="1783"/>
                    </a:lnTo>
                    <a:lnTo>
                      <a:pt x="500" y="1783"/>
                    </a:lnTo>
                    <a:lnTo>
                      <a:pt x="500" y="1800"/>
                    </a:lnTo>
                    <a:lnTo>
                      <a:pt x="467" y="1800"/>
                    </a:lnTo>
                    <a:lnTo>
                      <a:pt x="467" y="1833"/>
                    </a:lnTo>
                    <a:lnTo>
                      <a:pt x="434" y="1833"/>
                    </a:lnTo>
                    <a:lnTo>
                      <a:pt x="434" y="1867"/>
                    </a:lnTo>
                    <a:lnTo>
                      <a:pt x="417" y="1867"/>
                    </a:lnTo>
                    <a:lnTo>
                      <a:pt x="417" y="1883"/>
                    </a:lnTo>
                    <a:lnTo>
                      <a:pt x="384" y="1883"/>
                    </a:lnTo>
                    <a:lnTo>
                      <a:pt x="384" y="1917"/>
                    </a:lnTo>
                    <a:lnTo>
                      <a:pt x="350" y="1917"/>
                    </a:lnTo>
                    <a:lnTo>
                      <a:pt x="350" y="1950"/>
                    </a:lnTo>
                    <a:lnTo>
                      <a:pt x="334" y="1950"/>
                    </a:lnTo>
                    <a:lnTo>
                      <a:pt x="334" y="1967"/>
                    </a:lnTo>
                    <a:lnTo>
                      <a:pt x="300" y="1967"/>
                    </a:lnTo>
                    <a:lnTo>
                      <a:pt x="300" y="2000"/>
                    </a:lnTo>
                    <a:lnTo>
                      <a:pt x="267" y="2000"/>
                    </a:lnTo>
                    <a:lnTo>
                      <a:pt x="267" y="2033"/>
                    </a:lnTo>
                    <a:lnTo>
                      <a:pt x="250" y="2033"/>
                    </a:lnTo>
                    <a:lnTo>
                      <a:pt x="250" y="2050"/>
                    </a:lnTo>
                    <a:lnTo>
                      <a:pt x="217" y="2050"/>
                    </a:lnTo>
                    <a:lnTo>
                      <a:pt x="217" y="2083"/>
                    </a:lnTo>
                    <a:lnTo>
                      <a:pt x="184" y="2083"/>
                    </a:lnTo>
                    <a:lnTo>
                      <a:pt x="184" y="2116"/>
                    </a:lnTo>
                    <a:lnTo>
                      <a:pt x="167" y="2116"/>
                    </a:lnTo>
                    <a:lnTo>
                      <a:pt x="167" y="2133"/>
                    </a:lnTo>
                    <a:lnTo>
                      <a:pt x="134" y="2133"/>
                    </a:lnTo>
                    <a:lnTo>
                      <a:pt x="134" y="2166"/>
                    </a:lnTo>
                    <a:lnTo>
                      <a:pt x="100" y="2166"/>
                    </a:lnTo>
                    <a:lnTo>
                      <a:pt x="100" y="2200"/>
                    </a:lnTo>
                    <a:lnTo>
                      <a:pt x="84" y="2200"/>
                    </a:lnTo>
                    <a:lnTo>
                      <a:pt x="84" y="2216"/>
                    </a:lnTo>
                    <a:lnTo>
                      <a:pt x="50" y="2216"/>
                    </a:lnTo>
                    <a:lnTo>
                      <a:pt x="50" y="2250"/>
                    </a:lnTo>
                    <a:lnTo>
                      <a:pt x="17" y="2250"/>
                    </a:lnTo>
                    <a:lnTo>
                      <a:pt x="17" y="2283"/>
                    </a:lnTo>
                    <a:lnTo>
                      <a:pt x="0" y="2283"/>
                    </a:lnTo>
                    <a:lnTo>
                      <a:pt x="0" y="2366"/>
                    </a:lnTo>
                    <a:lnTo>
                      <a:pt x="17" y="2366"/>
                    </a:lnTo>
                    <a:lnTo>
                      <a:pt x="17" y="2383"/>
                    </a:lnTo>
                    <a:lnTo>
                      <a:pt x="50" y="2383"/>
                    </a:lnTo>
                    <a:lnTo>
                      <a:pt x="50" y="2416"/>
                    </a:lnTo>
                    <a:lnTo>
                      <a:pt x="100" y="2416"/>
                    </a:lnTo>
                    <a:lnTo>
                      <a:pt x="100" y="2383"/>
                    </a:lnTo>
                    <a:lnTo>
                      <a:pt x="134" y="2383"/>
                    </a:lnTo>
                    <a:lnTo>
                      <a:pt x="134" y="2366"/>
                    </a:lnTo>
                    <a:lnTo>
                      <a:pt x="167" y="2366"/>
                    </a:lnTo>
                    <a:lnTo>
                      <a:pt x="167" y="2333"/>
                    </a:lnTo>
                    <a:lnTo>
                      <a:pt x="184" y="2333"/>
                    </a:lnTo>
                    <a:lnTo>
                      <a:pt x="184" y="2300"/>
                    </a:lnTo>
                    <a:lnTo>
                      <a:pt x="217" y="2300"/>
                    </a:lnTo>
                    <a:lnTo>
                      <a:pt x="217" y="2283"/>
                    </a:lnTo>
                    <a:lnTo>
                      <a:pt x="250" y="2283"/>
                    </a:lnTo>
                    <a:lnTo>
                      <a:pt x="250" y="2250"/>
                    </a:lnTo>
                    <a:lnTo>
                      <a:pt x="267" y="2250"/>
                    </a:lnTo>
                    <a:lnTo>
                      <a:pt x="267" y="2216"/>
                    </a:lnTo>
                    <a:lnTo>
                      <a:pt x="300" y="2216"/>
                    </a:lnTo>
                    <a:lnTo>
                      <a:pt x="300" y="2200"/>
                    </a:lnTo>
                    <a:lnTo>
                      <a:pt x="334" y="2200"/>
                    </a:lnTo>
                    <a:lnTo>
                      <a:pt x="334" y="2166"/>
                    </a:lnTo>
                    <a:lnTo>
                      <a:pt x="350" y="2166"/>
                    </a:lnTo>
                    <a:lnTo>
                      <a:pt x="350" y="2133"/>
                    </a:lnTo>
                    <a:lnTo>
                      <a:pt x="384" y="2133"/>
                    </a:lnTo>
                    <a:lnTo>
                      <a:pt x="384" y="2116"/>
                    </a:lnTo>
                    <a:lnTo>
                      <a:pt x="417" y="2116"/>
                    </a:lnTo>
                    <a:lnTo>
                      <a:pt x="417" y="2083"/>
                    </a:lnTo>
                    <a:lnTo>
                      <a:pt x="434" y="2083"/>
                    </a:lnTo>
                    <a:lnTo>
                      <a:pt x="434" y="2050"/>
                    </a:lnTo>
                    <a:lnTo>
                      <a:pt x="467" y="2050"/>
                    </a:lnTo>
                    <a:lnTo>
                      <a:pt x="467" y="2033"/>
                    </a:lnTo>
                    <a:lnTo>
                      <a:pt x="500" y="2033"/>
                    </a:lnTo>
                    <a:lnTo>
                      <a:pt x="500" y="2000"/>
                    </a:lnTo>
                    <a:lnTo>
                      <a:pt x="517" y="2000"/>
                    </a:lnTo>
                    <a:lnTo>
                      <a:pt x="517" y="1967"/>
                    </a:lnTo>
                    <a:lnTo>
                      <a:pt x="550" y="1967"/>
                    </a:lnTo>
                    <a:lnTo>
                      <a:pt x="550" y="1950"/>
                    </a:lnTo>
                    <a:lnTo>
                      <a:pt x="583" y="1950"/>
                    </a:lnTo>
                    <a:lnTo>
                      <a:pt x="583" y="1917"/>
                    </a:lnTo>
                    <a:lnTo>
                      <a:pt x="600" y="1917"/>
                    </a:lnTo>
                    <a:lnTo>
                      <a:pt x="600" y="1883"/>
                    </a:lnTo>
                    <a:lnTo>
                      <a:pt x="633" y="1883"/>
                    </a:lnTo>
                    <a:lnTo>
                      <a:pt x="633" y="1867"/>
                    </a:lnTo>
                    <a:lnTo>
                      <a:pt x="667" y="1867"/>
                    </a:lnTo>
                    <a:lnTo>
                      <a:pt x="667" y="1833"/>
                    </a:lnTo>
                    <a:lnTo>
                      <a:pt x="683" y="1833"/>
                    </a:lnTo>
                    <a:lnTo>
                      <a:pt x="683" y="1800"/>
                    </a:lnTo>
                    <a:lnTo>
                      <a:pt x="717" y="1800"/>
                    </a:lnTo>
                    <a:lnTo>
                      <a:pt x="717" y="1783"/>
                    </a:lnTo>
                    <a:lnTo>
                      <a:pt x="750" y="1783"/>
                    </a:lnTo>
                    <a:lnTo>
                      <a:pt x="750" y="1750"/>
                    </a:lnTo>
                    <a:lnTo>
                      <a:pt x="767" y="1750"/>
                    </a:lnTo>
                    <a:lnTo>
                      <a:pt x="767" y="1717"/>
                    </a:lnTo>
                    <a:lnTo>
                      <a:pt x="800" y="1717"/>
                    </a:lnTo>
                    <a:lnTo>
                      <a:pt x="800" y="1700"/>
                    </a:lnTo>
                    <a:lnTo>
                      <a:pt x="833" y="1700"/>
                    </a:lnTo>
                    <a:lnTo>
                      <a:pt x="833" y="1667"/>
                    </a:lnTo>
                    <a:lnTo>
                      <a:pt x="850" y="1667"/>
                    </a:lnTo>
                    <a:lnTo>
                      <a:pt x="850" y="1633"/>
                    </a:lnTo>
                    <a:lnTo>
                      <a:pt x="883" y="1633"/>
                    </a:lnTo>
                    <a:lnTo>
                      <a:pt x="883" y="1617"/>
                    </a:lnTo>
                    <a:lnTo>
                      <a:pt x="917" y="1617"/>
                    </a:lnTo>
                    <a:lnTo>
                      <a:pt x="917" y="1583"/>
                    </a:lnTo>
                    <a:lnTo>
                      <a:pt x="933" y="1583"/>
                    </a:lnTo>
                    <a:lnTo>
                      <a:pt x="933" y="1550"/>
                    </a:lnTo>
                    <a:lnTo>
                      <a:pt x="967" y="1550"/>
                    </a:lnTo>
                    <a:lnTo>
                      <a:pt x="967" y="1533"/>
                    </a:lnTo>
                    <a:lnTo>
                      <a:pt x="1000" y="1533"/>
                    </a:lnTo>
                    <a:lnTo>
                      <a:pt x="1000" y="1500"/>
                    </a:lnTo>
                    <a:lnTo>
                      <a:pt x="1017" y="1500"/>
                    </a:lnTo>
                    <a:lnTo>
                      <a:pt x="1017" y="1467"/>
                    </a:lnTo>
                    <a:lnTo>
                      <a:pt x="1050" y="1467"/>
                    </a:lnTo>
                    <a:lnTo>
                      <a:pt x="1050" y="1450"/>
                    </a:lnTo>
                    <a:lnTo>
                      <a:pt x="1083" y="1450"/>
                    </a:lnTo>
                    <a:lnTo>
                      <a:pt x="1083" y="1417"/>
                    </a:lnTo>
                    <a:lnTo>
                      <a:pt x="1100" y="1417"/>
                    </a:lnTo>
                    <a:lnTo>
                      <a:pt x="1100" y="1383"/>
                    </a:lnTo>
                    <a:lnTo>
                      <a:pt x="1133" y="1383"/>
                    </a:lnTo>
                    <a:lnTo>
                      <a:pt x="1133" y="1367"/>
                    </a:lnTo>
                    <a:lnTo>
                      <a:pt x="1167" y="1367"/>
                    </a:lnTo>
                    <a:lnTo>
                      <a:pt x="1167" y="1333"/>
                    </a:lnTo>
                    <a:lnTo>
                      <a:pt x="1183" y="1333"/>
                    </a:lnTo>
                    <a:lnTo>
                      <a:pt x="1183" y="1300"/>
                    </a:lnTo>
                    <a:lnTo>
                      <a:pt x="1217" y="1300"/>
                    </a:lnTo>
                    <a:lnTo>
                      <a:pt x="1217" y="1283"/>
                    </a:lnTo>
                    <a:lnTo>
                      <a:pt x="1250" y="1283"/>
                    </a:lnTo>
                    <a:lnTo>
                      <a:pt x="1250" y="1250"/>
                    </a:lnTo>
                    <a:lnTo>
                      <a:pt x="1267" y="1250"/>
                    </a:lnTo>
                    <a:lnTo>
                      <a:pt x="1267" y="1217"/>
                    </a:lnTo>
                    <a:lnTo>
                      <a:pt x="1300" y="1217"/>
                    </a:lnTo>
                    <a:lnTo>
                      <a:pt x="1300" y="1200"/>
                    </a:lnTo>
                    <a:lnTo>
                      <a:pt x="1333" y="1200"/>
                    </a:lnTo>
                    <a:lnTo>
                      <a:pt x="1333" y="1167"/>
                    </a:lnTo>
                    <a:lnTo>
                      <a:pt x="1350" y="1167"/>
                    </a:lnTo>
                    <a:lnTo>
                      <a:pt x="1350" y="1133"/>
                    </a:lnTo>
                    <a:lnTo>
                      <a:pt x="1383" y="1133"/>
                    </a:lnTo>
                    <a:lnTo>
                      <a:pt x="1383" y="1117"/>
                    </a:lnTo>
                    <a:lnTo>
                      <a:pt x="1417" y="1117"/>
                    </a:lnTo>
                    <a:lnTo>
                      <a:pt x="1417" y="1083"/>
                    </a:lnTo>
                    <a:lnTo>
                      <a:pt x="1433" y="1083"/>
                    </a:lnTo>
                    <a:lnTo>
                      <a:pt x="1433" y="1050"/>
                    </a:lnTo>
                    <a:lnTo>
                      <a:pt x="1467" y="1050"/>
                    </a:lnTo>
                    <a:lnTo>
                      <a:pt x="1467" y="1033"/>
                    </a:lnTo>
                    <a:lnTo>
                      <a:pt x="1500" y="1033"/>
                    </a:lnTo>
                    <a:lnTo>
                      <a:pt x="1500" y="1000"/>
                    </a:lnTo>
                    <a:lnTo>
                      <a:pt x="1517" y="1000"/>
                    </a:lnTo>
                    <a:lnTo>
                      <a:pt x="1517" y="967"/>
                    </a:lnTo>
                    <a:lnTo>
                      <a:pt x="1550" y="967"/>
                    </a:lnTo>
                    <a:lnTo>
                      <a:pt x="1550" y="950"/>
                    </a:lnTo>
                    <a:lnTo>
                      <a:pt x="1583" y="950"/>
                    </a:lnTo>
                    <a:lnTo>
                      <a:pt x="1583" y="917"/>
                    </a:lnTo>
                    <a:lnTo>
                      <a:pt x="1600" y="917"/>
                    </a:lnTo>
                    <a:lnTo>
                      <a:pt x="1600" y="883"/>
                    </a:lnTo>
                    <a:lnTo>
                      <a:pt x="1633" y="883"/>
                    </a:lnTo>
                    <a:lnTo>
                      <a:pt x="1633" y="867"/>
                    </a:lnTo>
                    <a:lnTo>
                      <a:pt x="1667" y="867"/>
                    </a:lnTo>
                    <a:lnTo>
                      <a:pt x="1667" y="833"/>
                    </a:lnTo>
                    <a:lnTo>
                      <a:pt x="1683" y="833"/>
                    </a:lnTo>
                    <a:lnTo>
                      <a:pt x="1683" y="800"/>
                    </a:lnTo>
                    <a:lnTo>
                      <a:pt x="1717" y="800"/>
                    </a:lnTo>
                    <a:lnTo>
                      <a:pt x="1717" y="783"/>
                    </a:lnTo>
                    <a:lnTo>
                      <a:pt x="1750" y="783"/>
                    </a:lnTo>
                    <a:lnTo>
                      <a:pt x="1750" y="750"/>
                    </a:lnTo>
                    <a:lnTo>
                      <a:pt x="1767" y="750"/>
                    </a:lnTo>
                    <a:lnTo>
                      <a:pt x="1767" y="717"/>
                    </a:lnTo>
                    <a:lnTo>
                      <a:pt x="1800" y="717"/>
                    </a:lnTo>
                    <a:lnTo>
                      <a:pt x="1800" y="700"/>
                    </a:lnTo>
                    <a:lnTo>
                      <a:pt x="1833" y="700"/>
                    </a:lnTo>
                    <a:lnTo>
                      <a:pt x="1833" y="667"/>
                    </a:lnTo>
                    <a:lnTo>
                      <a:pt x="1850" y="667"/>
                    </a:lnTo>
                    <a:lnTo>
                      <a:pt x="1850" y="634"/>
                    </a:lnTo>
                    <a:lnTo>
                      <a:pt x="1883" y="634"/>
                    </a:lnTo>
                    <a:lnTo>
                      <a:pt x="1883" y="617"/>
                    </a:lnTo>
                    <a:lnTo>
                      <a:pt x="1917" y="617"/>
                    </a:lnTo>
                    <a:lnTo>
                      <a:pt x="1917" y="584"/>
                    </a:lnTo>
                    <a:lnTo>
                      <a:pt x="1933" y="584"/>
                    </a:lnTo>
                    <a:lnTo>
                      <a:pt x="1933" y="550"/>
                    </a:lnTo>
                    <a:lnTo>
                      <a:pt x="1966" y="550"/>
                    </a:lnTo>
                    <a:lnTo>
                      <a:pt x="1966" y="534"/>
                    </a:lnTo>
                    <a:lnTo>
                      <a:pt x="2000" y="534"/>
                    </a:lnTo>
                    <a:lnTo>
                      <a:pt x="2000" y="500"/>
                    </a:lnTo>
                    <a:lnTo>
                      <a:pt x="2016" y="500"/>
                    </a:lnTo>
                    <a:lnTo>
                      <a:pt x="2016" y="467"/>
                    </a:lnTo>
                    <a:lnTo>
                      <a:pt x="2050" y="467"/>
                    </a:lnTo>
                    <a:lnTo>
                      <a:pt x="2050" y="450"/>
                    </a:lnTo>
                    <a:lnTo>
                      <a:pt x="2083" y="450"/>
                    </a:lnTo>
                    <a:lnTo>
                      <a:pt x="2083" y="417"/>
                    </a:lnTo>
                    <a:lnTo>
                      <a:pt x="2100" y="417"/>
                    </a:lnTo>
                    <a:lnTo>
                      <a:pt x="2100" y="384"/>
                    </a:lnTo>
                    <a:lnTo>
                      <a:pt x="2133" y="384"/>
                    </a:lnTo>
                    <a:lnTo>
                      <a:pt x="2133" y="367"/>
                    </a:lnTo>
                    <a:lnTo>
                      <a:pt x="2166" y="367"/>
                    </a:lnTo>
                    <a:lnTo>
                      <a:pt x="2166" y="334"/>
                    </a:lnTo>
                    <a:lnTo>
                      <a:pt x="2183" y="334"/>
                    </a:lnTo>
                    <a:lnTo>
                      <a:pt x="2183" y="300"/>
                    </a:lnTo>
                    <a:lnTo>
                      <a:pt x="2216" y="300"/>
                    </a:lnTo>
                    <a:lnTo>
                      <a:pt x="2216" y="284"/>
                    </a:lnTo>
                    <a:lnTo>
                      <a:pt x="2250" y="284"/>
                    </a:lnTo>
                    <a:lnTo>
                      <a:pt x="2250" y="250"/>
                    </a:lnTo>
                    <a:lnTo>
                      <a:pt x="2266" y="250"/>
                    </a:lnTo>
                    <a:lnTo>
                      <a:pt x="2266" y="217"/>
                    </a:lnTo>
                    <a:lnTo>
                      <a:pt x="2300" y="217"/>
                    </a:lnTo>
                    <a:lnTo>
                      <a:pt x="2300" y="200"/>
                    </a:lnTo>
                    <a:lnTo>
                      <a:pt x="2333" y="200"/>
                    </a:lnTo>
                    <a:lnTo>
                      <a:pt x="2333" y="167"/>
                    </a:lnTo>
                    <a:lnTo>
                      <a:pt x="2350" y="167"/>
                    </a:lnTo>
                    <a:lnTo>
                      <a:pt x="2350" y="134"/>
                    </a:lnTo>
                    <a:lnTo>
                      <a:pt x="2383" y="134"/>
                    </a:lnTo>
                    <a:lnTo>
                      <a:pt x="2383" y="50"/>
                    </a:lnTo>
                    <a:lnTo>
                      <a:pt x="2350" y="50"/>
                    </a:lnTo>
                    <a:lnTo>
                      <a:pt x="2350" y="34"/>
                    </a:lnTo>
                    <a:lnTo>
                      <a:pt x="2333" y="34"/>
                    </a:lnTo>
                    <a:lnTo>
                      <a:pt x="23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4206775" y="1526125"/>
                <a:ext cx="37925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451" extrusionOk="0">
                    <a:moveTo>
                      <a:pt x="1417" y="1"/>
                    </a:moveTo>
                    <a:lnTo>
                      <a:pt x="1417" y="34"/>
                    </a:lnTo>
                    <a:lnTo>
                      <a:pt x="1383" y="34"/>
                    </a:lnTo>
                    <a:lnTo>
                      <a:pt x="1383" y="68"/>
                    </a:lnTo>
                    <a:lnTo>
                      <a:pt x="1350" y="68"/>
                    </a:lnTo>
                    <a:lnTo>
                      <a:pt x="1350" y="84"/>
                    </a:lnTo>
                    <a:lnTo>
                      <a:pt x="1333" y="84"/>
                    </a:lnTo>
                    <a:lnTo>
                      <a:pt x="1333" y="118"/>
                    </a:lnTo>
                    <a:lnTo>
                      <a:pt x="1300" y="118"/>
                    </a:lnTo>
                    <a:lnTo>
                      <a:pt x="1300" y="151"/>
                    </a:lnTo>
                    <a:lnTo>
                      <a:pt x="1267" y="151"/>
                    </a:lnTo>
                    <a:lnTo>
                      <a:pt x="1267" y="168"/>
                    </a:lnTo>
                    <a:lnTo>
                      <a:pt x="1250" y="168"/>
                    </a:lnTo>
                    <a:lnTo>
                      <a:pt x="1250" y="201"/>
                    </a:lnTo>
                    <a:lnTo>
                      <a:pt x="1217" y="201"/>
                    </a:lnTo>
                    <a:lnTo>
                      <a:pt x="1217" y="234"/>
                    </a:lnTo>
                    <a:lnTo>
                      <a:pt x="1183" y="234"/>
                    </a:lnTo>
                    <a:lnTo>
                      <a:pt x="1183" y="251"/>
                    </a:lnTo>
                    <a:lnTo>
                      <a:pt x="1167" y="251"/>
                    </a:lnTo>
                    <a:lnTo>
                      <a:pt x="1167" y="284"/>
                    </a:lnTo>
                    <a:lnTo>
                      <a:pt x="1133" y="284"/>
                    </a:lnTo>
                    <a:lnTo>
                      <a:pt x="1133" y="317"/>
                    </a:lnTo>
                    <a:lnTo>
                      <a:pt x="1100" y="317"/>
                    </a:lnTo>
                    <a:lnTo>
                      <a:pt x="1100" y="334"/>
                    </a:lnTo>
                    <a:lnTo>
                      <a:pt x="1083" y="334"/>
                    </a:lnTo>
                    <a:lnTo>
                      <a:pt x="1083" y="367"/>
                    </a:lnTo>
                    <a:lnTo>
                      <a:pt x="1050" y="367"/>
                    </a:lnTo>
                    <a:lnTo>
                      <a:pt x="1050" y="401"/>
                    </a:lnTo>
                    <a:lnTo>
                      <a:pt x="1017" y="401"/>
                    </a:lnTo>
                    <a:lnTo>
                      <a:pt x="1017" y="417"/>
                    </a:lnTo>
                    <a:lnTo>
                      <a:pt x="1000" y="417"/>
                    </a:lnTo>
                    <a:lnTo>
                      <a:pt x="1000" y="451"/>
                    </a:lnTo>
                    <a:lnTo>
                      <a:pt x="967" y="451"/>
                    </a:lnTo>
                    <a:lnTo>
                      <a:pt x="967" y="484"/>
                    </a:lnTo>
                    <a:lnTo>
                      <a:pt x="933" y="484"/>
                    </a:lnTo>
                    <a:lnTo>
                      <a:pt x="933" y="501"/>
                    </a:lnTo>
                    <a:lnTo>
                      <a:pt x="917" y="501"/>
                    </a:lnTo>
                    <a:lnTo>
                      <a:pt x="917" y="534"/>
                    </a:lnTo>
                    <a:lnTo>
                      <a:pt x="883" y="534"/>
                    </a:lnTo>
                    <a:lnTo>
                      <a:pt x="883" y="567"/>
                    </a:lnTo>
                    <a:lnTo>
                      <a:pt x="850" y="567"/>
                    </a:lnTo>
                    <a:lnTo>
                      <a:pt x="850" y="584"/>
                    </a:lnTo>
                    <a:lnTo>
                      <a:pt x="833" y="584"/>
                    </a:lnTo>
                    <a:lnTo>
                      <a:pt x="833" y="617"/>
                    </a:lnTo>
                    <a:lnTo>
                      <a:pt x="800" y="617"/>
                    </a:lnTo>
                    <a:lnTo>
                      <a:pt x="800" y="651"/>
                    </a:lnTo>
                    <a:lnTo>
                      <a:pt x="767" y="651"/>
                    </a:lnTo>
                    <a:lnTo>
                      <a:pt x="767" y="667"/>
                    </a:lnTo>
                    <a:lnTo>
                      <a:pt x="750" y="667"/>
                    </a:lnTo>
                    <a:lnTo>
                      <a:pt x="750" y="701"/>
                    </a:lnTo>
                    <a:lnTo>
                      <a:pt x="717" y="701"/>
                    </a:lnTo>
                    <a:lnTo>
                      <a:pt x="717" y="734"/>
                    </a:lnTo>
                    <a:lnTo>
                      <a:pt x="683" y="734"/>
                    </a:lnTo>
                    <a:lnTo>
                      <a:pt x="683" y="751"/>
                    </a:lnTo>
                    <a:lnTo>
                      <a:pt x="667" y="751"/>
                    </a:lnTo>
                    <a:lnTo>
                      <a:pt x="667" y="784"/>
                    </a:lnTo>
                    <a:lnTo>
                      <a:pt x="633" y="784"/>
                    </a:lnTo>
                    <a:lnTo>
                      <a:pt x="633" y="817"/>
                    </a:lnTo>
                    <a:lnTo>
                      <a:pt x="600" y="817"/>
                    </a:lnTo>
                    <a:lnTo>
                      <a:pt x="600" y="834"/>
                    </a:lnTo>
                    <a:lnTo>
                      <a:pt x="584" y="834"/>
                    </a:lnTo>
                    <a:lnTo>
                      <a:pt x="584" y="867"/>
                    </a:lnTo>
                    <a:lnTo>
                      <a:pt x="550" y="867"/>
                    </a:lnTo>
                    <a:lnTo>
                      <a:pt x="550" y="901"/>
                    </a:lnTo>
                    <a:lnTo>
                      <a:pt x="517" y="901"/>
                    </a:lnTo>
                    <a:lnTo>
                      <a:pt x="517" y="917"/>
                    </a:lnTo>
                    <a:lnTo>
                      <a:pt x="500" y="917"/>
                    </a:lnTo>
                    <a:lnTo>
                      <a:pt x="500" y="951"/>
                    </a:lnTo>
                    <a:lnTo>
                      <a:pt x="467" y="951"/>
                    </a:lnTo>
                    <a:lnTo>
                      <a:pt x="467" y="984"/>
                    </a:lnTo>
                    <a:lnTo>
                      <a:pt x="434" y="984"/>
                    </a:lnTo>
                    <a:lnTo>
                      <a:pt x="434" y="1001"/>
                    </a:lnTo>
                    <a:lnTo>
                      <a:pt x="417" y="1001"/>
                    </a:lnTo>
                    <a:lnTo>
                      <a:pt x="417" y="1034"/>
                    </a:lnTo>
                    <a:lnTo>
                      <a:pt x="384" y="1034"/>
                    </a:lnTo>
                    <a:lnTo>
                      <a:pt x="384" y="1067"/>
                    </a:lnTo>
                    <a:lnTo>
                      <a:pt x="350" y="1067"/>
                    </a:lnTo>
                    <a:lnTo>
                      <a:pt x="350" y="1084"/>
                    </a:lnTo>
                    <a:lnTo>
                      <a:pt x="334" y="1084"/>
                    </a:lnTo>
                    <a:lnTo>
                      <a:pt x="334" y="1117"/>
                    </a:lnTo>
                    <a:lnTo>
                      <a:pt x="300" y="1117"/>
                    </a:lnTo>
                    <a:lnTo>
                      <a:pt x="300" y="1151"/>
                    </a:lnTo>
                    <a:lnTo>
                      <a:pt x="267" y="1151"/>
                    </a:lnTo>
                    <a:lnTo>
                      <a:pt x="267" y="1167"/>
                    </a:lnTo>
                    <a:lnTo>
                      <a:pt x="250" y="1167"/>
                    </a:lnTo>
                    <a:lnTo>
                      <a:pt x="250" y="1201"/>
                    </a:lnTo>
                    <a:lnTo>
                      <a:pt x="217" y="1201"/>
                    </a:lnTo>
                    <a:lnTo>
                      <a:pt x="217" y="1234"/>
                    </a:lnTo>
                    <a:lnTo>
                      <a:pt x="184" y="1234"/>
                    </a:lnTo>
                    <a:lnTo>
                      <a:pt x="184" y="1251"/>
                    </a:lnTo>
                    <a:lnTo>
                      <a:pt x="167" y="1251"/>
                    </a:lnTo>
                    <a:lnTo>
                      <a:pt x="167" y="1284"/>
                    </a:lnTo>
                    <a:lnTo>
                      <a:pt x="134" y="1284"/>
                    </a:lnTo>
                    <a:lnTo>
                      <a:pt x="134" y="1317"/>
                    </a:lnTo>
                    <a:lnTo>
                      <a:pt x="100" y="1317"/>
                    </a:lnTo>
                    <a:lnTo>
                      <a:pt x="100" y="1334"/>
                    </a:lnTo>
                    <a:lnTo>
                      <a:pt x="84" y="1334"/>
                    </a:lnTo>
                    <a:lnTo>
                      <a:pt x="84" y="1367"/>
                    </a:lnTo>
                    <a:lnTo>
                      <a:pt x="50" y="1367"/>
                    </a:lnTo>
                    <a:lnTo>
                      <a:pt x="50" y="1401"/>
                    </a:lnTo>
                    <a:lnTo>
                      <a:pt x="17" y="1401"/>
                    </a:lnTo>
                    <a:lnTo>
                      <a:pt x="17" y="1417"/>
                    </a:lnTo>
                    <a:lnTo>
                      <a:pt x="0" y="1417"/>
                    </a:lnTo>
                    <a:lnTo>
                      <a:pt x="0" y="1451"/>
                    </a:lnTo>
                    <a:lnTo>
                      <a:pt x="50" y="1451"/>
                    </a:lnTo>
                    <a:lnTo>
                      <a:pt x="50" y="1417"/>
                    </a:lnTo>
                    <a:lnTo>
                      <a:pt x="134" y="1417"/>
                    </a:lnTo>
                    <a:lnTo>
                      <a:pt x="134" y="1401"/>
                    </a:lnTo>
                    <a:lnTo>
                      <a:pt x="217" y="1401"/>
                    </a:lnTo>
                    <a:lnTo>
                      <a:pt x="217" y="1367"/>
                    </a:lnTo>
                    <a:lnTo>
                      <a:pt x="267" y="1367"/>
                    </a:lnTo>
                    <a:lnTo>
                      <a:pt x="267" y="1334"/>
                    </a:lnTo>
                    <a:lnTo>
                      <a:pt x="300" y="1334"/>
                    </a:lnTo>
                    <a:lnTo>
                      <a:pt x="300" y="1317"/>
                    </a:lnTo>
                    <a:lnTo>
                      <a:pt x="334" y="1317"/>
                    </a:lnTo>
                    <a:lnTo>
                      <a:pt x="334" y="1284"/>
                    </a:lnTo>
                    <a:lnTo>
                      <a:pt x="350" y="1284"/>
                    </a:lnTo>
                    <a:lnTo>
                      <a:pt x="350" y="1251"/>
                    </a:lnTo>
                    <a:lnTo>
                      <a:pt x="384" y="1251"/>
                    </a:lnTo>
                    <a:lnTo>
                      <a:pt x="384" y="1234"/>
                    </a:lnTo>
                    <a:lnTo>
                      <a:pt x="417" y="1234"/>
                    </a:lnTo>
                    <a:lnTo>
                      <a:pt x="417" y="1201"/>
                    </a:lnTo>
                    <a:lnTo>
                      <a:pt x="434" y="1201"/>
                    </a:lnTo>
                    <a:lnTo>
                      <a:pt x="434" y="1167"/>
                    </a:lnTo>
                    <a:lnTo>
                      <a:pt x="467" y="1167"/>
                    </a:lnTo>
                    <a:lnTo>
                      <a:pt x="467" y="1151"/>
                    </a:lnTo>
                    <a:lnTo>
                      <a:pt x="500" y="1151"/>
                    </a:lnTo>
                    <a:lnTo>
                      <a:pt x="500" y="1117"/>
                    </a:lnTo>
                    <a:lnTo>
                      <a:pt x="517" y="1117"/>
                    </a:lnTo>
                    <a:lnTo>
                      <a:pt x="517" y="1084"/>
                    </a:lnTo>
                    <a:lnTo>
                      <a:pt x="550" y="1084"/>
                    </a:lnTo>
                    <a:lnTo>
                      <a:pt x="550" y="1067"/>
                    </a:lnTo>
                    <a:lnTo>
                      <a:pt x="584" y="1067"/>
                    </a:lnTo>
                    <a:lnTo>
                      <a:pt x="584" y="1034"/>
                    </a:lnTo>
                    <a:lnTo>
                      <a:pt x="600" y="1034"/>
                    </a:lnTo>
                    <a:lnTo>
                      <a:pt x="600" y="1001"/>
                    </a:lnTo>
                    <a:lnTo>
                      <a:pt x="633" y="1001"/>
                    </a:lnTo>
                    <a:lnTo>
                      <a:pt x="633" y="984"/>
                    </a:lnTo>
                    <a:lnTo>
                      <a:pt x="667" y="984"/>
                    </a:lnTo>
                    <a:lnTo>
                      <a:pt x="667" y="951"/>
                    </a:lnTo>
                    <a:lnTo>
                      <a:pt x="683" y="951"/>
                    </a:lnTo>
                    <a:lnTo>
                      <a:pt x="683" y="917"/>
                    </a:lnTo>
                    <a:lnTo>
                      <a:pt x="717" y="917"/>
                    </a:lnTo>
                    <a:lnTo>
                      <a:pt x="717" y="901"/>
                    </a:lnTo>
                    <a:lnTo>
                      <a:pt x="750" y="901"/>
                    </a:lnTo>
                    <a:lnTo>
                      <a:pt x="750" y="867"/>
                    </a:lnTo>
                    <a:lnTo>
                      <a:pt x="767" y="867"/>
                    </a:lnTo>
                    <a:lnTo>
                      <a:pt x="767" y="834"/>
                    </a:lnTo>
                    <a:lnTo>
                      <a:pt x="800" y="834"/>
                    </a:lnTo>
                    <a:lnTo>
                      <a:pt x="800" y="817"/>
                    </a:lnTo>
                    <a:lnTo>
                      <a:pt x="833" y="817"/>
                    </a:lnTo>
                    <a:lnTo>
                      <a:pt x="833" y="784"/>
                    </a:lnTo>
                    <a:lnTo>
                      <a:pt x="850" y="784"/>
                    </a:lnTo>
                    <a:lnTo>
                      <a:pt x="850" y="751"/>
                    </a:lnTo>
                    <a:lnTo>
                      <a:pt x="883" y="751"/>
                    </a:lnTo>
                    <a:lnTo>
                      <a:pt x="883" y="734"/>
                    </a:lnTo>
                    <a:lnTo>
                      <a:pt x="917" y="734"/>
                    </a:lnTo>
                    <a:lnTo>
                      <a:pt x="917" y="701"/>
                    </a:lnTo>
                    <a:lnTo>
                      <a:pt x="933" y="701"/>
                    </a:lnTo>
                    <a:lnTo>
                      <a:pt x="933" y="667"/>
                    </a:lnTo>
                    <a:lnTo>
                      <a:pt x="967" y="667"/>
                    </a:lnTo>
                    <a:lnTo>
                      <a:pt x="967" y="651"/>
                    </a:lnTo>
                    <a:lnTo>
                      <a:pt x="1000" y="651"/>
                    </a:lnTo>
                    <a:lnTo>
                      <a:pt x="1000" y="617"/>
                    </a:lnTo>
                    <a:lnTo>
                      <a:pt x="1017" y="617"/>
                    </a:lnTo>
                    <a:lnTo>
                      <a:pt x="1017" y="584"/>
                    </a:lnTo>
                    <a:lnTo>
                      <a:pt x="1050" y="584"/>
                    </a:lnTo>
                    <a:lnTo>
                      <a:pt x="1050" y="567"/>
                    </a:lnTo>
                    <a:lnTo>
                      <a:pt x="1083" y="567"/>
                    </a:lnTo>
                    <a:lnTo>
                      <a:pt x="1083" y="534"/>
                    </a:lnTo>
                    <a:lnTo>
                      <a:pt x="1100" y="534"/>
                    </a:lnTo>
                    <a:lnTo>
                      <a:pt x="1100" y="501"/>
                    </a:lnTo>
                    <a:lnTo>
                      <a:pt x="1133" y="501"/>
                    </a:lnTo>
                    <a:lnTo>
                      <a:pt x="1133" y="484"/>
                    </a:lnTo>
                    <a:lnTo>
                      <a:pt x="1167" y="484"/>
                    </a:lnTo>
                    <a:lnTo>
                      <a:pt x="1167" y="451"/>
                    </a:lnTo>
                    <a:lnTo>
                      <a:pt x="1183" y="451"/>
                    </a:lnTo>
                    <a:lnTo>
                      <a:pt x="1183" y="417"/>
                    </a:lnTo>
                    <a:lnTo>
                      <a:pt x="1217" y="417"/>
                    </a:lnTo>
                    <a:lnTo>
                      <a:pt x="1217" y="401"/>
                    </a:lnTo>
                    <a:lnTo>
                      <a:pt x="1250" y="401"/>
                    </a:lnTo>
                    <a:lnTo>
                      <a:pt x="1250" y="367"/>
                    </a:lnTo>
                    <a:lnTo>
                      <a:pt x="1267" y="367"/>
                    </a:lnTo>
                    <a:lnTo>
                      <a:pt x="1267" y="334"/>
                    </a:lnTo>
                    <a:lnTo>
                      <a:pt x="1300" y="334"/>
                    </a:lnTo>
                    <a:lnTo>
                      <a:pt x="1300" y="317"/>
                    </a:lnTo>
                    <a:lnTo>
                      <a:pt x="1333" y="317"/>
                    </a:lnTo>
                    <a:lnTo>
                      <a:pt x="1333" y="284"/>
                    </a:lnTo>
                    <a:lnTo>
                      <a:pt x="1350" y="284"/>
                    </a:lnTo>
                    <a:lnTo>
                      <a:pt x="1350" y="251"/>
                    </a:lnTo>
                    <a:lnTo>
                      <a:pt x="1383" y="251"/>
                    </a:lnTo>
                    <a:lnTo>
                      <a:pt x="1383" y="234"/>
                    </a:lnTo>
                    <a:lnTo>
                      <a:pt x="1417" y="234"/>
                    </a:lnTo>
                    <a:lnTo>
                      <a:pt x="1417" y="201"/>
                    </a:lnTo>
                    <a:lnTo>
                      <a:pt x="1433" y="201"/>
                    </a:lnTo>
                    <a:lnTo>
                      <a:pt x="1433" y="168"/>
                    </a:lnTo>
                    <a:lnTo>
                      <a:pt x="1467" y="168"/>
                    </a:lnTo>
                    <a:lnTo>
                      <a:pt x="1467" y="151"/>
                    </a:lnTo>
                    <a:lnTo>
                      <a:pt x="1500" y="151"/>
                    </a:lnTo>
                    <a:lnTo>
                      <a:pt x="1500" y="118"/>
                    </a:lnTo>
                    <a:lnTo>
                      <a:pt x="1517" y="118"/>
                    </a:lnTo>
                    <a:lnTo>
                      <a:pt x="1517" y="68"/>
                    </a:lnTo>
                    <a:lnTo>
                      <a:pt x="1500" y="68"/>
                    </a:lnTo>
                    <a:lnTo>
                      <a:pt x="1500" y="34"/>
                    </a:lnTo>
                    <a:lnTo>
                      <a:pt x="1467" y="34"/>
                    </a:lnTo>
                    <a:lnTo>
                      <a:pt x="1467" y="1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4276750" y="1503225"/>
                <a:ext cx="59175" cy="59175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2367" extrusionOk="0">
                    <a:moveTo>
                      <a:pt x="2283" y="0"/>
                    </a:moveTo>
                    <a:lnTo>
                      <a:pt x="2283" y="34"/>
                    </a:lnTo>
                    <a:lnTo>
                      <a:pt x="2250" y="34"/>
                    </a:lnTo>
                    <a:lnTo>
                      <a:pt x="2250" y="67"/>
                    </a:lnTo>
                    <a:lnTo>
                      <a:pt x="2217" y="67"/>
                    </a:lnTo>
                    <a:lnTo>
                      <a:pt x="2217" y="84"/>
                    </a:lnTo>
                    <a:lnTo>
                      <a:pt x="2200" y="84"/>
                    </a:lnTo>
                    <a:lnTo>
                      <a:pt x="2200" y="117"/>
                    </a:lnTo>
                    <a:lnTo>
                      <a:pt x="2167" y="117"/>
                    </a:lnTo>
                    <a:lnTo>
                      <a:pt x="2167" y="150"/>
                    </a:lnTo>
                    <a:lnTo>
                      <a:pt x="2133" y="150"/>
                    </a:lnTo>
                    <a:lnTo>
                      <a:pt x="2133" y="167"/>
                    </a:lnTo>
                    <a:lnTo>
                      <a:pt x="2117" y="167"/>
                    </a:lnTo>
                    <a:lnTo>
                      <a:pt x="2117" y="200"/>
                    </a:lnTo>
                    <a:lnTo>
                      <a:pt x="2083" y="200"/>
                    </a:lnTo>
                    <a:lnTo>
                      <a:pt x="2083" y="234"/>
                    </a:lnTo>
                    <a:lnTo>
                      <a:pt x="2050" y="234"/>
                    </a:lnTo>
                    <a:lnTo>
                      <a:pt x="2050" y="250"/>
                    </a:lnTo>
                    <a:lnTo>
                      <a:pt x="2034" y="250"/>
                    </a:lnTo>
                    <a:lnTo>
                      <a:pt x="2034" y="284"/>
                    </a:lnTo>
                    <a:lnTo>
                      <a:pt x="2000" y="284"/>
                    </a:lnTo>
                    <a:lnTo>
                      <a:pt x="2000" y="317"/>
                    </a:lnTo>
                    <a:lnTo>
                      <a:pt x="1967" y="317"/>
                    </a:lnTo>
                    <a:lnTo>
                      <a:pt x="1967" y="334"/>
                    </a:lnTo>
                    <a:lnTo>
                      <a:pt x="1950" y="334"/>
                    </a:lnTo>
                    <a:lnTo>
                      <a:pt x="1950" y="367"/>
                    </a:lnTo>
                    <a:lnTo>
                      <a:pt x="1917" y="367"/>
                    </a:lnTo>
                    <a:lnTo>
                      <a:pt x="1917" y="400"/>
                    </a:lnTo>
                    <a:lnTo>
                      <a:pt x="1884" y="400"/>
                    </a:lnTo>
                    <a:lnTo>
                      <a:pt x="1884" y="417"/>
                    </a:lnTo>
                    <a:lnTo>
                      <a:pt x="1867" y="417"/>
                    </a:lnTo>
                    <a:lnTo>
                      <a:pt x="1867" y="450"/>
                    </a:lnTo>
                    <a:lnTo>
                      <a:pt x="1834" y="450"/>
                    </a:lnTo>
                    <a:lnTo>
                      <a:pt x="1834" y="484"/>
                    </a:lnTo>
                    <a:lnTo>
                      <a:pt x="1800" y="484"/>
                    </a:lnTo>
                    <a:lnTo>
                      <a:pt x="1800" y="500"/>
                    </a:lnTo>
                    <a:lnTo>
                      <a:pt x="1784" y="500"/>
                    </a:lnTo>
                    <a:lnTo>
                      <a:pt x="1784" y="534"/>
                    </a:lnTo>
                    <a:lnTo>
                      <a:pt x="1750" y="534"/>
                    </a:lnTo>
                    <a:lnTo>
                      <a:pt x="1750" y="567"/>
                    </a:lnTo>
                    <a:lnTo>
                      <a:pt x="1717" y="567"/>
                    </a:lnTo>
                    <a:lnTo>
                      <a:pt x="1717" y="584"/>
                    </a:lnTo>
                    <a:lnTo>
                      <a:pt x="1700" y="584"/>
                    </a:lnTo>
                    <a:lnTo>
                      <a:pt x="1700" y="617"/>
                    </a:lnTo>
                    <a:lnTo>
                      <a:pt x="1667" y="617"/>
                    </a:lnTo>
                    <a:lnTo>
                      <a:pt x="1667" y="650"/>
                    </a:lnTo>
                    <a:lnTo>
                      <a:pt x="1634" y="650"/>
                    </a:lnTo>
                    <a:lnTo>
                      <a:pt x="1634" y="667"/>
                    </a:lnTo>
                    <a:lnTo>
                      <a:pt x="1617" y="667"/>
                    </a:lnTo>
                    <a:lnTo>
                      <a:pt x="1617" y="700"/>
                    </a:lnTo>
                    <a:lnTo>
                      <a:pt x="1584" y="700"/>
                    </a:lnTo>
                    <a:lnTo>
                      <a:pt x="1584" y="734"/>
                    </a:lnTo>
                    <a:lnTo>
                      <a:pt x="1550" y="734"/>
                    </a:lnTo>
                    <a:lnTo>
                      <a:pt x="1550" y="750"/>
                    </a:lnTo>
                    <a:lnTo>
                      <a:pt x="1534" y="750"/>
                    </a:lnTo>
                    <a:lnTo>
                      <a:pt x="1534" y="784"/>
                    </a:lnTo>
                    <a:lnTo>
                      <a:pt x="1500" y="784"/>
                    </a:lnTo>
                    <a:lnTo>
                      <a:pt x="1500" y="817"/>
                    </a:lnTo>
                    <a:lnTo>
                      <a:pt x="1467" y="817"/>
                    </a:lnTo>
                    <a:lnTo>
                      <a:pt x="1467" y="834"/>
                    </a:lnTo>
                    <a:lnTo>
                      <a:pt x="1450" y="834"/>
                    </a:lnTo>
                    <a:lnTo>
                      <a:pt x="1450" y="867"/>
                    </a:lnTo>
                    <a:lnTo>
                      <a:pt x="1417" y="867"/>
                    </a:lnTo>
                    <a:lnTo>
                      <a:pt x="1417" y="900"/>
                    </a:lnTo>
                    <a:lnTo>
                      <a:pt x="1384" y="900"/>
                    </a:lnTo>
                    <a:lnTo>
                      <a:pt x="1384" y="917"/>
                    </a:lnTo>
                    <a:lnTo>
                      <a:pt x="1367" y="917"/>
                    </a:lnTo>
                    <a:lnTo>
                      <a:pt x="1367" y="950"/>
                    </a:lnTo>
                    <a:lnTo>
                      <a:pt x="1334" y="950"/>
                    </a:lnTo>
                    <a:lnTo>
                      <a:pt x="1334" y="984"/>
                    </a:lnTo>
                    <a:lnTo>
                      <a:pt x="1300" y="984"/>
                    </a:lnTo>
                    <a:lnTo>
                      <a:pt x="1300" y="1000"/>
                    </a:lnTo>
                    <a:lnTo>
                      <a:pt x="1284" y="1000"/>
                    </a:lnTo>
                    <a:lnTo>
                      <a:pt x="1284" y="1034"/>
                    </a:lnTo>
                    <a:lnTo>
                      <a:pt x="1250" y="1034"/>
                    </a:lnTo>
                    <a:lnTo>
                      <a:pt x="1250" y="1067"/>
                    </a:lnTo>
                    <a:lnTo>
                      <a:pt x="1217" y="1067"/>
                    </a:lnTo>
                    <a:lnTo>
                      <a:pt x="1217" y="1084"/>
                    </a:lnTo>
                    <a:lnTo>
                      <a:pt x="1200" y="1084"/>
                    </a:lnTo>
                    <a:lnTo>
                      <a:pt x="1200" y="1117"/>
                    </a:lnTo>
                    <a:lnTo>
                      <a:pt x="1167" y="1117"/>
                    </a:lnTo>
                    <a:lnTo>
                      <a:pt x="1167" y="1150"/>
                    </a:lnTo>
                    <a:lnTo>
                      <a:pt x="1134" y="1150"/>
                    </a:lnTo>
                    <a:lnTo>
                      <a:pt x="1134" y="1167"/>
                    </a:lnTo>
                    <a:lnTo>
                      <a:pt x="1117" y="1167"/>
                    </a:lnTo>
                    <a:lnTo>
                      <a:pt x="1117" y="1200"/>
                    </a:lnTo>
                    <a:lnTo>
                      <a:pt x="1084" y="1200"/>
                    </a:lnTo>
                    <a:lnTo>
                      <a:pt x="1084" y="1233"/>
                    </a:lnTo>
                    <a:lnTo>
                      <a:pt x="1050" y="1233"/>
                    </a:lnTo>
                    <a:lnTo>
                      <a:pt x="1050" y="1250"/>
                    </a:lnTo>
                    <a:lnTo>
                      <a:pt x="1034" y="1250"/>
                    </a:lnTo>
                    <a:lnTo>
                      <a:pt x="1034" y="1283"/>
                    </a:lnTo>
                    <a:lnTo>
                      <a:pt x="1000" y="1283"/>
                    </a:lnTo>
                    <a:lnTo>
                      <a:pt x="1000" y="1317"/>
                    </a:lnTo>
                    <a:lnTo>
                      <a:pt x="967" y="1317"/>
                    </a:lnTo>
                    <a:lnTo>
                      <a:pt x="967" y="1333"/>
                    </a:lnTo>
                    <a:lnTo>
                      <a:pt x="950" y="1333"/>
                    </a:lnTo>
                    <a:lnTo>
                      <a:pt x="950" y="1367"/>
                    </a:lnTo>
                    <a:lnTo>
                      <a:pt x="917" y="1367"/>
                    </a:lnTo>
                    <a:lnTo>
                      <a:pt x="917" y="1400"/>
                    </a:lnTo>
                    <a:lnTo>
                      <a:pt x="884" y="1400"/>
                    </a:lnTo>
                    <a:lnTo>
                      <a:pt x="884" y="1417"/>
                    </a:lnTo>
                    <a:lnTo>
                      <a:pt x="867" y="1417"/>
                    </a:lnTo>
                    <a:lnTo>
                      <a:pt x="867" y="1450"/>
                    </a:lnTo>
                    <a:lnTo>
                      <a:pt x="834" y="1450"/>
                    </a:lnTo>
                    <a:lnTo>
                      <a:pt x="834" y="1483"/>
                    </a:lnTo>
                    <a:lnTo>
                      <a:pt x="800" y="1483"/>
                    </a:lnTo>
                    <a:lnTo>
                      <a:pt x="800" y="1500"/>
                    </a:lnTo>
                    <a:lnTo>
                      <a:pt x="784" y="1500"/>
                    </a:lnTo>
                    <a:lnTo>
                      <a:pt x="784" y="1533"/>
                    </a:lnTo>
                    <a:lnTo>
                      <a:pt x="750" y="1533"/>
                    </a:lnTo>
                    <a:lnTo>
                      <a:pt x="750" y="1567"/>
                    </a:lnTo>
                    <a:lnTo>
                      <a:pt x="717" y="1567"/>
                    </a:lnTo>
                    <a:lnTo>
                      <a:pt x="717" y="1583"/>
                    </a:lnTo>
                    <a:lnTo>
                      <a:pt x="700" y="1583"/>
                    </a:lnTo>
                    <a:lnTo>
                      <a:pt x="700" y="1617"/>
                    </a:lnTo>
                    <a:lnTo>
                      <a:pt x="667" y="1617"/>
                    </a:lnTo>
                    <a:lnTo>
                      <a:pt x="667" y="1650"/>
                    </a:lnTo>
                    <a:lnTo>
                      <a:pt x="634" y="1650"/>
                    </a:lnTo>
                    <a:lnTo>
                      <a:pt x="634" y="1667"/>
                    </a:lnTo>
                    <a:lnTo>
                      <a:pt x="617" y="1667"/>
                    </a:lnTo>
                    <a:lnTo>
                      <a:pt x="617" y="1700"/>
                    </a:lnTo>
                    <a:lnTo>
                      <a:pt x="717" y="1700"/>
                    </a:lnTo>
                    <a:lnTo>
                      <a:pt x="717" y="1667"/>
                    </a:lnTo>
                    <a:lnTo>
                      <a:pt x="750" y="1667"/>
                    </a:lnTo>
                    <a:lnTo>
                      <a:pt x="750" y="1650"/>
                    </a:lnTo>
                    <a:lnTo>
                      <a:pt x="784" y="1650"/>
                    </a:lnTo>
                    <a:lnTo>
                      <a:pt x="784" y="1617"/>
                    </a:lnTo>
                    <a:lnTo>
                      <a:pt x="800" y="1617"/>
                    </a:lnTo>
                    <a:lnTo>
                      <a:pt x="800" y="1583"/>
                    </a:lnTo>
                    <a:lnTo>
                      <a:pt x="834" y="1583"/>
                    </a:lnTo>
                    <a:lnTo>
                      <a:pt x="834" y="1567"/>
                    </a:lnTo>
                    <a:lnTo>
                      <a:pt x="867" y="1567"/>
                    </a:lnTo>
                    <a:lnTo>
                      <a:pt x="867" y="1533"/>
                    </a:lnTo>
                    <a:lnTo>
                      <a:pt x="884" y="1533"/>
                    </a:lnTo>
                    <a:lnTo>
                      <a:pt x="884" y="1500"/>
                    </a:lnTo>
                    <a:lnTo>
                      <a:pt x="917" y="1500"/>
                    </a:lnTo>
                    <a:lnTo>
                      <a:pt x="917" y="1483"/>
                    </a:lnTo>
                    <a:lnTo>
                      <a:pt x="950" y="1483"/>
                    </a:lnTo>
                    <a:lnTo>
                      <a:pt x="950" y="1450"/>
                    </a:lnTo>
                    <a:lnTo>
                      <a:pt x="967" y="1450"/>
                    </a:lnTo>
                    <a:lnTo>
                      <a:pt x="967" y="1417"/>
                    </a:lnTo>
                    <a:lnTo>
                      <a:pt x="1000" y="1417"/>
                    </a:lnTo>
                    <a:lnTo>
                      <a:pt x="1000" y="1400"/>
                    </a:lnTo>
                    <a:lnTo>
                      <a:pt x="1034" y="1400"/>
                    </a:lnTo>
                    <a:lnTo>
                      <a:pt x="1034" y="1367"/>
                    </a:lnTo>
                    <a:lnTo>
                      <a:pt x="1050" y="1367"/>
                    </a:lnTo>
                    <a:lnTo>
                      <a:pt x="1050" y="1333"/>
                    </a:lnTo>
                    <a:lnTo>
                      <a:pt x="1084" y="1333"/>
                    </a:lnTo>
                    <a:lnTo>
                      <a:pt x="1084" y="1317"/>
                    </a:lnTo>
                    <a:lnTo>
                      <a:pt x="1117" y="1317"/>
                    </a:lnTo>
                    <a:lnTo>
                      <a:pt x="1117" y="1283"/>
                    </a:lnTo>
                    <a:lnTo>
                      <a:pt x="1134" y="1283"/>
                    </a:lnTo>
                    <a:lnTo>
                      <a:pt x="1134" y="1250"/>
                    </a:lnTo>
                    <a:lnTo>
                      <a:pt x="1167" y="1250"/>
                    </a:lnTo>
                    <a:lnTo>
                      <a:pt x="1167" y="1233"/>
                    </a:lnTo>
                    <a:lnTo>
                      <a:pt x="1200" y="1233"/>
                    </a:lnTo>
                    <a:lnTo>
                      <a:pt x="1200" y="1200"/>
                    </a:lnTo>
                    <a:lnTo>
                      <a:pt x="1217" y="1200"/>
                    </a:lnTo>
                    <a:lnTo>
                      <a:pt x="1217" y="1167"/>
                    </a:lnTo>
                    <a:lnTo>
                      <a:pt x="1250" y="1167"/>
                    </a:lnTo>
                    <a:lnTo>
                      <a:pt x="1250" y="1150"/>
                    </a:lnTo>
                    <a:lnTo>
                      <a:pt x="1284" y="1150"/>
                    </a:lnTo>
                    <a:lnTo>
                      <a:pt x="1284" y="1117"/>
                    </a:lnTo>
                    <a:lnTo>
                      <a:pt x="1300" y="1117"/>
                    </a:lnTo>
                    <a:lnTo>
                      <a:pt x="1300" y="1084"/>
                    </a:lnTo>
                    <a:lnTo>
                      <a:pt x="1334" y="1084"/>
                    </a:lnTo>
                    <a:lnTo>
                      <a:pt x="1334" y="1067"/>
                    </a:lnTo>
                    <a:lnTo>
                      <a:pt x="1367" y="1067"/>
                    </a:lnTo>
                    <a:lnTo>
                      <a:pt x="1367" y="1034"/>
                    </a:lnTo>
                    <a:lnTo>
                      <a:pt x="1384" y="1034"/>
                    </a:lnTo>
                    <a:lnTo>
                      <a:pt x="1384" y="1000"/>
                    </a:lnTo>
                    <a:lnTo>
                      <a:pt x="1417" y="1000"/>
                    </a:lnTo>
                    <a:lnTo>
                      <a:pt x="1417" y="984"/>
                    </a:lnTo>
                    <a:lnTo>
                      <a:pt x="1450" y="984"/>
                    </a:lnTo>
                    <a:lnTo>
                      <a:pt x="1450" y="950"/>
                    </a:lnTo>
                    <a:lnTo>
                      <a:pt x="1467" y="950"/>
                    </a:lnTo>
                    <a:lnTo>
                      <a:pt x="1467" y="917"/>
                    </a:lnTo>
                    <a:lnTo>
                      <a:pt x="1500" y="917"/>
                    </a:lnTo>
                    <a:lnTo>
                      <a:pt x="1500" y="900"/>
                    </a:lnTo>
                    <a:lnTo>
                      <a:pt x="1534" y="900"/>
                    </a:lnTo>
                    <a:lnTo>
                      <a:pt x="1534" y="867"/>
                    </a:lnTo>
                    <a:lnTo>
                      <a:pt x="1550" y="867"/>
                    </a:lnTo>
                    <a:lnTo>
                      <a:pt x="1550" y="834"/>
                    </a:lnTo>
                    <a:lnTo>
                      <a:pt x="1584" y="834"/>
                    </a:lnTo>
                    <a:lnTo>
                      <a:pt x="1584" y="817"/>
                    </a:lnTo>
                    <a:lnTo>
                      <a:pt x="1617" y="817"/>
                    </a:lnTo>
                    <a:lnTo>
                      <a:pt x="1617" y="784"/>
                    </a:lnTo>
                    <a:lnTo>
                      <a:pt x="1634" y="784"/>
                    </a:lnTo>
                    <a:lnTo>
                      <a:pt x="1634" y="750"/>
                    </a:lnTo>
                    <a:lnTo>
                      <a:pt x="1667" y="750"/>
                    </a:lnTo>
                    <a:lnTo>
                      <a:pt x="1667" y="734"/>
                    </a:lnTo>
                    <a:lnTo>
                      <a:pt x="1700" y="734"/>
                    </a:lnTo>
                    <a:lnTo>
                      <a:pt x="1700" y="700"/>
                    </a:lnTo>
                    <a:lnTo>
                      <a:pt x="1717" y="700"/>
                    </a:lnTo>
                    <a:lnTo>
                      <a:pt x="1717" y="667"/>
                    </a:lnTo>
                    <a:lnTo>
                      <a:pt x="1750" y="667"/>
                    </a:lnTo>
                    <a:lnTo>
                      <a:pt x="1750" y="650"/>
                    </a:lnTo>
                    <a:lnTo>
                      <a:pt x="1784" y="650"/>
                    </a:lnTo>
                    <a:lnTo>
                      <a:pt x="1784" y="617"/>
                    </a:lnTo>
                    <a:lnTo>
                      <a:pt x="1800" y="617"/>
                    </a:lnTo>
                    <a:lnTo>
                      <a:pt x="1800" y="584"/>
                    </a:lnTo>
                    <a:lnTo>
                      <a:pt x="1834" y="584"/>
                    </a:lnTo>
                    <a:lnTo>
                      <a:pt x="1834" y="567"/>
                    </a:lnTo>
                    <a:lnTo>
                      <a:pt x="1867" y="567"/>
                    </a:lnTo>
                    <a:lnTo>
                      <a:pt x="1867" y="534"/>
                    </a:lnTo>
                    <a:lnTo>
                      <a:pt x="1884" y="534"/>
                    </a:lnTo>
                    <a:lnTo>
                      <a:pt x="1884" y="500"/>
                    </a:lnTo>
                    <a:lnTo>
                      <a:pt x="1917" y="500"/>
                    </a:lnTo>
                    <a:lnTo>
                      <a:pt x="1917" y="484"/>
                    </a:lnTo>
                    <a:lnTo>
                      <a:pt x="1950" y="484"/>
                    </a:lnTo>
                    <a:lnTo>
                      <a:pt x="1950" y="450"/>
                    </a:lnTo>
                    <a:lnTo>
                      <a:pt x="1967" y="450"/>
                    </a:lnTo>
                    <a:lnTo>
                      <a:pt x="1967" y="417"/>
                    </a:lnTo>
                    <a:lnTo>
                      <a:pt x="2000" y="417"/>
                    </a:lnTo>
                    <a:lnTo>
                      <a:pt x="2000" y="400"/>
                    </a:lnTo>
                    <a:lnTo>
                      <a:pt x="2034" y="400"/>
                    </a:lnTo>
                    <a:lnTo>
                      <a:pt x="2034" y="367"/>
                    </a:lnTo>
                    <a:lnTo>
                      <a:pt x="2050" y="367"/>
                    </a:lnTo>
                    <a:lnTo>
                      <a:pt x="2050" y="334"/>
                    </a:lnTo>
                    <a:lnTo>
                      <a:pt x="2083" y="334"/>
                    </a:lnTo>
                    <a:lnTo>
                      <a:pt x="2083" y="317"/>
                    </a:lnTo>
                    <a:lnTo>
                      <a:pt x="2117" y="317"/>
                    </a:lnTo>
                    <a:lnTo>
                      <a:pt x="2117" y="284"/>
                    </a:lnTo>
                    <a:lnTo>
                      <a:pt x="2133" y="284"/>
                    </a:lnTo>
                    <a:lnTo>
                      <a:pt x="2133" y="250"/>
                    </a:lnTo>
                    <a:lnTo>
                      <a:pt x="2167" y="250"/>
                    </a:lnTo>
                    <a:lnTo>
                      <a:pt x="2167" y="234"/>
                    </a:lnTo>
                    <a:lnTo>
                      <a:pt x="2200" y="234"/>
                    </a:lnTo>
                    <a:lnTo>
                      <a:pt x="2200" y="200"/>
                    </a:lnTo>
                    <a:lnTo>
                      <a:pt x="2217" y="200"/>
                    </a:lnTo>
                    <a:lnTo>
                      <a:pt x="2217" y="167"/>
                    </a:lnTo>
                    <a:lnTo>
                      <a:pt x="2250" y="167"/>
                    </a:lnTo>
                    <a:lnTo>
                      <a:pt x="2250" y="150"/>
                    </a:lnTo>
                    <a:lnTo>
                      <a:pt x="2283" y="150"/>
                    </a:lnTo>
                    <a:lnTo>
                      <a:pt x="2283" y="117"/>
                    </a:lnTo>
                    <a:lnTo>
                      <a:pt x="2300" y="117"/>
                    </a:lnTo>
                    <a:lnTo>
                      <a:pt x="2300" y="84"/>
                    </a:lnTo>
                    <a:lnTo>
                      <a:pt x="2333" y="84"/>
                    </a:lnTo>
                    <a:lnTo>
                      <a:pt x="2333" y="67"/>
                    </a:lnTo>
                    <a:lnTo>
                      <a:pt x="2367" y="67"/>
                    </a:lnTo>
                    <a:lnTo>
                      <a:pt x="2367" y="34"/>
                    </a:lnTo>
                    <a:lnTo>
                      <a:pt x="2333" y="34"/>
                    </a:lnTo>
                    <a:lnTo>
                      <a:pt x="2333" y="0"/>
                    </a:lnTo>
                    <a:close/>
                    <a:moveTo>
                      <a:pt x="51" y="2233"/>
                    </a:moveTo>
                    <a:lnTo>
                      <a:pt x="51" y="2250"/>
                    </a:lnTo>
                    <a:lnTo>
                      <a:pt x="34" y="2250"/>
                    </a:lnTo>
                    <a:lnTo>
                      <a:pt x="34" y="2283"/>
                    </a:lnTo>
                    <a:lnTo>
                      <a:pt x="1" y="2283"/>
                    </a:lnTo>
                    <a:lnTo>
                      <a:pt x="1" y="2333"/>
                    </a:lnTo>
                    <a:lnTo>
                      <a:pt x="34" y="2333"/>
                    </a:lnTo>
                    <a:lnTo>
                      <a:pt x="34" y="2367"/>
                    </a:lnTo>
                    <a:lnTo>
                      <a:pt x="51" y="2367"/>
                    </a:lnTo>
                    <a:lnTo>
                      <a:pt x="51" y="2333"/>
                    </a:lnTo>
                    <a:lnTo>
                      <a:pt x="84" y="2333"/>
                    </a:lnTo>
                    <a:lnTo>
                      <a:pt x="84" y="2317"/>
                    </a:lnTo>
                    <a:lnTo>
                      <a:pt x="117" y="2317"/>
                    </a:lnTo>
                    <a:lnTo>
                      <a:pt x="117" y="2283"/>
                    </a:lnTo>
                    <a:lnTo>
                      <a:pt x="134" y="2283"/>
                    </a:lnTo>
                    <a:lnTo>
                      <a:pt x="134" y="2250"/>
                    </a:lnTo>
                    <a:lnTo>
                      <a:pt x="167" y="2250"/>
                    </a:lnTo>
                    <a:lnTo>
                      <a:pt x="167" y="2233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4333825" y="1501975"/>
                <a:ext cx="4200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18" extrusionOk="0">
                    <a:moveTo>
                      <a:pt x="50" y="0"/>
                    </a:moveTo>
                    <a:lnTo>
                      <a:pt x="50" y="34"/>
                    </a:lnTo>
                    <a:lnTo>
                      <a:pt x="17" y="34"/>
                    </a:lnTo>
                    <a:lnTo>
                      <a:pt x="17" y="50"/>
                    </a:lnTo>
                    <a:lnTo>
                      <a:pt x="0" y="50"/>
                    </a:lnTo>
                    <a:lnTo>
                      <a:pt x="0" y="84"/>
                    </a:lnTo>
                    <a:lnTo>
                      <a:pt x="17" y="84"/>
                    </a:lnTo>
                    <a:lnTo>
                      <a:pt x="17" y="117"/>
                    </a:lnTo>
                    <a:lnTo>
                      <a:pt x="84" y="117"/>
                    </a:lnTo>
                    <a:lnTo>
                      <a:pt x="84" y="84"/>
                    </a:lnTo>
                    <a:lnTo>
                      <a:pt x="100" y="84"/>
                    </a:lnTo>
                    <a:lnTo>
                      <a:pt x="100" y="50"/>
                    </a:lnTo>
                    <a:lnTo>
                      <a:pt x="134" y="50"/>
                    </a:lnTo>
                    <a:lnTo>
                      <a:pt x="134" y="34"/>
                    </a:lnTo>
                    <a:lnTo>
                      <a:pt x="167" y="34"/>
                    </a:lnTo>
                    <a:lnTo>
                      <a:pt x="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4001825" y="1458425"/>
                <a:ext cx="1560475" cy="1256050"/>
              </a:xfrm>
              <a:custGeom>
                <a:avLst/>
                <a:gdLst/>
                <a:ahLst/>
                <a:cxnLst/>
                <a:rect l="l" t="t" r="r" b="b"/>
                <a:pathLst>
                  <a:path w="62419" h="50242" extrusionOk="0">
                    <a:moveTo>
                      <a:pt x="14331" y="1"/>
                    </a:moveTo>
                    <a:cubicBezTo>
                      <a:pt x="12369" y="1"/>
                      <a:pt x="10509" y="643"/>
                      <a:pt x="8998" y="1776"/>
                    </a:cubicBezTo>
                    <a:cubicBezTo>
                      <a:pt x="7582" y="2809"/>
                      <a:pt x="6465" y="4292"/>
                      <a:pt x="5849" y="6058"/>
                    </a:cubicBezTo>
                    <a:cubicBezTo>
                      <a:pt x="3633" y="12357"/>
                      <a:pt x="9531" y="17905"/>
                      <a:pt x="7648" y="23954"/>
                    </a:cubicBezTo>
                    <a:cubicBezTo>
                      <a:pt x="5782" y="30002"/>
                      <a:pt x="0" y="33485"/>
                      <a:pt x="3483" y="40350"/>
                    </a:cubicBezTo>
                    <a:cubicBezTo>
                      <a:pt x="7124" y="47517"/>
                      <a:pt x="13613" y="50242"/>
                      <a:pt x="20787" y="50242"/>
                    </a:cubicBezTo>
                    <a:cubicBezTo>
                      <a:pt x="26054" y="50242"/>
                      <a:pt x="31691" y="48773"/>
                      <a:pt x="36842" y="46515"/>
                    </a:cubicBezTo>
                    <a:cubicBezTo>
                      <a:pt x="42757" y="43933"/>
                      <a:pt x="48039" y="40300"/>
                      <a:pt x="51372" y="36668"/>
                    </a:cubicBezTo>
                    <a:cubicBezTo>
                      <a:pt x="57337" y="30186"/>
                      <a:pt x="62419" y="19971"/>
                      <a:pt x="55371" y="12357"/>
                    </a:cubicBezTo>
                    <a:cubicBezTo>
                      <a:pt x="53304" y="10107"/>
                      <a:pt x="50388" y="8791"/>
                      <a:pt x="47406" y="8108"/>
                    </a:cubicBezTo>
                    <a:cubicBezTo>
                      <a:pt x="41857" y="6875"/>
                      <a:pt x="36342" y="7224"/>
                      <a:pt x="30810" y="5542"/>
                    </a:cubicBezTo>
                    <a:cubicBezTo>
                      <a:pt x="27660" y="4592"/>
                      <a:pt x="24628" y="3359"/>
                      <a:pt x="21545" y="2042"/>
                    </a:cubicBezTo>
                    <a:cubicBezTo>
                      <a:pt x="19662" y="1243"/>
                      <a:pt x="17746" y="443"/>
                      <a:pt x="15730" y="109"/>
                    </a:cubicBezTo>
                    <a:cubicBezTo>
                      <a:pt x="15260" y="36"/>
                      <a:pt x="14793" y="1"/>
                      <a:pt x="1433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4052225" y="1545600"/>
                <a:ext cx="1471750" cy="1204575"/>
              </a:xfrm>
              <a:custGeom>
                <a:avLst/>
                <a:gdLst/>
                <a:ahLst/>
                <a:cxnLst/>
                <a:rect l="l" t="t" r="r" b="b"/>
                <a:pathLst>
                  <a:path w="58870" h="48183" extrusionOk="0">
                    <a:moveTo>
                      <a:pt x="9961" y="503"/>
                    </a:moveTo>
                    <a:cubicBezTo>
                      <a:pt x="10538" y="503"/>
                      <a:pt x="11153" y="537"/>
                      <a:pt x="11814" y="605"/>
                    </a:cubicBezTo>
                    <a:cubicBezTo>
                      <a:pt x="12831" y="705"/>
                      <a:pt x="13864" y="871"/>
                      <a:pt x="14764" y="1005"/>
                    </a:cubicBezTo>
                    <a:cubicBezTo>
                      <a:pt x="16863" y="1338"/>
                      <a:pt x="19313" y="1705"/>
                      <a:pt x="21745" y="1938"/>
                    </a:cubicBezTo>
                    <a:cubicBezTo>
                      <a:pt x="22778" y="2038"/>
                      <a:pt x="23728" y="2105"/>
                      <a:pt x="24661" y="2155"/>
                    </a:cubicBezTo>
                    <a:cubicBezTo>
                      <a:pt x="25117" y="2178"/>
                      <a:pt x="25571" y="2188"/>
                      <a:pt x="26021" y="2188"/>
                    </a:cubicBezTo>
                    <a:cubicBezTo>
                      <a:pt x="28829" y="2188"/>
                      <a:pt x="31531" y="1776"/>
                      <a:pt x="34159" y="1388"/>
                    </a:cubicBezTo>
                    <a:cubicBezTo>
                      <a:pt x="36525" y="1021"/>
                      <a:pt x="38958" y="655"/>
                      <a:pt x="41424" y="588"/>
                    </a:cubicBezTo>
                    <a:cubicBezTo>
                      <a:pt x="41561" y="585"/>
                      <a:pt x="41699" y="584"/>
                      <a:pt x="41836" y="584"/>
                    </a:cubicBezTo>
                    <a:cubicBezTo>
                      <a:pt x="42497" y="584"/>
                      <a:pt x="43152" y="616"/>
                      <a:pt x="43774" y="672"/>
                    </a:cubicBezTo>
                    <a:cubicBezTo>
                      <a:pt x="46156" y="905"/>
                      <a:pt x="48206" y="1571"/>
                      <a:pt x="49905" y="2671"/>
                    </a:cubicBezTo>
                    <a:cubicBezTo>
                      <a:pt x="53688" y="5154"/>
                      <a:pt x="55587" y="8886"/>
                      <a:pt x="55521" y="13752"/>
                    </a:cubicBezTo>
                    <a:cubicBezTo>
                      <a:pt x="55487" y="17634"/>
                      <a:pt x="54154" y="22183"/>
                      <a:pt x="51772" y="26565"/>
                    </a:cubicBezTo>
                    <a:cubicBezTo>
                      <a:pt x="48989" y="31698"/>
                      <a:pt x="43774" y="37196"/>
                      <a:pt x="37792" y="41262"/>
                    </a:cubicBezTo>
                    <a:cubicBezTo>
                      <a:pt x="31669" y="45449"/>
                      <a:pt x="25425" y="47676"/>
                      <a:pt x="19997" y="47676"/>
                    </a:cubicBezTo>
                    <a:cubicBezTo>
                      <a:pt x="19397" y="47676"/>
                      <a:pt x="18808" y="47649"/>
                      <a:pt x="18229" y="47594"/>
                    </a:cubicBezTo>
                    <a:cubicBezTo>
                      <a:pt x="13847" y="47161"/>
                      <a:pt x="10081" y="45194"/>
                      <a:pt x="7065" y="41729"/>
                    </a:cubicBezTo>
                    <a:cubicBezTo>
                      <a:pt x="3850" y="38013"/>
                      <a:pt x="4833" y="34797"/>
                      <a:pt x="5966" y="31064"/>
                    </a:cubicBezTo>
                    <a:cubicBezTo>
                      <a:pt x="6532" y="29215"/>
                      <a:pt x="7115" y="27299"/>
                      <a:pt x="7232" y="25166"/>
                    </a:cubicBezTo>
                    <a:cubicBezTo>
                      <a:pt x="7415" y="21917"/>
                      <a:pt x="5732" y="19284"/>
                      <a:pt x="4133" y="16734"/>
                    </a:cubicBezTo>
                    <a:cubicBezTo>
                      <a:pt x="2433" y="14052"/>
                      <a:pt x="817" y="11502"/>
                      <a:pt x="1117" y="8270"/>
                    </a:cubicBezTo>
                    <a:cubicBezTo>
                      <a:pt x="1500" y="4154"/>
                      <a:pt x="4716" y="921"/>
                      <a:pt x="8782" y="555"/>
                    </a:cubicBezTo>
                    <a:cubicBezTo>
                      <a:pt x="9157" y="520"/>
                      <a:pt x="9549" y="503"/>
                      <a:pt x="9961" y="503"/>
                    </a:cubicBezTo>
                    <a:close/>
                    <a:moveTo>
                      <a:pt x="9938" y="1"/>
                    </a:moveTo>
                    <a:cubicBezTo>
                      <a:pt x="9540" y="1"/>
                      <a:pt x="9143" y="17"/>
                      <a:pt x="8748" y="55"/>
                    </a:cubicBezTo>
                    <a:cubicBezTo>
                      <a:pt x="4399" y="438"/>
                      <a:pt x="1017" y="3871"/>
                      <a:pt x="617" y="8220"/>
                    </a:cubicBezTo>
                    <a:cubicBezTo>
                      <a:pt x="0" y="14868"/>
                      <a:pt x="7065" y="18817"/>
                      <a:pt x="6732" y="25132"/>
                    </a:cubicBezTo>
                    <a:cubicBezTo>
                      <a:pt x="6382" y="31464"/>
                      <a:pt x="1633" y="36246"/>
                      <a:pt x="6682" y="42062"/>
                    </a:cubicBezTo>
                    <a:cubicBezTo>
                      <a:pt x="9998" y="45861"/>
                      <a:pt x="13964" y="47694"/>
                      <a:pt x="18180" y="48094"/>
                    </a:cubicBezTo>
                    <a:cubicBezTo>
                      <a:pt x="18799" y="48154"/>
                      <a:pt x="19423" y="48183"/>
                      <a:pt x="20052" y="48183"/>
                    </a:cubicBezTo>
                    <a:cubicBezTo>
                      <a:pt x="32720" y="48183"/>
                      <a:pt x="47046" y="36372"/>
                      <a:pt x="52222" y="26815"/>
                    </a:cubicBezTo>
                    <a:cubicBezTo>
                      <a:pt x="56421" y="19067"/>
                      <a:pt x="58870" y="7936"/>
                      <a:pt x="50172" y="2254"/>
                    </a:cubicBezTo>
                    <a:cubicBezTo>
                      <a:pt x="48289" y="1021"/>
                      <a:pt x="46090" y="388"/>
                      <a:pt x="43824" y="172"/>
                    </a:cubicBezTo>
                    <a:cubicBezTo>
                      <a:pt x="43203" y="107"/>
                      <a:pt x="42583" y="83"/>
                      <a:pt x="41963" y="83"/>
                    </a:cubicBezTo>
                    <a:cubicBezTo>
                      <a:pt x="41784" y="83"/>
                      <a:pt x="41604" y="85"/>
                      <a:pt x="41424" y="88"/>
                    </a:cubicBezTo>
                    <a:cubicBezTo>
                      <a:pt x="36166" y="227"/>
                      <a:pt x="31277" y="1670"/>
                      <a:pt x="26024" y="1670"/>
                    </a:cubicBezTo>
                    <a:cubicBezTo>
                      <a:pt x="25584" y="1670"/>
                      <a:pt x="25141" y="1660"/>
                      <a:pt x="24695" y="1638"/>
                    </a:cubicBezTo>
                    <a:cubicBezTo>
                      <a:pt x="23728" y="1588"/>
                      <a:pt x="22762" y="1521"/>
                      <a:pt x="21795" y="1421"/>
                    </a:cubicBezTo>
                    <a:cubicBezTo>
                      <a:pt x="19496" y="1205"/>
                      <a:pt x="17196" y="871"/>
                      <a:pt x="14847" y="505"/>
                    </a:cubicBezTo>
                    <a:cubicBezTo>
                      <a:pt x="13864" y="355"/>
                      <a:pt x="12864" y="188"/>
                      <a:pt x="11864" y="105"/>
                    </a:cubicBezTo>
                    <a:cubicBezTo>
                      <a:pt x="11226" y="43"/>
                      <a:pt x="10581" y="1"/>
                      <a:pt x="993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4997825" y="2369850"/>
                <a:ext cx="345800" cy="287250"/>
              </a:xfrm>
              <a:custGeom>
                <a:avLst/>
                <a:gdLst/>
                <a:ahLst/>
                <a:cxnLst/>
                <a:rect l="l" t="t" r="r" b="b"/>
                <a:pathLst>
                  <a:path w="13832" h="11490" extrusionOk="0">
                    <a:moveTo>
                      <a:pt x="6755" y="0"/>
                    </a:moveTo>
                    <a:cubicBezTo>
                      <a:pt x="5831" y="0"/>
                      <a:pt x="4914" y="147"/>
                      <a:pt x="4083" y="444"/>
                    </a:cubicBezTo>
                    <a:cubicBezTo>
                      <a:pt x="1651" y="1327"/>
                      <a:pt x="1" y="3993"/>
                      <a:pt x="334" y="6559"/>
                    </a:cubicBezTo>
                    <a:cubicBezTo>
                      <a:pt x="567" y="8309"/>
                      <a:pt x="1667" y="9825"/>
                      <a:pt x="3200" y="10691"/>
                    </a:cubicBezTo>
                    <a:cubicBezTo>
                      <a:pt x="4171" y="11235"/>
                      <a:pt x="5330" y="11489"/>
                      <a:pt x="6492" y="11489"/>
                    </a:cubicBezTo>
                    <a:cubicBezTo>
                      <a:pt x="7683" y="11489"/>
                      <a:pt x="8879" y="11222"/>
                      <a:pt x="9882" y="10725"/>
                    </a:cubicBezTo>
                    <a:cubicBezTo>
                      <a:pt x="11682" y="9842"/>
                      <a:pt x="13065" y="8075"/>
                      <a:pt x="13331" y="6092"/>
                    </a:cubicBezTo>
                    <a:cubicBezTo>
                      <a:pt x="13832" y="2089"/>
                      <a:pt x="10241" y="0"/>
                      <a:pt x="675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4657075" y="1495675"/>
                <a:ext cx="425350" cy="265975"/>
              </a:xfrm>
              <a:custGeom>
                <a:avLst/>
                <a:gdLst/>
                <a:ahLst/>
                <a:cxnLst/>
                <a:rect l="l" t="t" r="r" b="b"/>
                <a:pathLst>
                  <a:path w="17014" h="10639" extrusionOk="0">
                    <a:moveTo>
                      <a:pt x="9709" y="1"/>
                    </a:moveTo>
                    <a:cubicBezTo>
                      <a:pt x="8730" y="1"/>
                      <a:pt x="7786" y="93"/>
                      <a:pt x="6982" y="236"/>
                    </a:cubicBezTo>
                    <a:cubicBezTo>
                      <a:pt x="3450" y="869"/>
                      <a:pt x="1" y="3685"/>
                      <a:pt x="1717" y="7634"/>
                    </a:cubicBezTo>
                    <a:cubicBezTo>
                      <a:pt x="2467" y="9334"/>
                      <a:pt x="4216" y="10533"/>
                      <a:pt x="6066" y="10633"/>
                    </a:cubicBezTo>
                    <a:cubicBezTo>
                      <a:pt x="6146" y="10637"/>
                      <a:pt x="6226" y="10639"/>
                      <a:pt x="6305" y="10639"/>
                    </a:cubicBezTo>
                    <a:cubicBezTo>
                      <a:pt x="8802" y="10639"/>
                      <a:pt x="10955" y="8902"/>
                      <a:pt x="13264" y="7917"/>
                    </a:cubicBezTo>
                    <a:cubicBezTo>
                      <a:pt x="14281" y="7501"/>
                      <a:pt x="15414" y="7167"/>
                      <a:pt x="16114" y="6334"/>
                    </a:cubicBezTo>
                    <a:cubicBezTo>
                      <a:pt x="17013" y="5251"/>
                      <a:pt x="16913" y="3568"/>
                      <a:pt x="16114" y="2402"/>
                    </a:cubicBezTo>
                    <a:cubicBezTo>
                      <a:pt x="14840" y="580"/>
                      <a:pt x="12162" y="1"/>
                      <a:pt x="97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6BD9FE"/>
                  </a:gs>
                  <a:gs pos="100000">
                    <a:srgbClr val="8450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" name="Google Shape;236;p18"/>
          <p:cNvGrpSpPr/>
          <p:nvPr/>
        </p:nvGrpSpPr>
        <p:grpSpPr>
          <a:xfrm>
            <a:off x="4941815" y="2993532"/>
            <a:ext cx="2367056" cy="1753557"/>
            <a:chOff x="3931425" y="3044975"/>
            <a:chExt cx="1600900" cy="1185975"/>
          </a:xfrm>
        </p:grpSpPr>
        <p:sp>
          <p:nvSpPr>
            <p:cNvPr id="237" name="Google Shape;237;p18"/>
            <p:cNvSpPr/>
            <p:nvPr/>
          </p:nvSpPr>
          <p:spPr>
            <a:xfrm>
              <a:off x="3958500" y="3080800"/>
              <a:ext cx="1573825" cy="1119275"/>
            </a:xfrm>
            <a:custGeom>
              <a:avLst/>
              <a:gdLst/>
              <a:ahLst/>
              <a:cxnLst/>
              <a:rect l="l" t="t" r="r" b="b"/>
              <a:pathLst>
                <a:path w="62953" h="44771" extrusionOk="0">
                  <a:moveTo>
                    <a:pt x="35933" y="1"/>
                  </a:moveTo>
                  <a:cubicBezTo>
                    <a:pt x="35195" y="1"/>
                    <a:pt x="34459" y="77"/>
                    <a:pt x="33742" y="233"/>
                  </a:cubicBezTo>
                  <a:cubicBezTo>
                    <a:pt x="30810" y="882"/>
                    <a:pt x="28327" y="2932"/>
                    <a:pt x="26844" y="5515"/>
                  </a:cubicBezTo>
                  <a:cubicBezTo>
                    <a:pt x="26827" y="5548"/>
                    <a:pt x="26794" y="5598"/>
                    <a:pt x="26777" y="5631"/>
                  </a:cubicBezTo>
                  <a:cubicBezTo>
                    <a:pt x="25994" y="7031"/>
                    <a:pt x="25294" y="8164"/>
                    <a:pt x="24278" y="8880"/>
                  </a:cubicBezTo>
                  <a:cubicBezTo>
                    <a:pt x="23503" y="9428"/>
                    <a:pt x="22548" y="9739"/>
                    <a:pt x="21248" y="9739"/>
                  </a:cubicBezTo>
                  <a:cubicBezTo>
                    <a:pt x="21123" y="9739"/>
                    <a:pt x="20994" y="9736"/>
                    <a:pt x="20862" y="9730"/>
                  </a:cubicBezTo>
                  <a:cubicBezTo>
                    <a:pt x="17882" y="9586"/>
                    <a:pt x="14025" y="8347"/>
                    <a:pt x="10549" y="8347"/>
                  </a:cubicBezTo>
                  <a:cubicBezTo>
                    <a:pt x="8019" y="8347"/>
                    <a:pt x="5692" y="9003"/>
                    <a:pt x="4049" y="11213"/>
                  </a:cubicBezTo>
                  <a:cubicBezTo>
                    <a:pt x="3716" y="11663"/>
                    <a:pt x="3416" y="12130"/>
                    <a:pt x="3166" y="12630"/>
                  </a:cubicBezTo>
                  <a:cubicBezTo>
                    <a:pt x="0" y="18761"/>
                    <a:pt x="3516" y="27026"/>
                    <a:pt x="6899" y="32325"/>
                  </a:cubicBezTo>
                  <a:cubicBezTo>
                    <a:pt x="9998" y="37207"/>
                    <a:pt x="14847" y="40873"/>
                    <a:pt x="20246" y="42889"/>
                  </a:cubicBezTo>
                  <a:cubicBezTo>
                    <a:pt x="21795" y="43472"/>
                    <a:pt x="23395" y="43906"/>
                    <a:pt x="25011" y="44205"/>
                  </a:cubicBezTo>
                  <a:cubicBezTo>
                    <a:pt x="27038" y="44585"/>
                    <a:pt x="29117" y="44770"/>
                    <a:pt x="31206" y="44770"/>
                  </a:cubicBezTo>
                  <a:cubicBezTo>
                    <a:pt x="36452" y="44770"/>
                    <a:pt x="41761" y="43604"/>
                    <a:pt x="46456" y="41423"/>
                  </a:cubicBezTo>
                  <a:cubicBezTo>
                    <a:pt x="50072" y="39740"/>
                    <a:pt x="53404" y="37357"/>
                    <a:pt x="56087" y="34424"/>
                  </a:cubicBezTo>
                  <a:cubicBezTo>
                    <a:pt x="57370" y="33025"/>
                    <a:pt x="58503" y="31492"/>
                    <a:pt x="59453" y="29859"/>
                  </a:cubicBezTo>
                  <a:cubicBezTo>
                    <a:pt x="61486" y="26376"/>
                    <a:pt x="62952" y="21761"/>
                    <a:pt x="60086" y="18295"/>
                  </a:cubicBezTo>
                  <a:cubicBezTo>
                    <a:pt x="56320" y="13763"/>
                    <a:pt x="49205" y="14546"/>
                    <a:pt x="46506" y="8797"/>
                  </a:cubicBezTo>
                  <a:cubicBezTo>
                    <a:pt x="45806" y="7298"/>
                    <a:pt x="45290" y="5698"/>
                    <a:pt x="44390" y="4315"/>
                  </a:cubicBezTo>
                  <a:cubicBezTo>
                    <a:pt x="42579" y="1524"/>
                    <a:pt x="39233" y="1"/>
                    <a:pt x="35933" y="1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931425" y="3082425"/>
              <a:ext cx="1568825" cy="1148525"/>
            </a:xfrm>
            <a:custGeom>
              <a:avLst/>
              <a:gdLst/>
              <a:ahLst/>
              <a:cxnLst/>
              <a:rect l="l" t="t" r="r" b="b"/>
              <a:pathLst>
                <a:path w="62753" h="45941" extrusionOk="0">
                  <a:moveTo>
                    <a:pt x="33892" y="517"/>
                  </a:moveTo>
                  <a:cubicBezTo>
                    <a:pt x="36325" y="517"/>
                    <a:pt x="38558" y="1334"/>
                    <a:pt x="40174" y="2834"/>
                  </a:cubicBezTo>
                  <a:cubicBezTo>
                    <a:pt x="40957" y="3567"/>
                    <a:pt x="41591" y="4417"/>
                    <a:pt x="42257" y="5333"/>
                  </a:cubicBezTo>
                  <a:cubicBezTo>
                    <a:pt x="42590" y="5766"/>
                    <a:pt x="42924" y="6199"/>
                    <a:pt x="43257" y="6633"/>
                  </a:cubicBezTo>
                  <a:cubicBezTo>
                    <a:pt x="45606" y="9532"/>
                    <a:pt x="48839" y="10015"/>
                    <a:pt x="51971" y="10482"/>
                  </a:cubicBezTo>
                  <a:cubicBezTo>
                    <a:pt x="54454" y="10848"/>
                    <a:pt x="56820" y="11215"/>
                    <a:pt x="58820" y="12698"/>
                  </a:cubicBezTo>
                  <a:cubicBezTo>
                    <a:pt x="62336" y="15281"/>
                    <a:pt x="61852" y="20013"/>
                    <a:pt x="60819" y="23512"/>
                  </a:cubicBezTo>
                  <a:cubicBezTo>
                    <a:pt x="59253" y="28844"/>
                    <a:pt x="55821" y="33860"/>
                    <a:pt x="51138" y="37625"/>
                  </a:cubicBezTo>
                  <a:cubicBezTo>
                    <a:pt x="45540" y="42141"/>
                    <a:pt x="38291" y="44974"/>
                    <a:pt x="31260" y="45390"/>
                  </a:cubicBezTo>
                  <a:cubicBezTo>
                    <a:pt x="30726" y="45424"/>
                    <a:pt x="30177" y="45440"/>
                    <a:pt x="29627" y="45440"/>
                  </a:cubicBezTo>
                  <a:cubicBezTo>
                    <a:pt x="28560" y="45440"/>
                    <a:pt x="27477" y="45374"/>
                    <a:pt x="26411" y="45257"/>
                  </a:cubicBezTo>
                  <a:cubicBezTo>
                    <a:pt x="20562" y="44574"/>
                    <a:pt x="15163" y="42124"/>
                    <a:pt x="11198" y="38359"/>
                  </a:cubicBezTo>
                  <a:cubicBezTo>
                    <a:pt x="8265" y="35559"/>
                    <a:pt x="5849" y="32410"/>
                    <a:pt x="4416" y="29511"/>
                  </a:cubicBezTo>
                  <a:cubicBezTo>
                    <a:pt x="2500" y="25645"/>
                    <a:pt x="2183" y="22146"/>
                    <a:pt x="3466" y="19080"/>
                  </a:cubicBezTo>
                  <a:cubicBezTo>
                    <a:pt x="5216" y="14897"/>
                    <a:pt x="9965" y="14614"/>
                    <a:pt x="14580" y="14348"/>
                  </a:cubicBezTo>
                  <a:cubicBezTo>
                    <a:pt x="16196" y="14248"/>
                    <a:pt x="17729" y="14164"/>
                    <a:pt x="19062" y="13898"/>
                  </a:cubicBezTo>
                  <a:cubicBezTo>
                    <a:pt x="22578" y="13198"/>
                    <a:pt x="23378" y="11165"/>
                    <a:pt x="24211" y="8132"/>
                  </a:cubicBezTo>
                  <a:cubicBezTo>
                    <a:pt x="25028" y="5166"/>
                    <a:pt x="26927" y="2767"/>
                    <a:pt x="29427" y="1534"/>
                  </a:cubicBezTo>
                  <a:cubicBezTo>
                    <a:pt x="30776" y="867"/>
                    <a:pt x="32326" y="517"/>
                    <a:pt x="33892" y="517"/>
                  </a:cubicBezTo>
                  <a:close/>
                  <a:moveTo>
                    <a:pt x="33892" y="1"/>
                  </a:moveTo>
                  <a:cubicBezTo>
                    <a:pt x="32259" y="1"/>
                    <a:pt x="30643" y="367"/>
                    <a:pt x="29193" y="1067"/>
                  </a:cubicBezTo>
                  <a:cubicBezTo>
                    <a:pt x="26461" y="2434"/>
                    <a:pt x="24528" y="5083"/>
                    <a:pt x="23728" y="7999"/>
                  </a:cubicBezTo>
                  <a:cubicBezTo>
                    <a:pt x="22945" y="10832"/>
                    <a:pt x="22228" y="12748"/>
                    <a:pt x="18962" y="13398"/>
                  </a:cubicBezTo>
                  <a:cubicBezTo>
                    <a:pt x="13914" y="14397"/>
                    <a:pt x="5516" y="12848"/>
                    <a:pt x="2983" y="18880"/>
                  </a:cubicBezTo>
                  <a:cubicBezTo>
                    <a:pt x="0" y="26028"/>
                    <a:pt x="5932" y="34043"/>
                    <a:pt x="10831" y="38725"/>
                  </a:cubicBezTo>
                  <a:cubicBezTo>
                    <a:pt x="15030" y="42707"/>
                    <a:pt x="20612" y="45107"/>
                    <a:pt x="26361" y="45757"/>
                  </a:cubicBezTo>
                  <a:cubicBezTo>
                    <a:pt x="27444" y="45890"/>
                    <a:pt x="28544" y="45940"/>
                    <a:pt x="29627" y="45940"/>
                  </a:cubicBezTo>
                  <a:cubicBezTo>
                    <a:pt x="30193" y="45940"/>
                    <a:pt x="30743" y="45940"/>
                    <a:pt x="31293" y="45907"/>
                  </a:cubicBezTo>
                  <a:cubicBezTo>
                    <a:pt x="38541" y="45474"/>
                    <a:pt x="45823" y="42574"/>
                    <a:pt x="51455" y="38025"/>
                  </a:cubicBezTo>
                  <a:cubicBezTo>
                    <a:pt x="56054" y="34326"/>
                    <a:pt x="59653" y="29311"/>
                    <a:pt x="61303" y="23645"/>
                  </a:cubicBezTo>
                  <a:cubicBezTo>
                    <a:pt x="62436" y="19780"/>
                    <a:pt x="62752" y="14947"/>
                    <a:pt x="59136" y="12281"/>
                  </a:cubicBezTo>
                  <a:cubicBezTo>
                    <a:pt x="54388" y="8782"/>
                    <a:pt x="47672" y="11248"/>
                    <a:pt x="43657" y="6316"/>
                  </a:cubicBezTo>
                  <a:cubicBezTo>
                    <a:pt x="42607" y="5016"/>
                    <a:pt x="41724" y="3600"/>
                    <a:pt x="40524" y="2467"/>
                  </a:cubicBezTo>
                  <a:cubicBezTo>
                    <a:pt x="38741" y="801"/>
                    <a:pt x="36308" y="1"/>
                    <a:pt x="33892" y="1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5166725" y="3044975"/>
              <a:ext cx="332275" cy="271750"/>
            </a:xfrm>
            <a:custGeom>
              <a:avLst/>
              <a:gdLst/>
              <a:ahLst/>
              <a:cxnLst/>
              <a:rect l="l" t="t" r="r" b="b"/>
              <a:pathLst>
                <a:path w="13291" h="10870" extrusionOk="0">
                  <a:moveTo>
                    <a:pt x="5317" y="0"/>
                  </a:moveTo>
                  <a:cubicBezTo>
                    <a:pt x="2289" y="0"/>
                    <a:pt x="0" y="2898"/>
                    <a:pt x="393" y="5915"/>
                  </a:cubicBezTo>
                  <a:cubicBezTo>
                    <a:pt x="627" y="7664"/>
                    <a:pt x="1726" y="9180"/>
                    <a:pt x="3259" y="10047"/>
                  </a:cubicBezTo>
                  <a:cubicBezTo>
                    <a:pt x="4222" y="10589"/>
                    <a:pt x="5382" y="10869"/>
                    <a:pt x="6543" y="10869"/>
                  </a:cubicBezTo>
                  <a:cubicBezTo>
                    <a:pt x="8736" y="10869"/>
                    <a:pt x="10930" y="9867"/>
                    <a:pt x="11791" y="7731"/>
                  </a:cubicBezTo>
                  <a:cubicBezTo>
                    <a:pt x="13290" y="4015"/>
                    <a:pt x="9325" y="432"/>
                    <a:pt x="5875" y="33"/>
                  </a:cubicBezTo>
                  <a:cubicBezTo>
                    <a:pt x="5687" y="11"/>
                    <a:pt x="5501" y="0"/>
                    <a:pt x="5317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4349400" y="3157725"/>
              <a:ext cx="144000" cy="114500"/>
            </a:xfrm>
            <a:custGeom>
              <a:avLst/>
              <a:gdLst/>
              <a:ahLst/>
              <a:cxnLst/>
              <a:rect l="l" t="t" r="r" b="b"/>
              <a:pathLst>
                <a:path w="5760" h="4580" extrusionOk="0">
                  <a:moveTo>
                    <a:pt x="2922" y="0"/>
                  </a:moveTo>
                  <a:cubicBezTo>
                    <a:pt x="1499" y="0"/>
                    <a:pt x="0" y="1093"/>
                    <a:pt x="177" y="2621"/>
                  </a:cubicBezTo>
                  <a:cubicBezTo>
                    <a:pt x="328" y="3815"/>
                    <a:pt x="1507" y="4579"/>
                    <a:pt x="2663" y="4579"/>
                  </a:cubicBezTo>
                  <a:cubicBezTo>
                    <a:pt x="2911" y="4579"/>
                    <a:pt x="3158" y="4544"/>
                    <a:pt x="3393" y="4470"/>
                  </a:cubicBezTo>
                  <a:cubicBezTo>
                    <a:pt x="5726" y="3737"/>
                    <a:pt x="5759" y="155"/>
                    <a:pt x="3077" y="5"/>
                  </a:cubicBezTo>
                  <a:cubicBezTo>
                    <a:pt x="3025" y="2"/>
                    <a:pt x="2973" y="0"/>
                    <a:pt x="2922" y="0"/>
                  </a:cubicBezTo>
                  <a:close/>
                </a:path>
              </a:pathLst>
            </a:custGeom>
            <a:gradFill>
              <a:gsLst>
                <a:gs pos="0">
                  <a:srgbClr val="CE8DFF"/>
                </a:gs>
                <a:gs pos="100000">
                  <a:srgbClr val="0AFAF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18"/>
          <p:cNvSpPr txBox="1"/>
          <p:nvPr/>
        </p:nvSpPr>
        <p:spPr>
          <a:xfrm flipH="1">
            <a:off x="876485" y="1677538"/>
            <a:ext cx="4600313" cy="198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Formarea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deprinderilor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 a formula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întrebări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concise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şi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logice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faţă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 client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în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cea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ce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priveşte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produsul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solicitat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şi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 a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putea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descrie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aceste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întrebări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sub forma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unor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cerinţe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faţă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produs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Formarea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abilităţilor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 a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aduna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cerinţele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într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-un document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alcerinţelor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utilizatorului</a:t>
            </a:r>
            <a:r>
              <a:rPr lang="en-US" sz="16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  <a:endParaRPr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D543-F218-7E6D-9A02-0EF7F2DE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15" y="1259047"/>
            <a:ext cx="6034083" cy="572700"/>
          </a:xfrm>
        </p:spPr>
        <p:txBody>
          <a:bodyPr/>
          <a:lstStyle/>
          <a:p>
            <a:r>
              <a:rPr lang="ro-MD" dirty="0"/>
              <a:t>Ce este </a:t>
            </a:r>
            <a:r>
              <a:rPr lang="en-US" dirty="0"/>
              <a:t>o cerin</a:t>
            </a:r>
            <a:r>
              <a:rPr lang="ro-MD" dirty="0" err="1"/>
              <a:t>ță</a:t>
            </a:r>
            <a:r>
              <a:rPr lang="ro-MD" dirty="0"/>
              <a:t> 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93ED-C690-7EB2-094D-59E93187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8112" y="1938527"/>
            <a:ext cx="6034083" cy="2288971"/>
          </a:xfrm>
        </p:spPr>
        <p:txBody>
          <a:bodyPr/>
          <a:lstStyle/>
          <a:p>
            <a:pPr marL="114300" indent="0" algn="just">
              <a:buNone/>
            </a:pPr>
            <a:r>
              <a:rPr lang="en-US" dirty="0" err="1"/>
              <a:t>Poate</a:t>
            </a:r>
            <a:r>
              <a:rPr lang="en-US" dirty="0"/>
              <a:t> varia de la o </a:t>
            </a:r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abstractă</a:t>
            </a:r>
            <a:r>
              <a:rPr lang="en-US" dirty="0"/>
              <a:t> de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înalt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ro-MD" dirty="0"/>
              <a:t> </a:t>
            </a:r>
            <a:r>
              <a:rPr lang="en-US" dirty="0" err="1"/>
              <a:t>serviciu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constrângeri</a:t>
            </a:r>
            <a:r>
              <a:rPr lang="en-US" dirty="0"/>
              <a:t> a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o </a:t>
            </a:r>
            <a:r>
              <a:rPr lang="en-US" dirty="0" err="1"/>
              <a:t>specificaţie</a:t>
            </a:r>
            <a:r>
              <a:rPr lang="ro-MD" dirty="0"/>
              <a:t> </a:t>
            </a:r>
            <a:r>
              <a:rPr lang="en-US" dirty="0" err="1"/>
              <a:t>funcţională</a:t>
            </a:r>
            <a:r>
              <a:rPr lang="en-US" dirty="0"/>
              <a:t> </a:t>
            </a:r>
            <a:r>
              <a:rPr lang="en-US" dirty="0" err="1"/>
              <a:t>precizată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detaliu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termeni</a:t>
            </a:r>
            <a:r>
              <a:rPr lang="en-US" dirty="0"/>
              <a:t> </a:t>
            </a:r>
            <a:r>
              <a:rPr lang="en-US" dirty="0" err="1"/>
              <a:t>matematici</a:t>
            </a:r>
            <a:r>
              <a:rPr lang="en-US" dirty="0"/>
              <a:t>.</a:t>
            </a:r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104A54E8-781B-F5DA-B6D3-05758220932C}"/>
              </a:ext>
            </a:extLst>
          </p:cNvPr>
          <p:cNvSpPr/>
          <p:nvPr/>
        </p:nvSpPr>
        <p:spPr>
          <a:xfrm>
            <a:off x="1891756" y="1888169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24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5DF78-FA42-1705-D030-8457723EC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47E0-FA4B-7935-1435-F7069733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15" y="808770"/>
            <a:ext cx="6034083" cy="572700"/>
          </a:xfrm>
        </p:spPr>
        <p:txBody>
          <a:bodyPr/>
          <a:lstStyle/>
          <a:p>
            <a:r>
              <a:rPr lang="ro-MD" dirty="0"/>
              <a:t>Cerința – noțiuni teoretice 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779C6-FEC6-FED7-3E66-84369154A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8112" y="1488250"/>
            <a:ext cx="6034083" cy="2288971"/>
          </a:xfrm>
        </p:spPr>
        <p:txBody>
          <a:bodyPr/>
          <a:lstStyle/>
          <a:p>
            <a:pPr marL="114300" indent="0" algn="just">
              <a:buNone/>
            </a:pPr>
            <a:r>
              <a:rPr lang="en-US" dirty="0" err="1"/>
              <a:t>Noţiunea</a:t>
            </a:r>
            <a:r>
              <a:rPr lang="en-US" dirty="0"/>
              <a:t> de </a:t>
            </a:r>
            <a:r>
              <a:rPr lang="en-US" dirty="0" err="1"/>
              <a:t>cerinţă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veche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ro-MD" dirty="0"/>
              <a:t> </a:t>
            </a:r>
            <a:r>
              <a:rPr lang="en-US" dirty="0" err="1"/>
              <a:t>programelor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, o </a:t>
            </a:r>
            <a:r>
              <a:rPr lang="en-US" dirty="0" err="1"/>
              <a:t>cerinţă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</a:t>
            </a:r>
            <a:r>
              <a:rPr lang="en-US" dirty="0" err="1"/>
              <a:t>locomotivă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ro-MD" dirty="0"/>
              <a:t> </a:t>
            </a:r>
            <a:r>
              <a:rPr lang="en-US" dirty="0" err="1"/>
              <a:t>arăta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pe o cale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ferată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uscată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locomotiva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trebuie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fie</a:t>
            </a:r>
            <a:r>
              <a:rPr lang="ro-MD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capabilă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pornească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 100 tone pe 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pantă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 maxim</a:t>
            </a:r>
            <a:r>
              <a:rPr lang="ro-MD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5% cu 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acceleraţie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puţin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0,5 m/s2. </a:t>
            </a:r>
            <a:r>
              <a:rPr lang="en-US" dirty="0"/>
              <a:t>De </a:t>
            </a:r>
            <a:r>
              <a:rPr lang="en-US" dirty="0" err="1"/>
              <a:t>remarcat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această</a:t>
            </a:r>
            <a:r>
              <a:rPr lang="ro-MD" dirty="0"/>
              <a:t> </a:t>
            </a:r>
            <a:r>
              <a:rPr lang="en-US" dirty="0" err="1"/>
              <a:t>cerinţă</a:t>
            </a:r>
            <a:r>
              <a:rPr lang="en-US" dirty="0"/>
              <a:t> </a:t>
            </a:r>
            <a:r>
              <a:rPr lang="en-US" dirty="0" err="1"/>
              <a:t>spune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vrea</a:t>
            </a:r>
            <a:r>
              <a:rPr lang="en-US" dirty="0"/>
              <a:t> </a:t>
            </a:r>
            <a:r>
              <a:rPr lang="en-US" dirty="0" err="1"/>
              <a:t>clientul</a:t>
            </a:r>
            <a:r>
              <a:rPr lang="en-US" dirty="0"/>
              <a:t>. Nu </a:t>
            </a:r>
            <a:r>
              <a:rPr lang="en-US" dirty="0" err="1"/>
              <a:t>spune</a:t>
            </a:r>
            <a:r>
              <a:rPr lang="en-US" dirty="0"/>
              <a:t> </a:t>
            </a:r>
            <a:r>
              <a:rPr lang="en-US" dirty="0" err="1"/>
              <a:t>nimic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ro-MD" dirty="0"/>
              <a:t> </a:t>
            </a:r>
            <a:r>
              <a:rPr lang="en-US" dirty="0" err="1"/>
              <a:t>putea</a:t>
            </a:r>
            <a:r>
              <a:rPr lang="en-US" dirty="0"/>
              <a:t> fi </a:t>
            </a:r>
            <a:r>
              <a:rPr lang="en-US" dirty="0" err="1"/>
              <a:t>realizată</a:t>
            </a:r>
            <a:r>
              <a:rPr lang="en-US" dirty="0"/>
              <a:t>. Nu se </a:t>
            </a:r>
            <a:r>
              <a:rPr lang="en-US" dirty="0" err="1"/>
              <a:t>specifică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motorului</a:t>
            </a:r>
            <a:r>
              <a:rPr lang="en-US" dirty="0"/>
              <a:t> (cu </a:t>
            </a:r>
            <a:r>
              <a:rPr lang="en-US" dirty="0" err="1"/>
              <a:t>aburi</a:t>
            </a:r>
            <a:r>
              <a:rPr lang="en-US" dirty="0"/>
              <a:t>, diesel,</a:t>
            </a:r>
            <a:r>
              <a:rPr lang="ro-MD" dirty="0"/>
              <a:t> </a:t>
            </a:r>
            <a:r>
              <a:rPr lang="en-US" dirty="0"/>
              <a:t>electric)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materialul</a:t>
            </a:r>
            <a:r>
              <a:rPr lang="en-US" dirty="0"/>
              <a:t> din care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confecţioneze</a:t>
            </a:r>
            <a:r>
              <a:rPr lang="en-US" dirty="0"/>
              <a:t> </a:t>
            </a:r>
            <a:r>
              <a:rPr lang="en-US" dirty="0" err="1"/>
              <a:t>roţile</a:t>
            </a:r>
            <a:r>
              <a:rPr lang="en-US" dirty="0"/>
              <a:t>.</a:t>
            </a:r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5D302A53-442A-B9BA-EE10-0031414F3041}"/>
              </a:ext>
            </a:extLst>
          </p:cNvPr>
          <p:cNvSpPr/>
          <p:nvPr/>
        </p:nvSpPr>
        <p:spPr>
          <a:xfrm>
            <a:off x="1891756" y="1437892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06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94;p42">
            <a:extLst>
              <a:ext uri="{FF2B5EF4-FFF2-40B4-BE49-F238E27FC236}">
                <a16:creationId xmlns:a16="http://schemas.microsoft.com/office/drawing/2014/main" id="{6E153A47-307E-23E4-EBC9-00AF9CE7E553}"/>
              </a:ext>
            </a:extLst>
          </p:cNvPr>
          <p:cNvSpPr/>
          <p:nvPr/>
        </p:nvSpPr>
        <p:spPr>
          <a:xfrm>
            <a:off x="3387440" y="1527561"/>
            <a:ext cx="4626425" cy="2604300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" name="Google Shape;1594;p42">
            <a:extLst>
              <a:ext uri="{FF2B5EF4-FFF2-40B4-BE49-F238E27FC236}">
                <a16:creationId xmlns:a16="http://schemas.microsoft.com/office/drawing/2014/main" id="{6F07FCE2-92E1-5296-B71E-94694C618EF0}"/>
              </a:ext>
            </a:extLst>
          </p:cNvPr>
          <p:cNvSpPr/>
          <p:nvPr/>
        </p:nvSpPr>
        <p:spPr>
          <a:xfrm>
            <a:off x="2166386" y="2504141"/>
            <a:ext cx="3078061" cy="1622591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591" name="Google Shape;1591;p42"/>
          <p:cNvSpPr txBox="1">
            <a:spLocks noGrp="1"/>
          </p:cNvSpPr>
          <p:nvPr>
            <p:ph type="title"/>
          </p:nvPr>
        </p:nvSpPr>
        <p:spPr>
          <a:xfrm>
            <a:off x="2000205" y="996846"/>
            <a:ext cx="62903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MD" sz="2600" dirty="0"/>
              <a:t>Cerințe funcționale și non-funcționale</a:t>
            </a:r>
            <a:endParaRPr sz="2600" dirty="0"/>
          </a:p>
        </p:txBody>
      </p:sp>
      <p:sp>
        <p:nvSpPr>
          <p:cNvPr id="1592" name="Google Shape;1592;p42"/>
          <p:cNvSpPr/>
          <p:nvPr/>
        </p:nvSpPr>
        <p:spPr>
          <a:xfrm>
            <a:off x="4627446" y="2359433"/>
            <a:ext cx="17" cy="1683"/>
          </a:xfrm>
          <a:custGeom>
            <a:avLst/>
            <a:gdLst/>
            <a:ahLst/>
            <a:cxnLst/>
            <a:rect l="l" t="t" r="r" b="b"/>
            <a:pathLst>
              <a:path w="1" h="91" extrusionOk="0">
                <a:moveTo>
                  <a:pt x="0" y="90"/>
                </a:moveTo>
                <a:cubicBezTo>
                  <a:pt x="0" y="90"/>
                  <a:pt x="0" y="60"/>
                  <a:pt x="0" y="60"/>
                </a:cubicBezTo>
                <a:cubicBezTo>
                  <a:pt x="0" y="60"/>
                  <a:pt x="0" y="90"/>
                  <a:pt x="0" y="90"/>
                </a:cubicBezTo>
                <a:close/>
                <a:moveTo>
                  <a:pt x="0" y="60"/>
                </a:moveTo>
                <a:cubicBezTo>
                  <a:pt x="0" y="30"/>
                  <a:pt x="0" y="30"/>
                  <a:pt x="0" y="1"/>
                </a:cubicBezTo>
                <a:lnTo>
                  <a:pt x="0" y="1"/>
                </a:lnTo>
                <a:cubicBezTo>
                  <a:pt x="0" y="30"/>
                  <a:pt x="0" y="30"/>
                  <a:pt x="0" y="60"/>
                </a:cubicBezTo>
                <a:close/>
              </a:path>
            </a:pathLst>
          </a:custGeom>
          <a:solidFill>
            <a:srgbClr val="8924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42"/>
          <p:cNvSpPr/>
          <p:nvPr/>
        </p:nvSpPr>
        <p:spPr>
          <a:xfrm>
            <a:off x="2160497" y="1526439"/>
            <a:ext cx="2431046" cy="1625956"/>
          </a:xfrm>
          <a:custGeom>
            <a:avLst/>
            <a:gdLst/>
            <a:ahLst/>
            <a:cxnLst/>
            <a:rect l="l" t="t" r="r" b="b"/>
            <a:pathLst>
              <a:path w="116804" h="87954" extrusionOk="0">
                <a:moveTo>
                  <a:pt x="32484" y="1"/>
                </a:moveTo>
                <a:cubicBezTo>
                  <a:pt x="14530" y="1"/>
                  <a:pt x="0" y="14560"/>
                  <a:pt x="0" y="32484"/>
                </a:cubicBezTo>
                <a:lnTo>
                  <a:pt x="0" y="87954"/>
                </a:lnTo>
                <a:lnTo>
                  <a:pt x="71041" y="87954"/>
                </a:lnTo>
                <a:cubicBezTo>
                  <a:pt x="96319" y="87954"/>
                  <a:pt x="116804" y="67469"/>
                  <a:pt x="116804" y="42191"/>
                </a:cubicBezTo>
                <a:lnTo>
                  <a:pt x="116804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EE513B-F692-C927-6B44-11DC444F9584}"/>
              </a:ext>
            </a:extLst>
          </p:cNvPr>
          <p:cNvGrpSpPr/>
          <p:nvPr/>
        </p:nvGrpSpPr>
        <p:grpSpPr>
          <a:xfrm>
            <a:off x="1542735" y="1160547"/>
            <a:ext cx="1191801" cy="1272082"/>
            <a:chOff x="1789318" y="1045191"/>
            <a:chExt cx="1191801" cy="1272082"/>
          </a:xfrm>
        </p:grpSpPr>
        <p:sp>
          <p:nvSpPr>
            <p:cNvPr id="1599" name="Google Shape;1599;p42"/>
            <p:cNvSpPr/>
            <p:nvPr/>
          </p:nvSpPr>
          <p:spPr>
            <a:xfrm>
              <a:off x="1789318" y="1045191"/>
              <a:ext cx="1191801" cy="1272082"/>
            </a:xfrm>
            <a:custGeom>
              <a:avLst/>
              <a:gdLst/>
              <a:ahLst/>
              <a:cxnLst/>
              <a:rect l="l" t="t" r="r" b="b"/>
              <a:pathLst>
                <a:path w="68808" h="68808" extrusionOk="0">
                  <a:moveTo>
                    <a:pt x="34389" y="0"/>
                  </a:moveTo>
                  <a:cubicBezTo>
                    <a:pt x="15393" y="0"/>
                    <a:pt x="0" y="15393"/>
                    <a:pt x="0" y="34389"/>
                  </a:cubicBezTo>
                  <a:cubicBezTo>
                    <a:pt x="0" y="53385"/>
                    <a:pt x="15393" y="68808"/>
                    <a:pt x="34389" y="68808"/>
                  </a:cubicBezTo>
                  <a:cubicBezTo>
                    <a:pt x="53385" y="68808"/>
                    <a:pt x="68808" y="53385"/>
                    <a:pt x="68808" y="34389"/>
                  </a:cubicBezTo>
                  <a:cubicBezTo>
                    <a:pt x="68808" y="15393"/>
                    <a:pt x="53385" y="0"/>
                    <a:pt x="34389" y="0"/>
                  </a:cubicBezTo>
                  <a:close/>
                </a:path>
              </a:pathLst>
            </a:cu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2"/>
            <p:cNvSpPr/>
            <p:nvPr/>
          </p:nvSpPr>
          <p:spPr>
            <a:xfrm>
              <a:off x="1821278" y="1079304"/>
              <a:ext cx="1127367" cy="1203309"/>
            </a:xfrm>
            <a:custGeom>
              <a:avLst/>
              <a:gdLst/>
              <a:ahLst/>
              <a:cxnLst/>
              <a:rect l="l" t="t" r="r" b="b"/>
              <a:pathLst>
                <a:path w="65088" h="65088" extrusionOk="0">
                  <a:moveTo>
                    <a:pt x="32544" y="507"/>
                  </a:moveTo>
                  <a:cubicBezTo>
                    <a:pt x="50230" y="507"/>
                    <a:pt x="64611" y="14888"/>
                    <a:pt x="64611" y="32544"/>
                  </a:cubicBezTo>
                  <a:cubicBezTo>
                    <a:pt x="64611" y="50230"/>
                    <a:pt x="50230" y="64611"/>
                    <a:pt x="32544" y="64611"/>
                  </a:cubicBezTo>
                  <a:cubicBezTo>
                    <a:pt x="14888" y="64611"/>
                    <a:pt x="507" y="50230"/>
                    <a:pt x="507" y="32544"/>
                  </a:cubicBezTo>
                  <a:cubicBezTo>
                    <a:pt x="507" y="14888"/>
                    <a:pt x="14888" y="507"/>
                    <a:pt x="32544" y="507"/>
                  </a:cubicBezTo>
                  <a:close/>
                  <a:moveTo>
                    <a:pt x="32544" y="1"/>
                  </a:moveTo>
                  <a:cubicBezTo>
                    <a:pt x="14620" y="1"/>
                    <a:pt x="1" y="14620"/>
                    <a:pt x="1" y="32544"/>
                  </a:cubicBezTo>
                  <a:cubicBezTo>
                    <a:pt x="1" y="50498"/>
                    <a:pt x="14620" y="65087"/>
                    <a:pt x="32544" y="65087"/>
                  </a:cubicBezTo>
                  <a:cubicBezTo>
                    <a:pt x="50498" y="65087"/>
                    <a:pt x="65087" y="50498"/>
                    <a:pt x="65087" y="32544"/>
                  </a:cubicBezTo>
                  <a:cubicBezTo>
                    <a:pt x="65087" y="14620"/>
                    <a:pt x="50498" y="1"/>
                    <a:pt x="32544" y="1"/>
                  </a:cubicBezTo>
                  <a:close/>
                </a:path>
              </a:pathLst>
            </a:custGeom>
            <a:solidFill>
              <a:srgbClr val="ED8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2"/>
            <p:cNvSpPr/>
            <p:nvPr/>
          </p:nvSpPr>
          <p:spPr>
            <a:xfrm>
              <a:off x="1874925" y="1136566"/>
              <a:ext cx="1020603" cy="1089353"/>
            </a:xfrm>
            <a:custGeom>
              <a:avLst/>
              <a:gdLst/>
              <a:ahLst/>
              <a:cxnLst/>
              <a:rect l="l" t="t" r="r" b="b"/>
              <a:pathLst>
                <a:path w="58924" h="58924" extrusionOk="0">
                  <a:moveTo>
                    <a:pt x="29447" y="0"/>
                  </a:moveTo>
                  <a:lnTo>
                    <a:pt x="29447" y="29447"/>
                  </a:lnTo>
                  <a:lnTo>
                    <a:pt x="3514" y="15513"/>
                  </a:lnTo>
                  <a:cubicBezTo>
                    <a:pt x="1191" y="19800"/>
                    <a:pt x="0" y="24594"/>
                    <a:pt x="0" y="29447"/>
                  </a:cubicBezTo>
                  <a:cubicBezTo>
                    <a:pt x="0" y="45614"/>
                    <a:pt x="13280" y="58923"/>
                    <a:pt x="29447" y="58923"/>
                  </a:cubicBezTo>
                  <a:cubicBezTo>
                    <a:pt x="45614" y="58923"/>
                    <a:pt x="58923" y="45614"/>
                    <a:pt x="58923" y="29447"/>
                  </a:cubicBezTo>
                  <a:cubicBezTo>
                    <a:pt x="58923" y="13280"/>
                    <a:pt x="45614" y="0"/>
                    <a:pt x="29447" y="0"/>
                  </a:cubicBezTo>
                  <a:close/>
                </a:path>
              </a:pathLst>
            </a:custGeom>
            <a:gradFill>
              <a:gsLst>
                <a:gs pos="0">
                  <a:srgbClr val="EB44C5">
                    <a:alpha val="26666"/>
                  </a:srgbClr>
                </a:gs>
                <a:gs pos="100000">
                  <a:srgbClr val="F6C0A9">
                    <a:alpha val="26274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42"/>
            <p:cNvSpPr/>
            <p:nvPr/>
          </p:nvSpPr>
          <p:spPr>
            <a:xfrm>
              <a:off x="2173028" y="1454751"/>
              <a:ext cx="478604" cy="510844"/>
            </a:xfrm>
            <a:custGeom>
              <a:avLst/>
              <a:gdLst/>
              <a:ahLst/>
              <a:cxnLst/>
              <a:rect l="l" t="t" r="r" b="b"/>
              <a:pathLst>
                <a:path w="27632" h="27632" extrusionOk="0">
                  <a:moveTo>
                    <a:pt x="13816" y="1"/>
                  </a:moveTo>
                  <a:cubicBezTo>
                    <a:pt x="6194" y="1"/>
                    <a:pt x="1" y="6194"/>
                    <a:pt x="1" y="13816"/>
                  </a:cubicBezTo>
                  <a:cubicBezTo>
                    <a:pt x="1" y="21438"/>
                    <a:pt x="6194" y="27631"/>
                    <a:pt x="13816" y="27631"/>
                  </a:cubicBezTo>
                  <a:cubicBezTo>
                    <a:pt x="21438" y="27631"/>
                    <a:pt x="27631" y="21438"/>
                    <a:pt x="27631" y="13816"/>
                  </a:cubicBezTo>
                  <a:cubicBezTo>
                    <a:pt x="27631" y="6194"/>
                    <a:pt x="21438" y="1"/>
                    <a:pt x="13816" y="1"/>
                  </a:cubicBezTo>
                  <a:close/>
                </a:path>
              </a:pathLst>
            </a:custGeom>
            <a:solidFill>
              <a:srgbClr val="ED8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2"/>
            <p:cNvSpPr/>
            <p:nvPr/>
          </p:nvSpPr>
          <p:spPr>
            <a:xfrm>
              <a:off x="2146213" y="1425575"/>
              <a:ext cx="478085" cy="510844"/>
            </a:xfrm>
            <a:custGeom>
              <a:avLst/>
              <a:gdLst/>
              <a:ahLst/>
              <a:cxnLst/>
              <a:rect l="l" t="t" r="r" b="b"/>
              <a:pathLst>
                <a:path w="27602" h="27632" extrusionOk="0">
                  <a:moveTo>
                    <a:pt x="13786" y="1"/>
                  </a:moveTo>
                  <a:cubicBezTo>
                    <a:pt x="6164" y="1"/>
                    <a:pt x="1" y="6194"/>
                    <a:pt x="1" y="13816"/>
                  </a:cubicBezTo>
                  <a:cubicBezTo>
                    <a:pt x="1" y="21438"/>
                    <a:pt x="6164" y="27631"/>
                    <a:pt x="13786" y="27631"/>
                  </a:cubicBezTo>
                  <a:cubicBezTo>
                    <a:pt x="21438" y="27631"/>
                    <a:pt x="27601" y="21438"/>
                    <a:pt x="27601" y="13816"/>
                  </a:cubicBezTo>
                  <a:cubicBezTo>
                    <a:pt x="27601" y="6194"/>
                    <a:pt x="21438" y="1"/>
                    <a:pt x="13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2"/>
            <p:cNvSpPr/>
            <p:nvPr/>
          </p:nvSpPr>
          <p:spPr>
            <a:xfrm>
              <a:off x="2272061" y="1560584"/>
              <a:ext cx="140298" cy="149619"/>
            </a:xfrm>
            <a:custGeom>
              <a:avLst/>
              <a:gdLst/>
              <a:ahLst/>
              <a:cxnLst/>
              <a:rect l="l" t="t" r="r" b="b"/>
              <a:pathLst>
                <a:path w="8100" h="8093" extrusionOk="0">
                  <a:moveTo>
                    <a:pt x="4050" y="976"/>
                  </a:moveTo>
                  <a:cubicBezTo>
                    <a:pt x="4824" y="976"/>
                    <a:pt x="5628" y="1274"/>
                    <a:pt x="6223" y="1869"/>
                  </a:cubicBezTo>
                  <a:cubicBezTo>
                    <a:pt x="6789" y="2465"/>
                    <a:pt x="7116" y="3239"/>
                    <a:pt x="7116" y="4043"/>
                  </a:cubicBezTo>
                  <a:cubicBezTo>
                    <a:pt x="7116" y="4847"/>
                    <a:pt x="6789" y="5621"/>
                    <a:pt x="6223" y="6187"/>
                  </a:cubicBezTo>
                  <a:cubicBezTo>
                    <a:pt x="5628" y="6782"/>
                    <a:pt x="4846" y="7080"/>
                    <a:pt x="4065" y="7080"/>
                  </a:cubicBezTo>
                  <a:cubicBezTo>
                    <a:pt x="3283" y="7080"/>
                    <a:pt x="2502" y="6782"/>
                    <a:pt x="1906" y="6187"/>
                  </a:cubicBezTo>
                  <a:cubicBezTo>
                    <a:pt x="1311" y="5621"/>
                    <a:pt x="983" y="4847"/>
                    <a:pt x="983" y="4043"/>
                  </a:cubicBezTo>
                  <a:cubicBezTo>
                    <a:pt x="983" y="3239"/>
                    <a:pt x="1311" y="2465"/>
                    <a:pt x="1906" y="1869"/>
                  </a:cubicBezTo>
                  <a:cubicBezTo>
                    <a:pt x="2502" y="1274"/>
                    <a:pt x="3276" y="976"/>
                    <a:pt x="4050" y="976"/>
                  </a:cubicBezTo>
                  <a:close/>
                  <a:moveTo>
                    <a:pt x="4050" y="1"/>
                  </a:moveTo>
                  <a:cubicBezTo>
                    <a:pt x="3015" y="1"/>
                    <a:pt x="1980" y="395"/>
                    <a:pt x="1191" y="1185"/>
                  </a:cubicBezTo>
                  <a:cubicBezTo>
                    <a:pt x="417" y="1959"/>
                    <a:pt x="0" y="2971"/>
                    <a:pt x="0" y="4043"/>
                  </a:cubicBezTo>
                  <a:cubicBezTo>
                    <a:pt x="0" y="5115"/>
                    <a:pt x="417" y="6127"/>
                    <a:pt x="1191" y="6901"/>
                  </a:cubicBezTo>
                  <a:cubicBezTo>
                    <a:pt x="1966" y="7705"/>
                    <a:pt x="3008" y="8092"/>
                    <a:pt x="4050" y="8092"/>
                  </a:cubicBezTo>
                  <a:cubicBezTo>
                    <a:pt x="5092" y="8092"/>
                    <a:pt x="6134" y="7705"/>
                    <a:pt x="6908" y="6901"/>
                  </a:cubicBezTo>
                  <a:cubicBezTo>
                    <a:pt x="7682" y="6127"/>
                    <a:pt x="8099" y="5115"/>
                    <a:pt x="8099" y="4043"/>
                  </a:cubicBezTo>
                  <a:cubicBezTo>
                    <a:pt x="8099" y="2971"/>
                    <a:pt x="7682" y="1959"/>
                    <a:pt x="6908" y="1185"/>
                  </a:cubicBezTo>
                  <a:cubicBezTo>
                    <a:pt x="6119" y="395"/>
                    <a:pt x="5084" y="1"/>
                    <a:pt x="4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2"/>
            <p:cNvSpPr/>
            <p:nvPr/>
          </p:nvSpPr>
          <p:spPr>
            <a:xfrm>
              <a:off x="2246788" y="1533479"/>
              <a:ext cx="278500" cy="295613"/>
            </a:xfrm>
            <a:custGeom>
              <a:avLst/>
              <a:gdLst/>
              <a:ahLst/>
              <a:cxnLst/>
              <a:rect l="l" t="t" r="r" b="b"/>
              <a:pathLst>
                <a:path w="16079" h="15990" extrusionOk="0">
                  <a:moveTo>
                    <a:pt x="5509" y="983"/>
                  </a:moveTo>
                  <a:cubicBezTo>
                    <a:pt x="6670" y="983"/>
                    <a:pt x="7831" y="1430"/>
                    <a:pt x="8724" y="2293"/>
                  </a:cubicBezTo>
                  <a:cubicBezTo>
                    <a:pt x="9558" y="3157"/>
                    <a:pt x="10034" y="4288"/>
                    <a:pt x="10034" y="5509"/>
                  </a:cubicBezTo>
                  <a:cubicBezTo>
                    <a:pt x="10034" y="6730"/>
                    <a:pt x="9558" y="7861"/>
                    <a:pt x="8724" y="8695"/>
                  </a:cubicBezTo>
                  <a:cubicBezTo>
                    <a:pt x="7831" y="9588"/>
                    <a:pt x="6670" y="10034"/>
                    <a:pt x="5512" y="10034"/>
                  </a:cubicBezTo>
                  <a:cubicBezTo>
                    <a:pt x="4355" y="10034"/>
                    <a:pt x="3201" y="9588"/>
                    <a:pt x="2323" y="8695"/>
                  </a:cubicBezTo>
                  <a:cubicBezTo>
                    <a:pt x="1459" y="7861"/>
                    <a:pt x="983" y="6730"/>
                    <a:pt x="983" y="5509"/>
                  </a:cubicBezTo>
                  <a:cubicBezTo>
                    <a:pt x="983" y="4288"/>
                    <a:pt x="1459" y="3157"/>
                    <a:pt x="2323" y="2293"/>
                  </a:cubicBezTo>
                  <a:cubicBezTo>
                    <a:pt x="3186" y="1430"/>
                    <a:pt x="4348" y="983"/>
                    <a:pt x="5509" y="983"/>
                  </a:cubicBezTo>
                  <a:close/>
                  <a:moveTo>
                    <a:pt x="5509" y="1"/>
                  </a:moveTo>
                  <a:cubicBezTo>
                    <a:pt x="4094" y="1"/>
                    <a:pt x="2680" y="537"/>
                    <a:pt x="1608" y="1608"/>
                  </a:cubicBezTo>
                  <a:cubicBezTo>
                    <a:pt x="566" y="2651"/>
                    <a:pt x="1" y="4020"/>
                    <a:pt x="1" y="5509"/>
                  </a:cubicBezTo>
                  <a:cubicBezTo>
                    <a:pt x="1" y="6968"/>
                    <a:pt x="566" y="8367"/>
                    <a:pt x="1608" y="9409"/>
                  </a:cubicBezTo>
                  <a:cubicBezTo>
                    <a:pt x="2680" y="10481"/>
                    <a:pt x="4109" y="11017"/>
                    <a:pt x="5509" y="11017"/>
                  </a:cubicBezTo>
                  <a:cubicBezTo>
                    <a:pt x="6759" y="11017"/>
                    <a:pt x="8010" y="10600"/>
                    <a:pt x="9052" y="9737"/>
                  </a:cubicBezTo>
                  <a:lnTo>
                    <a:pt x="11077" y="11761"/>
                  </a:lnTo>
                  <a:cubicBezTo>
                    <a:pt x="10987" y="12089"/>
                    <a:pt x="11077" y="12476"/>
                    <a:pt x="11315" y="12714"/>
                  </a:cubicBezTo>
                  <a:lnTo>
                    <a:pt x="14292" y="15692"/>
                  </a:lnTo>
                  <a:cubicBezTo>
                    <a:pt x="14501" y="15900"/>
                    <a:pt x="14739" y="15989"/>
                    <a:pt x="15007" y="15989"/>
                  </a:cubicBezTo>
                  <a:cubicBezTo>
                    <a:pt x="15245" y="15989"/>
                    <a:pt x="15513" y="15900"/>
                    <a:pt x="15691" y="15692"/>
                  </a:cubicBezTo>
                  <a:cubicBezTo>
                    <a:pt x="16079" y="15304"/>
                    <a:pt x="16079" y="14679"/>
                    <a:pt x="15691" y="14292"/>
                  </a:cubicBezTo>
                  <a:lnTo>
                    <a:pt x="12714" y="11315"/>
                  </a:lnTo>
                  <a:cubicBezTo>
                    <a:pt x="12537" y="11137"/>
                    <a:pt x="12293" y="11043"/>
                    <a:pt x="12033" y="11043"/>
                  </a:cubicBezTo>
                  <a:cubicBezTo>
                    <a:pt x="11944" y="11043"/>
                    <a:pt x="11853" y="11054"/>
                    <a:pt x="11761" y="11077"/>
                  </a:cubicBezTo>
                  <a:lnTo>
                    <a:pt x="9737" y="9052"/>
                  </a:lnTo>
                  <a:cubicBezTo>
                    <a:pt x="10570" y="8040"/>
                    <a:pt x="11017" y="6819"/>
                    <a:pt x="11017" y="5509"/>
                  </a:cubicBezTo>
                  <a:cubicBezTo>
                    <a:pt x="11017" y="4020"/>
                    <a:pt x="10451" y="2651"/>
                    <a:pt x="9409" y="1608"/>
                  </a:cubicBezTo>
                  <a:cubicBezTo>
                    <a:pt x="8337" y="537"/>
                    <a:pt x="6923" y="1"/>
                    <a:pt x="55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5" name="Google Shape;1625;p42"/>
          <p:cNvSpPr txBox="1"/>
          <p:nvPr/>
        </p:nvSpPr>
        <p:spPr>
          <a:xfrm>
            <a:off x="2694196" y="1643777"/>
            <a:ext cx="4943645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Cerinţe</a:t>
            </a:r>
            <a:r>
              <a:rPr lang="en-US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funcţionale</a:t>
            </a:r>
            <a:r>
              <a:rPr lang="en-US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(</a:t>
            </a:r>
            <a:r>
              <a:rPr lang="en-US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ce</a:t>
            </a:r>
            <a:r>
              <a:rPr lang="en-US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?)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Precizarea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serviciilor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pe care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trebuie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să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le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ofere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sistemul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cum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trebuie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să</a:t>
            </a:r>
            <a:r>
              <a:rPr lang="ro-MD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reacţioneze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sistemul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la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intrări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particulare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şi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cum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trebuie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să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se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comporte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sistemul</a:t>
            </a:r>
            <a:r>
              <a:rPr lang="ro-MD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în</a:t>
            </a:r>
            <a:r>
              <a:rPr lang="ro-MD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situaţii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particulare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Cerinţe</a:t>
            </a:r>
            <a:r>
              <a:rPr lang="en-US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non-</a:t>
            </a:r>
            <a:r>
              <a:rPr lang="en-US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funcţionale</a:t>
            </a:r>
            <a:r>
              <a:rPr lang="en-US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(cum?)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Constrângeri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asupra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serviciilor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sau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funcţiilor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oferite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sistem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cum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fi</a:t>
            </a:r>
            <a:r>
              <a:rPr lang="ro-MD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constrângeri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timp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constrîngeri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asupra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procesului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dezvoltare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standarde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, etc.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Cerinţe</a:t>
            </a:r>
            <a:r>
              <a:rPr lang="en-US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 </a:t>
            </a:r>
            <a:r>
              <a:rPr lang="en-US" b="1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domeniu</a:t>
            </a:r>
            <a:endParaRPr lang="en-US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Cerinţe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care vin din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partea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domeniului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aplicaţie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a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sistemului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şi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care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reflectă</a:t>
            </a:r>
            <a:endParaRPr lang="en-US" sz="12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caracteristicile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acelui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US" sz="12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domeniu</a:t>
            </a:r>
            <a:r>
              <a:rPr lang="en-US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unctional and Non-Functional Requirements for Mobile App: What's the  Difference?">
            <a:extLst>
              <a:ext uri="{FF2B5EF4-FFF2-40B4-BE49-F238E27FC236}">
                <a16:creationId xmlns:a16="http://schemas.microsoft.com/office/drawing/2014/main" id="{4132DC1A-79FE-FA47-39A4-5F9702611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41" y="204419"/>
            <a:ext cx="6485318" cy="47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9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0"/>
          <p:cNvSpPr txBox="1">
            <a:spLocks noGrp="1"/>
          </p:cNvSpPr>
          <p:nvPr>
            <p:ph type="title"/>
          </p:nvPr>
        </p:nvSpPr>
        <p:spPr>
          <a:xfrm>
            <a:off x="354375" y="471272"/>
            <a:ext cx="843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MD" dirty="0"/>
              <a:t>Extragerea cerințelor</a:t>
            </a:r>
            <a:endParaRPr dirty="0"/>
          </a:p>
        </p:txBody>
      </p:sp>
      <p:grpSp>
        <p:nvGrpSpPr>
          <p:cNvPr id="868" name="Google Shape;868;p30"/>
          <p:cNvGrpSpPr/>
          <p:nvPr/>
        </p:nvGrpSpPr>
        <p:grpSpPr>
          <a:xfrm>
            <a:off x="1042436" y="1939072"/>
            <a:ext cx="1953310" cy="2098827"/>
            <a:chOff x="776500" y="1707424"/>
            <a:chExt cx="1720487" cy="2098827"/>
          </a:xfrm>
        </p:grpSpPr>
        <p:sp>
          <p:nvSpPr>
            <p:cNvPr id="869" name="Google Shape;869;p30"/>
            <p:cNvSpPr/>
            <p:nvPr/>
          </p:nvSpPr>
          <p:spPr>
            <a:xfrm rot="10800000" flipH="1">
              <a:off x="1010187" y="1707424"/>
              <a:ext cx="1486800" cy="1875600"/>
            </a:xfrm>
            <a:prstGeom prst="round1Rect">
              <a:avLst>
                <a:gd name="adj" fmla="val 42616"/>
              </a:avLst>
            </a:pr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  <a:effectLst>
              <a:reflection stA="47000" endPos="26000" dist="952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776500" y="3058700"/>
              <a:ext cx="454312" cy="747550"/>
            </a:xfrm>
            <a:prstGeom prst="flowChartOffpageConnector">
              <a:avLst/>
            </a:prstGeom>
            <a:gradFill>
              <a:gsLst>
                <a:gs pos="0">
                  <a:srgbClr val="F89458"/>
                </a:gs>
                <a:gs pos="100000">
                  <a:srgbClr val="FFD36A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154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30"/>
          <p:cNvGrpSpPr/>
          <p:nvPr/>
        </p:nvGrpSpPr>
        <p:grpSpPr>
          <a:xfrm>
            <a:off x="3502860" y="1939072"/>
            <a:ext cx="2081964" cy="2098826"/>
            <a:chOff x="2736402" y="1707424"/>
            <a:chExt cx="1718933" cy="2098826"/>
          </a:xfrm>
        </p:grpSpPr>
        <p:sp>
          <p:nvSpPr>
            <p:cNvPr id="872" name="Google Shape;872;p30"/>
            <p:cNvSpPr/>
            <p:nvPr/>
          </p:nvSpPr>
          <p:spPr>
            <a:xfrm rot="10800000" flipH="1">
              <a:off x="2968535" y="1707424"/>
              <a:ext cx="1486800" cy="1875600"/>
            </a:xfrm>
            <a:prstGeom prst="round1Rect">
              <a:avLst>
                <a:gd name="adj" fmla="val 42616"/>
              </a:avLst>
            </a:pr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5400700" scaled="0"/>
            </a:gradFill>
            <a:ln>
              <a:noFill/>
            </a:ln>
            <a:effectLst>
              <a:reflection stA="47000" endPos="26000" dist="952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2736402" y="3058700"/>
              <a:ext cx="454312" cy="747550"/>
            </a:xfrm>
            <a:prstGeom prst="flowChartOffpageConnector">
              <a:avLst/>
            </a:prstGeom>
            <a:gradFill>
              <a:gsLst>
                <a:gs pos="0">
                  <a:srgbClr val="FF6599"/>
                </a:gs>
                <a:gs pos="100000">
                  <a:srgbClr val="FFC36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154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30"/>
          <p:cNvGrpSpPr/>
          <p:nvPr/>
        </p:nvGrpSpPr>
        <p:grpSpPr>
          <a:xfrm>
            <a:off x="6140031" y="1939072"/>
            <a:ext cx="1913367" cy="2098827"/>
            <a:chOff x="4694748" y="1707424"/>
            <a:chExt cx="1717379" cy="2098827"/>
          </a:xfrm>
        </p:grpSpPr>
        <p:sp>
          <p:nvSpPr>
            <p:cNvPr id="875" name="Google Shape;875;p30"/>
            <p:cNvSpPr/>
            <p:nvPr/>
          </p:nvSpPr>
          <p:spPr>
            <a:xfrm rot="10800000" flipH="1">
              <a:off x="4925327" y="1707424"/>
              <a:ext cx="1486800" cy="1875600"/>
            </a:xfrm>
            <a:prstGeom prst="round1Rect">
              <a:avLst>
                <a:gd name="adj" fmla="val 42616"/>
              </a:avLst>
            </a:pr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  <a:effectLst>
              <a:reflection stA="47000" endPos="26000" dist="9525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4694748" y="3058700"/>
              <a:ext cx="454312" cy="747550"/>
            </a:xfrm>
            <a:prstGeom prst="flowChartOffpageConnector">
              <a:avLst/>
            </a:prstGeom>
            <a:gradFill>
              <a:gsLst>
                <a:gs pos="0">
                  <a:srgbClr val="EB44C5"/>
                </a:gs>
                <a:gs pos="100000">
                  <a:srgbClr val="F6C0A9"/>
                </a:gs>
              </a:gsLst>
              <a:lin ang="5400700" scaled="0"/>
            </a:gradFill>
            <a:ln>
              <a:noFill/>
            </a:ln>
            <a:effectLst>
              <a:outerShdw blurRad="57150" dist="19050" dir="2154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30"/>
          <p:cNvGrpSpPr/>
          <p:nvPr/>
        </p:nvGrpSpPr>
        <p:grpSpPr>
          <a:xfrm>
            <a:off x="1426794" y="2461573"/>
            <a:ext cx="1480642" cy="700930"/>
            <a:chOff x="1027508" y="2140729"/>
            <a:chExt cx="1480642" cy="700930"/>
          </a:xfrm>
        </p:grpSpPr>
        <p:sp>
          <p:nvSpPr>
            <p:cNvPr id="884" name="Google Shape;884;p30"/>
            <p:cNvSpPr txBox="1"/>
            <p:nvPr/>
          </p:nvSpPr>
          <p:spPr>
            <a:xfrm>
              <a:off x="1027508" y="2415659"/>
              <a:ext cx="1480642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2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Analistul înregistrează cerințele clientului.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5" name="Google Shape;885;p30"/>
            <p:cNvSpPr txBox="1"/>
            <p:nvPr/>
          </p:nvSpPr>
          <p:spPr>
            <a:xfrm>
              <a:off x="1069355" y="2140729"/>
              <a:ext cx="1362562" cy="2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Ascultare</a:t>
              </a:r>
              <a:endParaRPr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86" name="Google Shape;886;p30"/>
          <p:cNvGrpSpPr/>
          <p:nvPr/>
        </p:nvGrpSpPr>
        <p:grpSpPr>
          <a:xfrm>
            <a:off x="3705225" y="2368915"/>
            <a:ext cx="1968499" cy="812111"/>
            <a:chOff x="2779196" y="1952314"/>
            <a:chExt cx="1968499" cy="812111"/>
          </a:xfrm>
        </p:grpSpPr>
        <p:sp>
          <p:nvSpPr>
            <p:cNvPr id="887" name="Google Shape;887;p30"/>
            <p:cNvSpPr txBox="1"/>
            <p:nvPr/>
          </p:nvSpPr>
          <p:spPr>
            <a:xfrm>
              <a:off x="2779196" y="2338425"/>
              <a:ext cx="1968499" cy="42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05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Analistul încearcă să traducă cerințele clientului în limbaj tehnic și să se asigure de pertinența cerințelor în acest context.</a:t>
              </a:r>
              <a:endParaRPr sz="105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30"/>
            <p:cNvSpPr txBox="1"/>
            <p:nvPr/>
          </p:nvSpPr>
          <p:spPr>
            <a:xfrm>
              <a:off x="3039843" y="1952314"/>
              <a:ext cx="1362439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Gândire</a:t>
              </a:r>
              <a:endParaRPr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89" name="Google Shape;889;p30"/>
          <p:cNvGrpSpPr/>
          <p:nvPr/>
        </p:nvGrpSpPr>
        <p:grpSpPr>
          <a:xfrm>
            <a:off x="6360738" y="2381394"/>
            <a:ext cx="1740105" cy="1000389"/>
            <a:chOff x="4884889" y="1271860"/>
            <a:chExt cx="1740105" cy="1000389"/>
          </a:xfrm>
        </p:grpSpPr>
        <p:sp>
          <p:nvSpPr>
            <p:cNvPr id="890" name="Google Shape;890;p30"/>
            <p:cNvSpPr txBox="1"/>
            <p:nvPr/>
          </p:nvSpPr>
          <p:spPr>
            <a:xfrm>
              <a:off x="4884889" y="1478004"/>
              <a:ext cx="1740105" cy="794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sz="105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Analistul și clientul cad de acord asupra unor formulări ale cerințelor </a:t>
              </a:r>
              <a:r>
                <a:rPr lang="ro-MD" sz="1050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ăe</a:t>
              </a:r>
              <a:r>
                <a:rPr lang="ro-MD" sz="105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care analistul le consideră pertinente.</a:t>
              </a:r>
              <a:endParaRPr sz="105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1" name="Google Shape;891;p30"/>
            <p:cNvSpPr txBox="1"/>
            <p:nvPr/>
          </p:nvSpPr>
          <p:spPr>
            <a:xfrm>
              <a:off x="5073798" y="1271860"/>
              <a:ext cx="1364879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-MD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Scriere</a:t>
              </a:r>
              <a:endParaRPr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92" name="Google Shape;892;p30"/>
          <p:cNvSpPr txBox="1"/>
          <p:nvPr/>
        </p:nvSpPr>
        <p:spPr>
          <a:xfrm>
            <a:off x="1041439" y="3437597"/>
            <a:ext cx="4575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3" name="Google Shape;893;p30"/>
          <p:cNvSpPr txBox="1"/>
          <p:nvPr/>
        </p:nvSpPr>
        <p:spPr>
          <a:xfrm>
            <a:off x="3565396" y="3425406"/>
            <a:ext cx="4575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94" name="Google Shape;894;p30"/>
          <p:cNvSpPr txBox="1"/>
          <p:nvPr/>
        </p:nvSpPr>
        <p:spPr>
          <a:xfrm>
            <a:off x="6181714" y="3437598"/>
            <a:ext cx="4575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3435AD4-06ED-F4C7-9613-FC250B093517}"/>
              </a:ext>
            </a:extLst>
          </p:cNvPr>
          <p:cNvSpPr txBox="1">
            <a:spLocks/>
          </p:cNvSpPr>
          <p:nvPr/>
        </p:nvSpPr>
        <p:spPr>
          <a:xfrm>
            <a:off x="1185264" y="935391"/>
            <a:ext cx="6772106" cy="60415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en-US" dirty="0" err="1">
                <a:latin typeface="Fira Sans Extra Condensed" panose="020B0503050000020004" pitchFamily="34" charset="0"/>
              </a:rPr>
              <a:t>Poate</a:t>
            </a:r>
            <a:r>
              <a:rPr lang="en-US" dirty="0">
                <a:latin typeface="Fira Sans Extra Condensed" panose="020B0503050000020004" pitchFamily="34" charset="0"/>
              </a:rPr>
              <a:t> varia de la o </a:t>
            </a:r>
            <a:r>
              <a:rPr lang="en-US" dirty="0" err="1">
                <a:latin typeface="Fira Sans Extra Condensed" panose="020B0503050000020004" pitchFamily="34" charset="0"/>
              </a:rPr>
              <a:t>descriere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abstractă</a:t>
            </a:r>
            <a:r>
              <a:rPr lang="en-US" dirty="0">
                <a:latin typeface="Fira Sans Extra Condensed" panose="020B0503050000020004" pitchFamily="34" charset="0"/>
              </a:rPr>
              <a:t> de </a:t>
            </a:r>
            <a:r>
              <a:rPr lang="en-US" dirty="0" err="1">
                <a:latin typeface="Fira Sans Extra Condensed" panose="020B0503050000020004" pitchFamily="34" charset="0"/>
              </a:rPr>
              <a:t>nivel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înalt</a:t>
            </a:r>
            <a:r>
              <a:rPr lang="en-US" dirty="0">
                <a:latin typeface="Fira Sans Extra Condensed" panose="020B0503050000020004" pitchFamily="34" charset="0"/>
              </a:rPr>
              <a:t> a </a:t>
            </a:r>
            <a:r>
              <a:rPr lang="en-US" dirty="0" err="1">
                <a:latin typeface="Fira Sans Extra Condensed" panose="020B0503050000020004" pitchFamily="34" charset="0"/>
              </a:rPr>
              <a:t>unui</a:t>
            </a:r>
            <a:r>
              <a:rPr lang="ro-MD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serviciu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sau</a:t>
            </a:r>
            <a:r>
              <a:rPr lang="en-US" dirty="0">
                <a:latin typeface="Fira Sans Extra Condensed" panose="020B0503050000020004" pitchFamily="34" charset="0"/>
              </a:rPr>
              <a:t> a </a:t>
            </a:r>
            <a:r>
              <a:rPr lang="en-US" dirty="0" err="1">
                <a:latin typeface="Fira Sans Extra Condensed" panose="020B0503050000020004" pitchFamily="34" charset="0"/>
              </a:rPr>
              <a:t>unei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constrângeri</a:t>
            </a:r>
            <a:r>
              <a:rPr lang="en-US" dirty="0">
                <a:latin typeface="Fira Sans Extra Condensed" panose="020B0503050000020004" pitchFamily="34" charset="0"/>
              </a:rPr>
              <a:t> a </a:t>
            </a:r>
            <a:r>
              <a:rPr lang="en-US" dirty="0" err="1">
                <a:latin typeface="Fira Sans Extra Condensed" panose="020B0503050000020004" pitchFamily="34" charset="0"/>
              </a:rPr>
              <a:t>sistemului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până</a:t>
            </a:r>
            <a:r>
              <a:rPr lang="en-US" dirty="0">
                <a:latin typeface="Fira Sans Extra Condensed" panose="020B0503050000020004" pitchFamily="34" charset="0"/>
              </a:rPr>
              <a:t> la o </a:t>
            </a:r>
            <a:r>
              <a:rPr lang="en-US" dirty="0" err="1">
                <a:latin typeface="Fira Sans Extra Condensed" panose="020B0503050000020004" pitchFamily="34" charset="0"/>
              </a:rPr>
              <a:t>specificaţie</a:t>
            </a:r>
            <a:r>
              <a:rPr lang="ro-MD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funcţională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precizată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în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detaliu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în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termeni</a:t>
            </a:r>
            <a:r>
              <a:rPr lang="en-US" dirty="0">
                <a:latin typeface="Fira Sans Extra Condensed" panose="020B0503050000020004" pitchFamily="34" charset="0"/>
              </a:rPr>
              <a:t> </a:t>
            </a:r>
            <a:r>
              <a:rPr lang="en-US" dirty="0" err="1">
                <a:latin typeface="Fira Sans Extra Condensed" panose="020B0503050000020004" pitchFamily="34" charset="0"/>
              </a:rPr>
              <a:t>matematici</a:t>
            </a:r>
            <a:r>
              <a:rPr lang="en-US" dirty="0">
                <a:latin typeface="Fira Sans Extra Condensed" panose="020B05030500000200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542C3-6D2C-1AF9-1EA3-54B075E48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9;p26">
            <a:extLst>
              <a:ext uri="{FF2B5EF4-FFF2-40B4-BE49-F238E27FC236}">
                <a16:creationId xmlns:a16="http://schemas.microsoft.com/office/drawing/2014/main" id="{0E29475D-8644-8763-5A4F-F11448B41CBA}"/>
              </a:ext>
            </a:extLst>
          </p:cNvPr>
          <p:cNvSpPr/>
          <p:nvPr/>
        </p:nvSpPr>
        <p:spPr>
          <a:xfrm>
            <a:off x="7946409" y="3029992"/>
            <a:ext cx="680820" cy="680821"/>
          </a:xfrm>
          <a:prstGeom prst="ellipse">
            <a:avLst/>
          </a:pr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93;p26">
            <a:extLst>
              <a:ext uri="{FF2B5EF4-FFF2-40B4-BE49-F238E27FC236}">
                <a16:creationId xmlns:a16="http://schemas.microsoft.com/office/drawing/2014/main" id="{5D135ADB-9F59-AAF3-35F7-18EA7EFC9BC3}"/>
              </a:ext>
            </a:extLst>
          </p:cNvPr>
          <p:cNvSpPr/>
          <p:nvPr/>
        </p:nvSpPr>
        <p:spPr>
          <a:xfrm>
            <a:off x="7946409" y="1999407"/>
            <a:ext cx="680820" cy="680821"/>
          </a:xfrm>
          <a:prstGeom prst="ellipse">
            <a:avLst/>
          </a:prstGeom>
          <a:gradFill>
            <a:gsLst>
              <a:gs pos="0">
                <a:srgbClr val="EB44C5"/>
              </a:gs>
              <a:gs pos="100000">
                <a:srgbClr val="F6C0A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00;p26">
            <a:extLst>
              <a:ext uri="{FF2B5EF4-FFF2-40B4-BE49-F238E27FC236}">
                <a16:creationId xmlns:a16="http://schemas.microsoft.com/office/drawing/2014/main" id="{32E68F08-EED5-6610-2882-D8D0F5EC3EDA}"/>
              </a:ext>
            </a:extLst>
          </p:cNvPr>
          <p:cNvSpPr/>
          <p:nvPr/>
        </p:nvSpPr>
        <p:spPr>
          <a:xfrm>
            <a:off x="7946409" y="949200"/>
            <a:ext cx="680820" cy="680820"/>
          </a:xfrm>
          <a:prstGeom prst="ellipse">
            <a:avLst/>
          </a:prstGeom>
          <a:gradFill>
            <a:gsLst>
              <a:gs pos="0">
                <a:srgbClr val="FF6599"/>
              </a:gs>
              <a:gs pos="100000">
                <a:srgbClr val="FFC36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1;p17">
            <a:extLst>
              <a:ext uri="{FF2B5EF4-FFF2-40B4-BE49-F238E27FC236}">
                <a16:creationId xmlns:a16="http://schemas.microsoft.com/office/drawing/2014/main" id="{BE81212C-112D-D539-CB94-2E290DAF6F50}"/>
              </a:ext>
            </a:extLst>
          </p:cNvPr>
          <p:cNvSpPr txBox="1">
            <a:spLocks/>
          </p:cNvSpPr>
          <p:nvPr/>
        </p:nvSpPr>
        <p:spPr>
          <a:xfrm>
            <a:off x="-741000" y="1412235"/>
            <a:ext cx="663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o-MD" sz="2400" b="1" dirty="0">
                <a:latin typeface="Fira Sans Extra Condensed SemiBold" panose="020B0604020202020204" charset="0"/>
              </a:rPr>
              <a:t>Extragerea cerințelor</a:t>
            </a:r>
          </a:p>
        </p:txBody>
      </p:sp>
      <p:sp>
        <p:nvSpPr>
          <p:cNvPr id="6" name="Google Shape;225;p11">
            <a:extLst>
              <a:ext uri="{FF2B5EF4-FFF2-40B4-BE49-F238E27FC236}">
                <a16:creationId xmlns:a16="http://schemas.microsoft.com/office/drawing/2014/main" id="{B4F618E2-1F56-1E77-2A5D-C49D7E3A073B}"/>
              </a:ext>
            </a:extLst>
          </p:cNvPr>
          <p:cNvSpPr txBox="1">
            <a:spLocks/>
          </p:cNvSpPr>
          <p:nvPr/>
        </p:nvSpPr>
        <p:spPr>
          <a:xfrm>
            <a:off x="1221760" y="2066925"/>
            <a:ext cx="6362699" cy="140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en-US" dirty="0" err="1">
                <a:latin typeface="Fira Sans Extra Condensed "/>
              </a:rPr>
              <a:t>În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concluzie</a:t>
            </a:r>
            <a:r>
              <a:rPr lang="en-US" dirty="0">
                <a:latin typeface="Fira Sans Extra Condensed "/>
              </a:rPr>
              <a:t>, </a:t>
            </a:r>
            <a:r>
              <a:rPr lang="en-US" dirty="0" err="1">
                <a:latin typeface="Fira Sans Extra Condensed "/>
              </a:rPr>
              <a:t>analistul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trebuie</a:t>
            </a:r>
            <a:r>
              <a:rPr lang="en-US" dirty="0">
                <a:latin typeface="Fira Sans Extra Condensed "/>
              </a:rPr>
              <a:t>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ro-MD" dirty="0">
                <a:latin typeface="Fira Sans Extra Condensed "/>
              </a:rPr>
              <a:t>      </a:t>
            </a:r>
            <a:r>
              <a:rPr lang="en-US" dirty="0" err="1">
                <a:latin typeface="Fira Sans Extra Condensed "/>
              </a:rPr>
              <a:t>să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extragă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şi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să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clarifice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cerinţele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clientului</a:t>
            </a:r>
            <a:r>
              <a:rPr lang="en-US" dirty="0">
                <a:latin typeface="Fira Sans Extra Condensed "/>
              </a:rPr>
              <a:t>;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ro-MD" dirty="0">
                <a:latin typeface="Fira Sans Extra Condensed "/>
              </a:rPr>
              <a:t>      </a:t>
            </a:r>
            <a:r>
              <a:rPr lang="en-US" dirty="0" err="1">
                <a:latin typeface="Fira Sans Extra Condensed "/>
              </a:rPr>
              <a:t>să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ajute</a:t>
            </a:r>
            <a:r>
              <a:rPr lang="en-US" dirty="0">
                <a:latin typeface="Fira Sans Extra Condensed "/>
              </a:rPr>
              <a:t> la </a:t>
            </a:r>
            <a:r>
              <a:rPr lang="en-US" dirty="0" err="1">
                <a:latin typeface="Fira Sans Extra Condensed "/>
              </a:rPr>
              <a:t>rezolvarea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diferenţelor</a:t>
            </a:r>
            <a:r>
              <a:rPr lang="en-US" dirty="0">
                <a:latin typeface="Fira Sans Extra Condensed "/>
              </a:rPr>
              <a:t> de </a:t>
            </a:r>
            <a:r>
              <a:rPr lang="en-US" dirty="0" err="1">
                <a:latin typeface="Fira Sans Extra Condensed "/>
              </a:rPr>
              <a:t>opinie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între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clienţi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şi</a:t>
            </a:r>
            <a:r>
              <a:rPr lang="ro-MD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utilizatori</a:t>
            </a:r>
            <a:r>
              <a:rPr lang="en-US" dirty="0">
                <a:latin typeface="Fira Sans Extra Condensed "/>
              </a:rPr>
              <a:t>;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ro-MD" dirty="0">
                <a:latin typeface="Fira Sans Extra Condensed "/>
              </a:rPr>
              <a:t>      </a:t>
            </a:r>
            <a:r>
              <a:rPr lang="en-US" dirty="0" err="1">
                <a:latin typeface="Fira Sans Extra Condensed "/>
              </a:rPr>
              <a:t>să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sfătuiască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clientul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despre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ce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este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tehnic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posibil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sau</a:t>
            </a:r>
            <a:r>
              <a:rPr lang="ro-MD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imposibil</a:t>
            </a:r>
            <a:r>
              <a:rPr lang="en-US" dirty="0">
                <a:latin typeface="Fira Sans Extra Condensed "/>
              </a:rPr>
              <a:t>;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ro-MD" dirty="0">
                <a:latin typeface="Fira Sans Extra Condensed "/>
              </a:rPr>
              <a:t>      </a:t>
            </a:r>
            <a:r>
              <a:rPr lang="en-US" dirty="0" err="1">
                <a:latin typeface="Fira Sans Extra Condensed "/>
              </a:rPr>
              <a:t>să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documenteze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cerinţele</a:t>
            </a:r>
            <a:r>
              <a:rPr lang="en-US" dirty="0">
                <a:latin typeface="Fira Sans Extra Condensed "/>
              </a:rPr>
              <a:t>;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760"/>
            </a:pPr>
            <a:r>
              <a:rPr lang="ro-MD" dirty="0">
                <a:latin typeface="Fira Sans Extra Condensed "/>
              </a:rPr>
              <a:t>      </a:t>
            </a:r>
            <a:r>
              <a:rPr lang="en-US" dirty="0" err="1">
                <a:latin typeface="Fira Sans Extra Condensed "/>
              </a:rPr>
              <a:t>să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negocieze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şi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să</a:t>
            </a:r>
            <a:r>
              <a:rPr lang="en-US" dirty="0">
                <a:latin typeface="Fira Sans Extra Condensed "/>
              </a:rPr>
              <a:t> </a:t>
            </a:r>
            <a:r>
              <a:rPr lang="en-US" dirty="0" err="1">
                <a:latin typeface="Fira Sans Extra Condensed "/>
              </a:rPr>
              <a:t>obţină</a:t>
            </a:r>
            <a:r>
              <a:rPr lang="en-US" dirty="0">
                <a:latin typeface="Fira Sans Extra Condensed "/>
              </a:rPr>
              <a:t> o </a:t>
            </a:r>
            <a:r>
              <a:rPr lang="en-US" dirty="0" err="1">
                <a:latin typeface="Fira Sans Extra Condensed "/>
              </a:rPr>
              <a:t>înţelegere</a:t>
            </a:r>
            <a:r>
              <a:rPr lang="en-US" dirty="0">
                <a:latin typeface="Fira Sans Extra Condensed "/>
              </a:rPr>
              <a:t> cu </a:t>
            </a:r>
            <a:r>
              <a:rPr lang="en-US" dirty="0" err="1">
                <a:latin typeface="Fira Sans Extra Condensed "/>
              </a:rPr>
              <a:t>clientul</a:t>
            </a:r>
            <a:r>
              <a:rPr lang="en-US" dirty="0">
                <a:latin typeface="Fira Sans Extra Condensed 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64D28-81B5-95E5-50B3-48177B312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F9C7-4198-AE75-CD96-63D4401B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5" y="513495"/>
            <a:ext cx="6034083" cy="572700"/>
          </a:xfrm>
        </p:spPr>
        <p:txBody>
          <a:bodyPr/>
          <a:lstStyle/>
          <a:p>
            <a:r>
              <a:rPr lang="ro-MD" sz="2000" dirty="0"/>
              <a:t>Metode pentru identificarea cerințelor utilizatorilor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16AC5-C42A-8797-4CA8-EA840B682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912" y="1145350"/>
            <a:ext cx="7714488" cy="3347717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600" b="1" dirty="0" err="1"/>
              <a:t>Interviuri</a:t>
            </a:r>
            <a:r>
              <a:rPr lang="en-US" sz="1600" b="1" dirty="0"/>
              <a:t>: </a:t>
            </a:r>
            <a:r>
              <a:rPr lang="en-US" sz="1600" dirty="0" err="1"/>
              <a:t>Interviurile</a:t>
            </a:r>
            <a:r>
              <a:rPr lang="en-US" sz="1600" dirty="0"/>
              <a:t> </a:t>
            </a:r>
            <a:r>
              <a:rPr lang="en-US" sz="1600" dirty="0" err="1"/>
              <a:t>trebuie</a:t>
            </a:r>
            <a:r>
              <a:rPr lang="en-US" sz="1600" dirty="0"/>
              <a:t> </a:t>
            </a:r>
            <a:r>
              <a:rPr lang="en-US" sz="1600" dirty="0" err="1"/>
              <a:t>astfel</a:t>
            </a:r>
            <a:r>
              <a:rPr lang="en-US" sz="1600" dirty="0"/>
              <a:t> </a:t>
            </a:r>
            <a:r>
              <a:rPr lang="en-US" sz="1600" dirty="0" err="1"/>
              <a:t>structurate</a:t>
            </a:r>
            <a:r>
              <a:rPr lang="en-US" sz="1600" dirty="0"/>
              <a:t> </a:t>
            </a:r>
            <a:r>
              <a:rPr lang="en-US" sz="1600" dirty="0" err="1"/>
              <a:t>încât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poată</a:t>
            </a:r>
            <a:r>
              <a:rPr lang="en-US" sz="1600" dirty="0"/>
              <a:t> </a:t>
            </a:r>
            <a:r>
              <a:rPr lang="en-US" sz="1600" dirty="0" err="1"/>
              <a:t>aborda</a:t>
            </a:r>
            <a:r>
              <a:rPr lang="en-US" sz="1600" dirty="0"/>
              <a:t> </a:t>
            </a:r>
            <a:r>
              <a:rPr lang="en-US" sz="1600" dirty="0" err="1"/>
              <a:t>toate</a:t>
            </a:r>
            <a:r>
              <a:rPr lang="en-US" sz="1600" dirty="0"/>
              <a:t> </a:t>
            </a:r>
            <a:r>
              <a:rPr lang="en-US" sz="1600" dirty="0" err="1"/>
              <a:t>aspectele</a:t>
            </a:r>
            <a:r>
              <a:rPr lang="ro-MD" sz="1600" dirty="0"/>
              <a:t> </a:t>
            </a:r>
            <a:r>
              <a:rPr lang="en-US" sz="1600" dirty="0"/>
              <a:t>implicate de </a:t>
            </a:r>
            <a:r>
              <a:rPr lang="en-US" sz="1600" dirty="0" err="1"/>
              <a:t>sistemul</a:t>
            </a:r>
            <a:r>
              <a:rPr lang="en-US" sz="1600" dirty="0"/>
              <a:t> software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trebui</a:t>
            </a:r>
            <a:r>
              <a:rPr lang="en-US" sz="1600" dirty="0"/>
              <a:t> </a:t>
            </a:r>
            <a:r>
              <a:rPr lang="en-US" sz="1600" dirty="0" err="1"/>
              <a:t>dezvoltat</a:t>
            </a:r>
            <a:r>
              <a:rPr lang="en-US" sz="1600" dirty="0"/>
              <a:t>. </a:t>
            </a:r>
            <a:r>
              <a:rPr lang="en-US" sz="1600" dirty="0" err="1"/>
              <a:t>Când</a:t>
            </a:r>
            <a:r>
              <a:rPr lang="en-US" sz="1600" dirty="0"/>
              <a:t> </a:t>
            </a:r>
            <a:r>
              <a:rPr lang="en-US" sz="1600" dirty="0" err="1"/>
              <a:t>există</a:t>
            </a:r>
            <a:r>
              <a:rPr lang="en-US" sz="1600" dirty="0"/>
              <a:t> </a:t>
            </a:r>
            <a:r>
              <a:rPr lang="en-US" sz="1600" dirty="0" err="1"/>
              <a:t>foarte</a:t>
            </a:r>
            <a:r>
              <a:rPr lang="en-US" sz="1600" dirty="0"/>
              <a:t> </a:t>
            </a:r>
            <a:r>
              <a:rPr lang="en-US" sz="1600" dirty="0" err="1"/>
              <a:t>mulţi</a:t>
            </a:r>
            <a:r>
              <a:rPr lang="en-US" sz="1600" dirty="0"/>
              <a:t> </a:t>
            </a:r>
            <a:r>
              <a:rPr lang="en-US" sz="1600" dirty="0" err="1"/>
              <a:t>utilizatori</a:t>
            </a:r>
            <a:r>
              <a:rPr lang="en-US" sz="1600" dirty="0"/>
              <a:t>, se</a:t>
            </a:r>
            <a:r>
              <a:rPr lang="ro-MD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selecta un set </a:t>
            </a:r>
            <a:r>
              <a:rPr lang="en-US" sz="1600" dirty="0" err="1"/>
              <a:t>reprezentativ</a:t>
            </a:r>
            <a:r>
              <a:rPr lang="en-US" sz="1600" dirty="0"/>
              <a:t> </a:t>
            </a:r>
            <a:r>
              <a:rPr lang="en-US" sz="1600" dirty="0" err="1"/>
              <a:t>dintre</a:t>
            </a:r>
            <a:r>
              <a:rPr lang="en-US" sz="1600" dirty="0"/>
              <a:t> </a:t>
            </a:r>
            <a:r>
              <a:rPr lang="en-US" sz="1600" dirty="0" err="1"/>
              <a:t>aceştia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fi </a:t>
            </a:r>
            <a:r>
              <a:rPr lang="en-US" sz="1600" dirty="0" err="1"/>
              <a:t>intervievaţi</a:t>
            </a:r>
            <a:r>
              <a:rPr lang="en-US" sz="1600" dirty="0"/>
              <a:t>.</a:t>
            </a:r>
          </a:p>
          <a:p>
            <a:pPr marL="114300" indent="0" algn="just">
              <a:buNone/>
            </a:pPr>
            <a:endParaRPr lang="en-US" sz="1600" dirty="0"/>
          </a:p>
          <a:p>
            <a:pPr marL="114300" indent="0" algn="just">
              <a:buNone/>
            </a:pPr>
            <a:r>
              <a:rPr lang="en-US" sz="1600" b="1" dirty="0" err="1"/>
              <a:t>Studiul</a:t>
            </a:r>
            <a:r>
              <a:rPr lang="en-US" sz="1600" b="1" dirty="0"/>
              <a:t> </a:t>
            </a:r>
            <a:r>
              <a:rPr lang="en-US" sz="1600" b="1" dirty="0" err="1"/>
              <a:t>sistemelor</a:t>
            </a:r>
            <a:r>
              <a:rPr lang="en-US" sz="1600" b="1" dirty="0"/>
              <a:t> software </a:t>
            </a:r>
            <a:r>
              <a:rPr lang="en-US" sz="1600" b="1" dirty="0" err="1"/>
              <a:t>existente</a:t>
            </a:r>
            <a:r>
              <a:rPr lang="en-US" sz="1600" b="1" dirty="0"/>
              <a:t> </a:t>
            </a:r>
            <a:r>
              <a:rPr lang="en-US" sz="1600" b="1" dirty="0" err="1"/>
              <a:t>deja</a:t>
            </a:r>
            <a:r>
              <a:rPr lang="en-US" sz="1600" b="1" dirty="0"/>
              <a:t>: </a:t>
            </a:r>
            <a:r>
              <a:rPr lang="en-US" sz="1600" dirty="0"/>
              <a:t>De </a:t>
            </a:r>
            <a:r>
              <a:rPr lang="en-US" sz="1600" dirty="0" err="1"/>
              <a:t>multe</a:t>
            </a:r>
            <a:r>
              <a:rPr lang="en-US" sz="1600" dirty="0"/>
              <a:t> </a:t>
            </a:r>
            <a:r>
              <a:rPr lang="en-US" sz="1600" dirty="0" err="1"/>
              <a:t>ori</a:t>
            </a:r>
            <a:r>
              <a:rPr lang="en-US" sz="1600" dirty="0"/>
              <a:t>, </a:t>
            </a:r>
            <a:r>
              <a:rPr lang="en-US" sz="1600" dirty="0" err="1"/>
              <a:t>noul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software </a:t>
            </a:r>
            <a:r>
              <a:rPr lang="en-US" sz="1600" dirty="0" err="1"/>
              <a:t>este</a:t>
            </a:r>
            <a:r>
              <a:rPr lang="en-US" sz="1600" dirty="0"/>
              <a:t> destinate</a:t>
            </a:r>
            <a:r>
              <a:rPr lang="ro-MD" sz="1600" dirty="0"/>
              <a:t> </a:t>
            </a:r>
            <a:r>
              <a:rPr lang="en-US" sz="1600" dirty="0" err="1"/>
              <a:t>înlocuirii</a:t>
            </a:r>
            <a:r>
              <a:rPr lang="en-US" sz="1600" dirty="0"/>
              <a:t> </a:t>
            </a:r>
            <a:r>
              <a:rPr lang="en-US" sz="1600" dirty="0" err="1"/>
              <a:t>altui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existent.</a:t>
            </a:r>
          </a:p>
          <a:p>
            <a:pPr marL="114300" indent="0" algn="just">
              <a:buNone/>
            </a:pPr>
            <a:endParaRPr lang="en-US" sz="1600" dirty="0"/>
          </a:p>
          <a:p>
            <a:pPr marL="114300" indent="0" algn="just">
              <a:buNone/>
            </a:pPr>
            <a:r>
              <a:rPr lang="en-US" sz="1600" b="1" dirty="0" err="1"/>
              <a:t>Studiul</a:t>
            </a:r>
            <a:r>
              <a:rPr lang="en-US" sz="1600" b="1" dirty="0"/>
              <a:t> de </a:t>
            </a:r>
            <a:r>
              <a:rPr lang="en-US" sz="1600" b="1" dirty="0" err="1"/>
              <a:t>fezabilitate</a:t>
            </a:r>
            <a:r>
              <a:rPr lang="en-US" sz="1600" b="1" dirty="0"/>
              <a:t>: </a:t>
            </a:r>
            <a:r>
              <a:rPr lang="en-US" sz="1600" dirty="0" err="1"/>
              <a:t>Studiul</a:t>
            </a:r>
            <a:r>
              <a:rPr lang="en-US" sz="1600" dirty="0"/>
              <a:t> de </a:t>
            </a:r>
            <a:r>
              <a:rPr lang="en-US" sz="1600" dirty="0" err="1"/>
              <a:t>fezabilitate</a:t>
            </a:r>
            <a:r>
              <a:rPr lang="en-US" sz="1600" dirty="0"/>
              <a:t> </a:t>
            </a:r>
            <a:r>
              <a:rPr lang="en-US" sz="1600" dirty="0" err="1"/>
              <a:t>reprezintă</a:t>
            </a:r>
            <a:r>
              <a:rPr lang="en-US" sz="1600" dirty="0"/>
              <a:t> </a:t>
            </a:r>
            <a:r>
              <a:rPr lang="en-US" sz="1600" dirty="0" err="1"/>
              <a:t>analiza</a:t>
            </a:r>
            <a:r>
              <a:rPr lang="en-US" sz="1600" dirty="0"/>
              <a:t> </a:t>
            </a:r>
            <a:r>
              <a:rPr lang="en-US" sz="1600" dirty="0" err="1"/>
              <a:t>şi</a:t>
            </a:r>
            <a:r>
              <a:rPr lang="en-US" sz="1600" dirty="0"/>
              <a:t> </a:t>
            </a:r>
            <a:r>
              <a:rPr lang="en-US" sz="1600" dirty="0" err="1"/>
              <a:t>proiectarea</a:t>
            </a:r>
            <a:r>
              <a:rPr lang="en-US" sz="1600" dirty="0"/>
              <a:t> </a:t>
            </a:r>
            <a:r>
              <a:rPr lang="en-US" sz="1600" dirty="0" err="1"/>
              <a:t>principalelor</a:t>
            </a:r>
            <a:r>
              <a:rPr lang="ro-MD" sz="1600" dirty="0"/>
              <a:t> </a:t>
            </a:r>
            <a:r>
              <a:rPr lang="en-US" sz="1600" dirty="0" err="1"/>
              <a:t>caracteristici</a:t>
            </a:r>
            <a:r>
              <a:rPr lang="en-US" sz="1600" dirty="0"/>
              <a:t> ale </a:t>
            </a:r>
            <a:r>
              <a:rPr lang="en-US" sz="1600" dirty="0" err="1"/>
              <a:t>sistemului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scopul</a:t>
            </a:r>
            <a:r>
              <a:rPr lang="en-US" sz="1600" dirty="0"/>
              <a:t> de a </a:t>
            </a:r>
            <a:r>
              <a:rPr lang="en-US" sz="1600" dirty="0" err="1"/>
              <a:t>determina</a:t>
            </a:r>
            <a:r>
              <a:rPr lang="en-US" sz="1600" dirty="0"/>
              <a:t> </a:t>
            </a:r>
            <a:r>
              <a:rPr lang="en-US" sz="1600" dirty="0" err="1"/>
              <a:t>dacă</a:t>
            </a:r>
            <a:r>
              <a:rPr lang="en-US" sz="1600" dirty="0"/>
              <a:t> </a:t>
            </a:r>
            <a:r>
              <a:rPr lang="en-US" sz="1600" dirty="0" err="1"/>
              <a:t>implementarea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posibilă</a:t>
            </a:r>
            <a:r>
              <a:rPr lang="en-US" sz="1600" dirty="0"/>
              <a:t>;</a:t>
            </a:r>
          </a:p>
          <a:p>
            <a:pPr marL="114300" indent="0" algn="just">
              <a:buNone/>
            </a:pPr>
            <a:endParaRPr lang="en-US" sz="1600" dirty="0"/>
          </a:p>
          <a:p>
            <a:pPr marL="114300" indent="0" algn="just">
              <a:buNone/>
            </a:pPr>
            <a:r>
              <a:rPr lang="en-US" sz="1600" b="1" dirty="0" err="1"/>
              <a:t>Prototipul</a:t>
            </a:r>
            <a:r>
              <a:rPr lang="en-US" sz="1600" b="1" dirty="0"/>
              <a:t>: </a:t>
            </a:r>
            <a:r>
              <a:rPr lang="en-US" sz="1600" dirty="0"/>
              <a:t>Un </a:t>
            </a:r>
            <a:r>
              <a:rPr lang="en-US" sz="1600" dirty="0" err="1"/>
              <a:t>prototip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un model </a:t>
            </a:r>
            <a:r>
              <a:rPr lang="en-US" sz="1600" dirty="0" err="1"/>
              <a:t>executabil</a:t>
            </a:r>
            <a:r>
              <a:rPr lang="en-US" sz="1600" dirty="0"/>
              <a:t> al </a:t>
            </a:r>
            <a:r>
              <a:rPr lang="en-US" sz="1600" dirty="0" err="1"/>
              <a:t>unor</a:t>
            </a:r>
            <a:r>
              <a:rPr lang="en-US" sz="1600" dirty="0"/>
              <a:t> </a:t>
            </a:r>
            <a:r>
              <a:rPr lang="en-US" sz="1600" dirty="0" err="1"/>
              <a:t>aspecte</a:t>
            </a:r>
            <a:r>
              <a:rPr lang="en-US" sz="1600" dirty="0"/>
              <a:t> </a:t>
            </a:r>
            <a:r>
              <a:rPr lang="en-US" sz="1600" dirty="0" err="1"/>
              <a:t>selectate</a:t>
            </a:r>
            <a:r>
              <a:rPr lang="en-US" sz="1600" dirty="0"/>
              <a:t> din </a:t>
            </a:r>
            <a:r>
              <a:rPr lang="en-US" sz="1600" dirty="0" err="1"/>
              <a:t>sistemul</a:t>
            </a:r>
            <a:r>
              <a:rPr lang="ro-MD" sz="1600" dirty="0"/>
              <a:t> </a:t>
            </a:r>
            <a:r>
              <a:rPr lang="en-US" sz="1600" dirty="0" err="1"/>
              <a:t>propus</a:t>
            </a:r>
            <a:r>
              <a:rPr lang="en-US" sz="1600" dirty="0"/>
              <a:t>. </a:t>
            </a:r>
            <a:r>
              <a:rPr lang="en-US" sz="1600" dirty="0" err="1"/>
              <a:t>Dacă</a:t>
            </a:r>
            <a:r>
              <a:rPr lang="en-US" sz="1600" dirty="0"/>
              <a:t> </a:t>
            </a:r>
            <a:r>
              <a:rPr lang="en-US" sz="1600" dirty="0" err="1"/>
              <a:t>cerinţele</a:t>
            </a:r>
            <a:r>
              <a:rPr lang="en-US" sz="1600" dirty="0"/>
              <a:t> sunt </a:t>
            </a:r>
            <a:r>
              <a:rPr lang="en-US" sz="1600" dirty="0" err="1"/>
              <a:t>neclare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incomplete, </a:t>
            </a:r>
            <a:r>
              <a:rPr lang="en-US" sz="1600" dirty="0" err="1"/>
              <a:t>ar</a:t>
            </a:r>
            <a:r>
              <a:rPr lang="en-US" sz="1600" dirty="0"/>
              <a:t> </a:t>
            </a:r>
            <a:r>
              <a:rPr lang="en-US" sz="1600" dirty="0" err="1"/>
              <a:t>putea</a:t>
            </a:r>
            <a:r>
              <a:rPr lang="en-US" sz="1600" dirty="0"/>
              <a:t> fi </a:t>
            </a:r>
            <a:r>
              <a:rPr lang="en-US" sz="1600" dirty="0" err="1"/>
              <a:t>utilă</a:t>
            </a:r>
            <a:r>
              <a:rPr lang="en-US" sz="1600" dirty="0"/>
              <a:t> </a:t>
            </a:r>
            <a:r>
              <a:rPr lang="en-US" sz="1600" dirty="0" err="1"/>
              <a:t>dezvoltarea</a:t>
            </a:r>
            <a:r>
              <a:rPr lang="en-US" sz="1600" dirty="0"/>
              <a:t> </a:t>
            </a:r>
            <a:r>
              <a:rPr lang="en-US" sz="1600" dirty="0" err="1"/>
              <a:t>unui</a:t>
            </a:r>
            <a:r>
              <a:rPr lang="ro-MD" sz="1600" dirty="0"/>
              <a:t> </a:t>
            </a:r>
            <a:r>
              <a:rPr lang="en-US" sz="1600" dirty="0" err="1"/>
              <a:t>prototip</a:t>
            </a:r>
            <a:r>
              <a:rPr lang="en-US" sz="1600" dirty="0"/>
              <a:t>, </a:t>
            </a:r>
            <a:r>
              <a:rPr lang="en-US" sz="1600" dirty="0" err="1"/>
              <a:t>bazat</a:t>
            </a:r>
            <a:r>
              <a:rPr lang="en-US" sz="1600" dirty="0"/>
              <a:t> pe un set de </a:t>
            </a:r>
            <a:r>
              <a:rPr lang="en-US" sz="1600" dirty="0" err="1"/>
              <a:t>cerinţe</a:t>
            </a:r>
            <a:r>
              <a:rPr lang="en-US" sz="1600" dirty="0"/>
              <a:t> de </a:t>
            </a:r>
            <a:r>
              <a:rPr lang="en-US" sz="1600" dirty="0" err="1"/>
              <a:t>probă</a:t>
            </a:r>
            <a:r>
              <a:rPr lang="en-US" sz="1600" dirty="0"/>
              <a:t>,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identifica</a:t>
            </a:r>
            <a:r>
              <a:rPr lang="en-US" sz="1600" dirty="0"/>
              <a:t> </a:t>
            </a:r>
            <a:r>
              <a:rPr lang="en-US" sz="1600" dirty="0" err="1"/>
              <a:t>cerinţele</a:t>
            </a:r>
            <a:r>
              <a:rPr lang="en-US" sz="1600" dirty="0"/>
              <a:t> </a:t>
            </a:r>
            <a:r>
              <a:rPr lang="en-US" sz="1600" dirty="0" err="1"/>
              <a:t>reale</a:t>
            </a:r>
            <a:r>
              <a:rPr lang="en-US" sz="1600" dirty="0"/>
              <a:t> ale</a:t>
            </a:r>
            <a:r>
              <a:rPr lang="ro-MD" sz="1600" dirty="0"/>
              <a:t> </a:t>
            </a:r>
            <a:r>
              <a:rPr lang="en-US" sz="1600" dirty="0" err="1"/>
              <a:t>utilizatorilor</a:t>
            </a:r>
            <a:r>
              <a:rPr lang="en-US" sz="1600" dirty="0"/>
              <a:t>.</a:t>
            </a:r>
          </a:p>
        </p:txBody>
      </p:sp>
      <p:sp>
        <p:nvSpPr>
          <p:cNvPr id="4" name="Google Shape;1783;p44">
            <a:extLst>
              <a:ext uri="{FF2B5EF4-FFF2-40B4-BE49-F238E27FC236}">
                <a16:creationId xmlns:a16="http://schemas.microsoft.com/office/drawing/2014/main" id="{F75ADD87-BADE-A1CC-06A5-AC7F76FCBDD4}"/>
              </a:ext>
            </a:extLst>
          </p:cNvPr>
          <p:cNvSpPr/>
          <p:nvPr/>
        </p:nvSpPr>
        <p:spPr>
          <a:xfrm>
            <a:off x="1053556" y="1085467"/>
            <a:ext cx="1741460" cy="50358"/>
          </a:xfrm>
          <a:custGeom>
            <a:avLst/>
            <a:gdLst/>
            <a:ahLst/>
            <a:cxnLst/>
            <a:rect l="l" t="t" r="r" b="b"/>
            <a:pathLst>
              <a:path w="41108" h="2289" extrusionOk="0">
                <a:moveTo>
                  <a:pt x="1" y="0"/>
                </a:moveTo>
                <a:lnTo>
                  <a:pt x="1" y="2288"/>
                </a:lnTo>
                <a:lnTo>
                  <a:pt x="41108" y="2288"/>
                </a:lnTo>
                <a:lnTo>
                  <a:pt x="41108" y="0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CE8DFF"/>
              </a:gs>
              <a:gs pos="100000">
                <a:srgbClr val="0AFAF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1984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6C0A9"/>
      </a:accent1>
      <a:accent2>
        <a:srgbClr val="FA479B"/>
      </a:accent2>
      <a:accent3>
        <a:srgbClr val="6BD9FE"/>
      </a:accent3>
      <a:accent4>
        <a:srgbClr val="CA83EF"/>
      </a:accent4>
      <a:accent5>
        <a:srgbClr val="FBB361"/>
      </a:accent5>
      <a:accent6>
        <a:srgbClr val="6C16E1"/>
      </a:accent6>
      <a:hlink>
        <a:srgbClr val="FF84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769</Words>
  <Application>Microsoft Office PowerPoint</Application>
  <PresentationFormat>On-screen Show (16:9)</PresentationFormat>
  <Paragraphs>66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Fira Sans Extra Condensed </vt:lpstr>
      <vt:lpstr>Arial</vt:lpstr>
      <vt:lpstr>Proxima Nova</vt:lpstr>
      <vt:lpstr>Fira Sans Extra Condensed</vt:lpstr>
      <vt:lpstr>Proxima Nova Semibold</vt:lpstr>
      <vt:lpstr>Fira Sans Extra Condensed SemiBold</vt:lpstr>
      <vt:lpstr>Gradient Infographics by Slidesgo</vt:lpstr>
      <vt:lpstr>Slidesgo Final Pages</vt:lpstr>
      <vt:lpstr>Specificarea cerințelor  unei aplicații web</vt:lpstr>
      <vt:lpstr>Scopul lucrării:</vt:lpstr>
      <vt:lpstr>Ce este o cerință ?</vt:lpstr>
      <vt:lpstr>Cerința – noțiuni teoretice ?</vt:lpstr>
      <vt:lpstr>Cerințe funcționale și non-funcționale</vt:lpstr>
      <vt:lpstr>PowerPoint Presentation</vt:lpstr>
      <vt:lpstr>Extragerea cerințelor</vt:lpstr>
      <vt:lpstr>PowerPoint Presentation</vt:lpstr>
      <vt:lpstr>Metode pentru identificarea cerințelor utilizatorilor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Sisteme de navigare în aplicații Web, Meniuri, Aranjare</dc:title>
  <cp:lastModifiedBy>Apareci Aurica</cp:lastModifiedBy>
  <cp:revision>25</cp:revision>
  <dcterms:modified xsi:type="dcterms:W3CDTF">2024-02-20T18:58:25Z</dcterms:modified>
</cp:coreProperties>
</file>