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2"/>
  </p:notesMasterIdLst>
  <p:sldIdLst>
    <p:sldId id="288" r:id="rId3"/>
    <p:sldId id="289" r:id="rId4"/>
    <p:sldId id="257" r:id="rId5"/>
    <p:sldId id="321" r:id="rId6"/>
    <p:sldId id="296" r:id="rId7"/>
    <p:sldId id="322" r:id="rId8"/>
    <p:sldId id="323" r:id="rId9"/>
    <p:sldId id="324" r:id="rId10"/>
    <p:sldId id="325" r:id="rId11"/>
    <p:sldId id="316" r:id="rId12"/>
    <p:sldId id="317" r:id="rId13"/>
    <p:sldId id="326" r:id="rId14"/>
    <p:sldId id="328" r:id="rId15"/>
    <p:sldId id="318" r:id="rId16"/>
    <p:sldId id="319" r:id="rId17"/>
    <p:sldId id="327" r:id="rId18"/>
    <p:sldId id="329" r:id="rId19"/>
    <p:sldId id="315" r:id="rId20"/>
    <p:sldId id="314" r:id="rId21"/>
    <p:sldId id="310" r:id="rId22"/>
    <p:sldId id="307" r:id="rId23"/>
    <p:sldId id="309" r:id="rId24"/>
    <p:sldId id="308" r:id="rId25"/>
    <p:sldId id="306" r:id="rId26"/>
    <p:sldId id="305" r:id="rId27"/>
    <p:sldId id="291" r:id="rId28"/>
    <p:sldId id="286" r:id="rId29"/>
    <p:sldId id="270" r:id="rId30"/>
    <p:sldId id="320" r:id="rId31"/>
  </p:sldIdLst>
  <p:sldSz cx="9144000" cy="5143500" type="screen16x9"/>
  <p:notesSz cx="6858000" cy="9144000"/>
  <p:embeddedFontLst>
    <p:embeddedFont>
      <p:font typeface="Fira Sans Extra Condensed" panose="020B0503050000020004" pitchFamily="34" charset="0"/>
      <p:regular r:id="rId33"/>
      <p:bold r:id="rId34"/>
      <p:italic r:id="rId35"/>
      <p:boldItalic r:id="rId36"/>
    </p:embeddedFont>
    <p:embeddedFont>
      <p:font typeface="Fira Sans Extra Condensed SemiBold"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2F3"/>
    <a:srgbClr val="1E1E1E"/>
    <a:srgbClr val="F2F2F2"/>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g9416bad6b6_5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6" name="Google Shape;1796;g9416bad6b6_5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94a7f5beb5_1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94a7f5beb5_1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1c6be98f6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1c6be98f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1c6be98f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52D61C4B-39EB-4D72-D8F9-2081A22B7CAA}"/>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CA1A5238-F395-F814-F7D5-B603F77E51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5A9AEF36-CF71-F79D-67EE-2CED698ADA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33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6467EFBD-9B7C-5D05-9AB4-0C379EF3E8BC}"/>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E40AE35B-111B-F509-5AA9-CF614989D9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D303C6B8-DE82-0E67-F757-A5C0392200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40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A1978E1C-3A05-C8E1-01C5-4385EB5D3E29}"/>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758DC593-BCFC-C455-D27A-ACC36B8E50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0DBC0F68-78EB-81E6-0498-91F4A65F9C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1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439F4C1D-2252-9343-1129-F339CA1A6947}"/>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37BD19D5-DE85-B6A3-943C-4F44C6CB42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E782CB35-2330-B14E-E013-BA00DA2676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108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DE8952E2-9EDD-A74E-CE9B-477C3E43020E}"/>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A3233B03-205D-6A6A-A0A1-BDB56460D8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DF9A21AA-701E-0D64-3816-12F4432C3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94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94b9b2d449_2_1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94b9b2d449_2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21533" y="1130675"/>
            <a:ext cx="5110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21528" y="3220225"/>
            <a:ext cx="511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54375" y="271495"/>
            <a:ext cx="8435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54375" y="271495"/>
            <a:ext cx="8435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354375" y="264008"/>
            <a:ext cx="84351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4375" y="271495"/>
            <a:ext cx="84351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Extra Condensed"/>
              <a:buChar char="●"/>
              <a:defRPr sz="1800">
                <a:solidFill>
                  <a:schemeClr val="dk1"/>
                </a:solidFill>
                <a:latin typeface="Fira Sans Extra Condensed"/>
                <a:ea typeface="Fira Sans Extra Condensed"/>
                <a:cs typeface="Fira Sans Extra Condensed"/>
                <a:sym typeface="Fira Sans Extra Condensed"/>
              </a:defRPr>
            </a:lvl1pPr>
            <a:lvl2pPr marL="914400" lvl="1"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2pPr>
            <a:lvl3pPr marL="1371600" lvl="2"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3pPr>
            <a:lvl4pPr marL="1828800" lvl="3"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4pPr>
            <a:lvl5pPr marL="2286000" lvl="4"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5pPr>
            <a:lvl6pPr marL="2743200" lvl="5"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6pPr>
            <a:lvl7pPr marL="3200400" lvl="6"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7pPr>
            <a:lvl8pPr marL="3657600" lvl="7"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8pPr>
            <a:lvl9pPr marL="4114800" lvl="8" indent="-317500">
              <a:lnSpc>
                <a:spcPct val="100000"/>
              </a:lnSpc>
              <a:spcBef>
                <a:spcPts val="1600"/>
              </a:spcBef>
              <a:spcAft>
                <a:spcPts val="160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3721532" y="1167251"/>
            <a:ext cx="5279867"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3200" dirty="0"/>
              <a:t>Reprezentarea schematică a structurii logice a aplicației Web</a:t>
            </a:r>
            <a:endParaRPr sz="3200" dirty="0"/>
          </a:p>
        </p:txBody>
      </p:sp>
      <p:sp>
        <p:nvSpPr>
          <p:cNvPr id="47" name="Google Shape;47;p15"/>
          <p:cNvSpPr txBox="1">
            <a:spLocks noGrp="1"/>
          </p:cNvSpPr>
          <p:nvPr>
            <p:ph type="subTitle" idx="1"/>
          </p:nvPr>
        </p:nvSpPr>
        <p:spPr>
          <a:xfrm>
            <a:off x="3745912" y="1757185"/>
            <a:ext cx="51108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MD" dirty="0"/>
              <a:t>L</a:t>
            </a:r>
            <a:r>
              <a:rPr lang="en-US" dirty="0" err="1"/>
              <a:t>aborator</a:t>
            </a:r>
            <a:r>
              <a:rPr lang="en-US" dirty="0"/>
              <a:t> nr. </a:t>
            </a:r>
            <a:r>
              <a:rPr lang="ro-MD" dirty="0"/>
              <a:t>3 – Planificarea aplicațiilor Web</a:t>
            </a:r>
            <a:r>
              <a:rPr lang="en" dirty="0"/>
              <a:t> </a:t>
            </a:r>
            <a:endParaRPr dirty="0"/>
          </a:p>
        </p:txBody>
      </p:sp>
      <p:grpSp>
        <p:nvGrpSpPr>
          <p:cNvPr id="48" name="Google Shape;48;p15"/>
          <p:cNvGrpSpPr/>
          <p:nvPr/>
        </p:nvGrpSpPr>
        <p:grpSpPr>
          <a:xfrm>
            <a:off x="1200" y="-4400"/>
            <a:ext cx="9000199" cy="5153195"/>
            <a:chOff x="1200" y="-4400"/>
            <a:chExt cx="9000199" cy="5153195"/>
          </a:xfrm>
        </p:grpSpPr>
        <p:grpSp>
          <p:nvGrpSpPr>
            <p:cNvPr id="49" name="Google Shape;49;p15"/>
            <p:cNvGrpSpPr/>
            <p:nvPr/>
          </p:nvGrpSpPr>
          <p:grpSpPr>
            <a:xfrm>
              <a:off x="1201" y="-4400"/>
              <a:ext cx="1860051" cy="2245628"/>
              <a:chOff x="1206" y="-4400"/>
              <a:chExt cx="2107706" cy="2544621"/>
            </a:xfrm>
          </p:grpSpPr>
          <p:sp>
            <p:nvSpPr>
              <p:cNvPr id="50" name="Google Shape;50;p15"/>
              <p:cNvSpPr/>
              <p:nvPr/>
            </p:nvSpPr>
            <p:spPr>
              <a:xfrm>
                <a:off x="1206" y="-4400"/>
                <a:ext cx="2107706" cy="1983747"/>
              </a:xfrm>
              <a:custGeom>
                <a:avLst/>
                <a:gdLst/>
                <a:ahLst/>
                <a:cxnLst/>
                <a:rect l="l" t="t" r="r" b="b"/>
                <a:pathLst>
                  <a:path w="58236" h="54811" extrusionOk="0">
                    <a:moveTo>
                      <a:pt x="12309" y="50006"/>
                    </a:moveTo>
                    <a:cubicBezTo>
                      <a:pt x="14485" y="51029"/>
                      <a:pt x="16554" y="52349"/>
                      <a:pt x="18850" y="53063"/>
                    </a:cubicBezTo>
                    <a:cubicBezTo>
                      <a:pt x="24522" y="54811"/>
                      <a:pt x="30991" y="52325"/>
                      <a:pt x="34583" y="47735"/>
                    </a:cubicBezTo>
                    <a:cubicBezTo>
                      <a:pt x="37294" y="44286"/>
                      <a:pt x="38162" y="39672"/>
                      <a:pt x="37425" y="35391"/>
                    </a:cubicBezTo>
                    <a:cubicBezTo>
                      <a:pt x="37425" y="35331"/>
                      <a:pt x="37413" y="35272"/>
                      <a:pt x="37401" y="35201"/>
                    </a:cubicBezTo>
                    <a:cubicBezTo>
                      <a:pt x="36985" y="32906"/>
                      <a:pt x="36711" y="30967"/>
                      <a:pt x="37175" y="29219"/>
                    </a:cubicBezTo>
                    <a:cubicBezTo>
                      <a:pt x="37568" y="27756"/>
                      <a:pt x="38471" y="26424"/>
                      <a:pt x="40231" y="25104"/>
                    </a:cubicBezTo>
                    <a:cubicBezTo>
                      <a:pt x="46237" y="20585"/>
                      <a:pt x="58236" y="17327"/>
                      <a:pt x="57725" y="7813"/>
                    </a:cubicBezTo>
                    <a:cubicBezTo>
                      <a:pt x="57689" y="6981"/>
                      <a:pt x="57570" y="6172"/>
                      <a:pt x="57404" y="5399"/>
                    </a:cubicBezTo>
                    <a:cubicBezTo>
                      <a:pt x="56987" y="3449"/>
                      <a:pt x="56179" y="1653"/>
                      <a:pt x="55108" y="0"/>
                    </a:cubicBezTo>
                    <a:lnTo>
                      <a:pt x="1" y="0"/>
                    </a:lnTo>
                    <a:lnTo>
                      <a:pt x="1" y="50173"/>
                    </a:lnTo>
                    <a:cubicBezTo>
                      <a:pt x="4020" y="48960"/>
                      <a:pt x="8016" y="47985"/>
                      <a:pt x="12309" y="50006"/>
                    </a:cubicBezTo>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1206" y="-4400"/>
                <a:ext cx="1933838" cy="2023342"/>
              </a:xfrm>
              <a:custGeom>
                <a:avLst/>
                <a:gdLst/>
                <a:ahLst/>
                <a:cxnLst/>
                <a:rect l="l" t="t" r="r" b="b"/>
                <a:pathLst>
                  <a:path w="53432" h="55905" extrusionOk="0">
                    <a:moveTo>
                      <a:pt x="52647" y="0"/>
                    </a:moveTo>
                    <a:cubicBezTo>
                      <a:pt x="52682" y="5042"/>
                      <a:pt x="48354" y="9074"/>
                      <a:pt x="44144" y="12986"/>
                    </a:cubicBezTo>
                    <a:cubicBezTo>
                      <a:pt x="42420" y="14604"/>
                      <a:pt x="40790" y="16126"/>
                      <a:pt x="39530" y="17660"/>
                    </a:cubicBezTo>
                    <a:cubicBezTo>
                      <a:pt x="36236" y="21715"/>
                      <a:pt x="37223" y="24759"/>
                      <a:pt x="39114" y="28934"/>
                    </a:cubicBezTo>
                    <a:cubicBezTo>
                      <a:pt x="40945" y="33024"/>
                      <a:pt x="41052" y="37484"/>
                      <a:pt x="39399" y="41182"/>
                    </a:cubicBezTo>
                    <a:cubicBezTo>
                      <a:pt x="38495" y="43192"/>
                      <a:pt x="37092" y="45024"/>
                      <a:pt x="35320" y="46486"/>
                    </a:cubicBezTo>
                    <a:cubicBezTo>
                      <a:pt x="32782" y="48592"/>
                      <a:pt x="29758" y="49727"/>
                      <a:pt x="26768" y="49727"/>
                    </a:cubicBezTo>
                    <a:cubicBezTo>
                      <a:pt x="26551" y="49727"/>
                      <a:pt x="26333" y="49721"/>
                      <a:pt x="26116" y="49709"/>
                    </a:cubicBezTo>
                    <a:cubicBezTo>
                      <a:pt x="24558" y="49614"/>
                      <a:pt x="23047" y="49257"/>
                      <a:pt x="21454" y="48865"/>
                    </a:cubicBezTo>
                    <a:cubicBezTo>
                      <a:pt x="20693" y="48674"/>
                      <a:pt x="19908" y="48484"/>
                      <a:pt x="19123" y="48330"/>
                    </a:cubicBezTo>
                    <a:cubicBezTo>
                      <a:pt x="18239" y="48152"/>
                      <a:pt x="17390" y="48072"/>
                      <a:pt x="16571" y="48072"/>
                    </a:cubicBezTo>
                    <a:cubicBezTo>
                      <a:pt x="12440" y="48072"/>
                      <a:pt x="9063" y="50115"/>
                      <a:pt x="5768" y="52099"/>
                    </a:cubicBezTo>
                    <a:cubicBezTo>
                      <a:pt x="3842" y="53253"/>
                      <a:pt x="1987" y="54371"/>
                      <a:pt x="1" y="55120"/>
                    </a:cubicBezTo>
                    <a:lnTo>
                      <a:pt x="1" y="55905"/>
                    </a:lnTo>
                    <a:cubicBezTo>
                      <a:pt x="5733" y="53860"/>
                      <a:pt x="10266" y="48813"/>
                      <a:pt x="16569" y="48813"/>
                    </a:cubicBezTo>
                    <a:cubicBezTo>
                      <a:pt x="17340" y="48813"/>
                      <a:pt x="18138" y="48889"/>
                      <a:pt x="18969" y="49055"/>
                    </a:cubicBezTo>
                    <a:cubicBezTo>
                      <a:pt x="21335" y="49531"/>
                      <a:pt x="23666" y="50315"/>
                      <a:pt x="26068" y="50446"/>
                    </a:cubicBezTo>
                    <a:cubicBezTo>
                      <a:pt x="26303" y="50460"/>
                      <a:pt x="26538" y="50466"/>
                      <a:pt x="26772" y="50466"/>
                    </a:cubicBezTo>
                    <a:cubicBezTo>
                      <a:pt x="30068" y="50466"/>
                      <a:pt x="33253" y="49156"/>
                      <a:pt x="35796" y="47057"/>
                    </a:cubicBezTo>
                    <a:cubicBezTo>
                      <a:pt x="37627" y="45547"/>
                      <a:pt x="39114" y="43620"/>
                      <a:pt x="40077" y="41480"/>
                    </a:cubicBezTo>
                    <a:cubicBezTo>
                      <a:pt x="41896" y="37413"/>
                      <a:pt x="41599" y="32656"/>
                      <a:pt x="39791" y="28636"/>
                    </a:cubicBezTo>
                    <a:cubicBezTo>
                      <a:pt x="38031" y="24724"/>
                      <a:pt x="37044" y="21905"/>
                      <a:pt x="40113" y="18136"/>
                    </a:cubicBezTo>
                    <a:cubicBezTo>
                      <a:pt x="44334" y="12939"/>
                      <a:pt x="53432" y="7564"/>
                      <a:pt x="53384" y="0"/>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1206" y="1979346"/>
                <a:ext cx="624972" cy="560875"/>
              </a:xfrm>
              <a:custGeom>
                <a:avLst/>
                <a:gdLst/>
                <a:ahLst/>
                <a:cxnLst/>
                <a:rect l="l" t="t" r="r" b="b"/>
                <a:pathLst>
                  <a:path w="17268" h="15497" extrusionOk="0">
                    <a:moveTo>
                      <a:pt x="8308" y="1"/>
                    </a:moveTo>
                    <a:cubicBezTo>
                      <a:pt x="7798" y="1"/>
                      <a:pt x="7286" y="46"/>
                      <a:pt x="6779" y="137"/>
                    </a:cubicBezTo>
                    <a:cubicBezTo>
                      <a:pt x="4044" y="624"/>
                      <a:pt x="1392" y="2527"/>
                      <a:pt x="1" y="5012"/>
                    </a:cubicBezTo>
                    <a:lnTo>
                      <a:pt x="1" y="12100"/>
                    </a:lnTo>
                    <a:cubicBezTo>
                      <a:pt x="1455" y="14464"/>
                      <a:pt x="4248" y="15496"/>
                      <a:pt x="7091" y="15496"/>
                    </a:cubicBezTo>
                    <a:cubicBezTo>
                      <a:pt x="9268" y="15496"/>
                      <a:pt x="11474" y="14891"/>
                      <a:pt x="13130" y="13812"/>
                    </a:cubicBezTo>
                    <a:cubicBezTo>
                      <a:pt x="17197" y="11161"/>
                      <a:pt x="17268" y="5310"/>
                      <a:pt x="13831" y="2111"/>
                    </a:cubicBezTo>
                    <a:cubicBezTo>
                      <a:pt x="12330" y="714"/>
                      <a:pt x="10335" y="1"/>
                      <a:pt x="8308" y="1"/>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1549304" y="868563"/>
                <a:ext cx="309554" cy="258270"/>
              </a:xfrm>
              <a:custGeom>
                <a:avLst/>
                <a:gdLst/>
                <a:ahLst/>
                <a:cxnLst/>
                <a:rect l="l" t="t" r="r" b="b"/>
                <a:pathLst>
                  <a:path w="8553" h="7136" extrusionOk="0">
                    <a:moveTo>
                      <a:pt x="4758" y="1"/>
                    </a:moveTo>
                    <a:cubicBezTo>
                      <a:pt x="3512" y="1"/>
                      <a:pt x="2221" y="657"/>
                      <a:pt x="1536" y="1710"/>
                    </a:cubicBezTo>
                    <a:cubicBezTo>
                      <a:pt x="0" y="4094"/>
                      <a:pt x="1750" y="7135"/>
                      <a:pt x="4117" y="7135"/>
                    </a:cubicBezTo>
                    <a:cubicBezTo>
                      <a:pt x="4737" y="7135"/>
                      <a:pt x="5399" y="6927"/>
                      <a:pt x="6055" y="6443"/>
                    </a:cubicBezTo>
                    <a:cubicBezTo>
                      <a:pt x="7780" y="5182"/>
                      <a:pt x="8553" y="2423"/>
                      <a:pt x="6852" y="806"/>
                    </a:cubicBezTo>
                    <a:cubicBezTo>
                      <a:pt x="6272" y="249"/>
                      <a:pt x="5524" y="1"/>
                      <a:pt x="4758" y="1"/>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15"/>
            <p:cNvGrpSpPr/>
            <p:nvPr/>
          </p:nvGrpSpPr>
          <p:grpSpPr>
            <a:xfrm>
              <a:off x="1200" y="2241143"/>
              <a:ext cx="4217544" cy="2907652"/>
              <a:chOff x="1206" y="2046768"/>
              <a:chExt cx="4489137" cy="3094893"/>
            </a:xfrm>
          </p:grpSpPr>
          <p:sp>
            <p:nvSpPr>
              <p:cNvPr id="55" name="Google Shape;55;p15"/>
              <p:cNvSpPr/>
              <p:nvPr/>
            </p:nvSpPr>
            <p:spPr>
              <a:xfrm>
                <a:off x="393316" y="2462188"/>
                <a:ext cx="4097027" cy="2678571"/>
              </a:xfrm>
              <a:custGeom>
                <a:avLst/>
                <a:gdLst/>
                <a:ahLst/>
                <a:cxnLst/>
                <a:rect l="l" t="t" r="r" b="b"/>
                <a:pathLst>
                  <a:path w="113201" h="74009" extrusionOk="0">
                    <a:moveTo>
                      <a:pt x="29963" y="0"/>
                    </a:moveTo>
                    <a:cubicBezTo>
                      <a:pt x="27811" y="0"/>
                      <a:pt x="25679" y="402"/>
                      <a:pt x="23630" y="1312"/>
                    </a:cubicBezTo>
                    <a:cubicBezTo>
                      <a:pt x="18350" y="3667"/>
                      <a:pt x="14009" y="7020"/>
                      <a:pt x="10596" y="11064"/>
                    </a:cubicBezTo>
                    <a:cubicBezTo>
                      <a:pt x="3021" y="20030"/>
                      <a:pt x="0" y="32374"/>
                      <a:pt x="1225" y="44659"/>
                    </a:cubicBezTo>
                    <a:cubicBezTo>
                      <a:pt x="2319" y="55623"/>
                      <a:pt x="6351" y="65684"/>
                      <a:pt x="12784" y="74008"/>
                    </a:cubicBezTo>
                    <a:lnTo>
                      <a:pt x="109681" y="74008"/>
                    </a:lnTo>
                    <a:cubicBezTo>
                      <a:pt x="110132" y="73164"/>
                      <a:pt x="110537" y="72308"/>
                      <a:pt x="110905" y="71428"/>
                    </a:cubicBezTo>
                    <a:cubicBezTo>
                      <a:pt x="112487" y="67610"/>
                      <a:pt x="113201" y="63484"/>
                      <a:pt x="112689" y="59393"/>
                    </a:cubicBezTo>
                    <a:cubicBezTo>
                      <a:pt x="111833" y="52591"/>
                      <a:pt x="107730" y="46526"/>
                      <a:pt x="102545" y="42031"/>
                    </a:cubicBezTo>
                    <a:cubicBezTo>
                      <a:pt x="93888" y="34515"/>
                      <a:pt x="82650" y="31161"/>
                      <a:pt x="73029" y="25168"/>
                    </a:cubicBezTo>
                    <a:cubicBezTo>
                      <a:pt x="65299" y="20351"/>
                      <a:pt x="55465" y="14144"/>
                      <a:pt x="48544" y="8221"/>
                    </a:cubicBezTo>
                    <a:cubicBezTo>
                      <a:pt x="43335" y="3766"/>
                      <a:pt x="36552" y="0"/>
                      <a:pt x="29963" y="0"/>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252997" y="2046768"/>
                <a:ext cx="4068182" cy="3094893"/>
              </a:xfrm>
              <a:custGeom>
                <a:avLst/>
                <a:gdLst/>
                <a:ahLst/>
                <a:cxnLst/>
                <a:rect l="l" t="t" r="r" b="b"/>
                <a:pathLst>
                  <a:path w="112404" h="85512" extrusionOk="0">
                    <a:moveTo>
                      <a:pt x="42430" y="0"/>
                    </a:moveTo>
                    <a:cubicBezTo>
                      <a:pt x="41871" y="0"/>
                      <a:pt x="41305" y="34"/>
                      <a:pt x="40731" y="91"/>
                    </a:cubicBezTo>
                    <a:cubicBezTo>
                      <a:pt x="21026" y="2148"/>
                      <a:pt x="7885" y="17917"/>
                      <a:pt x="3818" y="36492"/>
                    </a:cubicBezTo>
                    <a:cubicBezTo>
                      <a:pt x="1" y="53914"/>
                      <a:pt x="3770" y="71443"/>
                      <a:pt x="14140" y="85511"/>
                    </a:cubicBezTo>
                    <a:lnTo>
                      <a:pt x="15175" y="85511"/>
                    </a:lnTo>
                    <a:cubicBezTo>
                      <a:pt x="10739" y="79601"/>
                      <a:pt x="7409" y="72977"/>
                      <a:pt x="5423" y="65996"/>
                    </a:cubicBezTo>
                    <a:cubicBezTo>
                      <a:pt x="2748" y="56602"/>
                      <a:pt x="2474" y="46458"/>
                      <a:pt x="4615" y="36659"/>
                    </a:cubicBezTo>
                    <a:cubicBezTo>
                      <a:pt x="6672" y="27264"/>
                      <a:pt x="10953" y="18963"/>
                      <a:pt x="17006" y="12661"/>
                    </a:cubicBezTo>
                    <a:cubicBezTo>
                      <a:pt x="23475" y="5918"/>
                      <a:pt x="31705" y="1851"/>
                      <a:pt x="40814" y="899"/>
                    </a:cubicBezTo>
                    <a:cubicBezTo>
                      <a:pt x="41322" y="846"/>
                      <a:pt x="41831" y="819"/>
                      <a:pt x="42339" y="819"/>
                    </a:cubicBezTo>
                    <a:cubicBezTo>
                      <a:pt x="42509" y="819"/>
                      <a:pt x="42678" y="822"/>
                      <a:pt x="42848" y="828"/>
                    </a:cubicBezTo>
                    <a:cubicBezTo>
                      <a:pt x="52968" y="1137"/>
                      <a:pt x="60257" y="11329"/>
                      <a:pt x="62921" y="15705"/>
                    </a:cubicBezTo>
                    <a:cubicBezTo>
                      <a:pt x="67809" y="23696"/>
                      <a:pt x="75099" y="32568"/>
                      <a:pt x="82151" y="40976"/>
                    </a:cubicBezTo>
                    <a:cubicBezTo>
                      <a:pt x="85183" y="44579"/>
                      <a:pt x="88632" y="47909"/>
                      <a:pt x="91962" y="51119"/>
                    </a:cubicBezTo>
                    <a:cubicBezTo>
                      <a:pt x="97170" y="56138"/>
                      <a:pt x="102557" y="61323"/>
                      <a:pt x="106339" y="67626"/>
                    </a:cubicBezTo>
                    <a:cubicBezTo>
                      <a:pt x="109895" y="73548"/>
                      <a:pt x="111548" y="79815"/>
                      <a:pt x="111084" y="85511"/>
                    </a:cubicBezTo>
                    <a:lnTo>
                      <a:pt x="111905" y="85511"/>
                    </a:lnTo>
                    <a:cubicBezTo>
                      <a:pt x="112404" y="79161"/>
                      <a:pt x="110335" y="72704"/>
                      <a:pt x="107041" y="67209"/>
                    </a:cubicBezTo>
                    <a:cubicBezTo>
                      <a:pt x="100762" y="56756"/>
                      <a:pt x="90523" y="49681"/>
                      <a:pt x="82781" y="40452"/>
                    </a:cubicBezTo>
                    <a:cubicBezTo>
                      <a:pt x="76561" y="33044"/>
                      <a:pt x="68665" y="23530"/>
                      <a:pt x="63623" y="15277"/>
                    </a:cubicBezTo>
                    <a:cubicBezTo>
                      <a:pt x="58961" y="7630"/>
                      <a:pt x="51576" y="281"/>
                      <a:pt x="42871" y="7"/>
                    </a:cubicBezTo>
                    <a:cubicBezTo>
                      <a:pt x="42725" y="2"/>
                      <a:pt x="42578" y="0"/>
                      <a:pt x="42430" y="0"/>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2973153" y="2465702"/>
                <a:ext cx="940462" cy="837350"/>
              </a:xfrm>
              <a:custGeom>
                <a:avLst/>
                <a:gdLst/>
                <a:ahLst/>
                <a:cxnLst/>
                <a:rect l="l" t="t" r="r" b="b"/>
                <a:pathLst>
                  <a:path w="25985" h="23136" extrusionOk="0">
                    <a:moveTo>
                      <a:pt x="11195" y="1"/>
                    </a:moveTo>
                    <a:cubicBezTo>
                      <a:pt x="10838" y="1"/>
                      <a:pt x="10468" y="27"/>
                      <a:pt x="10085" y="83"/>
                    </a:cubicBezTo>
                    <a:cubicBezTo>
                      <a:pt x="4923" y="820"/>
                      <a:pt x="619" y="5434"/>
                      <a:pt x="250" y="10619"/>
                    </a:cubicBezTo>
                    <a:cubicBezTo>
                      <a:pt x="0" y="14163"/>
                      <a:pt x="1570" y="17600"/>
                      <a:pt x="4246" y="19919"/>
                    </a:cubicBezTo>
                    <a:cubicBezTo>
                      <a:pt x="6454" y="21838"/>
                      <a:pt x="10796" y="23135"/>
                      <a:pt x="14970" y="23135"/>
                    </a:cubicBezTo>
                    <a:cubicBezTo>
                      <a:pt x="19899" y="23135"/>
                      <a:pt x="24595" y="21327"/>
                      <a:pt x="25271" y="16601"/>
                    </a:cubicBezTo>
                    <a:cubicBezTo>
                      <a:pt x="25984" y="11642"/>
                      <a:pt x="20728" y="7825"/>
                      <a:pt x="18064" y="4293"/>
                    </a:cubicBezTo>
                    <a:cubicBezTo>
                      <a:pt x="16258" y="1881"/>
                      <a:pt x="14186" y="1"/>
                      <a:pt x="11195" y="1"/>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206" y="5008764"/>
                <a:ext cx="583242" cy="131994"/>
              </a:xfrm>
              <a:custGeom>
                <a:avLst/>
                <a:gdLst/>
                <a:ahLst/>
                <a:cxnLst/>
                <a:rect l="l" t="t" r="r" b="b"/>
                <a:pathLst>
                  <a:path w="16115" h="3647" extrusionOk="0">
                    <a:moveTo>
                      <a:pt x="8313" y="1"/>
                    </a:moveTo>
                    <a:cubicBezTo>
                      <a:pt x="5149" y="1"/>
                      <a:pt x="1942" y="1285"/>
                      <a:pt x="1" y="3646"/>
                    </a:cubicBezTo>
                    <a:lnTo>
                      <a:pt x="16114" y="3646"/>
                    </a:lnTo>
                    <a:cubicBezTo>
                      <a:pt x="15092" y="2160"/>
                      <a:pt x="13463" y="971"/>
                      <a:pt x="11155" y="364"/>
                    </a:cubicBezTo>
                    <a:cubicBezTo>
                      <a:pt x="10236" y="120"/>
                      <a:pt x="9276" y="1"/>
                      <a:pt x="8313" y="1"/>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5"/>
            <p:cNvGrpSpPr/>
            <p:nvPr/>
          </p:nvGrpSpPr>
          <p:grpSpPr>
            <a:xfrm rot="-204035" flipH="1">
              <a:off x="1946833" y="471894"/>
              <a:ext cx="2088862" cy="1734342"/>
              <a:chOff x="2315550" y="2951975"/>
              <a:chExt cx="1617550" cy="1343125"/>
            </a:xfrm>
          </p:grpSpPr>
          <p:sp>
            <p:nvSpPr>
              <p:cNvPr id="60" name="Google Shape;60;p15"/>
              <p:cNvSpPr/>
              <p:nvPr/>
            </p:nvSpPr>
            <p:spPr>
              <a:xfrm>
                <a:off x="3151175" y="2951975"/>
                <a:ext cx="382875" cy="293000"/>
              </a:xfrm>
              <a:custGeom>
                <a:avLst/>
                <a:gdLst/>
                <a:ahLst/>
                <a:cxnLst/>
                <a:rect l="l" t="t" r="r" b="b"/>
                <a:pathLst>
                  <a:path w="15315" h="11720" extrusionOk="0">
                    <a:moveTo>
                      <a:pt x="8859" y="1"/>
                    </a:moveTo>
                    <a:cubicBezTo>
                      <a:pt x="8801" y="1"/>
                      <a:pt x="8742" y="2"/>
                      <a:pt x="8682" y="3"/>
                    </a:cubicBezTo>
                    <a:cubicBezTo>
                      <a:pt x="6666" y="70"/>
                      <a:pt x="4800" y="1103"/>
                      <a:pt x="3067" y="2153"/>
                    </a:cubicBezTo>
                    <a:cubicBezTo>
                      <a:pt x="1084" y="3336"/>
                      <a:pt x="1" y="5186"/>
                      <a:pt x="151" y="6985"/>
                    </a:cubicBezTo>
                    <a:cubicBezTo>
                      <a:pt x="267" y="8235"/>
                      <a:pt x="1001" y="9468"/>
                      <a:pt x="2450" y="10468"/>
                    </a:cubicBezTo>
                    <a:cubicBezTo>
                      <a:pt x="3716" y="11320"/>
                      <a:pt x="5259" y="11719"/>
                      <a:pt x="6807" y="11719"/>
                    </a:cubicBezTo>
                    <a:cubicBezTo>
                      <a:pt x="8072" y="11719"/>
                      <a:pt x="9341" y="11453"/>
                      <a:pt x="10465" y="10951"/>
                    </a:cubicBezTo>
                    <a:cubicBezTo>
                      <a:pt x="15314" y="8807"/>
                      <a:pt x="14596" y="1"/>
                      <a:pt x="8859" y="1"/>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405525" y="3147375"/>
                <a:ext cx="1527575" cy="1147725"/>
              </a:xfrm>
              <a:custGeom>
                <a:avLst/>
                <a:gdLst/>
                <a:ahLst/>
                <a:cxnLst/>
                <a:rect l="l" t="t" r="r" b="b"/>
                <a:pathLst>
                  <a:path w="61103" h="45909" extrusionOk="0">
                    <a:moveTo>
                      <a:pt x="21256" y="0"/>
                    </a:moveTo>
                    <a:cubicBezTo>
                      <a:pt x="21186" y="0"/>
                      <a:pt x="21116" y="1"/>
                      <a:pt x="21046" y="2"/>
                    </a:cubicBezTo>
                    <a:cubicBezTo>
                      <a:pt x="9698" y="202"/>
                      <a:pt x="3516" y="12983"/>
                      <a:pt x="1350" y="22547"/>
                    </a:cubicBezTo>
                    <a:cubicBezTo>
                      <a:pt x="0" y="28446"/>
                      <a:pt x="667" y="34444"/>
                      <a:pt x="3883" y="39010"/>
                    </a:cubicBezTo>
                    <a:cubicBezTo>
                      <a:pt x="5299" y="41009"/>
                      <a:pt x="7215" y="42742"/>
                      <a:pt x="9665" y="44059"/>
                    </a:cubicBezTo>
                    <a:cubicBezTo>
                      <a:pt x="11806" y="45219"/>
                      <a:pt x="14400" y="45909"/>
                      <a:pt x="16959" y="45909"/>
                    </a:cubicBezTo>
                    <a:cubicBezTo>
                      <a:pt x="18921" y="45909"/>
                      <a:pt x="20862" y="45503"/>
                      <a:pt x="22562" y="44592"/>
                    </a:cubicBezTo>
                    <a:cubicBezTo>
                      <a:pt x="25878" y="42792"/>
                      <a:pt x="27761" y="38960"/>
                      <a:pt x="31660" y="38160"/>
                    </a:cubicBezTo>
                    <a:cubicBezTo>
                      <a:pt x="32806" y="37921"/>
                      <a:pt x="33960" y="37840"/>
                      <a:pt x="35119" y="37840"/>
                    </a:cubicBezTo>
                    <a:cubicBezTo>
                      <a:pt x="37569" y="37840"/>
                      <a:pt x="40040" y="38202"/>
                      <a:pt x="42496" y="38202"/>
                    </a:cubicBezTo>
                    <a:cubicBezTo>
                      <a:pt x="43744" y="38202"/>
                      <a:pt x="44988" y="38109"/>
                      <a:pt x="46223" y="37827"/>
                    </a:cubicBezTo>
                    <a:cubicBezTo>
                      <a:pt x="47923" y="37427"/>
                      <a:pt x="49606" y="36827"/>
                      <a:pt x="51172" y="36010"/>
                    </a:cubicBezTo>
                    <a:cubicBezTo>
                      <a:pt x="53955" y="34561"/>
                      <a:pt x="56354" y="32445"/>
                      <a:pt x="57754" y="29662"/>
                    </a:cubicBezTo>
                    <a:cubicBezTo>
                      <a:pt x="61103" y="22997"/>
                      <a:pt x="58387" y="16532"/>
                      <a:pt x="53521" y="11999"/>
                    </a:cubicBezTo>
                    <a:cubicBezTo>
                      <a:pt x="50572" y="9267"/>
                      <a:pt x="46840" y="7234"/>
                      <a:pt x="43174" y="6301"/>
                    </a:cubicBezTo>
                    <a:cubicBezTo>
                      <a:pt x="39391" y="5351"/>
                      <a:pt x="35226" y="5201"/>
                      <a:pt x="31660" y="3668"/>
                    </a:cubicBezTo>
                    <a:cubicBezTo>
                      <a:pt x="28289" y="2196"/>
                      <a:pt x="25063" y="0"/>
                      <a:pt x="21256"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315550" y="3046625"/>
                <a:ext cx="1526325" cy="1121000"/>
              </a:xfrm>
              <a:custGeom>
                <a:avLst/>
                <a:gdLst/>
                <a:ahLst/>
                <a:cxnLst/>
                <a:rect l="l" t="t" r="r" b="b"/>
                <a:pathLst>
                  <a:path w="61053" h="44840" extrusionOk="0">
                    <a:moveTo>
                      <a:pt x="25869" y="488"/>
                    </a:moveTo>
                    <a:cubicBezTo>
                      <a:pt x="26442" y="488"/>
                      <a:pt x="27022" y="524"/>
                      <a:pt x="27611" y="600"/>
                    </a:cubicBezTo>
                    <a:cubicBezTo>
                      <a:pt x="31393" y="1100"/>
                      <a:pt x="34759" y="3416"/>
                      <a:pt x="37258" y="5382"/>
                    </a:cubicBezTo>
                    <a:cubicBezTo>
                      <a:pt x="39158" y="6882"/>
                      <a:pt x="41257" y="8281"/>
                      <a:pt x="43473" y="9764"/>
                    </a:cubicBezTo>
                    <a:cubicBezTo>
                      <a:pt x="50455" y="14446"/>
                      <a:pt x="57687" y="19295"/>
                      <a:pt x="59486" y="27377"/>
                    </a:cubicBezTo>
                    <a:cubicBezTo>
                      <a:pt x="60536" y="32026"/>
                      <a:pt x="59503" y="36725"/>
                      <a:pt x="56737" y="39907"/>
                    </a:cubicBezTo>
                    <a:cubicBezTo>
                      <a:pt x="54338" y="42673"/>
                      <a:pt x="51005" y="43723"/>
                      <a:pt x="48639" y="44106"/>
                    </a:cubicBezTo>
                    <a:cubicBezTo>
                      <a:pt x="47666" y="44263"/>
                      <a:pt x="46663" y="44342"/>
                      <a:pt x="45659" y="44342"/>
                    </a:cubicBezTo>
                    <a:cubicBezTo>
                      <a:pt x="44531" y="44342"/>
                      <a:pt x="43400" y="44242"/>
                      <a:pt x="42307" y="44040"/>
                    </a:cubicBezTo>
                    <a:cubicBezTo>
                      <a:pt x="40607" y="43723"/>
                      <a:pt x="38958" y="43140"/>
                      <a:pt x="37358" y="42573"/>
                    </a:cubicBezTo>
                    <a:cubicBezTo>
                      <a:pt x="35442" y="41907"/>
                      <a:pt x="33442" y="41207"/>
                      <a:pt x="31360" y="40957"/>
                    </a:cubicBezTo>
                    <a:cubicBezTo>
                      <a:pt x="30760" y="40874"/>
                      <a:pt x="30160" y="40840"/>
                      <a:pt x="29560" y="40840"/>
                    </a:cubicBezTo>
                    <a:cubicBezTo>
                      <a:pt x="27710" y="40840"/>
                      <a:pt x="25778" y="41174"/>
                      <a:pt x="23811" y="41807"/>
                    </a:cubicBezTo>
                    <a:cubicBezTo>
                      <a:pt x="23112" y="42040"/>
                      <a:pt x="22445" y="42307"/>
                      <a:pt x="21795" y="42557"/>
                    </a:cubicBezTo>
                    <a:cubicBezTo>
                      <a:pt x="20296" y="43156"/>
                      <a:pt x="18863" y="43723"/>
                      <a:pt x="17180" y="43806"/>
                    </a:cubicBezTo>
                    <a:cubicBezTo>
                      <a:pt x="16979" y="43817"/>
                      <a:pt x="16778" y="43823"/>
                      <a:pt x="16576" y="43823"/>
                    </a:cubicBezTo>
                    <a:cubicBezTo>
                      <a:pt x="13110" y="43823"/>
                      <a:pt x="9526" y="42214"/>
                      <a:pt x="6849" y="39474"/>
                    </a:cubicBezTo>
                    <a:cubicBezTo>
                      <a:pt x="1100" y="33559"/>
                      <a:pt x="550" y="25061"/>
                      <a:pt x="5399" y="16746"/>
                    </a:cubicBezTo>
                    <a:cubicBezTo>
                      <a:pt x="9030" y="10522"/>
                      <a:pt x="16352" y="488"/>
                      <a:pt x="25869" y="488"/>
                    </a:cubicBezTo>
                    <a:close/>
                    <a:moveTo>
                      <a:pt x="25873" y="1"/>
                    </a:moveTo>
                    <a:cubicBezTo>
                      <a:pt x="16111" y="1"/>
                      <a:pt x="8657" y="10181"/>
                      <a:pt x="4966" y="16496"/>
                    </a:cubicBezTo>
                    <a:cubicBezTo>
                      <a:pt x="0" y="25011"/>
                      <a:pt x="583" y="33725"/>
                      <a:pt x="6499" y="39807"/>
                    </a:cubicBezTo>
                    <a:cubicBezTo>
                      <a:pt x="9269" y="42673"/>
                      <a:pt x="13018" y="44320"/>
                      <a:pt x="16629" y="44320"/>
                    </a:cubicBezTo>
                    <a:cubicBezTo>
                      <a:pt x="16818" y="44320"/>
                      <a:pt x="17008" y="44315"/>
                      <a:pt x="17196" y="44306"/>
                    </a:cubicBezTo>
                    <a:cubicBezTo>
                      <a:pt x="18963" y="44206"/>
                      <a:pt x="20429" y="43623"/>
                      <a:pt x="21978" y="43023"/>
                    </a:cubicBezTo>
                    <a:cubicBezTo>
                      <a:pt x="22628" y="42756"/>
                      <a:pt x="23278" y="42507"/>
                      <a:pt x="23961" y="42273"/>
                    </a:cubicBezTo>
                    <a:cubicBezTo>
                      <a:pt x="25884" y="41649"/>
                      <a:pt x="27750" y="41334"/>
                      <a:pt x="29539" y="41334"/>
                    </a:cubicBezTo>
                    <a:cubicBezTo>
                      <a:pt x="30138" y="41334"/>
                      <a:pt x="30728" y="41369"/>
                      <a:pt x="31310" y="41440"/>
                    </a:cubicBezTo>
                    <a:cubicBezTo>
                      <a:pt x="33343" y="41690"/>
                      <a:pt x="35292" y="42373"/>
                      <a:pt x="37192" y="43040"/>
                    </a:cubicBezTo>
                    <a:cubicBezTo>
                      <a:pt x="38808" y="43606"/>
                      <a:pt x="40491" y="44206"/>
                      <a:pt x="42207" y="44523"/>
                    </a:cubicBezTo>
                    <a:cubicBezTo>
                      <a:pt x="43340" y="44723"/>
                      <a:pt x="44507" y="44839"/>
                      <a:pt x="45673" y="44839"/>
                    </a:cubicBezTo>
                    <a:cubicBezTo>
                      <a:pt x="46689" y="44839"/>
                      <a:pt x="47722" y="44756"/>
                      <a:pt x="48722" y="44589"/>
                    </a:cubicBezTo>
                    <a:cubicBezTo>
                      <a:pt x="51172" y="44189"/>
                      <a:pt x="54621" y="43106"/>
                      <a:pt x="57120" y="40224"/>
                    </a:cubicBezTo>
                    <a:cubicBezTo>
                      <a:pt x="59986" y="36925"/>
                      <a:pt x="61053" y="32076"/>
                      <a:pt x="59970" y="27260"/>
                    </a:cubicBezTo>
                    <a:cubicBezTo>
                      <a:pt x="58120" y="18995"/>
                      <a:pt x="50822" y="14097"/>
                      <a:pt x="43757" y="9364"/>
                    </a:cubicBezTo>
                    <a:cubicBezTo>
                      <a:pt x="41541" y="7881"/>
                      <a:pt x="39458" y="6482"/>
                      <a:pt x="37575" y="4999"/>
                    </a:cubicBezTo>
                    <a:cubicBezTo>
                      <a:pt x="35009" y="2983"/>
                      <a:pt x="31576" y="616"/>
                      <a:pt x="27677" y="117"/>
                    </a:cubicBezTo>
                    <a:cubicBezTo>
                      <a:pt x="27068" y="38"/>
                      <a:pt x="26466" y="1"/>
                      <a:pt x="25873" y="1"/>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534600" y="3156900"/>
                <a:ext cx="143975" cy="114875"/>
              </a:xfrm>
              <a:custGeom>
                <a:avLst/>
                <a:gdLst/>
                <a:ahLst/>
                <a:cxnLst/>
                <a:rect l="l" t="t" r="r" b="b"/>
                <a:pathLst>
                  <a:path w="5759" h="4595" extrusionOk="0">
                    <a:moveTo>
                      <a:pt x="2921" y="0"/>
                    </a:moveTo>
                    <a:cubicBezTo>
                      <a:pt x="1499" y="0"/>
                      <a:pt x="0" y="1094"/>
                      <a:pt x="177" y="2637"/>
                    </a:cubicBezTo>
                    <a:cubicBezTo>
                      <a:pt x="328" y="3820"/>
                      <a:pt x="1513" y="4594"/>
                      <a:pt x="2671" y="4594"/>
                    </a:cubicBezTo>
                    <a:cubicBezTo>
                      <a:pt x="2916" y="4594"/>
                      <a:pt x="3160" y="4560"/>
                      <a:pt x="3393" y="4487"/>
                    </a:cubicBezTo>
                    <a:cubicBezTo>
                      <a:pt x="5726" y="3737"/>
                      <a:pt x="5759" y="154"/>
                      <a:pt x="3076" y="5"/>
                    </a:cubicBezTo>
                    <a:cubicBezTo>
                      <a:pt x="3025" y="2"/>
                      <a:pt x="2973" y="0"/>
                      <a:pt x="2921"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rot="760872">
              <a:off x="8579573" y="3500991"/>
              <a:ext cx="392263" cy="312925"/>
            </a:xfrm>
            <a:custGeom>
              <a:avLst/>
              <a:gdLst/>
              <a:ahLst/>
              <a:cxnLst/>
              <a:rect l="l" t="t" r="r" b="b"/>
              <a:pathLst>
                <a:path w="5760" h="4595" extrusionOk="0">
                  <a:moveTo>
                    <a:pt x="2920" y="1"/>
                  </a:moveTo>
                  <a:cubicBezTo>
                    <a:pt x="1483" y="1"/>
                    <a:pt x="0" y="1094"/>
                    <a:pt x="177" y="2638"/>
                  </a:cubicBezTo>
                  <a:cubicBezTo>
                    <a:pt x="315" y="3821"/>
                    <a:pt x="1508" y="4595"/>
                    <a:pt x="2661" y="4595"/>
                  </a:cubicBezTo>
                  <a:cubicBezTo>
                    <a:pt x="2904" y="4595"/>
                    <a:pt x="3146" y="4560"/>
                    <a:pt x="3376" y="4487"/>
                  </a:cubicBezTo>
                  <a:cubicBezTo>
                    <a:pt x="5726" y="3738"/>
                    <a:pt x="5759" y="155"/>
                    <a:pt x="3076" y="5"/>
                  </a:cubicBezTo>
                  <a:cubicBezTo>
                    <a:pt x="3024" y="2"/>
                    <a:pt x="2972" y="1"/>
                    <a:pt x="2920" y="1"/>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742070" flipH="1">
              <a:off x="8368463" y="3974338"/>
              <a:ext cx="212884" cy="169856"/>
            </a:xfrm>
            <a:custGeom>
              <a:avLst/>
              <a:gdLst/>
              <a:ahLst/>
              <a:cxnLst/>
              <a:rect l="l" t="t" r="r" b="b"/>
              <a:pathLst>
                <a:path w="5759" h="4595" extrusionOk="0">
                  <a:moveTo>
                    <a:pt x="2921" y="0"/>
                  </a:moveTo>
                  <a:cubicBezTo>
                    <a:pt x="1499" y="0"/>
                    <a:pt x="0" y="1094"/>
                    <a:pt x="177" y="2637"/>
                  </a:cubicBezTo>
                  <a:cubicBezTo>
                    <a:pt x="328" y="3820"/>
                    <a:pt x="1513" y="4594"/>
                    <a:pt x="2671" y="4594"/>
                  </a:cubicBezTo>
                  <a:cubicBezTo>
                    <a:pt x="2916" y="4594"/>
                    <a:pt x="3160" y="4560"/>
                    <a:pt x="3393" y="4487"/>
                  </a:cubicBezTo>
                  <a:cubicBezTo>
                    <a:pt x="5726" y="3737"/>
                    <a:pt x="5759" y="154"/>
                    <a:pt x="3076" y="5"/>
                  </a:cubicBezTo>
                  <a:cubicBezTo>
                    <a:pt x="3025" y="2"/>
                    <a:pt x="2973" y="0"/>
                    <a:pt x="2921"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8373058">
              <a:off x="5281559" y="365671"/>
              <a:ext cx="697050" cy="570045"/>
            </a:xfrm>
            <a:custGeom>
              <a:avLst/>
              <a:gdLst/>
              <a:ahLst/>
              <a:cxnLst/>
              <a:rect l="l" t="t" r="r" b="b"/>
              <a:pathLst>
                <a:path w="13291" h="10870" extrusionOk="0">
                  <a:moveTo>
                    <a:pt x="5317" y="0"/>
                  </a:moveTo>
                  <a:cubicBezTo>
                    <a:pt x="2289" y="0"/>
                    <a:pt x="0" y="2898"/>
                    <a:pt x="393" y="5915"/>
                  </a:cubicBezTo>
                  <a:cubicBezTo>
                    <a:pt x="627" y="7664"/>
                    <a:pt x="1726" y="9180"/>
                    <a:pt x="3259" y="10047"/>
                  </a:cubicBezTo>
                  <a:cubicBezTo>
                    <a:pt x="4222" y="10589"/>
                    <a:pt x="5382" y="10869"/>
                    <a:pt x="6543" y="10869"/>
                  </a:cubicBezTo>
                  <a:cubicBezTo>
                    <a:pt x="8736" y="10869"/>
                    <a:pt x="10930" y="9867"/>
                    <a:pt x="11791" y="7731"/>
                  </a:cubicBezTo>
                  <a:cubicBezTo>
                    <a:pt x="13290" y="4015"/>
                    <a:pt x="9325" y="432"/>
                    <a:pt x="5875" y="33"/>
                  </a:cubicBezTo>
                  <a:cubicBezTo>
                    <a:pt x="5687" y="11"/>
                    <a:pt x="5501" y="0"/>
                    <a:pt x="5317" y="0"/>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p15">
            <a:extLst>
              <a:ext uri="{FF2B5EF4-FFF2-40B4-BE49-F238E27FC236}">
                <a16:creationId xmlns:a16="http://schemas.microsoft.com/office/drawing/2014/main" id="{075F6C40-6E14-6CC3-161C-C560E3D4C3C4}"/>
              </a:ext>
            </a:extLst>
          </p:cNvPr>
          <p:cNvSpPr txBox="1">
            <a:spLocks/>
          </p:cNvSpPr>
          <p:nvPr/>
        </p:nvSpPr>
        <p:spPr>
          <a:xfrm>
            <a:off x="2193354" y="132018"/>
            <a:ext cx="51108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1pPr>
            <a:lvl2pPr marL="914400" marR="0" lvl="1"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2pPr>
            <a:lvl3pPr marL="1371600" marR="0" lvl="2"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3pPr>
            <a:lvl4pPr marL="1828800" marR="0" lvl="3"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4pPr>
            <a:lvl5pPr marL="2286000" marR="0" lvl="4"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5pPr>
            <a:lvl6pPr marL="2743200" marR="0" lvl="5"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6pPr>
            <a:lvl7pPr marL="3200400" marR="0" lvl="6"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7pPr>
            <a:lvl8pPr marL="3657600" marR="0" lvl="7"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8pPr>
            <a:lvl9pPr marL="4114800" marR="0" lvl="8"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9pPr>
          </a:lstStyle>
          <a:p>
            <a:pPr marL="0" indent="0"/>
            <a:r>
              <a:rPr lang="ro-MD" sz="1600" dirty="0"/>
              <a:t>Ministerul Educației și Cercetării al Republicii Moldova</a:t>
            </a:r>
          </a:p>
          <a:p>
            <a:pPr marL="0" indent="0"/>
            <a:r>
              <a:rPr lang="ro-MD" sz="1600" dirty="0"/>
              <a:t>IP Colegiul </a:t>
            </a:r>
            <a:r>
              <a:rPr lang="en-US" sz="1600" dirty="0"/>
              <a:t>“Iulia </a:t>
            </a:r>
            <a:r>
              <a:rPr lang="en-US" sz="1600" dirty="0" err="1"/>
              <a:t>Hasdeu</a:t>
            </a:r>
            <a:r>
              <a:rPr lang="en-US" sz="1600" dirty="0"/>
              <a:t>” din Cahul</a:t>
            </a:r>
            <a:r>
              <a:rPr lang="es-ES" sz="16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E8399-5F25-2AEA-D0A5-6D22E9182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320C6-08F4-80C6-EF93-5F5B051547AA}"/>
              </a:ext>
            </a:extLst>
          </p:cNvPr>
          <p:cNvSpPr>
            <a:spLocks noGrp="1"/>
          </p:cNvSpPr>
          <p:nvPr>
            <p:ph type="title"/>
          </p:nvPr>
        </p:nvSpPr>
        <p:spPr>
          <a:xfrm>
            <a:off x="1804415" y="1099719"/>
            <a:ext cx="6034083" cy="572700"/>
          </a:xfrm>
        </p:spPr>
        <p:txBody>
          <a:bodyPr/>
          <a:lstStyle/>
          <a:p>
            <a:r>
              <a:rPr lang="ro-MD" dirty="0"/>
              <a:t>Cerințe funcționale</a:t>
            </a:r>
            <a:endParaRPr lang="en-US" dirty="0"/>
          </a:p>
        </p:txBody>
      </p:sp>
      <p:sp>
        <p:nvSpPr>
          <p:cNvPr id="3" name="Text Placeholder 2">
            <a:extLst>
              <a:ext uri="{FF2B5EF4-FFF2-40B4-BE49-F238E27FC236}">
                <a16:creationId xmlns:a16="http://schemas.microsoft.com/office/drawing/2014/main" id="{EB6ACAF5-0251-320D-04AD-692C32153F0B}"/>
              </a:ext>
            </a:extLst>
          </p:cNvPr>
          <p:cNvSpPr>
            <a:spLocks noGrp="1"/>
          </p:cNvSpPr>
          <p:nvPr>
            <p:ph type="body" idx="1"/>
          </p:nvPr>
        </p:nvSpPr>
        <p:spPr>
          <a:xfrm>
            <a:off x="1810512" y="1779199"/>
            <a:ext cx="6027986" cy="2288971"/>
          </a:xfrm>
        </p:spPr>
        <p:txBody>
          <a:bodyPr/>
          <a:lstStyle/>
          <a:p>
            <a:pPr marL="0" indent="0" algn="just">
              <a:buNone/>
            </a:pPr>
            <a:r>
              <a:rPr lang="en-US" sz="1800" dirty="0" err="1">
                <a:latin typeface="Fira Sans Extra Condensed "/>
                <a:ea typeface="Tahoma" panose="020B0604030504040204" pitchFamily="34" charset="0"/>
                <a:cs typeface="Times New Roman" panose="02020603050405020304" pitchFamily="18" charset="0"/>
              </a:rPr>
              <a:t>Definirea</a:t>
            </a:r>
            <a:r>
              <a:rPr lang="en-US" sz="1800" dirty="0">
                <a:latin typeface="Fira Sans Extra Condensed "/>
                <a:ea typeface="Tahoma" panose="020B0604030504040204" pitchFamily="34" charset="0"/>
                <a:cs typeface="Times New Roman" panose="02020603050405020304" pitchFamily="18" charset="0"/>
              </a:rPr>
              <a:t> </a:t>
            </a:r>
            <a:r>
              <a:rPr lang="en-US" sz="1800" b="1" dirty="0" err="1">
                <a:latin typeface="Fira Sans Extra Condensed "/>
                <a:ea typeface="Tahoma" panose="020B0604030504040204" pitchFamily="34" charset="0"/>
                <a:cs typeface="Times New Roman" panose="02020603050405020304" pitchFamily="18" charset="0"/>
              </a:rPr>
              <a:t>cerințelor</a:t>
            </a:r>
            <a:r>
              <a:rPr lang="en-US" sz="1800" b="1" dirty="0">
                <a:latin typeface="Fira Sans Extra Condensed "/>
                <a:ea typeface="Tahoma" panose="020B0604030504040204" pitchFamily="34" charset="0"/>
                <a:cs typeface="Times New Roman" panose="02020603050405020304" pitchFamily="18" charset="0"/>
              </a:rPr>
              <a:t> </a:t>
            </a:r>
            <a:r>
              <a:rPr lang="en-US" sz="1800" b="1" dirty="0" err="1">
                <a:latin typeface="Fira Sans Extra Condensed "/>
                <a:ea typeface="Tahoma" panose="020B0604030504040204" pitchFamily="34" charset="0"/>
                <a:cs typeface="Times New Roman" panose="02020603050405020304" pitchFamily="18" charset="0"/>
              </a:rPr>
              <a:t>funcționale</a:t>
            </a:r>
            <a:r>
              <a:rPr lang="en-US" sz="1800" b="1"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în</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contextul</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unei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aplicații</a:t>
            </a:r>
            <a:r>
              <a:rPr lang="en-US" sz="1800" dirty="0">
                <a:latin typeface="Fira Sans Extra Condensed "/>
                <a:ea typeface="Tahoma" panose="020B0604030504040204" pitchFamily="34" charset="0"/>
                <a:cs typeface="Times New Roman" panose="02020603050405020304" pitchFamily="18" charset="0"/>
              </a:rPr>
              <a:t> web </a:t>
            </a:r>
            <a:r>
              <a:rPr lang="en-US" sz="1800" dirty="0" err="1">
                <a:latin typeface="Fira Sans Extra Condensed "/>
                <a:ea typeface="Tahoma" panose="020B0604030504040204" pitchFamily="34" charset="0"/>
                <a:cs typeface="Times New Roman" panose="02020603050405020304" pitchFamily="18" charset="0"/>
              </a:rPr>
              <a:t>înseamnă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stabilirea</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detaliată</a:t>
            </a:r>
            <a:r>
              <a:rPr lang="en-US" sz="1800" dirty="0">
                <a:latin typeface="Fira Sans Extra Condensed "/>
                <a:ea typeface="Tahoma" panose="020B0604030504040204" pitchFamily="34" charset="0"/>
                <a:cs typeface="Times New Roman" panose="02020603050405020304" pitchFamily="18" charset="0"/>
              </a:rPr>
              <a:t> a </a:t>
            </a:r>
            <a:r>
              <a:rPr lang="en-US" sz="1800" dirty="0" err="1">
                <a:latin typeface="Fira Sans Extra Condensed "/>
                <a:ea typeface="Tahoma" panose="020B0604030504040204" pitchFamily="34" charset="0"/>
                <a:cs typeface="Times New Roman" panose="02020603050405020304" pitchFamily="18" charset="0"/>
              </a:rPr>
              <a:t>funcționalităților</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 </a:t>
            </a:r>
            <a:r>
              <a:rPr lang="en-US" sz="1800" dirty="0" err="1">
                <a:latin typeface="Fira Sans Extra Condensed "/>
                <a:ea typeface="Tahoma" panose="020B0604030504040204" pitchFamily="34" charset="0"/>
                <a:cs typeface="Times New Roman" panose="02020603050405020304" pitchFamily="18" charset="0"/>
              </a:rPr>
              <a:t>comportamentului</a:t>
            </a:r>
            <a:r>
              <a:rPr lang="en-US" sz="1800" dirty="0">
                <a:latin typeface="Fira Sans Extra Condensed "/>
                <a:ea typeface="Tahoma" panose="020B0604030504040204" pitchFamily="34" charset="0"/>
                <a:cs typeface="Times New Roman" panose="02020603050405020304" pitchFamily="18" charset="0"/>
              </a:rPr>
              <a:t> pe care </a:t>
            </a:r>
            <a:r>
              <a:rPr lang="en-US" sz="1800" dirty="0" err="1">
                <a:latin typeface="Fira Sans Extra Condensed "/>
                <a:ea typeface="Tahoma" panose="020B0604030504040204" pitchFamily="34" charset="0"/>
                <a:cs typeface="Times New Roman" panose="02020603050405020304" pitchFamily="18" charset="0"/>
              </a:rPr>
              <a:t>aplicația</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trebuie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le </a:t>
            </a:r>
            <a:r>
              <a:rPr lang="en-US" sz="1800" dirty="0" err="1">
                <a:latin typeface="Fira Sans Extra Condensed "/>
                <a:ea typeface="Tahoma" panose="020B0604030504040204" pitchFamily="34" charset="0"/>
                <a:cs typeface="Times New Roman" panose="02020603050405020304" pitchFamily="18" charset="0"/>
              </a:rPr>
              <a:t>aibă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pentru</a:t>
            </a:r>
            <a:r>
              <a:rPr lang="en-US" sz="1800" dirty="0">
                <a:latin typeface="Fira Sans Extra Condensed "/>
                <a:ea typeface="Tahoma" panose="020B0604030504040204" pitchFamily="34" charset="0"/>
                <a:cs typeface="Times New Roman" panose="02020603050405020304" pitchFamily="18" charset="0"/>
              </a:rPr>
              <a:t> a </a:t>
            </a:r>
            <a:r>
              <a:rPr lang="en-US" sz="1800" dirty="0" err="1">
                <a:latin typeface="Fira Sans Extra Condensed "/>
                <a:ea typeface="Tahoma" panose="020B0604030504040204" pitchFamily="34" charset="0"/>
                <a:cs typeface="Times New Roman" panose="02020603050405020304" pitchFamily="18" charset="0"/>
              </a:rPr>
              <a:t>satisface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nevoile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utilizatorilor</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obiectivele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afacerii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Aceste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cerințe</a:t>
            </a:r>
            <a:r>
              <a:rPr lang="en-US" sz="1800" dirty="0">
                <a:latin typeface="Fira Sans Extra Condensed "/>
                <a:ea typeface="Tahoma" panose="020B0604030504040204" pitchFamily="34" charset="0"/>
                <a:cs typeface="Times New Roman" panose="02020603050405020304" pitchFamily="18" charset="0"/>
              </a:rPr>
              <a:t> sunt </a:t>
            </a:r>
            <a:r>
              <a:rPr lang="en-US" sz="1800" dirty="0" err="1">
                <a:latin typeface="Fira Sans Extra Condensed "/>
                <a:ea typeface="Tahoma" panose="020B0604030504040204" pitchFamily="34" charset="0"/>
                <a:cs typeface="Times New Roman" panose="02020603050405020304" pitchFamily="18" charset="0"/>
              </a:rPr>
              <a:t>caracteristicile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acțiunile</a:t>
            </a:r>
            <a:r>
              <a:rPr lang="en-US" sz="1800" dirty="0">
                <a:latin typeface="Fira Sans Extra Condensed "/>
                <a:ea typeface="Tahoma" panose="020B0604030504040204" pitchFamily="34" charset="0"/>
                <a:cs typeface="Times New Roman" panose="02020603050405020304" pitchFamily="18" charset="0"/>
              </a:rPr>
              <a:t> pe care </a:t>
            </a:r>
            <a:r>
              <a:rPr lang="en-US" sz="1800" dirty="0" err="1">
                <a:latin typeface="Fira Sans Extra Condensed "/>
                <a:ea typeface="Tahoma" panose="020B0604030504040204" pitchFamily="34" charset="0"/>
                <a:cs typeface="Times New Roman" panose="02020603050405020304" pitchFamily="18" charset="0"/>
              </a:rPr>
              <a:t>aplicația</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trebuie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le </a:t>
            </a:r>
            <a:r>
              <a:rPr lang="en-US" sz="1800" dirty="0" err="1">
                <a:latin typeface="Fira Sans Extra Condensed "/>
                <a:ea typeface="Tahoma" panose="020B0604030504040204" pitchFamily="34" charset="0"/>
                <a:cs typeface="Times New Roman" panose="02020603050405020304" pitchFamily="18" charset="0"/>
              </a:rPr>
              <a:t>ofere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le </a:t>
            </a:r>
            <a:r>
              <a:rPr lang="en-US" sz="1800" dirty="0" err="1">
                <a:latin typeface="Fira Sans Extra Condensed "/>
                <a:ea typeface="Tahoma" panose="020B0604030504040204" pitchFamily="34" charset="0"/>
                <a:cs typeface="Times New Roman" panose="02020603050405020304" pitchFamily="18" charset="0"/>
              </a:rPr>
              <a:t>îndeplinească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pentru</a:t>
            </a:r>
            <a:r>
              <a:rPr lang="en-US" sz="1800" dirty="0">
                <a:latin typeface="Fira Sans Extra Condensed "/>
                <a:ea typeface="Tahoma" panose="020B0604030504040204" pitchFamily="34" charset="0"/>
                <a:cs typeface="Times New Roman" panose="02020603050405020304" pitchFamily="18" charset="0"/>
              </a:rPr>
              <a:t> a fi </a:t>
            </a:r>
            <a:r>
              <a:rPr lang="en-US" sz="1800" dirty="0" err="1">
                <a:latin typeface="Fira Sans Extra Condensed "/>
                <a:ea typeface="Tahoma" panose="020B0604030504040204" pitchFamily="34" charset="0"/>
                <a:cs typeface="Times New Roman" panose="02020603050405020304" pitchFamily="18" charset="0"/>
              </a:rPr>
              <a:t>considerată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funcțională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utilă</a:t>
            </a:r>
            <a:r>
              <a:rPr lang="en-US" sz="1800" dirty="0">
                <a:latin typeface="Fira Sans Extra Condensed "/>
                <a:ea typeface="Tahoma" panose="020B0604030504040204" pitchFamily="34" charset="0"/>
                <a:cs typeface="Times New Roman" panose="02020603050405020304" pitchFamily="18" charset="0"/>
              </a:rPr>
              <a:t>.</a:t>
            </a:r>
            <a:endParaRPr lang="en-US" dirty="0"/>
          </a:p>
        </p:txBody>
      </p:sp>
      <p:sp>
        <p:nvSpPr>
          <p:cNvPr id="4" name="Google Shape;1783;p44">
            <a:extLst>
              <a:ext uri="{FF2B5EF4-FFF2-40B4-BE49-F238E27FC236}">
                <a16:creationId xmlns:a16="http://schemas.microsoft.com/office/drawing/2014/main" id="{823532FA-7D5A-557E-6EA8-19E9DC3351C5}"/>
              </a:ext>
            </a:extLst>
          </p:cNvPr>
          <p:cNvSpPr/>
          <p:nvPr/>
        </p:nvSpPr>
        <p:spPr>
          <a:xfrm>
            <a:off x="1891756" y="1728841"/>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504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importance of functional and non-functional requirements in soft">
            <a:extLst>
              <a:ext uri="{FF2B5EF4-FFF2-40B4-BE49-F238E27FC236}">
                <a16:creationId xmlns:a16="http://schemas.microsoft.com/office/drawing/2014/main" id="{1B49C1D5-8D7A-A90A-E91C-5FEC88528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1323245" y="199968"/>
            <a:ext cx="3248755" cy="47435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e importance of functional and non-functional requirements in soft">
            <a:extLst>
              <a:ext uri="{FF2B5EF4-FFF2-40B4-BE49-F238E27FC236}">
                <a16:creationId xmlns:a16="http://schemas.microsoft.com/office/drawing/2014/main" id="{99C63A07-86B3-BD75-4369-C07CE63F700D}"/>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50000"/>
          <a:stretch/>
        </p:blipFill>
        <p:spPr bwMode="auto">
          <a:xfrm>
            <a:off x="4571999" y="199968"/>
            <a:ext cx="3248756" cy="47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3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38EF8EAE-01A8-E300-693D-2BBF81107F97}"/>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AE3BA646-263E-D7E7-474D-93BCEB193873}"/>
              </a:ext>
            </a:extLst>
          </p:cNvPr>
          <p:cNvSpPr txBox="1">
            <a:spLocks noGrp="1"/>
          </p:cNvSpPr>
          <p:nvPr>
            <p:ph type="title"/>
          </p:nvPr>
        </p:nvSpPr>
        <p:spPr>
          <a:xfrm>
            <a:off x="354450" y="1950560"/>
            <a:ext cx="843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3600" dirty="0"/>
              <a:t>Cerințe funcționale</a:t>
            </a:r>
            <a:endParaRPr sz="3600" dirty="0"/>
          </a:p>
        </p:txBody>
      </p:sp>
      <p:sp>
        <p:nvSpPr>
          <p:cNvPr id="3" name="Text Placeholder 2">
            <a:extLst>
              <a:ext uri="{FF2B5EF4-FFF2-40B4-BE49-F238E27FC236}">
                <a16:creationId xmlns:a16="http://schemas.microsoft.com/office/drawing/2014/main" id="{3D89BD2E-44A3-05DC-2556-C78EDDD6A961}"/>
              </a:ext>
            </a:extLst>
          </p:cNvPr>
          <p:cNvSpPr txBox="1">
            <a:spLocks/>
          </p:cNvSpPr>
          <p:nvPr/>
        </p:nvSpPr>
        <p:spPr>
          <a:xfrm>
            <a:off x="2442694" y="2571750"/>
            <a:ext cx="4356148"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ro-MD" sz="1100"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Funcționalități de bază, operațiuni specifice domeniului, interfața utilizatorului</a:t>
            </a:r>
            <a:endParaRPr lang="en-US" sz="1100" dirty="0">
              <a:solidFill>
                <a:schemeClr val="bg2">
                  <a:lumMod val="40000"/>
                  <a:lumOff val="60000"/>
                </a:schemeClr>
              </a:solidFill>
            </a:endParaRPr>
          </a:p>
        </p:txBody>
      </p:sp>
    </p:spTree>
    <p:extLst>
      <p:ext uri="{BB962C8B-B14F-4D97-AF65-F5344CB8AC3E}">
        <p14:creationId xmlns:p14="http://schemas.microsoft.com/office/powerpoint/2010/main" val="71639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9B951-2531-5370-5CC7-F5EED554C176}"/>
            </a:ext>
          </a:extLst>
        </p:cNvPr>
        <p:cNvGrpSpPr/>
        <p:nvPr/>
      </p:nvGrpSpPr>
      <p:grpSpPr>
        <a:xfrm>
          <a:off x="0" y="0"/>
          <a:ext cx="0" cy="0"/>
          <a:chOff x="0" y="0"/>
          <a:chExt cx="0" cy="0"/>
        </a:xfrm>
      </p:grpSpPr>
      <p:sp>
        <p:nvSpPr>
          <p:cNvPr id="2" name="Google Shape;689;p26">
            <a:extLst>
              <a:ext uri="{FF2B5EF4-FFF2-40B4-BE49-F238E27FC236}">
                <a16:creationId xmlns:a16="http://schemas.microsoft.com/office/drawing/2014/main" id="{82A93569-968F-F90C-2453-C9AEB96013AA}"/>
              </a:ext>
            </a:extLst>
          </p:cNvPr>
          <p:cNvSpPr/>
          <p:nvPr/>
        </p:nvSpPr>
        <p:spPr>
          <a:xfrm>
            <a:off x="7946409" y="302999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904E70B5-257B-C6B0-281B-F01D29DBF70D}"/>
              </a:ext>
            </a:extLst>
          </p:cNvPr>
          <p:cNvSpPr/>
          <p:nvPr/>
        </p:nvSpPr>
        <p:spPr>
          <a:xfrm>
            <a:off x="7946409" y="199940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4E0D0437-1A06-1823-BDF3-46200F25FD5A}"/>
              </a:ext>
            </a:extLst>
          </p:cNvPr>
          <p:cNvSpPr/>
          <p:nvPr/>
        </p:nvSpPr>
        <p:spPr>
          <a:xfrm>
            <a:off x="7946409" y="94920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11">
            <a:extLst>
              <a:ext uri="{FF2B5EF4-FFF2-40B4-BE49-F238E27FC236}">
                <a16:creationId xmlns:a16="http://schemas.microsoft.com/office/drawing/2014/main" id="{FFC95BBD-B4B6-A738-69CF-4B6FB00B5557}"/>
              </a:ext>
            </a:extLst>
          </p:cNvPr>
          <p:cNvSpPr txBox="1">
            <a:spLocks/>
          </p:cNvSpPr>
          <p:nvPr/>
        </p:nvSpPr>
        <p:spPr>
          <a:xfrm>
            <a:off x="1221760" y="879762"/>
            <a:ext cx="6362699" cy="2984292"/>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ro-MD" dirty="0">
                <a:latin typeface="Fira Sans Extra Condensed" panose="020B0503050000020004" pitchFamily="34" charset="0"/>
              </a:rPr>
              <a:t>            </a:t>
            </a:r>
            <a:r>
              <a:rPr lang="ro-MD" b="1" dirty="0">
                <a:latin typeface="Fira Sans Extra Condensed" panose="020B0503050000020004" pitchFamily="34" charset="0"/>
              </a:rPr>
              <a:t>Cerința nr. 1 </a:t>
            </a:r>
            <a:r>
              <a:rPr lang="ro-MD" dirty="0">
                <a:latin typeface="Fira Sans Extra Condensed" panose="020B0503050000020004" pitchFamily="34" charset="0"/>
              </a:rPr>
              <a:t>Utilizatorii pot crea un cont în aplicație, furnizând informații precum numele, adresa de email și parola. După completarea formularului de înregistrare și confirmarea detaliilor, contul lor este creat și ei sunt redirecționați către pagina principală sau către o pagină de profil pentru a continua explorarea aplicației.</a:t>
            </a:r>
          </a:p>
          <a:p>
            <a:pPr algn="just">
              <a:buSzPts val="2760"/>
            </a:pPr>
            <a:endParaRPr lang="ro-MD" dirty="0">
              <a:latin typeface="Fira Sans Extra Condensed" panose="020B0503050000020004" pitchFamily="34" charset="0"/>
            </a:endParaRPr>
          </a:p>
          <a:p>
            <a:pPr algn="just">
              <a:buSzPts val="2760"/>
            </a:pPr>
            <a:r>
              <a:rPr lang="ro-MD" dirty="0">
                <a:latin typeface="Fira Sans Extra Condensed" panose="020B0503050000020004" pitchFamily="34" charset="0"/>
              </a:rPr>
              <a:t>            </a:t>
            </a:r>
            <a:r>
              <a:rPr lang="ro-MD" b="1" dirty="0">
                <a:latin typeface="Fira Sans Extra Condensed" panose="020B0503050000020004" pitchFamily="34" charset="0"/>
              </a:rPr>
              <a:t>Cerința nr. 2 </a:t>
            </a:r>
            <a:r>
              <a:rPr lang="en-US" dirty="0" err="1">
                <a:latin typeface="Fira Sans Extra Condensed" panose="020B0503050000020004" pitchFamily="34" charset="0"/>
              </a:rPr>
              <a:t>După</a:t>
            </a:r>
            <a:r>
              <a:rPr lang="en-US" dirty="0">
                <a:latin typeface="Fira Sans Extra Condensed" panose="020B0503050000020004" pitchFamily="34" charset="0"/>
              </a:rPr>
              <a:t> </a:t>
            </a:r>
            <a:r>
              <a:rPr lang="en-US" dirty="0" err="1">
                <a:latin typeface="Fira Sans Extra Condensed" panose="020B0503050000020004" pitchFamily="34" charset="0"/>
              </a:rPr>
              <a:t>ce</a:t>
            </a:r>
            <a:r>
              <a:rPr lang="en-US" dirty="0">
                <a:latin typeface="Fira Sans Extra Condensed" panose="020B0503050000020004" pitchFamily="34" charset="0"/>
              </a:rPr>
              <a:t> </a:t>
            </a:r>
            <a:r>
              <a:rPr lang="en-US" dirty="0" err="1">
                <a:latin typeface="Fira Sans Extra Condensed" panose="020B0503050000020004" pitchFamily="34" charset="0"/>
              </a:rPr>
              <a:t>utilizatorii</a:t>
            </a:r>
            <a:r>
              <a:rPr lang="en-US" dirty="0">
                <a:latin typeface="Fira Sans Extra Condensed" panose="020B0503050000020004" pitchFamily="34" charset="0"/>
              </a:rPr>
              <a:t> au </a:t>
            </a:r>
            <a:r>
              <a:rPr lang="en-US" dirty="0" err="1">
                <a:latin typeface="Fira Sans Extra Condensed" panose="020B0503050000020004" pitchFamily="34" charset="0"/>
              </a:rPr>
              <a:t>adăugat</a:t>
            </a:r>
            <a:r>
              <a:rPr lang="en-US" dirty="0">
                <a:latin typeface="Fira Sans Extra Condensed" panose="020B0503050000020004" pitchFamily="34" charset="0"/>
              </a:rPr>
              <a:t> </a:t>
            </a:r>
            <a:r>
              <a:rPr lang="en-US" dirty="0" err="1">
                <a:latin typeface="Fira Sans Extra Condensed" panose="020B0503050000020004" pitchFamily="34" charset="0"/>
              </a:rPr>
              <a:t>toate</a:t>
            </a:r>
            <a:r>
              <a:rPr lang="en-US" dirty="0">
                <a:latin typeface="Fira Sans Extra Condensed" panose="020B0503050000020004" pitchFamily="34" charset="0"/>
              </a:rPr>
              <a:t> </a:t>
            </a:r>
            <a:r>
              <a:rPr lang="en-US" dirty="0" err="1">
                <a:latin typeface="Fira Sans Extra Condensed" panose="020B0503050000020004" pitchFamily="34" charset="0"/>
              </a:rPr>
              <a:t>produsele</a:t>
            </a:r>
            <a:r>
              <a:rPr lang="en-US" dirty="0">
                <a:latin typeface="Fira Sans Extra Condensed" panose="020B0503050000020004" pitchFamily="34" charset="0"/>
              </a:rPr>
              <a:t> </a:t>
            </a:r>
            <a:r>
              <a:rPr lang="en-US" dirty="0" err="1">
                <a:latin typeface="Fira Sans Extra Condensed" panose="020B0503050000020004" pitchFamily="34" charset="0"/>
              </a:rPr>
              <a:t>dorite</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coș</a:t>
            </a:r>
            <a:r>
              <a:rPr lang="en-US" dirty="0">
                <a:latin typeface="Fira Sans Extra Condensed" panose="020B0503050000020004" pitchFamily="34" charset="0"/>
              </a:rPr>
              <a:t>, </a:t>
            </a:r>
            <a:r>
              <a:rPr lang="en-US" dirty="0" err="1">
                <a:latin typeface="Fira Sans Extra Condensed" panose="020B0503050000020004" pitchFamily="34" charset="0"/>
              </a:rPr>
              <a:t>ar</a:t>
            </a:r>
            <a:r>
              <a:rPr lang="en-US" dirty="0">
                <a:latin typeface="Fira Sans Extra Condensed" panose="020B0503050000020004" pitchFamily="34" charset="0"/>
              </a:rPr>
              <a:t> </a:t>
            </a:r>
            <a:r>
              <a:rPr lang="en-US" dirty="0" err="1">
                <a:latin typeface="Fira Sans Extra Condensed" panose="020B0503050000020004" pitchFamily="34" charset="0"/>
              </a:rPr>
              <a:t>trebui</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poată</a:t>
            </a:r>
            <a:r>
              <a:rPr lang="en-US" dirty="0">
                <a:latin typeface="Fira Sans Extra Condensed" panose="020B0503050000020004" pitchFamily="34" charset="0"/>
              </a:rPr>
              <a:t> </a:t>
            </a:r>
            <a:r>
              <a:rPr lang="en-US" dirty="0" err="1">
                <a:latin typeface="Fira Sans Extra Condensed" panose="020B0503050000020004" pitchFamily="34" charset="0"/>
              </a:rPr>
              <a:t>finaliza</a:t>
            </a:r>
            <a:r>
              <a:rPr lang="en-US" dirty="0">
                <a:latin typeface="Fira Sans Extra Condensed" panose="020B0503050000020004" pitchFamily="34" charset="0"/>
              </a:rPr>
              <a:t> </a:t>
            </a:r>
            <a:r>
              <a:rPr lang="en-US" dirty="0" err="1">
                <a:latin typeface="Fira Sans Extra Condensed" panose="020B0503050000020004" pitchFamily="34" charset="0"/>
              </a:rPr>
              <a:t>comanda</a:t>
            </a:r>
            <a:r>
              <a:rPr lang="en-US" dirty="0">
                <a:latin typeface="Fira Sans Extra Condensed" panose="020B0503050000020004" pitchFamily="34" charset="0"/>
              </a:rPr>
              <a:t>. </a:t>
            </a:r>
            <a:r>
              <a:rPr lang="en-US" dirty="0" err="1">
                <a:latin typeface="Fira Sans Extra Condensed" panose="020B0503050000020004" pitchFamily="34" charset="0"/>
              </a:rPr>
              <a:t>Această</a:t>
            </a:r>
            <a:r>
              <a:rPr lang="en-US" dirty="0">
                <a:latin typeface="Fira Sans Extra Condensed" panose="020B0503050000020004" pitchFamily="34" charset="0"/>
              </a:rPr>
              <a:t> </a:t>
            </a:r>
            <a:r>
              <a:rPr lang="en-US" dirty="0" err="1">
                <a:latin typeface="Fira Sans Extra Condensed" panose="020B0503050000020004" pitchFamily="34" charset="0"/>
              </a:rPr>
              <a:t>funcționalitate</a:t>
            </a:r>
            <a:r>
              <a:rPr lang="en-US" dirty="0">
                <a:latin typeface="Fira Sans Extra Condensed" panose="020B0503050000020004" pitchFamily="34" charset="0"/>
              </a:rPr>
              <a:t> </a:t>
            </a:r>
            <a:r>
              <a:rPr lang="en-US" dirty="0" err="1">
                <a:latin typeface="Fira Sans Extra Condensed" panose="020B0503050000020004" pitchFamily="34" charset="0"/>
              </a:rPr>
              <a:t>ar</a:t>
            </a:r>
            <a:r>
              <a:rPr lang="en-US" dirty="0">
                <a:latin typeface="Fira Sans Extra Condensed" panose="020B0503050000020004" pitchFamily="34" charset="0"/>
              </a:rPr>
              <a:t> include </a:t>
            </a:r>
            <a:r>
              <a:rPr lang="en-US" dirty="0" err="1">
                <a:latin typeface="Fira Sans Extra Condensed" panose="020B0503050000020004" pitchFamily="34" charset="0"/>
              </a:rPr>
              <a:t>furnizarea</a:t>
            </a:r>
            <a:r>
              <a:rPr lang="en-US" dirty="0">
                <a:latin typeface="Fira Sans Extra Condensed" panose="020B0503050000020004" pitchFamily="34" charset="0"/>
              </a:rPr>
              <a:t> </a:t>
            </a:r>
            <a:r>
              <a:rPr lang="en-US" dirty="0" err="1">
                <a:latin typeface="Fira Sans Extra Condensed" panose="020B0503050000020004" pitchFamily="34" charset="0"/>
              </a:rPr>
              <a:t>detaliilor</a:t>
            </a:r>
            <a:r>
              <a:rPr lang="en-US" dirty="0">
                <a:latin typeface="Fira Sans Extra Condensed" panose="020B0503050000020004" pitchFamily="34" charset="0"/>
              </a:rPr>
              <a:t> de </a:t>
            </a:r>
            <a:r>
              <a:rPr lang="en-US" dirty="0" err="1">
                <a:latin typeface="Fira Sans Extra Condensed" panose="020B0503050000020004" pitchFamily="34" charset="0"/>
              </a:rPr>
              <a:t>livrare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de </a:t>
            </a:r>
            <a:r>
              <a:rPr lang="en-US" dirty="0" err="1">
                <a:latin typeface="Fira Sans Extra Condensed" panose="020B0503050000020004" pitchFamily="34" charset="0"/>
              </a:rPr>
              <a:t>facturare</a:t>
            </a:r>
            <a:r>
              <a:rPr lang="en-US" dirty="0">
                <a:latin typeface="Fira Sans Extra Condensed" panose="020B0503050000020004" pitchFamily="34" charset="0"/>
              </a:rPr>
              <a:t>, </a:t>
            </a:r>
            <a:r>
              <a:rPr lang="en-US" dirty="0" err="1">
                <a:latin typeface="Fira Sans Extra Condensed" panose="020B0503050000020004" pitchFamily="34" charset="0"/>
              </a:rPr>
              <a:t>selectarea</a:t>
            </a:r>
            <a:r>
              <a:rPr lang="en-US" dirty="0">
                <a:latin typeface="Fira Sans Extra Condensed" panose="020B0503050000020004" pitchFamily="34" charset="0"/>
              </a:rPr>
              <a:t> </a:t>
            </a:r>
            <a:r>
              <a:rPr lang="en-US" dirty="0" err="1">
                <a:latin typeface="Fira Sans Extra Condensed" panose="020B0503050000020004" pitchFamily="34" charset="0"/>
              </a:rPr>
              <a:t>metodei</a:t>
            </a:r>
            <a:r>
              <a:rPr lang="en-US" dirty="0">
                <a:latin typeface="Fira Sans Extra Condensed" panose="020B0503050000020004" pitchFamily="34" charset="0"/>
              </a:rPr>
              <a:t> de </a:t>
            </a:r>
            <a:r>
              <a:rPr lang="en-US" dirty="0" err="1">
                <a:latin typeface="Fira Sans Extra Condensed" panose="020B0503050000020004" pitchFamily="34" charset="0"/>
              </a:rPr>
              <a:t>plată</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confirmarea</a:t>
            </a:r>
            <a:r>
              <a:rPr lang="en-US" dirty="0">
                <a:latin typeface="Fira Sans Extra Condensed" panose="020B0503050000020004" pitchFamily="34" charset="0"/>
              </a:rPr>
              <a:t> </a:t>
            </a:r>
            <a:r>
              <a:rPr lang="en-US" dirty="0" err="1">
                <a:latin typeface="Fira Sans Extra Condensed" panose="020B0503050000020004" pitchFamily="34" charset="0"/>
              </a:rPr>
              <a:t>comenzii</a:t>
            </a:r>
            <a:r>
              <a:rPr lang="en-US" dirty="0">
                <a:latin typeface="Fira Sans Extra Condensed" panose="020B0503050000020004" pitchFamily="34" charset="0"/>
              </a:rPr>
              <a:t>. De </a:t>
            </a:r>
            <a:r>
              <a:rPr lang="en-US" dirty="0" err="1">
                <a:latin typeface="Fira Sans Extra Condensed" panose="020B0503050000020004" pitchFamily="34" charset="0"/>
              </a:rPr>
              <a:t>asemenea</a:t>
            </a:r>
            <a:r>
              <a:rPr lang="en-US" dirty="0">
                <a:latin typeface="Fira Sans Extra Condensed" panose="020B0503050000020004" pitchFamily="34" charset="0"/>
              </a:rPr>
              <a:t>, </a:t>
            </a:r>
            <a:r>
              <a:rPr lang="en-US" dirty="0" err="1">
                <a:latin typeface="Fira Sans Extra Condensed" panose="020B0503050000020004" pitchFamily="34" charset="0"/>
              </a:rPr>
              <a:t>ar</a:t>
            </a:r>
            <a:r>
              <a:rPr lang="en-US" dirty="0">
                <a:latin typeface="Fira Sans Extra Condensed" panose="020B0503050000020004" pitchFamily="34" charset="0"/>
              </a:rPr>
              <a:t> </a:t>
            </a:r>
            <a:r>
              <a:rPr lang="en-US" dirty="0" err="1">
                <a:latin typeface="Fira Sans Extra Condensed" panose="020B0503050000020004" pitchFamily="34" charset="0"/>
              </a:rPr>
              <a:t>trebui</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existe</a:t>
            </a:r>
            <a:r>
              <a:rPr lang="en-US" dirty="0">
                <a:latin typeface="Fira Sans Extra Condensed" panose="020B0503050000020004" pitchFamily="34" charset="0"/>
              </a:rPr>
              <a:t> un </a:t>
            </a:r>
            <a:r>
              <a:rPr lang="en-US" dirty="0" err="1">
                <a:latin typeface="Fira Sans Extra Condensed" panose="020B0503050000020004" pitchFamily="34" charset="0"/>
              </a:rPr>
              <a:t>proces</a:t>
            </a:r>
            <a:r>
              <a:rPr lang="en-US" dirty="0">
                <a:latin typeface="Fira Sans Extra Condensed" panose="020B0503050000020004" pitchFamily="34" charset="0"/>
              </a:rPr>
              <a:t> de </a:t>
            </a:r>
            <a:r>
              <a:rPr lang="en-US" dirty="0" err="1">
                <a:latin typeface="Fira Sans Extra Condensed" panose="020B0503050000020004" pitchFamily="34" charset="0"/>
              </a:rPr>
              <a:t>confirmare</a:t>
            </a:r>
            <a:r>
              <a:rPr lang="en-US" dirty="0">
                <a:latin typeface="Fira Sans Extra Condensed" panose="020B0503050000020004" pitchFamily="34" charset="0"/>
              </a:rPr>
              <a:t> a </a:t>
            </a:r>
            <a:r>
              <a:rPr lang="en-US" dirty="0" err="1">
                <a:latin typeface="Fira Sans Extra Condensed" panose="020B0503050000020004" pitchFamily="34" charset="0"/>
              </a:rPr>
              <a:t>comenzii</a:t>
            </a:r>
            <a:r>
              <a:rPr lang="en-US" dirty="0">
                <a:latin typeface="Fira Sans Extra Condensed" panose="020B0503050000020004" pitchFamily="34" charset="0"/>
              </a:rPr>
              <a:t>, care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ofere</a:t>
            </a:r>
            <a:r>
              <a:rPr lang="en-US" dirty="0">
                <a:latin typeface="Fira Sans Extra Condensed" panose="020B0503050000020004" pitchFamily="34" charset="0"/>
              </a:rPr>
              <a:t> </a:t>
            </a:r>
            <a:r>
              <a:rPr lang="en-US" dirty="0" err="1">
                <a:latin typeface="Fira Sans Extra Condensed" panose="020B0503050000020004" pitchFamily="34" charset="0"/>
              </a:rPr>
              <a:t>utilizatorilor</a:t>
            </a:r>
            <a:r>
              <a:rPr lang="en-US" dirty="0">
                <a:latin typeface="Fira Sans Extra Condensed" panose="020B0503050000020004" pitchFamily="34" charset="0"/>
              </a:rPr>
              <a:t> un </a:t>
            </a:r>
            <a:r>
              <a:rPr lang="en-US" dirty="0" err="1">
                <a:latin typeface="Fira Sans Extra Condensed" panose="020B0503050000020004" pitchFamily="34" charset="0"/>
              </a:rPr>
              <a:t>rezumat</a:t>
            </a:r>
            <a:r>
              <a:rPr lang="en-US" dirty="0">
                <a:latin typeface="Fira Sans Extra Condensed" panose="020B0503050000020004" pitchFamily="34" charset="0"/>
              </a:rPr>
              <a:t> al </a:t>
            </a:r>
            <a:r>
              <a:rPr lang="en-US" dirty="0" err="1">
                <a:latin typeface="Fira Sans Extra Condensed" panose="020B0503050000020004" pitchFamily="34" charset="0"/>
              </a:rPr>
              <a:t>comenzii</a:t>
            </a:r>
            <a:r>
              <a:rPr lang="en-US" dirty="0">
                <a:latin typeface="Fira Sans Extra Condensed" panose="020B0503050000020004" pitchFamily="34" charset="0"/>
              </a:rPr>
              <a:t> lor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le </a:t>
            </a:r>
            <a:r>
              <a:rPr lang="en-US" dirty="0" err="1">
                <a:latin typeface="Fira Sans Extra Condensed" panose="020B0503050000020004" pitchFamily="34" charset="0"/>
              </a:rPr>
              <a:t>ofere</a:t>
            </a:r>
            <a:r>
              <a:rPr lang="en-US" dirty="0">
                <a:latin typeface="Fira Sans Extra Condensed" panose="020B0503050000020004" pitchFamily="34" charset="0"/>
              </a:rPr>
              <a:t> o </a:t>
            </a:r>
            <a:r>
              <a:rPr lang="en-US" dirty="0" err="1">
                <a:latin typeface="Fira Sans Extra Condensed" panose="020B0503050000020004" pitchFamily="34" charset="0"/>
              </a:rPr>
              <a:t>confirmare</a:t>
            </a:r>
            <a:r>
              <a:rPr lang="en-US" dirty="0">
                <a:latin typeface="Fira Sans Extra Condensed" panose="020B0503050000020004" pitchFamily="34" charset="0"/>
              </a:rPr>
              <a:t> </a:t>
            </a:r>
            <a:r>
              <a:rPr lang="en-US" dirty="0" err="1">
                <a:latin typeface="Fira Sans Extra Condensed" panose="020B0503050000020004" pitchFamily="34" charset="0"/>
              </a:rPr>
              <a:t>că</a:t>
            </a:r>
            <a:r>
              <a:rPr lang="en-US" dirty="0">
                <a:latin typeface="Fira Sans Extra Condensed" panose="020B0503050000020004" pitchFamily="34" charset="0"/>
              </a:rPr>
              <a:t> </a:t>
            </a:r>
            <a:r>
              <a:rPr lang="en-US" dirty="0" err="1">
                <a:latin typeface="Fira Sans Extra Condensed" panose="020B0503050000020004" pitchFamily="34" charset="0"/>
              </a:rPr>
              <a:t>procesul</a:t>
            </a:r>
            <a:r>
              <a:rPr lang="en-US" dirty="0">
                <a:latin typeface="Fira Sans Extra Condensed" panose="020B0503050000020004" pitchFamily="34" charset="0"/>
              </a:rPr>
              <a:t> de </a:t>
            </a:r>
            <a:r>
              <a:rPr lang="en-US" dirty="0" err="1">
                <a:latin typeface="Fira Sans Extra Condensed" panose="020B0503050000020004" pitchFamily="34" charset="0"/>
              </a:rPr>
              <a:t>cumpărare</a:t>
            </a:r>
            <a:r>
              <a:rPr lang="en-US" dirty="0">
                <a:latin typeface="Fira Sans Extra Condensed" panose="020B0503050000020004" pitchFamily="34" charset="0"/>
              </a:rPr>
              <a:t> a </a:t>
            </a:r>
            <a:r>
              <a:rPr lang="en-US" dirty="0" err="1">
                <a:latin typeface="Fira Sans Extra Condensed" panose="020B0503050000020004" pitchFamily="34" charset="0"/>
              </a:rPr>
              <a:t>fost</a:t>
            </a:r>
            <a:r>
              <a:rPr lang="en-US" dirty="0">
                <a:latin typeface="Fira Sans Extra Condensed" panose="020B0503050000020004" pitchFamily="34" charset="0"/>
              </a:rPr>
              <a:t> </a:t>
            </a:r>
            <a:r>
              <a:rPr lang="en-US" dirty="0" err="1">
                <a:latin typeface="Fira Sans Extra Condensed" panose="020B0503050000020004" pitchFamily="34" charset="0"/>
              </a:rPr>
              <a:t>finalizat</a:t>
            </a:r>
            <a:r>
              <a:rPr lang="en-US" dirty="0">
                <a:latin typeface="Fira Sans Extra Condensed" panose="020B0503050000020004" pitchFamily="34" charset="0"/>
              </a:rPr>
              <a:t> cu </a:t>
            </a:r>
            <a:r>
              <a:rPr lang="en-US" dirty="0" err="1">
                <a:latin typeface="Fira Sans Extra Condensed" panose="020B0503050000020004" pitchFamily="34" charset="0"/>
              </a:rPr>
              <a:t>succes</a:t>
            </a:r>
            <a:r>
              <a:rPr lang="en-US" dirty="0">
                <a:latin typeface="Fira Sans Extra Condensed" panose="020B0503050000020004" pitchFamily="34" charset="0"/>
              </a:rPr>
              <a:t>.</a:t>
            </a:r>
            <a:endParaRPr lang="ro-MD" dirty="0">
              <a:latin typeface="Fira Sans Extra Condensed" panose="020B0503050000020004" pitchFamily="34" charset="0"/>
            </a:endParaRPr>
          </a:p>
          <a:p>
            <a:pPr algn="just">
              <a:buSzPts val="2760"/>
            </a:pPr>
            <a:endParaRPr lang="ro-MD" dirty="0">
              <a:latin typeface="Fira Sans Extra Condensed" panose="020B0503050000020004" pitchFamily="34" charset="0"/>
            </a:endParaRPr>
          </a:p>
          <a:p>
            <a:pPr algn="just">
              <a:buSzPts val="2760"/>
            </a:pPr>
            <a:r>
              <a:rPr lang="ro-MD" dirty="0">
                <a:latin typeface="Fira Sans Extra Condensed" panose="020B0503050000020004" pitchFamily="34" charset="0"/>
              </a:rPr>
              <a:t>           </a:t>
            </a:r>
            <a:r>
              <a:rPr lang="ro-MD" b="1" dirty="0">
                <a:latin typeface="Fira Sans Extra Condensed" panose="020B0503050000020004" pitchFamily="34" charset="0"/>
              </a:rPr>
              <a:t>Cerința nr. 3 </a:t>
            </a:r>
            <a:r>
              <a:rPr lang="ro-MD" dirty="0">
                <a:latin typeface="Fira Sans Extra Condensed" panose="020B0503050000020004" pitchFamily="34" charset="0"/>
              </a:rPr>
              <a:t>F</a:t>
            </a:r>
            <a:r>
              <a:rPr lang="en-US" dirty="0" err="1">
                <a:latin typeface="Fira Sans Extra Condensed" panose="020B0503050000020004" pitchFamily="34" charset="0"/>
              </a:rPr>
              <a:t>ormularele</a:t>
            </a:r>
            <a:r>
              <a:rPr lang="en-US" dirty="0">
                <a:latin typeface="Fira Sans Extra Condensed" panose="020B0503050000020004" pitchFamily="34" charset="0"/>
              </a:rPr>
              <a:t> de </a:t>
            </a:r>
            <a:r>
              <a:rPr lang="en-US" dirty="0" err="1">
                <a:latin typeface="Fira Sans Extra Condensed" panose="020B0503050000020004" pitchFamily="34" charset="0"/>
              </a:rPr>
              <a:t>înregistrare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autentificare</a:t>
            </a:r>
            <a:r>
              <a:rPr lang="en-US" dirty="0">
                <a:latin typeface="Fira Sans Extra Condensed" panose="020B0503050000020004" pitchFamily="34" charset="0"/>
              </a:rPr>
              <a:t> </a:t>
            </a:r>
            <a:r>
              <a:rPr lang="en-US" dirty="0" err="1">
                <a:latin typeface="Fira Sans Extra Condensed" panose="020B0503050000020004" pitchFamily="34" charset="0"/>
              </a:rPr>
              <a:t>trebuie</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fie intuitive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ușor</a:t>
            </a:r>
            <a:r>
              <a:rPr lang="en-US" dirty="0">
                <a:latin typeface="Fira Sans Extra Condensed" panose="020B0503050000020004" pitchFamily="34" charset="0"/>
              </a:rPr>
              <a:t> de </a:t>
            </a:r>
            <a:r>
              <a:rPr lang="en-US" dirty="0" err="1">
                <a:latin typeface="Fira Sans Extra Condensed" panose="020B0503050000020004" pitchFamily="34" charset="0"/>
              </a:rPr>
              <a:t>utilizat</a:t>
            </a:r>
            <a:r>
              <a:rPr lang="en-US" dirty="0">
                <a:latin typeface="Fira Sans Extra Condensed" panose="020B0503050000020004" pitchFamily="34" charset="0"/>
              </a:rPr>
              <a:t>. </a:t>
            </a:r>
            <a:r>
              <a:rPr lang="en-US" dirty="0" err="1">
                <a:latin typeface="Fira Sans Extra Condensed" panose="020B0503050000020004" pitchFamily="34" charset="0"/>
              </a:rPr>
              <a:t>Aceste</a:t>
            </a:r>
            <a:r>
              <a:rPr lang="en-US" dirty="0">
                <a:latin typeface="Fira Sans Extra Condensed" panose="020B0503050000020004" pitchFamily="34" charset="0"/>
              </a:rPr>
              <a:t> </a:t>
            </a:r>
            <a:r>
              <a:rPr lang="en-US" dirty="0" err="1">
                <a:latin typeface="Fira Sans Extra Condensed" panose="020B0503050000020004" pitchFamily="34" charset="0"/>
              </a:rPr>
              <a:t>formulare</a:t>
            </a:r>
            <a:r>
              <a:rPr lang="en-US" dirty="0">
                <a:latin typeface="Fira Sans Extra Condensed" panose="020B0503050000020004" pitchFamily="34" charset="0"/>
              </a:rPr>
              <a:t> </a:t>
            </a:r>
            <a:r>
              <a:rPr lang="en-US" dirty="0" err="1">
                <a:latin typeface="Fira Sans Extra Condensed" panose="020B0503050000020004" pitchFamily="34" charset="0"/>
              </a:rPr>
              <a:t>ar</a:t>
            </a:r>
            <a:r>
              <a:rPr lang="en-US" dirty="0">
                <a:latin typeface="Fira Sans Extra Condensed" panose="020B0503050000020004" pitchFamily="34" charset="0"/>
              </a:rPr>
              <a:t> </a:t>
            </a:r>
            <a:r>
              <a:rPr lang="en-US" dirty="0" err="1">
                <a:latin typeface="Fira Sans Extra Condensed" panose="020B0503050000020004" pitchFamily="34" charset="0"/>
              </a:rPr>
              <a:t>trebui</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fie </a:t>
            </a:r>
            <a:r>
              <a:rPr lang="en-US" dirty="0" err="1">
                <a:latin typeface="Fira Sans Extra Condensed" panose="020B0503050000020004" pitchFamily="34" charset="0"/>
              </a:rPr>
              <a:t>simplu</a:t>
            </a:r>
            <a:r>
              <a:rPr lang="en-US" dirty="0">
                <a:latin typeface="Fira Sans Extra Condensed" panose="020B0503050000020004" pitchFamily="34" charset="0"/>
              </a:rPr>
              <a:t> de </a:t>
            </a:r>
            <a:r>
              <a:rPr lang="en-US" dirty="0" err="1">
                <a:latin typeface="Fira Sans Extra Condensed" panose="020B0503050000020004" pitchFamily="34" charset="0"/>
              </a:rPr>
              <a:t>completat</a:t>
            </a:r>
            <a:r>
              <a:rPr lang="en-US" dirty="0">
                <a:latin typeface="Fira Sans Extra Condensed" panose="020B0503050000020004" pitchFamily="34" charset="0"/>
              </a:rPr>
              <a:t>, cu </a:t>
            </a:r>
            <a:r>
              <a:rPr lang="en-US" dirty="0" err="1">
                <a:latin typeface="Fira Sans Extra Condensed" panose="020B0503050000020004" pitchFamily="34" charset="0"/>
              </a:rPr>
              <a:t>indicații</a:t>
            </a:r>
            <a:r>
              <a:rPr lang="en-US" dirty="0">
                <a:latin typeface="Fira Sans Extra Condensed" panose="020B0503050000020004" pitchFamily="34" charset="0"/>
              </a:rPr>
              <a:t> </a:t>
            </a:r>
            <a:r>
              <a:rPr lang="en-US" dirty="0" err="1">
                <a:latin typeface="Fira Sans Extra Condensed" panose="020B0503050000020004" pitchFamily="34" charset="0"/>
              </a:rPr>
              <a:t>clare</a:t>
            </a:r>
            <a:r>
              <a:rPr lang="en-US" dirty="0">
                <a:latin typeface="Fira Sans Extra Condensed" panose="020B0503050000020004" pitchFamily="34" charset="0"/>
              </a:rPr>
              <a:t> </a:t>
            </a:r>
            <a:r>
              <a:rPr lang="en-US" dirty="0" err="1">
                <a:latin typeface="Fira Sans Extra Condensed" panose="020B0503050000020004" pitchFamily="34" charset="0"/>
              </a:rPr>
              <a:t>despre</a:t>
            </a:r>
            <a:r>
              <a:rPr lang="en-US" dirty="0">
                <a:latin typeface="Fira Sans Extra Condensed" panose="020B0503050000020004" pitchFamily="34" charset="0"/>
              </a:rPr>
              <a:t> </a:t>
            </a:r>
            <a:r>
              <a:rPr lang="en-US" dirty="0" err="1">
                <a:latin typeface="Fira Sans Extra Condensed" panose="020B0503050000020004" pitchFamily="34" charset="0"/>
              </a:rPr>
              <a:t>informațiile</a:t>
            </a:r>
            <a:r>
              <a:rPr lang="en-US" dirty="0">
                <a:latin typeface="Fira Sans Extra Condensed" panose="020B0503050000020004" pitchFamily="34" charset="0"/>
              </a:rPr>
              <a:t> </a:t>
            </a:r>
            <a:r>
              <a:rPr lang="en-US" dirty="0" err="1">
                <a:latin typeface="Fira Sans Extra Condensed" panose="020B0503050000020004" pitchFamily="34" charset="0"/>
              </a:rPr>
              <a:t>necesare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despre</a:t>
            </a:r>
            <a:r>
              <a:rPr lang="en-US" dirty="0">
                <a:latin typeface="Fira Sans Extra Condensed" panose="020B0503050000020004" pitchFamily="34" charset="0"/>
              </a:rPr>
              <a:t> cum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completeze</a:t>
            </a:r>
            <a:r>
              <a:rPr lang="en-US" dirty="0">
                <a:latin typeface="Fira Sans Extra Condensed" panose="020B0503050000020004" pitchFamily="34" charset="0"/>
              </a:rPr>
              <a:t> </a:t>
            </a:r>
            <a:r>
              <a:rPr lang="en-US" dirty="0" err="1">
                <a:latin typeface="Fira Sans Extra Condensed" panose="020B0503050000020004" pitchFamily="34" charset="0"/>
              </a:rPr>
              <a:t>utilizatorii</a:t>
            </a:r>
            <a:r>
              <a:rPr lang="en-US" dirty="0">
                <a:latin typeface="Fira Sans Extra Condensed" panose="020B0503050000020004" pitchFamily="34" charset="0"/>
              </a:rPr>
              <a:t> </a:t>
            </a:r>
            <a:r>
              <a:rPr lang="en-US" dirty="0" err="1">
                <a:latin typeface="Fira Sans Extra Condensed" panose="020B0503050000020004" pitchFamily="34" charset="0"/>
              </a:rPr>
              <a:t>câmpurile</a:t>
            </a:r>
            <a:r>
              <a:rPr lang="en-US" dirty="0">
                <a:latin typeface="Fira Sans Extra Condensed" panose="020B0503050000020004" pitchFamily="34" charset="0"/>
              </a:rPr>
              <a:t>. De </a:t>
            </a:r>
            <a:r>
              <a:rPr lang="en-US" dirty="0" err="1">
                <a:latin typeface="Fira Sans Extra Condensed" panose="020B0503050000020004" pitchFamily="34" charset="0"/>
              </a:rPr>
              <a:t>asemenea</a:t>
            </a:r>
            <a:r>
              <a:rPr lang="en-US" dirty="0">
                <a:latin typeface="Fira Sans Extra Condensed" panose="020B0503050000020004" pitchFamily="34" charset="0"/>
              </a:rPr>
              <a:t>, </a:t>
            </a:r>
            <a:r>
              <a:rPr lang="en-US" dirty="0" err="1">
                <a:latin typeface="Fira Sans Extra Condensed" panose="020B0503050000020004" pitchFamily="34" charset="0"/>
              </a:rPr>
              <a:t>ar</a:t>
            </a:r>
            <a:r>
              <a:rPr lang="en-US" dirty="0">
                <a:latin typeface="Fira Sans Extra Condensed" panose="020B0503050000020004" pitchFamily="34" charset="0"/>
              </a:rPr>
              <a:t> </a:t>
            </a:r>
            <a:r>
              <a:rPr lang="en-US" dirty="0" err="1">
                <a:latin typeface="Fira Sans Extra Condensed" panose="020B0503050000020004" pitchFamily="34" charset="0"/>
              </a:rPr>
              <a:t>putea</a:t>
            </a:r>
            <a:r>
              <a:rPr lang="en-US" dirty="0">
                <a:latin typeface="Fira Sans Extra Condensed" panose="020B0503050000020004" pitchFamily="34" charset="0"/>
              </a:rPr>
              <a:t> fi </a:t>
            </a:r>
            <a:r>
              <a:rPr lang="en-US" dirty="0" err="1">
                <a:latin typeface="Fira Sans Extra Condensed" panose="020B0503050000020004" pitchFamily="34" charset="0"/>
              </a:rPr>
              <a:t>inclusă</a:t>
            </a:r>
            <a:r>
              <a:rPr lang="en-US" dirty="0">
                <a:latin typeface="Fira Sans Extra Condensed" panose="020B0503050000020004" pitchFamily="34" charset="0"/>
              </a:rPr>
              <a:t> </a:t>
            </a:r>
            <a:r>
              <a:rPr lang="en-US" dirty="0" err="1">
                <a:latin typeface="Fira Sans Extra Condensed" panose="020B0503050000020004" pitchFamily="34" charset="0"/>
              </a:rPr>
              <a:t>validarea</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timp</a:t>
            </a:r>
            <a:r>
              <a:rPr lang="en-US" dirty="0">
                <a:latin typeface="Fira Sans Extra Condensed" panose="020B0503050000020004" pitchFamily="34" charset="0"/>
              </a:rPr>
              <a:t> real a </a:t>
            </a:r>
            <a:r>
              <a:rPr lang="en-US" dirty="0" err="1">
                <a:latin typeface="Fira Sans Extra Condensed" panose="020B0503050000020004" pitchFamily="34" charset="0"/>
              </a:rPr>
              <a:t>datelor</a:t>
            </a:r>
            <a:r>
              <a:rPr lang="en-US" dirty="0">
                <a:latin typeface="Fira Sans Extra Condensed" panose="020B0503050000020004" pitchFamily="34" charset="0"/>
              </a:rPr>
              <a:t> </a:t>
            </a:r>
            <a:r>
              <a:rPr lang="en-US" dirty="0" err="1">
                <a:latin typeface="Fira Sans Extra Condensed" panose="020B0503050000020004" pitchFamily="34" charset="0"/>
              </a:rPr>
              <a:t>introduse</a:t>
            </a:r>
            <a:r>
              <a:rPr lang="en-US" dirty="0">
                <a:latin typeface="Fira Sans Extra Condensed" panose="020B0503050000020004" pitchFamily="34" charset="0"/>
              </a:rPr>
              <a:t>, cu </a:t>
            </a:r>
            <a:r>
              <a:rPr lang="en-US" dirty="0" err="1">
                <a:latin typeface="Fira Sans Extra Condensed" panose="020B0503050000020004" pitchFamily="34" charset="0"/>
              </a:rPr>
              <a:t>mesaje</a:t>
            </a:r>
            <a:r>
              <a:rPr lang="en-US" dirty="0">
                <a:latin typeface="Fira Sans Extra Condensed" panose="020B0503050000020004" pitchFamily="34" charset="0"/>
              </a:rPr>
              <a:t> de </a:t>
            </a:r>
            <a:r>
              <a:rPr lang="en-US" dirty="0" err="1">
                <a:latin typeface="Fira Sans Extra Condensed" panose="020B0503050000020004" pitchFamily="34" charset="0"/>
              </a:rPr>
              <a:t>eroare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indicații</a:t>
            </a:r>
            <a:r>
              <a:rPr lang="en-US" dirty="0">
                <a:latin typeface="Fira Sans Extra Condensed" panose="020B0503050000020004" pitchFamily="34" charset="0"/>
              </a:rPr>
              <a:t> de </a:t>
            </a:r>
            <a:r>
              <a:rPr lang="en-US" dirty="0" err="1">
                <a:latin typeface="Fira Sans Extra Condensed" panose="020B0503050000020004" pitchFamily="34" charset="0"/>
              </a:rPr>
              <a:t>corectare</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cazul</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care </a:t>
            </a:r>
            <a:r>
              <a:rPr lang="en-US" dirty="0" err="1">
                <a:latin typeface="Fira Sans Extra Condensed" panose="020B0503050000020004" pitchFamily="34" charset="0"/>
              </a:rPr>
              <a:t>utilizatorii</a:t>
            </a:r>
            <a:r>
              <a:rPr lang="en-US" dirty="0">
                <a:latin typeface="Fira Sans Extra Condensed" panose="020B0503050000020004" pitchFamily="34" charset="0"/>
              </a:rPr>
              <a:t> </a:t>
            </a:r>
            <a:r>
              <a:rPr lang="en-US" dirty="0" err="1">
                <a:latin typeface="Fira Sans Extra Condensed" panose="020B0503050000020004" pitchFamily="34" charset="0"/>
              </a:rPr>
              <a:t>introduc</a:t>
            </a:r>
            <a:r>
              <a:rPr lang="en-US" dirty="0">
                <a:latin typeface="Fira Sans Extra Condensed" panose="020B0503050000020004" pitchFamily="34" charset="0"/>
              </a:rPr>
              <a:t> </a:t>
            </a:r>
            <a:r>
              <a:rPr lang="en-US" dirty="0" err="1">
                <a:latin typeface="Fira Sans Extra Condensed" panose="020B0503050000020004" pitchFamily="34" charset="0"/>
              </a:rPr>
              <a:t>informații</a:t>
            </a:r>
            <a:r>
              <a:rPr lang="en-US" dirty="0">
                <a:latin typeface="Fira Sans Extra Condensed" panose="020B0503050000020004" pitchFamily="34" charset="0"/>
              </a:rPr>
              <a:t> </a:t>
            </a:r>
            <a:r>
              <a:rPr lang="en-US" dirty="0" err="1">
                <a:latin typeface="Fira Sans Extra Condensed" panose="020B0503050000020004" pitchFamily="34" charset="0"/>
              </a:rPr>
              <a:t>incorecte</a:t>
            </a:r>
            <a:r>
              <a:rPr lang="en-US" dirty="0">
                <a:latin typeface="Fira Sans Extra Condensed" panose="020B0503050000020004" pitchFamily="34" charset="0"/>
              </a:rPr>
              <a:t> </a:t>
            </a:r>
            <a:r>
              <a:rPr lang="en-US" dirty="0" err="1">
                <a:latin typeface="Fira Sans Extra Condensed" panose="020B0503050000020004" pitchFamily="34" charset="0"/>
              </a:rPr>
              <a:t>sau</a:t>
            </a:r>
            <a:r>
              <a:rPr lang="en-US" dirty="0">
                <a:latin typeface="Fira Sans Extra Condensed" panose="020B0503050000020004" pitchFamily="34" charset="0"/>
              </a:rPr>
              <a:t> incomplete.</a:t>
            </a:r>
          </a:p>
        </p:txBody>
      </p:sp>
    </p:spTree>
    <p:extLst>
      <p:ext uri="{BB962C8B-B14F-4D97-AF65-F5344CB8AC3E}">
        <p14:creationId xmlns:p14="http://schemas.microsoft.com/office/powerpoint/2010/main" val="373370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ABBFA-ED41-4F23-91A8-4DE809BDA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08BE7-04DD-1936-ADD3-0A6428294A8F}"/>
              </a:ext>
            </a:extLst>
          </p:cNvPr>
          <p:cNvSpPr>
            <a:spLocks noGrp="1"/>
          </p:cNvSpPr>
          <p:nvPr>
            <p:ph type="title"/>
          </p:nvPr>
        </p:nvSpPr>
        <p:spPr>
          <a:xfrm>
            <a:off x="1804415" y="1099719"/>
            <a:ext cx="6034083" cy="572700"/>
          </a:xfrm>
        </p:spPr>
        <p:txBody>
          <a:bodyPr/>
          <a:lstStyle/>
          <a:p>
            <a:r>
              <a:rPr lang="ro-MD" dirty="0"/>
              <a:t>Cerințe non-funcționale</a:t>
            </a:r>
            <a:endParaRPr lang="en-US" dirty="0"/>
          </a:p>
        </p:txBody>
      </p:sp>
      <p:sp>
        <p:nvSpPr>
          <p:cNvPr id="3" name="Text Placeholder 2">
            <a:extLst>
              <a:ext uri="{FF2B5EF4-FFF2-40B4-BE49-F238E27FC236}">
                <a16:creationId xmlns:a16="http://schemas.microsoft.com/office/drawing/2014/main" id="{7F5D9FB0-1DBF-C653-46A9-B6F819AD6B29}"/>
              </a:ext>
            </a:extLst>
          </p:cNvPr>
          <p:cNvSpPr>
            <a:spLocks noGrp="1"/>
          </p:cNvSpPr>
          <p:nvPr>
            <p:ph type="body" idx="1"/>
          </p:nvPr>
        </p:nvSpPr>
        <p:spPr>
          <a:xfrm>
            <a:off x="1810512" y="1779199"/>
            <a:ext cx="6027986" cy="2288971"/>
          </a:xfrm>
        </p:spPr>
        <p:txBody>
          <a:bodyPr/>
          <a:lstStyle/>
          <a:p>
            <a:pPr marL="0" indent="0" algn="just">
              <a:buNone/>
            </a:pPr>
            <a:r>
              <a:rPr lang="en-US" sz="1800" dirty="0" err="1">
                <a:latin typeface="Fira Sans Extra Condensed "/>
                <a:ea typeface="Tahoma" panose="020B0604030504040204" pitchFamily="34" charset="0"/>
                <a:cs typeface="Times New Roman" panose="02020603050405020304" pitchFamily="18" charset="0"/>
              </a:rPr>
              <a:t>Definirea</a:t>
            </a:r>
            <a:r>
              <a:rPr lang="en-US" sz="1800" dirty="0">
                <a:latin typeface="Fira Sans Extra Condensed "/>
                <a:ea typeface="Tahoma" panose="020B0604030504040204" pitchFamily="34" charset="0"/>
                <a:cs typeface="Times New Roman" panose="02020603050405020304" pitchFamily="18" charset="0"/>
              </a:rPr>
              <a:t> </a:t>
            </a:r>
            <a:r>
              <a:rPr lang="en-US" sz="1800" b="1" dirty="0" err="1">
                <a:latin typeface="Fira Sans Extra Condensed "/>
                <a:ea typeface="Tahoma" panose="020B0604030504040204" pitchFamily="34" charset="0"/>
                <a:cs typeface="Times New Roman" panose="02020603050405020304" pitchFamily="18" charset="0"/>
              </a:rPr>
              <a:t>cerințelor</a:t>
            </a:r>
            <a:r>
              <a:rPr lang="en-US" sz="1800" b="1" dirty="0">
                <a:latin typeface="Fira Sans Extra Condensed "/>
                <a:ea typeface="Tahoma" panose="020B0604030504040204" pitchFamily="34" charset="0"/>
                <a:cs typeface="Times New Roman" panose="02020603050405020304" pitchFamily="18" charset="0"/>
              </a:rPr>
              <a:t> non-</a:t>
            </a:r>
            <a:r>
              <a:rPr lang="en-US" sz="1800" b="1" dirty="0" err="1">
                <a:latin typeface="Fira Sans Extra Condensed "/>
                <a:ea typeface="Tahoma" panose="020B0604030504040204" pitchFamily="34" charset="0"/>
                <a:cs typeface="Times New Roman" panose="02020603050405020304" pitchFamily="18" charset="0"/>
              </a:rPr>
              <a:t>funcționale</a:t>
            </a:r>
            <a:r>
              <a:rPr lang="en-US" sz="1800" b="1"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în</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contextul</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unei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aplicații</a:t>
            </a:r>
            <a:r>
              <a:rPr lang="en-US" sz="1800" dirty="0">
                <a:latin typeface="Fira Sans Extra Condensed "/>
                <a:ea typeface="Tahoma" panose="020B0604030504040204" pitchFamily="34" charset="0"/>
                <a:cs typeface="Times New Roman" panose="02020603050405020304" pitchFamily="18" charset="0"/>
              </a:rPr>
              <a:t> web se </a:t>
            </a:r>
            <a:r>
              <a:rPr lang="en-US" sz="1800" dirty="0" err="1">
                <a:latin typeface="Fira Sans Extra Condensed "/>
                <a:ea typeface="Tahoma" panose="020B0604030504040204" pitchFamily="34" charset="0"/>
                <a:cs typeface="Times New Roman" panose="02020603050405020304" pitchFamily="18" charset="0"/>
              </a:rPr>
              <a:t>referă</a:t>
            </a:r>
            <a:r>
              <a:rPr lang="en-US" sz="1800" dirty="0">
                <a:latin typeface="Fira Sans Extra Condensed "/>
                <a:ea typeface="Tahoma" panose="020B0604030504040204" pitchFamily="34" charset="0"/>
                <a:cs typeface="Times New Roman" panose="02020603050405020304" pitchFamily="18" charset="0"/>
              </a:rPr>
              <a:t> la </a:t>
            </a:r>
            <a:r>
              <a:rPr lang="en-US" sz="1800" dirty="0" err="1">
                <a:latin typeface="Fira Sans Extra Condensed "/>
                <a:ea typeface="Tahoma" panose="020B0604030504040204" pitchFamily="34" charset="0"/>
                <a:cs typeface="Times New Roman" panose="02020603050405020304" pitchFamily="18" charset="0"/>
              </a:rPr>
              <a:t>specificarea</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atributelor</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calităților</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sistemului</a:t>
            </a:r>
            <a:r>
              <a:rPr lang="en-US" sz="1800" dirty="0">
                <a:latin typeface="Fira Sans Extra Condensed "/>
                <a:ea typeface="Tahoma" panose="020B0604030504040204" pitchFamily="34" charset="0"/>
                <a:cs typeface="Times New Roman" panose="02020603050405020304" pitchFamily="18" charset="0"/>
              </a:rPr>
              <a:t> care nu sunt legate direct de </a:t>
            </a:r>
            <a:r>
              <a:rPr lang="en-US" sz="1800" dirty="0" err="1">
                <a:latin typeface="Fira Sans Extra Condensed "/>
                <a:ea typeface="Tahoma" panose="020B0604030504040204" pitchFamily="34" charset="0"/>
                <a:cs typeface="Times New Roman" panose="02020603050405020304" pitchFamily="18" charset="0"/>
              </a:rPr>
              <a:t>funcționalitățile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acestuia</a:t>
            </a:r>
            <a:r>
              <a:rPr lang="en-US" sz="1800" dirty="0">
                <a:latin typeface="Fira Sans Extra Condensed "/>
                <a:ea typeface="Tahoma" panose="020B0604030504040204" pitchFamily="34" charset="0"/>
                <a:cs typeface="Times New Roman" panose="02020603050405020304" pitchFamily="18" charset="0"/>
              </a:rPr>
              <a:t>, ci </a:t>
            </a:r>
            <a:r>
              <a:rPr lang="en-US" sz="1800" dirty="0" err="1">
                <a:latin typeface="Fira Sans Extra Condensed "/>
                <a:ea typeface="Tahoma" panose="020B0604030504040204" pitchFamily="34" charset="0"/>
                <a:cs typeface="Times New Roman" panose="02020603050405020304" pitchFamily="18" charset="0"/>
              </a:rPr>
              <a:t>mai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degrabă</a:t>
            </a:r>
            <a:r>
              <a:rPr lang="en-US" sz="1800" dirty="0">
                <a:latin typeface="Fira Sans Extra Condensed "/>
                <a:ea typeface="Tahoma" panose="020B0604030504040204" pitchFamily="34" charset="0"/>
                <a:cs typeface="Times New Roman" panose="02020603050405020304" pitchFamily="18" charset="0"/>
              </a:rPr>
              <a:t> de </a:t>
            </a:r>
            <a:r>
              <a:rPr lang="en-US" sz="1800" dirty="0" err="1">
                <a:latin typeface="Fira Sans Extra Condensed "/>
                <a:ea typeface="Tahoma" panose="020B0604030504040204" pitchFamily="34" charset="0"/>
                <a:cs typeface="Times New Roman" panose="02020603050405020304" pitchFamily="18" charset="0"/>
              </a:rPr>
              <a:t>performanță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securitate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fiabilitate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utilizabilitate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alte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caracteristici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importante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Aceste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cerințe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definesc</a:t>
            </a:r>
            <a:r>
              <a:rPr lang="en-US" sz="1800" dirty="0">
                <a:latin typeface="Fira Sans Extra Condensed "/>
                <a:ea typeface="Tahoma" panose="020B0604030504040204" pitchFamily="34" charset="0"/>
                <a:cs typeface="Times New Roman" panose="02020603050405020304" pitchFamily="18" charset="0"/>
              </a:rPr>
              <a:t> cum </a:t>
            </a:r>
            <a:r>
              <a:rPr lang="en-US" sz="1800" dirty="0" err="1">
                <a:latin typeface="Fira Sans Extra Condensed "/>
                <a:ea typeface="Tahoma" panose="020B0604030504040204" pitchFamily="34" charset="0"/>
                <a:cs typeface="Times New Roman" panose="02020603050405020304" pitchFamily="18" charset="0"/>
              </a:rPr>
              <a:t>ar</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trebui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fie </a:t>
            </a:r>
            <a:r>
              <a:rPr lang="en-US" sz="1800" dirty="0" err="1">
                <a:latin typeface="Fira Sans Extra Condensed "/>
                <a:ea typeface="Tahoma" panose="020B0604030504040204" pitchFamily="34" charset="0"/>
                <a:cs typeface="Times New Roman" panose="02020603050405020304" pitchFamily="18" charset="0"/>
              </a:rPr>
              <a:t>aplicația</a:t>
            </a:r>
            <a:r>
              <a:rPr lang="en-US" sz="1800" dirty="0">
                <a:latin typeface="Fira Sans Extra Condensed "/>
                <a:ea typeface="Tahoma" panose="020B0604030504040204" pitchFamily="34" charset="0"/>
                <a:cs typeface="Times New Roman" panose="02020603050405020304" pitchFamily="18" charset="0"/>
              </a:rPr>
              <a:t> din </a:t>
            </a:r>
            <a:r>
              <a:rPr lang="en-US" sz="1800" dirty="0" err="1">
                <a:latin typeface="Fira Sans Extra Condensed "/>
                <a:ea typeface="Tahoma" panose="020B0604030504040204" pitchFamily="34" charset="0"/>
                <a:cs typeface="Times New Roman" panose="02020603050405020304" pitchFamily="18" charset="0"/>
              </a:rPr>
              <a:t>punct</a:t>
            </a:r>
            <a:r>
              <a:rPr lang="en-US" sz="1800" dirty="0">
                <a:latin typeface="Fira Sans Extra Condensed "/>
                <a:ea typeface="Tahoma" panose="020B0604030504040204" pitchFamily="34" charset="0"/>
                <a:cs typeface="Times New Roman" panose="02020603050405020304" pitchFamily="18" charset="0"/>
              </a:rPr>
              <a:t> de </a:t>
            </a:r>
            <a:r>
              <a:rPr lang="en-US" sz="1800" dirty="0" err="1">
                <a:latin typeface="Fira Sans Extra Condensed "/>
                <a:ea typeface="Tahoma" panose="020B0604030504040204" pitchFamily="34" charset="0"/>
                <a:cs typeface="Times New Roman" panose="02020603050405020304" pitchFamily="18" charset="0"/>
              </a:rPr>
              <a:t>vedere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calitativ</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performant, </a:t>
            </a:r>
            <a:r>
              <a:rPr lang="en-US" sz="1800" dirty="0" err="1">
                <a:latin typeface="Fira Sans Extra Condensed "/>
                <a:ea typeface="Tahoma" panose="020B0604030504040204" pitchFamily="34" charset="0"/>
                <a:cs typeface="Times New Roman" panose="02020603050405020304" pitchFamily="18" charset="0"/>
              </a:rPr>
              <a:t>în</a:t>
            </a:r>
            <a:r>
              <a:rPr lang="en-US" sz="1800" dirty="0">
                <a:latin typeface="Fira Sans Extra Condensed "/>
                <a:ea typeface="Tahoma" panose="020B0604030504040204" pitchFamily="34" charset="0"/>
                <a:cs typeface="Times New Roman" panose="02020603050405020304" pitchFamily="18" charset="0"/>
              </a:rPr>
              <a:t> loc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se </a:t>
            </a:r>
            <a:r>
              <a:rPr lang="en-US" sz="1800" dirty="0" err="1">
                <a:latin typeface="Fira Sans Extra Condensed "/>
                <a:ea typeface="Tahoma" panose="020B0604030504040204" pitchFamily="34" charset="0"/>
                <a:cs typeface="Times New Roman" panose="02020603050405020304" pitchFamily="18" charset="0"/>
              </a:rPr>
              <a:t>concentreze</a:t>
            </a:r>
            <a:r>
              <a:rPr lang="en-US" sz="1800" dirty="0">
                <a:latin typeface="Fira Sans Extra Condensed "/>
                <a:ea typeface="Tahoma" panose="020B0604030504040204" pitchFamily="34" charset="0"/>
                <a:cs typeface="Times New Roman" panose="02020603050405020304" pitchFamily="18" charset="0"/>
              </a:rPr>
              <a:t> pe </a:t>
            </a:r>
            <a:r>
              <a:rPr lang="en-US" sz="1800" dirty="0" err="1">
                <a:latin typeface="Fira Sans Extra Condensed "/>
                <a:ea typeface="Tahoma" panose="020B0604030504040204" pitchFamily="34" charset="0"/>
                <a:cs typeface="Times New Roman" panose="02020603050405020304" pitchFamily="18" charset="0"/>
              </a:rPr>
              <a:t>ceea</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ce</a:t>
            </a:r>
            <a:r>
              <a:rPr lang="en-US" sz="1800" dirty="0">
                <a:latin typeface="Fira Sans Extra Condensed "/>
                <a:ea typeface="Tahoma" panose="020B0604030504040204" pitchFamily="34" charset="0"/>
                <a:cs typeface="Times New Roman" panose="02020603050405020304" pitchFamily="18" charset="0"/>
              </a:rPr>
              <a:t> face </a:t>
            </a:r>
            <a:r>
              <a:rPr lang="en-US" sz="1800" dirty="0" err="1">
                <a:latin typeface="Fira Sans Extra Condensed "/>
                <a:ea typeface="Tahoma" panose="020B0604030504040204" pitchFamily="34" charset="0"/>
                <a:cs typeface="Times New Roman" panose="02020603050405020304" pitchFamily="18" charset="0"/>
              </a:rPr>
              <a:t>această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aplicație</a:t>
            </a:r>
            <a:r>
              <a:rPr lang="en-US" sz="1800" dirty="0">
                <a:latin typeface="Fira Sans Extra Condensed "/>
                <a:ea typeface="Tahoma" panose="020B0604030504040204" pitchFamily="34" charset="0"/>
                <a:cs typeface="Times New Roman" panose="02020603050405020304" pitchFamily="18" charset="0"/>
              </a:rPr>
              <a:t>.</a:t>
            </a:r>
            <a:endParaRPr lang="en-US" dirty="0"/>
          </a:p>
        </p:txBody>
      </p:sp>
      <p:sp>
        <p:nvSpPr>
          <p:cNvPr id="4" name="Google Shape;1783;p44">
            <a:extLst>
              <a:ext uri="{FF2B5EF4-FFF2-40B4-BE49-F238E27FC236}">
                <a16:creationId xmlns:a16="http://schemas.microsoft.com/office/drawing/2014/main" id="{7EC1E340-2AEA-5CF6-78CB-35418E2A640F}"/>
              </a:ext>
            </a:extLst>
          </p:cNvPr>
          <p:cNvSpPr/>
          <p:nvPr/>
        </p:nvSpPr>
        <p:spPr>
          <a:xfrm>
            <a:off x="1891756" y="1728841"/>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11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11758-D591-A430-08FC-2698180D6D85}"/>
            </a:ext>
          </a:extLst>
        </p:cNvPr>
        <p:cNvGrpSpPr/>
        <p:nvPr/>
      </p:nvGrpSpPr>
      <p:grpSpPr>
        <a:xfrm>
          <a:off x="0" y="0"/>
          <a:ext cx="0" cy="0"/>
          <a:chOff x="0" y="0"/>
          <a:chExt cx="0" cy="0"/>
        </a:xfrm>
      </p:grpSpPr>
      <p:pic>
        <p:nvPicPr>
          <p:cNvPr id="4098" name="Picture 2" descr="The importance of functional and non-functional requirements in soft">
            <a:extLst>
              <a:ext uri="{FF2B5EF4-FFF2-40B4-BE49-F238E27FC236}">
                <a16:creationId xmlns:a16="http://schemas.microsoft.com/office/drawing/2014/main" id="{62D5AB5D-300C-7CD1-59AF-CED974C33FA1}"/>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50000"/>
          <a:stretch/>
        </p:blipFill>
        <p:spPr bwMode="auto">
          <a:xfrm>
            <a:off x="1323245" y="199968"/>
            <a:ext cx="3248755" cy="47435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e importance of functional and non-functional requirements in soft">
            <a:extLst>
              <a:ext uri="{FF2B5EF4-FFF2-40B4-BE49-F238E27FC236}">
                <a16:creationId xmlns:a16="http://schemas.microsoft.com/office/drawing/2014/main" id="{64ED86F1-EE54-2C48-AF2D-173640643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4571999" y="199968"/>
            <a:ext cx="3248756" cy="47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06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D669B4C9-CC8C-CB0B-E1C4-5C81BD3BC388}"/>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6BEBE878-14B9-9CDB-42EF-A41F61AA25A7}"/>
              </a:ext>
            </a:extLst>
          </p:cNvPr>
          <p:cNvSpPr txBox="1">
            <a:spLocks noGrp="1"/>
          </p:cNvSpPr>
          <p:nvPr>
            <p:ph type="title"/>
          </p:nvPr>
        </p:nvSpPr>
        <p:spPr>
          <a:xfrm>
            <a:off x="354450" y="1950560"/>
            <a:ext cx="843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3600" dirty="0"/>
              <a:t>Cerințe non-funcționale</a:t>
            </a:r>
            <a:endParaRPr sz="3600" dirty="0"/>
          </a:p>
        </p:txBody>
      </p:sp>
      <p:sp>
        <p:nvSpPr>
          <p:cNvPr id="2" name="Text Placeholder 2">
            <a:extLst>
              <a:ext uri="{FF2B5EF4-FFF2-40B4-BE49-F238E27FC236}">
                <a16:creationId xmlns:a16="http://schemas.microsoft.com/office/drawing/2014/main" id="{B177E3DE-B36C-3094-C6B3-DFBE71ABCCF3}"/>
              </a:ext>
            </a:extLst>
          </p:cNvPr>
          <p:cNvSpPr txBox="1">
            <a:spLocks/>
          </p:cNvSpPr>
          <p:nvPr/>
        </p:nvSpPr>
        <p:spPr>
          <a:xfrm>
            <a:off x="2678223" y="2557896"/>
            <a:ext cx="3916542"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ro-MD" sz="1100"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Performanță, </a:t>
            </a:r>
            <a:r>
              <a:rPr lang="ro-MD" sz="1100" dirty="0" err="1">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scalabilitate</a:t>
            </a:r>
            <a:r>
              <a:rPr lang="ro-MD" sz="1100"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securitate, compatibilitate și accesibilitate</a:t>
            </a:r>
            <a:endParaRPr lang="en-US" sz="1100" dirty="0">
              <a:solidFill>
                <a:schemeClr val="bg2">
                  <a:lumMod val="40000"/>
                  <a:lumOff val="60000"/>
                </a:schemeClr>
              </a:solidFill>
            </a:endParaRPr>
          </a:p>
        </p:txBody>
      </p:sp>
    </p:spTree>
    <p:extLst>
      <p:ext uri="{BB962C8B-B14F-4D97-AF65-F5344CB8AC3E}">
        <p14:creationId xmlns:p14="http://schemas.microsoft.com/office/powerpoint/2010/main" val="114882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EB1AC-8B6E-C238-AE77-64811D04698B}"/>
            </a:ext>
          </a:extLst>
        </p:cNvPr>
        <p:cNvGrpSpPr/>
        <p:nvPr/>
      </p:nvGrpSpPr>
      <p:grpSpPr>
        <a:xfrm>
          <a:off x="0" y="0"/>
          <a:ext cx="0" cy="0"/>
          <a:chOff x="0" y="0"/>
          <a:chExt cx="0" cy="0"/>
        </a:xfrm>
      </p:grpSpPr>
      <p:sp>
        <p:nvSpPr>
          <p:cNvPr id="2" name="Google Shape;689;p26">
            <a:extLst>
              <a:ext uri="{FF2B5EF4-FFF2-40B4-BE49-F238E27FC236}">
                <a16:creationId xmlns:a16="http://schemas.microsoft.com/office/drawing/2014/main" id="{1DC01889-F935-C21A-C4FB-BC8079F07B60}"/>
              </a:ext>
            </a:extLst>
          </p:cNvPr>
          <p:cNvSpPr/>
          <p:nvPr/>
        </p:nvSpPr>
        <p:spPr>
          <a:xfrm>
            <a:off x="7946409" y="302999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4C7CA70A-C8C0-C675-DB6D-48A8C28D91D6}"/>
              </a:ext>
            </a:extLst>
          </p:cNvPr>
          <p:cNvSpPr/>
          <p:nvPr/>
        </p:nvSpPr>
        <p:spPr>
          <a:xfrm>
            <a:off x="7946409" y="199940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08951658-D0F1-B9AC-38C3-4B3ADEC18388}"/>
              </a:ext>
            </a:extLst>
          </p:cNvPr>
          <p:cNvSpPr/>
          <p:nvPr/>
        </p:nvSpPr>
        <p:spPr>
          <a:xfrm>
            <a:off x="7946409" y="94920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5;p11">
            <a:extLst>
              <a:ext uri="{FF2B5EF4-FFF2-40B4-BE49-F238E27FC236}">
                <a16:creationId xmlns:a16="http://schemas.microsoft.com/office/drawing/2014/main" id="{8710A463-4977-F02B-A931-35BD7387B6A8}"/>
              </a:ext>
            </a:extLst>
          </p:cNvPr>
          <p:cNvSpPr txBox="1">
            <a:spLocks/>
          </p:cNvSpPr>
          <p:nvPr/>
        </p:nvSpPr>
        <p:spPr>
          <a:xfrm>
            <a:off x="1221760" y="935178"/>
            <a:ext cx="6362699" cy="29842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ro-MD" dirty="0">
                <a:latin typeface="Fira Sans Extra Condensed" panose="020B0503050000020004" pitchFamily="34" charset="0"/>
              </a:rPr>
              <a:t>            </a:t>
            </a:r>
            <a:r>
              <a:rPr lang="ro-MD" b="1" dirty="0">
                <a:latin typeface="Fira Sans Extra Condensed" panose="020B0503050000020004" pitchFamily="34" charset="0"/>
              </a:rPr>
              <a:t>Cerința nr. 1 </a:t>
            </a:r>
            <a:r>
              <a:rPr lang="ro-MD" dirty="0">
                <a:latin typeface="Fira Sans Extra Condensed" panose="020B0503050000020004" pitchFamily="34" charset="0"/>
              </a:rPr>
              <a:t>Timpul maxim de încărcare a paginilor trebuie să fie sub 3 secunde pentru toate paginile aplicației. Aceasta asigură o experiență rapidă și plăcută pentru utilizatori, reducând riscul de abandonare a paginii din cauza unor încărcări lente.</a:t>
            </a:r>
          </a:p>
          <a:p>
            <a:pPr algn="just">
              <a:buSzPts val="2760"/>
            </a:pPr>
            <a:endParaRPr lang="ro-MD" dirty="0">
              <a:latin typeface="Fira Sans Extra Condensed" panose="020B0503050000020004" pitchFamily="34" charset="0"/>
            </a:endParaRPr>
          </a:p>
          <a:p>
            <a:pPr algn="just">
              <a:buSzPts val="2760"/>
            </a:pPr>
            <a:r>
              <a:rPr lang="ro-MD" dirty="0">
                <a:latin typeface="Fira Sans Extra Condensed" panose="020B0503050000020004" pitchFamily="34" charset="0"/>
              </a:rPr>
              <a:t>            </a:t>
            </a:r>
            <a:r>
              <a:rPr lang="ro-MD" b="1" dirty="0">
                <a:latin typeface="Fira Sans Extra Condensed" panose="020B0503050000020004" pitchFamily="34" charset="0"/>
              </a:rPr>
              <a:t>Cerința nr. 2 </a:t>
            </a:r>
            <a:r>
              <a:rPr lang="ro-MD" dirty="0">
                <a:latin typeface="Fira Sans Extra Condensed" panose="020B0503050000020004" pitchFamily="34" charset="0"/>
              </a:rPr>
              <a:t>Pa</a:t>
            </a:r>
            <a:r>
              <a:rPr lang="en-US" dirty="0" err="1">
                <a:latin typeface="Fira Sans Extra Condensed" panose="020B0503050000020004" pitchFamily="34" charset="0"/>
              </a:rPr>
              <a:t>rolele</a:t>
            </a:r>
            <a:r>
              <a:rPr lang="en-US" dirty="0">
                <a:latin typeface="Fira Sans Extra Condensed" panose="020B0503050000020004" pitchFamily="34" charset="0"/>
              </a:rPr>
              <a:t> </a:t>
            </a:r>
            <a:r>
              <a:rPr lang="en-US" dirty="0" err="1">
                <a:latin typeface="Fira Sans Extra Condensed" panose="020B0503050000020004" pitchFamily="34" charset="0"/>
              </a:rPr>
              <a:t>utilizatorilor</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informațiile</a:t>
            </a:r>
            <a:r>
              <a:rPr lang="en-US" dirty="0">
                <a:latin typeface="Fira Sans Extra Condensed" panose="020B0503050000020004" pitchFamily="34" charset="0"/>
              </a:rPr>
              <a:t> de </a:t>
            </a:r>
            <a:r>
              <a:rPr lang="en-US" dirty="0" err="1">
                <a:latin typeface="Fira Sans Extra Condensed" panose="020B0503050000020004" pitchFamily="34" charset="0"/>
              </a:rPr>
              <a:t>plată</a:t>
            </a:r>
            <a:r>
              <a:rPr lang="en-US" dirty="0">
                <a:latin typeface="Fira Sans Extra Condensed" panose="020B0503050000020004" pitchFamily="34" charset="0"/>
              </a:rPr>
              <a:t>, </a:t>
            </a:r>
            <a:r>
              <a:rPr lang="en-US" dirty="0" err="1">
                <a:latin typeface="Fira Sans Extra Condensed" panose="020B0503050000020004" pitchFamily="34" charset="0"/>
              </a:rPr>
              <a:t>trebuie</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fie </a:t>
            </a:r>
            <a:r>
              <a:rPr lang="en-US" dirty="0" err="1">
                <a:latin typeface="Fira Sans Extra Condensed" panose="020B0503050000020004" pitchFamily="34" charset="0"/>
              </a:rPr>
              <a:t>criptate</a:t>
            </a:r>
            <a:r>
              <a:rPr lang="en-US" dirty="0">
                <a:latin typeface="Fira Sans Extra Condensed" panose="020B0503050000020004" pitchFamily="34" charset="0"/>
              </a:rPr>
              <a:t> </a:t>
            </a:r>
            <a:r>
              <a:rPr lang="en-US" dirty="0" err="1">
                <a:latin typeface="Fira Sans Extra Condensed" panose="020B0503050000020004" pitchFamily="34" charset="0"/>
              </a:rPr>
              <a:t>atât</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timpul</a:t>
            </a:r>
            <a:r>
              <a:rPr lang="en-US" dirty="0">
                <a:latin typeface="Fira Sans Extra Condensed" panose="020B0503050000020004" pitchFamily="34" charset="0"/>
              </a:rPr>
              <a:t> </a:t>
            </a:r>
            <a:r>
              <a:rPr lang="en-US" dirty="0" err="1">
                <a:latin typeface="Fira Sans Extra Condensed" panose="020B0503050000020004" pitchFamily="34" charset="0"/>
              </a:rPr>
              <a:t>transmiterii</a:t>
            </a:r>
            <a:r>
              <a:rPr lang="en-US" dirty="0">
                <a:latin typeface="Fira Sans Extra Condensed" panose="020B0503050000020004" pitchFamily="34" charset="0"/>
              </a:rPr>
              <a:t> </a:t>
            </a:r>
            <a:r>
              <a:rPr lang="en-US" dirty="0" err="1">
                <a:latin typeface="Fira Sans Extra Condensed" panose="020B0503050000020004" pitchFamily="34" charset="0"/>
              </a:rPr>
              <a:t>prin</a:t>
            </a:r>
            <a:r>
              <a:rPr lang="en-US" dirty="0">
                <a:latin typeface="Fira Sans Extra Condensed" panose="020B0503050000020004" pitchFamily="34" charset="0"/>
              </a:rPr>
              <a:t> </a:t>
            </a:r>
            <a:r>
              <a:rPr lang="en-US" dirty="0" err="1">
                <a:latin typeface="Fira Sans Extra Condensed" panose="020B0503050000020004" pitchFamily="34" charset="0"/>
              </a:rPr>
              <a:t>rețea</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tranzit</a:t>
            </a:r>
            <a:r>
              <a:rPr lang="en-US" dirty="0">
                <a:latin typeface="Fira Sans Extra Condensed" panose="020B0503050000020004" pitchFamily="34" charset="0"/>
              </a:rPr>
              <a:t>), </a:t>
            </a:r>
            <a:r>
              <a:rPr lang="en-US" dirty="0" err="1">
                <a:latin typeface="Fira Sans Extra Condensed" panose="020B0503050000020004" pitchFamily="34" charset="0"/>
              </a:rPr>
              <a:t>cât</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timpul</a:t>
            </a:r>
            <a:r>
              <a:rPr lang="en-US" dirty="0">
                <a:latin typeface="Fira Sans Extra Condensed" panose="020B0503050000020004" pitchFamily="34" charset="0"/>
              </a:rPr>
              <a:t> </a:t>
            </a:r>
            <a:r>
              <a:rPr lang="en-US" dirty="0" err="1">
                <a:latin typeface="Fira Sans Extra Condensed" panose="020B0503050000020004" pitchFamily="34" charset="0"/>
              </a:rPr>
              <a:t>stocării</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baza</a:t>
            </a:r>
            <a:r>
              <a:rPr lang="en-US" dirty="0">
                <a:latin typeface="Fira Sans Extra Condensed" panose="020B0503050000020004" pitchFamily="34" charset="0"/>
              </a:rPr>
              <a:t> de date a </a:t>
            </a:r>
            <a:r>
              <a:rPr lang="en-US" dirty="0" err="1">
                <a:latin typeface="Fira Sans Extra Condensed" panose="020B0503050000020004" pitchFamily="34" charset="0"/>
              </a:rPr>
              <a:t>aplicației</a:t>
            </a:r>
            <a:r>
              <a:rPr lang="en-US" dirty="0">
                <a:latin typeface="Fira Sans Extra Condensed" panose="020B0503050000020004" pitchFamily="34" charset="0"/>
              </a:rPr>
              <a:t>. </a:t>
            </a:r>
            <a:r>
              <a:rPr lang="en-US" dirty="0" err="1">
                <a:latin typeface="Fira Sans Extra Condensed" panose="020B0503050000020004" pitchFamily="34" charset="0"/>
              </a:rPr>
              <a:t>Aceasta</a:t>
            </a:r>
            <a:r>
              <a:rPr lang="en-US" dirty="0">
                <a:latin typeface="Fira Sans Extra Condensed" panose="020B0503050000020004" pitchFamily="34" charset="0"/>
              </a:rPr>
              <a:t> </a:t>
            </a:r>
            <a:r>
              <a:rPr lang="en-US" dirty="0" err="1">
                <a:latin typeface="Fira Sans Extra Condensed" panose="020B0503050000020004" pitchFamily="34" charset="0"/>
              </a:rPr>
              <a:t>asigură</a:t>
            </a:r>
            <a:r>
              <a:rPr lang="en-US" dirty="0">
                <a:latin typeface="Fira Sans Extra Condensed" panose="020B0503050000020004" pitchFamily="34" charset="0"/>
              </a:rPr>
              <a:t> </a:t>
            </a:r>
            <a:r>
              <a:rPr lang="en-US" dirty="0" err="1">
                <a:latin typeface="Fira Sans Extra Condensed" panose="020B0503050000020004" pitchFamily="34" charset="0"/>
              </a:rPr>
              <a:t>că</a:t>
            </a:r>
            <a:r>
              <a:rPr lang="en-US" dirty="0">
                <a:latin typeface="Fira Sans Extra Condensed" panose="020B0503050000020004" pitchFamily="34" charset="0"/>
              </a:rPr>
              <a:t> </a:t>
            </a:r>
            <a:r>
              <a:rPr lang="en-US" dirty="0" err="1">
                <a:latin typeface="Fira Sans Extra Condensed" panose="020B0503050000020004" pitchFamily="34" charset="0"/>
              </a:rPr>
              <a:t>informațiile</a:t>
            </a:r>
            <a:r>
              <a:rPr lang="en-US" dirty="0">
                <a:latin typeface="Fira Sans Extra Condensed" panose="020B0503050000020004" pitchFamily="34" charset="0"/>
              </a:rPr>
              <a:t> </a:t>
            </a:r>
            <a:r>
              <a:rPr lang="en-US" dirty="0" err="1">
                <a:latin typeface="Fira Sans Extra Condensed" panose="020B0503050000020004" pitchFamily="34" charset="0"/>
              </a:rPr>
              <a:t>confidențiale</a:t>
            </a:r>
            <a:r>
              <a:rPr lang="en-US" dirty="0">
                <a:latin typeface="Fira Sans Extra Condensed" panose="020B0503050000020004" pitchFamily="34" charset="0"/>
              </a:rPr>
              <a:t> ale </a:t>
            </a:r>
            <a:r>
              <a:rPr lang="en-US" dirty="0" err="1">
                <a:latin typeface="Fira Sans Extra Condensed" panose="020B0503050000020004" pitchFamily="34" charset="0"/>
              </a:rPr>
              <a:t>utilizatorilor</a:t>
            </a:r>
            <a:r>
              <a:rPr lang="en-US" dirty="0">
                <a:latin typeface="Fira Sans Extra Condensed" panose="020B0503050000020004" pitchFamily="34" charset="0"/>
              </a:rPr>
              <a:t> sunt </a:t>
            </a:r>
            <a:r>
              <a:rPr lang="en-US" dirty="0" err="1">
                <a:latin typeface="Fira Sans Extra Condensed" panose="020B0503050000020004" pitchFamily="34" charset="0"/>
              </a:rPr>
              <a:t>protejate</a:t>
            </a:r>
            <a:r>
              <a:rPr lang="en-US" dirty="0">
                <a:latin typeface="Fira Sans Extra Condensed" panose="020B0503050000020004" pitchFamily="34" charset="0"/>
              </a:rPr>
              <a:t> </a:t>
            </a:r>
            <a:r>
              <a:rPr lang="en-US" dirty="0" err="1">
                <a:latin typeface="Fira Sans Extra Condensed" panose="020B0503050000020004" pitchFamily="34" charset="0"/>
              </a:rPr>
              <a:t>împotriva</a:t>
            </a:r>
            <a:r>
              <a:rPr lang="en-US" dirty="0">
                <a:latin typeface="Fira Sans Extra Condensed" panose="020B0503050000020004" pitchFamily="34" charset="0"/>
              </a:rPr>
              <a:t> </a:t>
            </a:r>
            <a:r>
              <a:rPr lang="en-US" dirty="0" err="1">
                <a:latin typeface="Fira Sans Extra Condensed" panose="020B0503050000020004" pitchFamily="34" charset="0"/>
              </a:rPr>
              <a:t>interceptării</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accesului</a:t>
            </a:r>
            <a:r>
              <a:rPr lang="en-US" dirty="0">
                <a:latin typeface="Fira Sans Extra Condensed" panose="020B0503050000020004" pitchFamily="34" charset="0"/>
              </a:rPr>
              <a:t> </a:t>
            </a:r>
            <a:r>
              <a:rPr lang="en-US" dirty="0" err="1">
                <a:latin typeface="Fira Sans Extra Condensed" panose="020B0503050000020004" pitchFamily="34" charset="0"/>
              </a:rPr>
              <a:t>neautorizat</a:t>
            </a:r>
            <a:r>
              <a:rPr lang="en-US" dirty="0">
                <a:latin typeface="Fira Sans Extra Condensed" panose="020B0503050000020004" pitchFamily="34" charset="0"/>
              </a:rPr>
              <a:t>.</a:t>
            </a:r>
            <a:endParaRPr lang="ro-MD" dirty="0">
              <a:latin typeface="Fira Sans Extra Condensed" panose="020B0503050000020004" pitchFamily="34" charset="0"/>
            </a:endParaRPr>
          </a:p>
          <a:p>
            <a:pPr algn="just">
              <a:buSzPts val="2760"/>
            </a:pPr>
            <a:endParaRPr lang="ro-MD" dirty="0">
              <a:latin typeface="Fira Sans Extra Condensed" panose="020B0503050000020004" pitchFamily="34" charset="0"/>
            </a:endParaRPr>
          </a:p>
          <a:p>
            <a:pPr algn="just">
              <a:buSzPts val="2760"/>
            </a:pPr>
            <a:r>
              <a:rPr lang="ro-MD" dirty="0">
                <a:latin typeface="Fira Sans Extra Condensed" panose="020B0503050000020004" pitchFamily="34" charset="0"/>
              </a:rPr>
              <a:t>           </a:t>
            </a:r>
            <a:r>
              <a:rPr lang="ro-MD" b="1" dirty="0">
                <a:latin typeface="Fira Sans Extra Condensed" panose="020B0503050000020004" pitchFamily="34" charset="0"/>
              </a:rPr>
              <a:t>Cerința nr. 3 </a:t>
            </a:r>
            <a:r>
              <a:rPr lang="ro-MD" dirty="0">
                <a:latin typeface="Fira Sans Extra Condensed" panose="020B0503050000020004" pitchFamily="34" charset="0"/>
              </a:rPr>
              <a:t>Aplicația trebuie să fie compatibilă cu o gamă largă de </a:t>
            </a:r>
            <a:r>
              <a:rPr lang="ro-MD" dirty="0" err="1">
                <a:latin typeface="Fira Sans Extra Condensed" panose="020B0503050000020004" pitchFamily="34" charset="0"/>
              </a:rPr>
              <a:t>browsere</a:t>
            </a:r>
            <a:r>
              <a:rPr lang="ro-MD" dirty="0">
                <a:latin typeface="Fira Sans Extra Condensed" panose="020B0503050000020004" pitchFamily="34" charset="0"/>
              </a:rPr>
              <a:t> web populare, cum ar fi Google </a:t>
            </a:r>
            <a:r>
              <a:rPr lang="ro-MD" dirty="0" err="1">
                <a:latin typeface="Fira Sans Extra Condensed" panose="020B0503050000020004" pitchFamily="34" charset="0"/>
              </a:rPr>
              <a:t>Chrome</a:t>
            </a:r>
            <a:r>
              <a:rPr lang="ro-MD" dirty="0">
                <a:latin typeface="Fira Sans Extra Condensed" panose="020B0503050000020004" pitchFamily="34" charset="0"/>
              </a:rPr>
              <a:t>, </a:t>
            </a:r>
            <a:r>
              <a:rPr lang="ro-MD" dirty="0" err="1">
                <a:latin typeface="Fira Sans Extra Condensed" panose="020B0503050000020004" pitchFamily="34" charset="0"/>
              </a:rPr>
              <a:t>Mozilla</a:t>
            </a:r>
            <a:r>
              <a:rPr lang="ro-MD" dirty="0">
                <a:latin typeface="Fira Sans Extra Condensed" panose="020B0503050000020004" pitchFamily="34" charset="0"/>
              </a:rPr>
              <a:t> </a:t>
            </a:r>
            <a:r>
              <a:rPr lang="ro-MD" dirty="0" err="1">
                <a:latin typeface="Fira Sans Extra Condensed" panose="020B0503050000020004" pitchFamily="34" charset="0"/>
              </a:rPr>
              <a:t>Firefox</a:t>
            </a:r>
            <a:r>
              <a:rPr lang="ro-MD" dirty="0">
                <a:latin typeface="Fira Sans Extra Condensed" panose="020B0503050000020004" pitchFamily="34" charset="0"/>
              </a:rPr>
              <a:t>, Safari și Microsoft </a:t>
            </a:r>
            <a:r>
              <a:rPr lang="ro-MD" dirty="0" err="1">
                <a:latin typeface="Fira Sans Extra Condensed" panose="020B0503050000020004" pitchFamily="34" charset="0"/>
              </a:rPr>
              <a:t>Edge</a:t>
            </a:r>
            <a:r>
              <a:rPr lang="ro-MD" dirty="0">
                <a:latin typeface="Fira Sans Extra Condensed" panose="020B0503050000020004" pitchFamily="34" charset="0"/>
              </a:rPr>
              <a:t>. Aceasta asigură că utilizatorii pot accesa și utiliza aplicația în mod corespunzător indiferent de </a:t>
            </a:r>
            <a:r>
              <a:rPr lang="ro-MD" dirty="0" err="1">
                <a:latin typeface="Fira Sans Extra Condensed" panose="020B0503050000020004" pitchFamily="34" charset="0"/>
              </a:rPr>
              <a:t>browserul</a:t>
            </a:r>
            <a:r>
              <a:rPr lang="ro-MD" dirty="0">
                <a:latin typeface="Fira Sans Extra Condensed" panose="020B0503050000020004" pitchFamily="34" charset="0"/>
              </a:rPr>
              <a:t> pe care îl preferă.</a:t>
            </a:r>
            <a:endParaRPr lang="en-US" dirty="0">
              <a:latin typeface="Fira Sans Extra Condensed" panose="020B0503050000020004" pitchFamily="34" charset="0"/>
            </a:endParaRPr>
          </a:p>
        </p:txBody>
      </p:sp>
    </p:spTree>
    <p:extLst>
      <p:ext uri="{BB962C8B-B14F-4D97-AF65-F5344CB8AC3E}">
        <p14:creationId xmlns:p14="http://schemas.microsoft.com/office/powerpoint/2010/main" val="306722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5EFFB-3B88-906F-4A64-2FDBC95B3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C35A-FFA6-94F5-45EE-0AA3D6D3B8CE}"/>
              </a:ext>
            </a:extLst>
          </p:cNvPr>
          <p:cNvSpPr>
            <a:spLocks noGrp="1"/>
          </p:cNvSpPr>
          <p:nvPr>
            <p:ph type="title"/>
          </p:nvPr>
        </p:nvSpPr>
        <p:spPr>
          <a:xfrm>
            <a:off x="1804415" y="1099719"/>
            <a:ext cx="6034083" cy="572700"/>
          </a:xfrm>
        </p:spPr>
        <p:txBody>
          <a:bodyPr/>
          <a:lstStyle/>
          <a:p>
            <a:r>
              <a:rPr lang="ro-MD" dirty="0"/>
              <a:t>De la idee la machetă</a:t>
            </a:r>
            <a:endParaRPr lang="en-US" dirty="0"/>
          </a:p>
        </p:txBody>
      </p:sp>
      <p:sp>
        <p:nvSpPr>
          <p:cNvPr id="3" name="Text Placeholder 2">
            <a:extLst>
              <a:ext uri="{FF2B5EF4-FFF2-40B4-BE49-F238E27FC236}">
                <a16:creationId xmlns:a16="http://schemas.microsoft.com/office/drawing/2014/main" id="{E2A0EFF9-376B-6F6E-16FC-0DA4FB20567F}"/>
              </a:ext>
            </a:extLst>
          </p:cNvPr>
          <p:cNvSpPr>
            <a:spLocks noGrp="1"/>
          </p:cNvSpPr>
          <p:nvPr>
            <p:ph type="body" idx="1"/>
          </p:nvPr>
        </p:nvSpPr>
        <p:spPr>
          <a:xfrm>
            <a:off x="1810512" y="1779199"/>
            <a:ext cx="6211020" cy="2288971"/>
          </a:xfrm>
        </p:spPr>
        <p:txBody>
          <a:bodyPr/>
          <a:lstStyle/>
          <a:p>
            <a:pPr marL="0" indent="0" algn="just">
              <a:buNone/>
            </a:pPr>
            <a:r>
              <a:rPr lang="en-US" sz="1800" dirty="0" err="1">
                <a:latin typeface="Fira Sans Extra Condensed "/>
                <a:ea typeface="Tahoma" panose="020B0604030504040204" pitchFamily="34" charset="0"/>
                <a:cs typeface="Times New Roman" panose="02020603050405020304" pitchFamily="18" charset="0"/>
              </a:rPr>
              <a:t>După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ce</a:t>
            </a:r>
            <a:r>
              <a:rPr lang="en-US" sz="1800" dirty="0">
                <a:latin typeface="Fira Sans Extra Condensed "/>
                <a:ea typeface="Tahoma" panose="020B0604030504040204" pitchFamily="34" charset="0"/>
                <a:cs typeface="Times New Roman" panose="02020603050405020304" pitchFamily="18" charset="0"/>
              </a:rPr>
              <a:t> ai </a:t>
            </a:r>
            <a:r>
              <a:rPr lang="en-US" sz="1800" dirty="0" err="1">
                <a:latin typeface="Fira Sans Extra Condensed "/>
                <a:ea typeface="Tahoma" panose="020B0604030504040204" pitchFamily="34" charset="0"/>
                <a:cs typeface="Times New Roman" panose="02020603050405020304" pitchFamily="18" charset="0"/>
              </a:rPr>
              <a:t>adunat</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informațiile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necesare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în</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continuare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trebuie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vezi</a:t>
            </a:r>
            <a:r>
              <a:rPr lang="en-US" sz="1800" dirty="0">
                <a:latin typeface="Fira Sans Extra Condensed "/>
                <a:ea typeface="Tahoma" panose="020B0604030504040204" pitchFamily="34" charset="0"/>
                <a:cs typeface="Times New Roman" panose="02020603050405020304" pitchFamily="18" charset="0"/>
              </a:rPr>
              <a:t> cum </a:t>
            </a:r>
            <a:r>
              <a:rPr lang="en-US" sz="1800" dirty="0" err="1">
                <a:latin typeface="Fira Sans Extra Condensed "/>
                <a:ea typeface="Tahoma" panose="020B0604030504040204" pitchFamily="34" charset="0"/>
                <a:cs typeface="Times New Roman" panose="02020603050405020304" pitchFamily="18" charset="0"/>
              </a:rPr>
              <a:t>transpui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aceste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informații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și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cerințe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în</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soluții</a:t>
            </a:r>
            <a:r>
              <a:rPr lang="en-US" sz="1800" dirty="0">
                <a:latin typeface="Fira Sans Extra Condensed "/>
                <a:ea typeface="Tahoma" panose="020B0604030504040204" pitchFamily="34" charset="0"/>
                <a:cs typeface="Times New Roman" panose="02020603050405020304" pitchFamily="18" charset="0"/>
              </a:rPr>
              <a:t> de </a:t>
            </a:r>
            <a:r>
              <a:rPr lang="en-US" sz="1800" dirty="0" err="1">
                <a:latin typeface="Fira Sans Extra Condensed "/>
                <a:ea typeface="Tahoma" panose="020B0604030504040204" pitchFamily="34" charset="0"/>
                <a:cs typeface="Times New Roman" panose="02020603050405020304" pitchFamily="18" charset="0"/>
              </a:rPr>
              <a:t>proiectare</a:t>
            </a:r>
            <a:r>
              <a:rPr lang="en-US" sz="1800" dirty="0">
                <a:latin typeface="Fira Sans Extra Condensed "/>
                <a:ea typeface="Tahoma" panose="020B0604030504040204" pitchFamily="34" charset="0"/>
                <a:cs typeface="Times New Roman" panose="02020603050405020304" pitchFamily="18" charset="0"/>
              </a:rPr>
              <a:t> concrete.</a:t>
            </a:r>
            <a:r>
              <a:rPr lang="ro-RO"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Pentru</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fiecare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punct</a:t>
            </a:r>
            <a:r>
              <a:rPr lang="en-US" sz="1800" dirty="0">
                <a:latin typeface="Fira Sans Extra Condensed "/>
                <a:ea typeface="Tahoma" panose="020B0604030504040204" pitchFamily="34" charset="0"/>
                <a:cs typeface="Times New Roman" panose="02020603050405020304" pitchFamily="18" charset="0"/>
              </a:rPr>
              <a:t> din „</a:t>
            </a:r>
            <a:r>
              <a:rPr lang="en-US" sz="1800" dirty="0" err="1">
                <a:latin typeface="Fira Sans Extra Condensed "/>
                <a:ea typeface="Tahoma" panose="020B0604030504040204" pitchFamily="34" charset="0"/>
                <a:cs typeface="Times New Roman" panose="02020603050405020304" pitchFamily="18" charset="0"/>
              </a:rPr>
              <a:t>Scopul</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Paginii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zicem</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trebuie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să</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găsești</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câteva</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idei</a:t>
            </a:r>
            <a:r>
              <a:rPr lang="en-US" sz="1800" dirty="0">
                <a:latin typeface="Fira Sans Extra Condensed "/>
                <a:ea typeface="Tahoma" panose="020B0604030504040204" pitchFamily="34" charset="0"/>
                <a:cs typeface="Times New Roman" panose="02020603050405020304" pitchFamily="18" charset="0"/>
              </a:rPr>
              <a:t> de </a:t>
            </a:r>
            <a:r>
              <a:rPr lang="en-US" sz="1800" dirty="0" err="1">
                <a:latin typeface="Fira Sans Extra Condensed "/>
                <a:ea typeface="Tahoma" panose="020B0604030504040204" pitchFamily="34" charset="0"/>
                <a:cs typeface="Times New Roman" panose="02020603050405020304" pitchFamily="18" charset="0"/>
              </a:rPr>
              <a:t>implementare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prin</a:t>
            </a:r>
            <a:r>
              <a:rPr lang="en-US" sz="1800" dirty="0">
                <a:latin typeface="Fira Sans Extra Condensed "/>
                <a:ea typeface="Tahoma" panose="020B0604030504040204" pitchFamily="34" charset="0"/>
                <a:cs typeface="Times New Roman" panose="02020603050405020304" pitchFamily="18" charset="0"/>
              </a:rPr>
              <a:t> care se </a:t>
            </a:r>
            <a:r>
              <a:rPr lang="en-US" sz="1800" dirty="0" err="1">
                <a:latin typeface="Fira Sans Extra Condensed "/>
                <a:ea typeface="Tahoma" panose="020B0604030504040204" pitchFamily="34" charset="0"/>
                <a:cs typeface="Times New Roman" panose="02020603050405020304" pitchFamily="18" charset="0"/>
              </a:rPr>
              <a:t>poate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atinge</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acel</a:t>
            </a:r>
            <a:r>
              <a:rPr lang="en-US" sz="1800" dirty="0">
                <a:latin typeface="Fira Sans Extra Condensed "/>
                <a:ea typeface="Tahoma" panose="020B0604030504040204" pitchFamily="34" charset="0"/>
                <a:cs typeface="Times New Roman" panose="02020603050405020304" pitchFamily="18" charset="0"/>
              </a:rPr>
              <a:t> scop </a:t>
            </a:r>
            <a:r>
              <a:rPr lang="en-US" sz="1800" dirty="0" err="1">
                <a:latin typeface="Fira Sans Extra Condensed "/>
                <a:ea typeface="Tahoma" panose="020B0604030504040204" pitchFamily="34" charset="0"/>
                <a:cs typeface="Times New Roman" panose="02020603050405020304" pitchFamily="18" charset="0"/>
              </a:rPr>
              <a:t>în</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interiorul</a:t>
            </a:r>
            <a:r>
              <a:rPr lang="en-US" sz="1800" dirty="0">
                <a:latin typeface="Fira Sans Extra Condensed "/>
                <a:ea typeface="Tahoma" panose="020B0604030504040204" pitchFamily="34" charset="0"/>
                <a:cs typeface="Times New Roman" panose="02020603050405020304" pitchFamily="18" charset="0"/>
              </a:rPr>
              <a:t> </a:t>
            </a:r>
            <a:r>
              <a:rPr lang="en-US" sz="1800" dirty="0" err="1">
                <a:latin typeface="Fira Sans Extra Condensed "/>
                <a:ea typeface="Tahoma" panose="020B0604030504040204" pitchFamily="34" charset="0"/>
                <a:cs typeface="Times New Roman" panose="02020603050405020304" pitchFamily="18" charset="0"/>
              </a:rPr>
              <a:t>paginii</a:t>
            </a:r>
            <a:r>
              <a:rPr lang="en-US" sz="1800" dirty="0">
                <a:latin typeface="Fira Sans Extra Condensed "/>
                <a:ea typeface="Tahoma" panose="020B0604030504040204" pitchFamily="34" charset="0"/>
                <a:cs typeface="Times New Roman" panose="02020603050405020304" pitchFamily="18" charset="0"/>
              </a:rPr>
              <a:t>.</a:t>
            </a:r>
          </a:p>
          <a:p>
            <a:pPr marL="0" indent="0" algn="just">
              <a:buNone/>
            </a:pPr>
            <a:endParaRPr lang="en-US" dirty="0"/>
          </a:p>
        </p:txBody>
      </p:sp>
      <p:sp>
        <p:nvSpPr>
          <p:cNvPr id="4" name="Google Shape;1783;p44">
            <a:extLst>
              <a:ext uri="{FF2B5EF4-FFF2-40B4-BE49-F238E27FC236}">
                <a16:creationId xmlns:a16="http://schemas.microsoft.com/office/drawing/2014/main" id="{D8220D35-088C-91A6-7F76-99AA3A97EDD1}"/>
              </a:ext>
            </a:extLst>
          </p:cNvPr>
          <p:cNvSpPr/>
          <p:nvPr/>
        </p:nvSpPr>
        <p:spPr>
          <a:xfrm>
            <a:off x="1891756" y="1728841"/>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237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ebsite Navigation Tips to Give Website Visitors an Excellent User  Experience | Exposure Blog">
            <a:extLst>
              <a:ext uri="{FF2B5EF4-FFF2-40B4-BE49-F238E27FC236}">
                <a16:creationId xmlns:a16="http://schemas.microsoft.com/office/drawing/2014/main" id="{82C0329E-FDAF-58DC-D325-833910AFE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684" y="736600"/>
            <a:ext cx="2910632" cy="19404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9891DF-7E46-437D-F93A-792F2C75F665}"/>
              </a:ext>
            </a:extLst>
          </p:cNvPr>
          <p:cNvSpPr txBox="1"/>
          <p:nvPr/>
        </p:nvSpPr>
        <p:spPr>
          <a:xfrm>
            <a:off x="2041525" y="2677021"/>
            <a:ext cx="5718175" cy="1738938"/>
          </a:xfrm>
          <a:prstGeom prst="rect">
            <a:avLst/>
          </a:prstGeom>
          <a:noFill/>
        </p:spPr>
        <p:txBody>
          <a:bodyPr wrap="square">
            <a:spAutoFit/>
          </a:bodyPr>
          <a:lstStyle/>
          <a:p>
            <a:pPr marL="0" indent="0" algn="just">
              <a:buNone/>
            </a:pPr>
            <a:r>
              <a:rPr lang="en-US" sz="1700" dirty="0">
                <a:latin typeface="Fira Sans Extra Condensed "/>
                <a:ea typeface="Tahoma" panose="020B0604030504040204" pitchFamily="34" charset="0"/>
                <a:cs typeface="Times New Roman" panose="02020603050405020304" pitchFamily="18" charset="0"/>
              </a:rPr>
              <a:t>De </a:t>
            </a:r>
            <a:r>
              <a:rPr lang="en-US" sz="1700" dirty="0" err="1">
                <a:latin typeface="Fira Sans Extra Condensed "/>
                <a:ea typeface="Tahoma" panose="020B0604030504040204" pitchFamily="34" charset="0"/>
                <a:cs typeface="Times New Roman" panose="02020603050405020304" pitchFamily="18" charset="0"/>
              </a:rPr>
              <a:t>exemplu</a:t>
            </a:r>
            <a:r>
              <a:rPr lang="en-US" sz="1700" dirty="0">
                <a:latin typeface="Fira Sans Extra Condensed "/>
                <a:ea typeface="Tahoma" panose="020B0604030504040204" pitchFamily="34" charset="0"/>
                <a:cs typeface="Times New Roman" panose="02020603050405020304" pitchFamily="18" charset="0"/>
              </a:rPr>
              <a:t>: </a:t>
            </a:r>
            <a:r>
              <a:rPr lang="en-US" sz="1700" dirty="0" err="1">
                <a:latin typeface="Fira Sans Extra Condensed "/>
                <a:ea typeface="Tahoma" panose="020B0604030504040204" pitchFamily="34" charset="0"/>
                <a:cs typeface="Times New Roman" panose="02020603050405020304" pitchFamily="18" charset="0"/>
              </a:rPr>
              <a:t>pentru</a:t>
            </a:r>
            <a:r>
              <a:rPr lang="en-US" sz="1700" dirty="0">
                <a:latin typeface="Fira Sans Extra Condensed "/>
                <a:ea typeface="Tahoma" panose="020B0604030504040204" pitchFamily="34" charset="0"/>
                <a:cs typeface="Times New Roman" panose="02020603050405020304" pitchFamily="18" charset="0"/>
              </a:rPr>
              <a:t> </a:t>
            </a:r>
            <a:r>
              <a:rPr lang="en-US" sz="1700" b="1" i="1" dirty="0" err="1">
                <a:latin typeface="Fira Sans Extra Condensed "/>
                <a:ea typeface="Tahoma" panose="020B0604030504040204" pitchFamily="34" charset="0"/>
                <a:cs typeface="Times New Roman" panose="02020603050405020304" pitchFamily="18" charset="0"/>
              </a:rPr>
              <a:t>construirea</a:t>
            </a:r>
            <a:r>
              <a:rPr lang="en-US" sz="1700" b="1" i="1" dirty="0">
                <a:latin typeface="Fira Sans Extra Condensed "/>
                <a:ea typeface="Tahoma" panose="020B0604030504040204" pitchFamily="34" charset="0"/>
                <a:cs typeface="Times New Roman" panose="02020603050405020304" pitchFamily="18" charset="0"/>
              </a:rPr>
              <a:t> </a:t>
            </a:r>
            <a:r>
              <a:rPr lang="en-US" sz="1700" b="1" i="1" dirty="0" err="1">
                <a:latin typeface="Fira Sans Extra Condensed "/>
                <a:ea typeface="Tahoma" panose="020B0604030504040204" pitchFamily="34" charset="0"/>
                <a:cs typeface="Times New Roman" panose="02020603050405020304" pitchFamily="18" charset="0"/>
              </a:rPr>
              <a:t>încrederii</a:t>
            </a:r>
            <a:r>
              <a:rPr lang="en-US" sz="1700" b="1" i="1" dirty="0">
                <a:latin typeface="Fira Sans Extra Condensed "/>
                <a:ea typeface="Tahoma" panose="020B0604030504040204" pitchFamily="34" charset="0"/>
                <a:cs typeface="Times New Roman" panose="02020603050405020304" pitchFamily="18" charset="0"/>
              </a:rPr>
              <a:t> </a:t>
            </a:r>
            <a:r>
              <a:rPr lang="en-US" sz="1700" b="1" i="1" dirty="0" err="1">
                <a:latin typeface="Fira Sans Extra Condensed "/>
                <a:ea typeface="Tahoma" panose="020B0604030504040204" pitchFamily="34" charset="0"/>
                <a:cs typeface="Times New Roman" panose="02020603050405020304" pitchFamily="18" charset="0"/>
              </a:rPr>
              <a:t>într</a:t>
            </a:r>
            <a:r>
              <a:rPr lang="en-US" sz="1700" b="1" i="1" dirty="0">
                <a:latin typeface="Fira Sans Extra Condensed "/>
                <a:ea typeface="Tahoma" panose="020B0604030504040204" pitchFamily="34" charset="0"/>
                <a:cs typeface="Times New Roman" panose="02020603050405020304" pitchFamily="18" charset="0"/>
              </a:rPr>
              <a:t>-un </a:t>
            </a:r>
            <a:r>
              <a:rPr lang="en-US" sz="1700" b="1" i="1" dirty="0" err="1">
                <a:latin typeface="Fira Sans Extra Condensed "/>
                <a:ea typeface="Tahoma" panose="020B0604030504040204" pitchFamily="34" charset="0"/>
                <a:cs typeface="Times New Roman" panose="02020603050405020304" pitchFamily="18" charset="0"/>
              </a:rPr>
              <a:t>produs</a:t>
            </a:r>
            <a:r>
              <a:rPr lang="en-US" sz="1700" b="1" dirty="0">
                <a:latin typeface="Fira Sans Extra Condensed "/>
                <a:ea typeface="Tahoma" panose="020B0604030504040204" pitchFamily="34" charset="0"/>
                <a:cs typeface="Times New Roman" panose="02020603050405020304" pitchFamily="18" charset="0"/>
              </a:rPr>
              <a:t>, </a:t>
            </a:r>
            <a:endParaRPr lang="ro-MD" sz="1700" b="1" dirty="0">
              <a:latin typeface="Fira Sans Extra Condensed "/>
              <a:ea typeface="Tahoma" panose="020B0604030504040204" pitchFamily="34" charset="0"/>
              <a:cs typeface="Times New Roman" panose="02020603050405020304" pitchFamily="18" charset="0"/>
            </a:endParaRPr>
          </a:p>
          <a:p>
            <a:pPr marL="0" indent="0" algn="just">
              <a:buNone/>
            </a:pPr>
            <a:r>
              <a:rPr lang="en-US" sz="1700" dirty="0">
                <a:latin typeface="Fira Sans Extra Condensed "/>
                <a:ea typeface="Tahoma" panose="020B0604030504040204" pitchFamily="34" charset="0"/>
                <a:cs typeface="Times New Roman" panose="02020603050405020304" pitchFamily="18" charset="0"/>
              </a:rPr>
              <a:t>s-</a:t>
            </a:r>
            <a:r>
              <a:rPr lang="en-US" sz="1700" dirty="0" err="1">
                <a:latin typeface="Fira Sans Extra Condensed "/>
                <a:ea typeface="Tahoma" panose="020B0604030504040204" pitchFamily="34" charset="0"/>
                <a:cs typeface="Times New Roman" panose="02020603050405020304" pitchFamily="18" charset="0"/>
              </a:rPr>
              <a:t>ar</a:t>
            </a:r>
            <a:r>
              <a:rPr lang="en-US" sz="1700" dirty="0">
                <a:latin typeface="Fira Sans Extra Condensed "/>
                <a:ea typeface="Tahoma" panose="020B0604030504040204" pitchFamily="34" charset="0"/>
                <a:cs typeface="Times New Roman" panose="02020603050405020304" pitchFamily="18" charset="0"/>
              </a:rPr>
              <a:t> </a:t>
            </a:r>
            <a:r>
              <a:rPr lang="en-US" sz="1700" dirty="0" err="1">
                <a:latin typeface="Fira Sans Extra Condensed "/>
                <a:ea typeface="Tahoma" panose="020B0604030504040204" pitchFamily="34" charset="0"/>
                <a:cs typeface="Times New Roman" panose="02020603050405020304" pitchFamily="18" charset="0"/>
              </a:rPr>
              <a:t>putea</a:t>
            </a:r>
            <a:r>
              <a:rPr lang="en-US" sz="1700" dirty="0">
                <a:latin typeface="Fira Sans Extra Condensed "/>
                <a:ea typeface="Tahoma" panose="020B0604030504040204" pitchFamily="34" charset="0"/>
                <a:cs typeface="Times New Roman" panose="02020603050405020304" pitchFamily="18" charset="0"/>
              </a:rPr>
              <a:t> </a:t>
            </a:r>
            <a:r>
              <a:rPr lang="en-US" sz="1700" dirty="0" err="1">
                <a:latin typeface="Fira Sans Extra Condensed "/>
                <a:ea typeface="Tahoma" panose="020B0604030504040204" pitchFamily="34" charset="0"/>
                <a:cs typeface="Times New Roman" panose="02020603050405020304" pitchFamily="18" charset="0"/>
              </a:rPr>
              <a:t>alege</a:t>
            </a:r>
            <a:r>
              <a:rPr lang="en-US" sz="1700" dirty="0">
                <a:latin typeface="Fira Sans Extra Condensed "/>
                <a:ea typeface="Tahoma" panose="020B0604030504040204" pitchFamily="34" charset="0"/>
                <a:cs typeface="Times New Roman" panose="02020603050405020304" pitchFamily="18" charset="0"/>
              </a:rPr>
              <a:t> din </a:t>
            </a:r>
            <a:r>
              <a:rPr lang="en-US" sz="1700" dirty="0" err="1">
                <a:latin typeface="Fira Sans Extra Condensed "/>
                <a:ea typeface="Tahoma" panose="020B0604030504040204" pitchFamily="34" charset="0"/>
                <a:cs typeface="Times New Roman" panose="02020603050405020304" pitchFamily="18" charset="0"/>
              </a:rPr>
              <a:t>următoarele</a:t>
            </a:r>
            <a:r>
              <a:rPr lang="en-US" sz="1700" dirty="0">
                <a:latin typeface="Fira Sans Extra Condensed "/>
                <a:ea typeface="Tahoma" panose="020B0604030504040204" pitchFamily="34" charset="0"/>
                <a:cs typeface="Times New Roman" panose="02020603050405020304" pitchFamily="18" charset="0"/>
              </a:rPr>
              <a:t> </a:t>
            </a:r>
            <a:r>
              <a:rPr lang="en-US" sz="1700" dirty="0" err="1">
                <a:latin typeface="Fira Sans Extra Condensed "/>
                <a:ea typeface="Tahoma" panose="020B0604030504040204" pitchFamily="34" charset="0"/>
                <a:cs typeface="Times New Roman" panose="02020603050405020304" pitchFamily="18" charset="0"/>
              </a:rPr>
              <a:t>soluții</a:t>
            </a:r>
            <a:r>
              <a:rPr lang="en-US" sz="1700" dirty="0">
                <a:latin typeface="Fira Sans Extra Condensed "/>
                <a:ea typeface="Tahoma" panose="020B0604030504040204" pitchFamily="34" charset="0"/>
                <a:cs typeface="Times New Roman" panose="02020603050405020304" pitchFamily="18" charset="0"/>
              </a:rPr>
              <a:t>:</a:t>
            </a:r>
            <a:endParaRPr lang="ro-MD" sz="1700" dirty="0">
              <a:latin typeface="Fira Sans Extra Condensed "/>
              <a:ea typeface="Tahoma" panose="020B0604030504040204" pitchFamily="34" charset="0"/>
              <a:cs typeface="Times New Roman" panose="02020603050405020304" pitchFamily="18" charset="0"/>
            </a:endParaRPr>
          </a:p>
          <a:p>
            <a:pPr marL="0" indent="0" algn="just">
              <a:buNone/>
            </a:pPr>
            <a:r>
              <a:rPr lang="ro-MD" sz="1700"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afișarea</a:t>
            </a:r>
            <a:r>
              <a:rPr lang="en-US" dirty="0">
                <a:latin typeface="Fira Sans Extra Condensed "/>
                <a:ea typeface="Tahoma" panose="020B0604030504040204" pitchFamily="34" charset="0"/>
                <a:cs typeface="Times New Roman" panose="02020603050405020304" pitchFamily="18" charset="0"/>
              </a:rPr>
              <a:t> de review-</a:t>
            </a:r>
            <a:r>
              <a:rPr lang="en-US" dirty="0" err="1">
                <a:latin typeface="Fira Sans Extra Condensed "/>
                <a:ea typeface="Tahoma" panose="020B0604030504040204" pitchFamily="34" charset="0"/>
                <a:cs typeface="Times New Roman" panose="02020603050405020304" pitchFamily="18" charset="0"/>
              </a:rPr>
              <a:t>uri</a:t>
            </a:r>
            <a:r>
              <a:rPr lang="en-US" dirty="0">
                <a:latin typeface="Fira Sans Extra Condensed "/>
                <a:ea typeface="Tahoma" panose="020B0604030504040204" pitchFamily="34" charset="0"/>
                <a:cs typeface="Times New Roman" panose="02020603050405020304" pitchFamily="18" charset="0"/>
              </a:rPr>
              <a:t> de la </a:t>
            </a:r>
            <a:r>
              <a:rPr lang="en-US" dirty="0" err="1">
                <a:latin typeface="Fira Sans Extra Condensed "/>
                <a:ea typeface="Tahoma" panose="020B0604030504040204" pitchFamily="34" charset="0"/>
                <a:cs typeface="Times New Roman" panose="02020603050405020304" pitchFamily="18" charset="0"/>
              </a:rPr>
              <a:t>utilizatorii</a:t>
            </a:r>
            <a:r>
              <a:rPr lang="en-US" dirty="0">
                <a:latin typeface="Fira Sans Extra Condensed "/>
                <a:ea typeface="Tahoma" panose="020B0604030504040204" pitchFamily="34" charset="0"/>
                <a:cs typeface="Times New Roman" panose="02020603050405020304" pitchFamily="18" charset="0"/>
              </a:rPr>
              <a:t> care l-au </a:t>
            </a:r>
            <a:r>
              <a:rPr lang="en-US" dirty="0" err="1">
                <a:latin typeface="Fira Sans Extra Condensed "/>
                <a:ea typeface="Tahoma" panose="020B0604030504040204" pitchFamily="34" charset="0"/>
                <a:cs typeface="Times New Roman" panose="02020603050405020304" pitchFamily="18" charset="0"/>
              </a:rPr>
              <a:t>comandat</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deja</a:t>
            </a:r>
            <a:endParaRPr lang="ro-MD" dirty="0">
              <a:latin typeface="Fira Sans Extra Condensed "/>
              <a:ea typeface="Tahoma" panose="020B0604030504040204" pitchFamily="34" charset="0"/>
              <a:cs typeface="Times New Roman" panose="02020603050405020304" pitchFamily="18" charset="0"/>
            </a:endParaRPr>
          </a:p>
          <a:p>
            <a:pPr marL="0" indent="0" algn="just">
              <a:buNone/>
            </a:pPr>
            <a:r>
              <a:rPr lang="ro-MD" dirty="0">
                <a:latin typeface="Fira Sans Extra Condensed "/>
                <a:ea typeface="Tahoma" panose="020B0604030504040204" pitchFamily="34" charset="0"/>
                <a:cs typeface="Times New Roman" panose="02020603050405020304" pitchFamily="18" charset="0"/>
              </a:rPr>
              <a:t>       </a:t>
            </a:r>
            <a:r>
              <a:rPr lang="en-US" dirty="0">
                <a:latin typeface="Fira Sans Extra Condensed "/>
                <a:ea typeface="Tahoma" panose="020B0604030504040204" pitchFamily="34" charset="0"/>
                <a:cs typeface="Times New Roman" panose="02020603050405020304" pitchFamily="18" charset="0"/>
              </a:rPr>
              <a:t>o </a:t>
            </a:r>
            <a:r>
              <a:rPr lang="en-US" dirty="0" err="1">
                <a:latin typeface="Fira Sans Extra Condensed "/>
                <a:ea typeface="Tahoma" panose="020B0604030504040204" pitchFamily="34" charset="0"/>
                <a:cs typeface="Times New Roman" panose="02020603050405020304" pitchFamily="18" charset="0"/>
              </a:rPr>
              <a:t>recomandare</a:t>
            </a:r>
            <a:r>
              <a:rPr lang="en-US" dirty="0">
                <a:latin typeface="Fira Sans Extra Condensed "/>
                <a:ea typeface="Tahoma" panose="020B0604030504040204" pitchFamily="34" charset="0"/>
                <a:cs typeface="Times New Roman" panose="02020603050405020304" pitchFamily="18" charset="0"/>
              </a:rPr>
              <a:t> a </a:t>
            </a:r>
            <a:r>
              <a:rPr lang="en-US" dirty="0" err="1">
                <a:latin typeface="Fira Sans Extra Condensed "/>
                <a:ea typeface="Tahoma" panose="020B0604030504040204" pitchFamily="34" charset="0"/>
                <a:cs typeface="Times New Roman" panose="02020603050405020304" pitchFamily="18" charset="0"/>
              </a:rPr>
              <a:t>unei</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persoane</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avizate</a:t>
            </a:r>
            <a:r>
              <a:rPr lang="en-US" dirty="0">
                <a:latin typeface="Fira Sans Extra Condensed "/>
                <a:ea typeface="Tahoma" panose="020B0604030504040204" pitchFamily="34" charset="0"/>
                <a:cs typeface="Times New Roman" panose="02020603050405020304" pitchFamily="18" charset="0"/>
              </a:rPr>
              <a:t> / </a:t>
            </a:r>
            <a:r>
              <a:rPr lang="en-US" dirty="0" err="1">
                <a:latin typeface="Fira Sans Extra Condensed "/>
                <a:ea typeface="Tahoma" panose="020B0604030504040204" pitchFamily="34" charset="0"/>
                <a:cs typeface="Times New Roman" panose="02020603050405020304" pitchFamily="18" charset="0"/>
              </a:rPr>
              <a:t>cunoscute</a:t>
            </a:r>
            <a:r>
              <a:rPr lang="en-US" dirty="0">
                <a:latin typeface="Fira Sans Extra Condensed "/>
                <a:ea typeface="Tahoma" panose="020B0604030504040204" pitchFamily="34" charset="0"/>
                <a:cs typeface="Times New Roman" panose="02020603050405020304" pitchFamily="18" charset="0"/>
              </a:rPr>
              <a:t> care </a:t>
            </a:r>
            <a:r>
              <a:rPr lang="en-US" dirty="0" err="1">
                <a:latin typeface="Fira Sans Extra Condensed "/>
                <a:ea typeface="Tahoma" panose="020B0604030504040204" pitchFamily="34" charset="0"/>
                <a:cs typeface="Times New Roman" panose="02020603050405020304" pitchFamily="18" charset="0"/>
              </a:rPr>
              <a:t>să</a:t>
            </a:r>
            <a:r>
              <a:rPr lang="en-US" dirty="0">
                <a:latin typeface="Fira Sans Extra Condensed "/>
                <a:ea typeface="Tahoma" panose="020B0604030504040204" pitchFamily="34" charset="0"/>
                <a:cs typeface="Times New Roman" panose="02020603050405020304" pitchFamily="18" charset="0"/>
              </a:rPr>
              <a:t> fi </a:t>
            </a:r>
            <a:r>
              <a:rPr lang="en-US" dirty="0" err="1">
                <a:latin typeface="Fira Sans Extra Condensed "/>
                <a:ea typeface="Tahoma" panose="020B0604030504040204" pitchFamily="34" charset="0"/>
                <a:cs typeface="Times New Roman" panose="02020603050405020304" pitchFamily="18" charset="0"/>
              </a:rPr>
              <a:t>folosit</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produsul</a:t>
            </a:r>
            <a:r>
              <a:rPr lang="ro-MD" dirty="0">
                <a:latin typeface="Fira Sans Extra Condensed "/>
                <a:ea typeface="Tahoma" panose="020B0604030504040204" pitchFamily="34" charset="0"/>
                <a:cs typeface="Times New Roman" panose="02020603050405020304" pitchFamily="18" charset="0"/>
              </a:rPr>
              <a:t> </a:t>
            </a:r>
          </a:p>
          <a:p>
            <a:pPr marL="0" indent="0" algn="just">
              <a:buNone/>
            </a:pPr>
            <a:r>
              <a:rPr lang="ro-MD" dirty="0">
                <a:latin typeface="Fira Sans Extra Condensed "/>
                <a:ea typeface="Tahoma" panose="020B0604030504040204" pitchFamily="34" charset="0"/>
                <a:cs typeface="Times New Roman" panose="02020603050405020304" pitchFamily="18" charset="0"/>
              </a:rPr>
              <a:t>       </a:t>
            </a:r>
            <a:r>
              <a:rPr lang="en-US" dirty="0">
                <a:latin typeface="Fira Sans Extra Condensed "/>
                <a:ea typeface="Tahoma" panose="020B0604030504040204" pitchFamily="34" charset="0"/>
                <a:cs typeface="Times New Roman" panose="02020603050405020304" pitchFamily="18" charset="0"/>
              </a:rPr>
              <a:t>o </a:t>
            </a:r>
            <a:r>
              <a:rPr lang="en-US" dirty="0" err="1">
                <a:latin typeface="Fira Sans Extra Condensed "/>
                <a:ea typeface="Tahoma" panose="020B0604030504040204" pitchFamily="34" charset="0"/>
                <a:cs typeface="Times New Roman" panose="02020603050405020304" pitchFamily="18" charset="0"/>
              </a:rPr>
              <a:t>listă</a:t>
            </a:r>
            <a:r>
              <a:rPr lang="en-US" dirty="0">
                <a:latin typeface="Fira Sans Extra Condensed "/>
                <a:ea typeface="Tahoma" panose="020B0604030504040204" pitchFamily="34" charset="0"/>
                <a:cs typeface="Times New Roman" panose="02020603050405020304" pitchFamily="18" charset="0"/>
              </a:rPr>
              <a:t> cu </a:t>
            </a:r>
            <a:r>
              <a:rPr lang="en-US" dirty="0" err="1">
                <a:latin typeface="Fira Sans Extra Condensed "/>
                <a:ea typeface="Tahoma" panose="020B0604030504040204" pitchFamily="34" charset="0"/>
                <a:cs typeface="Times New Roman" panose="02020603050405020304" pitchFamily="18" charset="0"/>
              </a:rPr>
              <a:t>beneficii</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certificări</a:t>
            </a:r>
            <a:r>
              <a:rPr lang="en-US" dirty="0">
                <a:latin typeface="Fira Sans Extra Condensed "/>
                <a:ea typeface="Tahoma" panose="020B0604030504040204" pitchFamily="34" charset="0"/>
                <a:cs typeface="Times New Roman" panose="02020603050405020304" pitchFamily="18" charset="0"/>
              </a:rPr>
              <a:t> de </a:t>
            </a:r>
            <a:r>
              <a:rPr lang="en-US" dirty="0" err="1">
                <a:latin typeface="Fira Sans Extra Condensed "/>
                <a:ea typeface="Tahoma" panose="020B0604030504040204" pitchFamily="34" charset="0"/>
                <a:cs typeface="Times New Roman" panose="02020603050405020304" pitchFamily="18" charset="0"/>
              </a:rPr>
              <a:t>calitate</a:t>
            </a:r>
            <a:endParaRPr lang="ro-MD" dirty="0">
              <a:latin typeface="Fira Sans Extra Condensed "/>
              <a:ea typeface="Tahoma" panose="020B0604030504040204" pitchFamily="34" charset="0"/>
              <a:cs typeface="Times New Roman" panose="02020603050405020304" pitchFamily="18" charset="0"/>
            </a:endParaRPr>
          </a:p>
          <a:p>
            <a:pPr marL="0" indent="0" algn="just">
              <a:buNone/>
            </a:pPr>
            <a:r>
              <a:rPr lang="ro-MD"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informații</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despre</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originea</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ingredientelor</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materialelor</a:t>
            </a:r>
            <a:endParaRPr lang="ro-MD" dirty="0">
              <a:latin typeface="Fira Sans Extra Condensed "/>
              <a:ea typeface="Tahoma" panose="020B0604030504040204" pitchFamily="34" charset="0"/>
              <a:cs typeface="Times New Roman" panose="02020603050405020304" pitchFamily="18" charset="0"/>
            </a:endParaRPr>
          </a:p>
          <a:p>
            <a:pPr marL="0" indent="0" algn="just">
              <a:buNone/>
            </a:pPr>
            <a:r>
              <a:rPr lang="ro-MD"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prezentarea</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produsului</a:t>
            </a:r>
            <a:r>
              <a:rPr lang="en-US" dirty="0">
                <a:latin typeface="Fira Sans Extra Condensed "/>
                <a:ea typeface="Tahoma" panose="020B0604030504040204" pitchFamily="34" charset="0"/>
                <a:cs typeface="Times New Roman" panose="02020603050405020304" pitchFamily="18" charset="0"/>
              </a:rPr>
              <a:t> din </a:t>
            </a:r>
            <a:r>
              <a:rPr lang="en-US" dirty="0" err="1">
                <a:latin typeface="Fira Sans Extra Condensed "/>
                <a:ea typeface="Tahoma" panose="020B0604030504040204" pitchFamily="34" charset="0"/>
                <a:cs typeface="Times New Roman" panose="02020603050405020304" pitchFamily="18" charset="0"/>
              </a:rPr>
              <a:t>mai</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multe</a:t>
            </a:r>
            <a:r>
              <a:rPr lang="en-US" dirty="0">
                <a:latin typeface="Fira Sans Extra Condensed "/>
                <a:ea typeface="Tahoma" panose="020B0604030504040204" pitchFamily="34" charset="0"/>
                <a:cs typeface="Times New Roman" panose="02020603050405020304" pitchFamily="18" charset="0"/>
              </a:rPr>
              <a:t> </a:t>
            </a:r>
            <a:r>
              <a:rPr lang="en-US" dirty="0" err="1">
                <a:latin typeface="Fira Sans Extra Condensed "/>
                <a:ea typeface="Tahoma" panose="020B0604030504040204" pitchFamily="34" charset="0"/>
                <a:cs typeface="Times New Roman" panose="02020603050405020304" pitchFamily="18" charset="0"/>
              </a:rPr>
              <a:t>unghiuri</a:t>
            </a:r>
            <a:endParaRPr lang="en-US" dirty="0">
              <a:latin typeface="Fira Sans Extra Condensed "/>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909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876487" y="772329"/>
            <a:ext cx="394940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MD" dirty="0"/>
              <a:t>Scopul lucrării</a:t>
            </a:r>
            <a:r>
              <a:rPr lang="en-US" dirty="0"/>
              <a:t>:</a:t>
            </a:r>
            <a:endParaRPr dirty="0"/>
          </a:p>
        </p:txBody>
      </p:sp>
      <p:grpSp>
        <p:nvGrpSpPr>
          <p:cNvPr id="206" name="Google Shape;206;p18"/>
          <p:cNvGrpSpPr/>
          <p:nvPr/>
        </p:nvGrpSpPr>
        <p:grpSpPr>
          <a:xfrm>
            <a:off x="6386660" y="1004972"/>
            <a:ext cx="2307284" cy="1909953"/>
            <a:chOff x="6386660" y="1004972"/>
            <a:chExt cx="2307284" cy="1909953"/>
          </a:xfrm>
        </p:grpSpPr>
        <p:sp>
          <p:nvSpPr>
            <p:cNvPr id="207" name="Google Shape;207;p18"/>
            <p:cNvSpPr/>
            <p:nvPr/>
          </p:nvSpPr>
          <p:spPr>
            <a:xfrm>
              <a:off x="6597690" y="1850192"/>
              <a:ext cx="212881" cy="169891"/>
            </a:xfrm>
            <a:custGeom>
              <a:avLst/>
              <a:gdLst/>
              <a:ahLst/>
              <a:cxnLst/>
              <a:rect l="l" t="t" r="r" b="b"/>
              <a:pathLst>
                <a:path w="5759" h="4596" extrusionOk="0">
                  <a:moveTo>
                    <a:pt x="2921" y="0"/>
                  </a:moveTo>
                  <a:cubicBezTo>
                    <a:pt x="1498" y="0"/>
                    <a:pt x="0" y="1094"/>
                    <a:pt x="193" y="2637"/>
                  </a:cubicBezTo>
                  <a:cubicBezTo>
                    <a:pt x="330" y="3831"/>
                    <a:pt x="1507" y="4596"/>
                    <a:pt x="2663" y="4596"/>
                  </a:cubicBezTo>
                  <a:cubicBezTo>
                    <a:pt x="2910" y="4596"/>
                    <a:pt x="3157" y="4560"/>
                    <a:pt x="3392" y="4487"/>
                  </a:cubicBezTo>
                  <a:cubicBezTo>
                    <a:pt x="5725" y="3754"/>
                    <a:pt x="5759" y="171"/>
                    <a:pt x="3076" y="5"/>
                  </a:cubicBezTo>
                  <a:cubicBezTo>
                    <a:pt x="3024" y="2"/>
                    <a:pt x="2973" y="0"/>
                    <a:pt x="2921" y="0"/>
                  </a:cubicBez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8"/>
            <p:cNvGrpSpPr/>
            <p:nvPr/>
          </p:nvGrpSpPr>
          <p:grpSpPr>
            <a:xfrm>
              <a:off x="6386660" y="1004972"/>
              <a:ext cx="2307284" cy="1909953"/>
              <a:chOff x="4001825" y="1458425"/>
              <a:chExt cx="1560475" cy="1291750"/>
            </a:xfrm>
          </p:grpSpPr>
          <p:sp>
            <p:nvSpPr>
              <p:cNvPr id="209" name="Google Shape;209;p18"/>
              <p:cNvSpPr/>
              <p:nvPr/>
            </p:nvSpPr>
            <p:spPr>
              <a:xfrm>
                <a:off x="4518375" y="1570700"/>
                <a:ext cx="4175" cy="2125"/>
              </a:xfrm>
              <a:custGeom>
                <a:avLst/>
                <a:gdLst/>
                <a:ahLst/>
                <a:cxnLst/>
                <a:rect l="l" t="t" r="r" b="b"/>
                <a:pathLst>
                  <a:path w="167" h="85" extrusionOk="0">
                    <a:moveTo>
                      <a:pt x="33" y="1"/>
                    </a:moveTo>
                    <a:lnTo>
                      <a:pt x="33" y="34"/>
                    </a:lnTo>
                    <a:lnTo>
                      <a:pt x="0" y="34"/>
                    </a:lnTo>
                    <a:lnTo>
                      <a:pt x="0" y="84"/>
                    </a:lnTo>
                    <a:lnTo>
                      <a:pt x="167" y="84"/>
                    </a:lnTo>
                    <a:lnTo>
                      <a:pt x="167" y="34"/>
                    </a:lnTo>
                    <a:lnTo>
                      <a:pt x="133" y="34"/>
                    </a:lnTo>
                    <a:lnTo>
                      <a:pt x="133"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4399650" y="1530300"/>
                <a:ext cx="25850" cy="25025"/>
              </a:xfrm>
              <a:custGeom>
                <a:avLst/>
                <a:gdLst/>
                <a:ahLst/>
                <a:cxnLst/>
                <a:rect l="l" t="t" r="r" b="b"/>
                <a:pathLst>
                  <a:path w="1034" h="1001" extrusionOk="0">
                    <a:moveTo>
                      <a:pt x="950" y="1"/>
                    </a:moveTo>
                    <a:lnTo>
                      <a:pt x="950" y="34"/>
                    </a:lnTo>
                    <a:lnTo>
                      <a:pt x="917" y="34"/>
                    </a:lnTo>
                    <a:lnTo>
                      <a:pt x="917" y="67"/>
                    </a:lnTo>
                    <a:lnTo>
                      <a:pt x="883" y="67"/>
                    </a:lnTo>
                    <a:lnTo>
                      <a:pt x="883" y="84"/>
                    </a:lnTo>
                    <a:lnTo>
                      <a:pt x="867" y="84"/>
                    </a:lnTo>
                    <a:lnTo>
                      <a:pt x="867" y="117"/>
                    </a:lnTo>
                    <a:lnTo>
                      <a:pt x="833" y="117"/>
                    </a:lnTo>
                    <a:lnTo>
                      <a:pt x="833" y="150"/>
                    </a:lnTo>
                    <a:lnTo>
                      <a:pt x="800" y="150"/>
                    </a:lnTo>
                    <a:lnTo>
                      <a:pt x="800" y="167"/>
                    </a:lnTo>
                    <a:lnTo>
                      <a:pt x="783" y="167"/>
                    </a:lnTo>
                    <a:lnTo>
                      <a:pt x="783" y="200"/>
                    </a:lnTo>
                    <a:lnTo>
                      <a:pt x="750" y="200"/>
                    </a:lnTo>
                    <a:lnTo>
                      <a:pt x="750" y="234"/>
                    </a:lnTo>
                    <a:lnTo>
                      <a:pt x="717" y="234"/>
                    </a:lnTo>
                    <a:lnTo>
                      <a:pt x="717" y="250"/>
                    </a:lnTo>
                    <a:lnTo>
                      <a:pt x="700" y="250"/>
                    </a:lnTo>
                    <a:lnTo>
                      <a:pt x="700" y="284"/>
                    </a:lnTo>
                    <a:lnTo>
                      <a:pt x="667" y="284"/>
                    </a:lnTo>
                    <a:lnTo>
                      <a:pt x="667" y="317"/>
                    </a:lnTo>
                    <a:lnTo>
                      <a:pt x="633" y="317"/>
                    </a:lnTo>
                    <a:lnTo>
                      <a:pt x="633" y="334"/>
                    </a:lnTo>
                    <a:lnTo>
                      <a:pt x="617" y="334"/>
                    </a:lnTo>
                    <a:lnTo>
                      <a:pt x="617" y="367"/>
                    </a:lnTo>
                    <a:lnTo>
                      <a:pt x="583" y="367"/>
                    </a:lnTo>
                    <a:lnTo>
                      <a:pt x="583" y="400"/>
                    </a:lnTo>
                    <a:lnTo>
                      <a:pt x="550" y="400"/>
                    </a:lnTo>
                    <a:lnTo>
                      <a:pt x="550" y="417"/>
                    </a:lnTo>
                    <a:lnTo>
                      <a:pt x="533" y="417"/>
                    </a:lnTo>
                    <a:lnTo>
                      <a:pt x="533" y="450"/>
                    </a:lnTo>
                    <a:lnTo>
                      <a:pt x="500" y="450"/>
                    </a:lnTo>
                    <a:lnTo>
                      <a:pt x="500" y="484"/>
                    </a:lnTo>
                    <a:lnTo>
                      <a:pt x="467" y="484"/>
                    </a:lnTo>
                    <a:lnTo>
                      <a:pt x="467" y="500"/>
                    </a:lnTo>
                    <a:lnTo>
                      <a:pt x="450" y="500"/>
                    </a:lnTo>
                    <a:lnTo>
                      <a:pt x="450" y="534"/>
                    </a:lnTo>
                    <a:lnTo>
                      <a:pt x="417" y="534"/>
                    </a:lnTo>
                    <a:lnTo>
                      <a:pt x="417" y="567"/>
                    </a:lnTo>
                    <a:lnTo>
                      <a:pt x="383" y="567"/>
                    </a:lnTo>
                    <a:lnTo>
                      <a:pt x="383" y="584"/>
                    </a:lnTo>
                    <a:lnTo>
                      <a:pt x="367" y="584"/>
                    </a:lnTo>
                    <a:lnTo>
                      <a:pt x="367" y="617"/>
                    </a:lnTo>
                    <a:lnTo>
                      <a:pt x="333" y="617"/>
                    </a:lnTo>
                    <a:lnTo>
                      <a:pt x="333" y="650"/>
                    </a:lnTo>
                    <a:lnTo>
                      <a:pt x="300" y="650"/>
                    </a:lnTo>
                    <a:lnTo>
                      <a:pt x="300" y="667"/>
                    </a:lnTo>
                    <a:lnTo>
                      <a:pt x="283" y="667"/>
                    </a:lnTo>
                    <a:lnTo>
                      <a:pt x="283" y="700"/>
                    </a:lnTo>
                    <a:lnTo>
                      <a:pt x="250" y="700"/>
                    </a:lnTo>
                    <a:lnTo>
                      <a:pt x="250" y="734"/>
                    </a:lnTo>
                    <a:lnTo>
                      <a:pt x="217" y="734"/>
                    </a:lnTo>
                    <a:lnTo>
                      <a:pt x="217" y="750"/>
                    </a:lnTo>
                    <a:lnTo>
                      <a:pt x="200" y="750"/>
                    </a:lnTo>
                    <a:lnTo>
                      <a:pt x="200" y="784"/>
                    </a:lnTo>
                    <a:lnTo>
                      <a:pt x="167" y="784"/>
                    </a:lnTo>
                    <a:lnTo>
                      <a:pt x="167" y="817"/>
                    </a:lnTo>
                    <a:lnTo>
                      <a:pt x="133" y="817"/>
                    </a:lnTo>
                    <a:lnTo>
                      <a:pt x="133" y="834"/>
                    </a:lnTo>
                    <a:lnTo>
                      <a:pt x="117" y="834"/>
                    </a:lnTo>
                    <a:lnTo>
                      <a:pt x="117" y="867"/>
                    </a:lnTo>
                    <a:lnTo>
                      <a:pt x="83" y="867"/>
                    </a:lnTo>
                    <a:lnTo>
                      <a:pt x="83" y="900"/>
                    </a:lnTo>
                    <a:lnTo>
                      <a:pt x="50" y="900"/>
                    </a:lnTo>
                    <a:lnTo>
                      <a:pt x="50" y="917"/>
                    </a:lnTo>
                    <a:lnTo>
                      <a:pt x="33" y="917"/>
                    </a:lnTo>
                    <a:lnTo>
                      <a:pt x="33" y="950"/>
                    </a:lnTo>
                    <a:lnTo>
                      <a:pt x="0" y="950"/>
                    </a:lnTo>
                    <a:lnTo>
                      <a:pt x="0" y="984"/>
                    </a:lnTo>
                    <a:lnTo>
                      <a:pt x="50" y="984"/>
                    </a:lnTo>
                    <a:lnTo>
                      <a:pt x="50" y="1000"/>
                    </a:lnTo>
                    <a:lnTo>
                      <a:pt x="117" y="1000"/>
                    </a:lnTo>
                    <a:lnTo>
                      <a:pt x="117" y="984"/>
                    </a:lnTo>
                    <a:lnTo>
                      <a:pt x="133" y="984"/>
                    </a:lnTo>
                    <a:lnTo>
                      <a:pt x="133" y="950"/>
                    </a:lnTo>
                    <a:lnTo>
                      <a:pt x="167" y="950"/>
                    </a:lnTo>
                    <a:lnTo>
                      <a:pt x="167" y="917"/>
                    </a:lnTo>
                    <a:lnTo>
                      <a:pt x="200" y="917"/>
                    </a:lnTo>
                    <a:lnTo>
                      <a:pt x="200" y="900"/>
                    </a:lnTo>
                    <a:lnTo>
                      <a:pt x="217" y="900"/>
                    </a:lnTo>
                    <a:lnTo>
                      <a:pt x="217" y="867"/>
                    </a:lnTo>
                    <a:lnTo>
                      <a:pt x="250" y="867"/>
                    </a:lnTo>
                    <a:lnTo>
                      <a:pt x="250" y="834"/>
                    </a:lnTo>
                    <a:lnTo>
                      <a:pt x="283" y="834"/>
                    </a:lnTo>
                    <a:lnTo>
                      <a:pt x="283" y="817"/>
                    </a:lnTo>
                    <a:lnTo>
                      <a:pt x="300" y="817"/>
                    </a:lnTo>
                    <a:lnTo>
                      <a:pt x="300" y="784"/>
                    </a:lnTo>
                    <a:lnTo>
                      <a:pt x="333" y="784"/>
                    </a:lnTo>
                    <a:lnTo>
                      <a:pt x="333" y="750"/>
                    </a:lnTo>
                    <a:lnTo>
                      <a:pt x="367" y="750"/>
                    </a:lnTo>
                    <a:lnTo>
                      <a:pt x="367" y="734"/>
                    </a:lnTo>
                    <a:lnTo>
                      <a:pt x="383" y="734"/>
                    </a:lnTo>
                    <a:lnTo>
                      <a:pt x="383" y="700"/>
                    </a:lnTo>
                    <a:lnTo>
                      <a:pt x="417" y="700"/>
                    </a:lnTo>
                    <a:lnTo>
                      <a:pt x="417" y="667"/>
                    </a:lnTo>
                    <a:lnTo>
                      <a:pt x="450" y="667"/>
                    </a:lnTo>
                    <a:lnTo>
                      <a:pt x="450" y="650"/>
                    </a:lnTo>
                    <a:lnTo>
                      <a:pt x="467" y="650"/>
                    </a:lnTo>
                    <a:lnTo>
                      <a:pt x="467" y="617"/>
                    </a:lnTo>
                    <a:lnTo>
                      <a:pt x="500" y="617"/>
                    </a:lnTo>
                    <a:lnTo>
                      <a:pt x="500" y="584"/>
                    </a:lnTo>
                    <a:lnTo>
                      <a:pt x="533" y="584"/>
                    </a:lnTo>
                    <a:lnTo>
                      <a:pt x="533" y="567"/>
                    </a:lnTo>
                    <a:lnTo>
                      <a:pt x="550" y="567"/>
                    </a:lnTo>
                    <a:lnTo>
                      <a:pt x="550" y="534"/>
                    </a:lnTo>
                    <a:lnTo>
                      <a:pt x="583" y="534"/>
                    </a:lnTo>
                    <a:lnTo>
                      <a:pt x="583" y="500"/>
                    </a:lnTo>
                    <a:lnTo>
                      <a:pt x="617" y="500"/>
                    </a:lnTo>
                    <a:lnTo>
                      <a:pt x="617" y="484"/>
                    </a:lnTo>
                    <a:lnTo>
                      <a:pt x="633" y="484"/>
                    </a:lnTo>
                    <a:lnTo>
                      <a:pt x="633" y="450"/>
                    </a:lnTo>
                    <a:lnTo>
                      <a:pt x="667" y="450"/>
                    </a:lnTo>
                    <a:lnTo>
                      <a:pt x="667" y="417"/>
                    </a:lnTo>
                    <a:lnTo>
                      <a:pt x="700" y="417"/>
                    </a:lnTo>
                    <a:lnTo>
                      <a:pt x="700" y="400"/>
                    </a:lnTo>
                    <a:lnTo>
                      <a:pt x="717" y="400"/>
                    </a:lnTo>
                    <a:lnTo>
                      <a:pt x="717" y="367"/>
                    </a:lnTo>
                    <a:lnTo>
                      <a:pt x="750" y="367"/>
                    </a:lnTo>
                    <a:lnTo>
                      <a:pt x="750" y="334"/>
                    </a:lnTo>
                    <a:lnTo>
                      <a:pt x="783" y="334"/>
                    </a:lnTo>
                    <a:lnTo>
                      <a:pt x="783" y="317"/>
                    </a:lnTo>
                    <a:lnTo>
                      <a:pt x="800" y="317"/>
                    </a:lnTo>
                    <a:lnTo>
                      <a:pt x="800" y="284"/>
                    </a:lnTo>
                    <a:lnTo>
                      <a:pt x="833" y="284"/>
                    </a:lnTo>
                    <a:lnTo>
                      <a:pt x="833" y="250"/>
                    </a:lnTo>
                    <a:lnTo>
                      <a:pt x="867" y="250"/>
                    </a:lnTo>
                    <a:lnTo>
                      <a:pt x="867" y="234"/>
                    </a:lnTo>
                    <a:lnTo>
                      <a:pt x="883" y="234"/>
                    </a:lnTo>
                    <a:lnTo>
                      <a:pt x="883" y="200"/>
                    </a:lnTo>
                    <a:lnTo>
                      <a:pt x="917" y="200"/>
                    </a:lnTo>
                    <a:lnTo>
                      <a:pt x="917" y="167"/>
                    </a:lnTo>
                    <a:lnTo>
                      <a:pt x="950" y="167"/>
                    </a:lnTo>
                    <a:lnTo>
                      <a:pt x="950" y="150"/>
                    </a:lnTo>
                    <a:lnTo>
                      <a:pt x="967" y="150"/>
                    </a:lnTo>
                    <a:lnTo>
                      <a:pt x="967" y="117"/>
                    </a:lnTo>
                    <a:lnTo>
                      <a:pt x="1000" y="117"/>
                    </a:lnTo>
                    <a:lnTo>
                      <a:pt x="1000" y="84"/>
                    </a:lnTo>
                    <a:lnTo>
                      <a:pt x="1033" y="84"/>
                    </a:lnTo>
                    <a:lnTo>
                      <a:pt x="1033"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4402975" y="1536550"/>
                <a:ext cx="39175" cy="38350"/>
              </a:xfrm>
              <a:custGeom>
                <a:avLst/>
                <a:gdLst/>
                <a:ahLst/>
                <a:cxnLst/>
                <a:rect l="l" t="t" r="r" b="b"/>
                <a:pathLst>
                  <a:path w="1567" h="1534" extrusionOk="0">
                    <a:moveTo>
                      <a:pt x="1400" y="0"/>
                    </a:moveTo>
                    <a:lnTo>
                      <a:pt x="1400" y="34"/>
                    </a:lnTo>
                    <a:lnTo>
                      <a:pt x="1367" y="34"/>
                    </a:lnTo>
                    <a:lnTo>
                      <a:pt x="1367" y="67"/>
                    </a:lnTo>
                    <a:lnTo>
                      <a:pt x="1333" y="67"/>
                    </a:lnTo>
                    <a:lnTo>
                      <a:pt x="1333" y="84"/>
                    </a:lnTo>
                    <a:lnTo>
                      <a:pt x="1317" y="84"/>
                    </a:lnTo>
                    <a:lnTo>
                      <a:pt x="1317" y="117"/>
                    </a:lnTo>
                    <a:lnTo>
                      <a:pt x="1284" y="117"/>
                    </a:lnTo>
                    <a:lnTo>
                      <a:pt x="1284" y="150"/>
                    </a:lnTo>
                    <a:lnTo>
                      <a:pt x="1250" y="150"/>
                    </a:lnTo>
                    <a:lnTo>
                      <a:pt x="1250" y="167"/>
                    </a:lnTo>
                    <a:lnTo>
                      <a:pt x="1234" y="167"/>
                    </a:lnTo>
                    <a:lnTo>
                      <a:pt x="1234" y="200"/>
                    </a:lnTo>
                    <a:lnTo>
                      <a:pt x="1200" y="200"/>
                    </a:lnTo>
                    <a:lnTo>
                      <a:pt x="1200" y="234"/>
                    </a:lnTo>
                    <a:lnTo>
                      <a:pt x="1167" y="234"/>
                    </a:lnTo>
                    <a:lnTo>
                      <a:pt x="1167" y="250"/>
                    </a:lnTo>
                    <a:lnTo>
                      <a:pt x="1150" y="250"/>
                    </a:lnTo>
                    <a:lnTo>
                      <a:pt x="1150" y="284"/>
                    </a:lnTo>
                    <a:lnTo>
                      <a:pt x="1117" y="284"/>
                    </a:lnTo>
                    <a:lnTo>
                      <a:pt x="1117" y="317"/>
                    </a:lnTo>
                    <a:lnTo>
                      <a:pt x="1084" y="317"/>
                    </a:lnTo>
                    <a:lnTo>
                      <a:pt x="1084" y="334"/>
                    </a:lnTo>
                    <a:lnTo>
                      <a:pt x="1067" y="334"/>
                    </a:lnTo>
                    <a:lnTo>
                      <a:pt x="1067" y="367"/>
                    </a:lnTo>
                    <a:lnTo>
                      <a:pt x="1034" y="367"/>
                    </a:lnTo>
                    <a:lnTo>
                      <a:pt x="1034" y="400"/>
                    </a:lnTo>
                    <a:lnTo>
                      <a:pt x="1000" y="400"/>
                    </a:lnTo>
                    <a:lnTo>
                      <a:pt x="1000" y="417"/>
                    </a:lnTo>
                    <a:lnTo>
                      <a:pt x="984" y="417"/>
                    </a:lnTo>
                    <a:lnTo>
                      <a:pt x="984" y="450"/>
                    </a:lnTo>
                    <a:lnTo>
                      <a:pt x="950" y="450"/>
                    </a:lnTo>
                    <a:lnTo>
                      <a:pt x="950" y="484"/>
                    </a:lnTo>
                    <a:lnTo>
                      <a:pt x="917" y="484"/>
                    </a:lnTo>
                    <a:lnTo>
                      <a:pt x="917" y="500"/>
                    </a:lnTo>
                    <a:lnTo>
                      <a:pt x="900" y="500"/>
                    </a:lnTo>
                    <a:lnTo>
                      <a:pt x="900" y="534"/>
                    </a:lnTo>
                    <a:lnTo>
                      <a:pt x="867" y="534"/>
                    </a:lnTo>
                    <a:lnTo>
                      <a:pt x="867" y="567"/>
                    </a:lnTo>
                    <a:lnTo>
                      <a:pt x="834" y="567"/>
                    </a:lnTo>
                    <a:lnTo>
                      <a:pt x="834" y="584"/>
                    </a:lnTo>
                    <a:lnTo>
                      <a:pt x="817" y="584"/>
                    </a:lnTo>
                    <a:lnTo>
                      <a:pt x="817" y="617"/>
                    </a:lnTo>
                    <a:lnTo>
                      <a:pt x="784" y="617"/>
                    </a:lnTo>
                    <a:lnTo>
                      <a:pt x="784" y="650"/>
                    </a:lnTo>
                    <a:lnTo>
                      <a:pt x="750" y="650"/>
                    </a:lnTo>
                    <a:lnTo>
                      <a:pt x="750" y="667"/>
                    </a:lnTo>
                    <a:lnTo>
                      <a:pt x="734" y="667"/>
                    </a:lnTo>
                    <a:lnTo>
                      <a:pt x="734" y="700"/>
                    </a:lnTo>
                    <a:lnTo>
                      <a:pt x="700" y="700"/>
                    </a:lnTo>
                    <a:lnTo>
                      <a:pt x="700" y="734"/>
                    </a:lnTo>
                    <a:lnTo>
                      <a:pt x="667" y="734"/>
                    </a:lnTo>
                    <a:lnTo>
                      <a:pt x="667" y="750"/>
                    </a:lnTo>
                    <a:lnTo>
                      <a:pt x="650" y="750"/>
                    </a:lnTo>
                    <a:lnTo>
                      <a:pt x="650" y="784"/>
                    </a:lnTo>
                    <a:lnTo>
                      <a:pt x="617" y="784"/>
                    </a:lnTo>
                    <a:lnTo>
                      <a:pt x="617" y="834"/>
                    </a:lnTo>
                    <a:lnTo>
                      <a:pt x="650" y="834"/>
                    </a:lnTo>
                    <a:lnTo>
                      <a:pt x="650" y="867"/>
                    </a:lnTo>
                    <a:lnTo>
                      <a:pt x="784" y="867"/>
                    </a:lnTo>
                    <a:lnTo>
                      <a:pt x="784" y="834"/>
                    </a:lnTo>
                    <a:lnTo>
                      <a:pt x="817" y="834"/>
                    </a:lnTo>
                    <a:lnTo>
                      <a:pt x="817" y="817"/>
                    </a:lnTo>
                    <a:lnTo>
                      <a:pt x="834" y="817"/>
                    </a:lnTo>
                    <a:lnTo>
                      <a:pt x="834" y="784"/>
                    </a:lnTo>
                    <a:lnTo>
                      <a:pt x="867" y="784"/>
                    </a:lnTo>
                    <a:lnTo>
                      <a:pt x="867" y="750"/>
                    </a:lnTo>
                    <a:lnTo>
                      <a:pt x="900" y="750"/>
                    </a:lnTo>
                    <a:lnTo>
                      <a:pt x="900" y="734"/>
                    </a:lnTo>
                    <a:lnTo>
                      <a:pt x="917" y="734"/>
                    </a:lnTo>
                    <a:lnTo>
                      <a:pt x="917" y="700"/>
                    </a:lnTo>
                    <a:lnTo>
                      <a:pt x="950" y="700"/>
                    </a:lnTo>
                    <a:lnTo>
                      <a:pt x="950" y="667"/>
                    </a:lnTo>
                    <a:lnTo>
                      <a:pt x="984" y="667"/>
                    </a:lnTo>
                    <a:lnTo>
                      <a:pt x="984" y="650"/>
                    </a:lnTo>
                    <a:lnTo>
                      <a:pt x="1000" y="650"/>
                    </a:lnTo>
                    <a:lnTo>
                      <a:pt x="1000" y="617"/>
                    </a:lnTo>
                    <a:lnTo>
                      <a:pt x="1034" y="617"/>
                    </a:lnTo>
                    <a:lnTo>
                      <a:pt x="1034" y="584"/>
                    </a:lnTo>
                    <a:lnTo>
                      <a:pt x="1067" y="584"/>
                    </a:lnTo>
                    <a:lnTo>
                      <a:pt x="1067" y="567"/>
                    </a:lnTo>
                    <a:lnTo>
                      <a:pt x="1084" y="567"/>
                    </a:lnTo>
                    <a:lnTo>
                      <a:pt x="1084" y="534"/>
                    </a:lnTo>
                    <a:lnTo>
                      <a:pt x="1117" y="534"/>
                    </a:lnTo>
                    <a:lnTo>
                      <a:pt x="1117" y="500"/>
                    </a:lnTo>
                    <a:lnTo>
                      <a:pt x="1150" y="500"/>
                    </a:lnTo>
                    <a:lnTo>
                      <a:pt x="1150" y="484"/>
                    </a:lnTo>
                    <a:lnTo>
                      <a:pt x="1167" y="484"/>
                    </a:lnTo>
                    <a:lnTo>
                      <a:pt x="1167" y="450"/>
                    </a:lnTo>
                    <a:lnTo>
                      <a:pt x="1200" y="450"/>
                    </a:lnTo>
                    <a:lnTo>
                      <a:pt x="1200" y="417"/>
                    </a:lnTo>
                    <a:lnTo>
                      <a:pt x="1234" y="417"/>
                    </a:lnTo>
                    <a:lnTo>
                      <a:pt x="1234" y="400"/>
                    </a:lnTo>
                    <a:lnTo>
                      <a:pt x="1250" y="400"/>
                    </a:lnTo>
                    <a:lnTo>
                      <a:pt x="1250" y="367"/>
                    </a:lnTo>
                    <a:lnTo>
                      <a:pt x="1284" y="367"/>
                    </a:lnTo>
                    <a:lnTo>
                      <a:pt x="1284" y="334"/>
                    </a:lnTo>
                    <a:lnTo>
                      <a:pt x="1317" y="334"/>
                    </a:lnTo>
                    <a:lnTo>
                      <a:pt x="1317" y="317"/>
                    </a:lnTo>
                    <a:lnTo>
                      <a:pt x="1333" y="317"/>
                    </a:lnTo>
                    <a:lnTo>
                      <a:pt x="1333" y="284"/>
                    </a:lnTo>
                    <a:lnTo>
                      <a:pt x="1367" y="284"/>
                    </a:lnTo>
                    <a:lnTo>
                      <a:pt x="1367" y="250"/>
                    </a:lnTo>
                    <a:lnTo>
                      <a:pt x="1400" y="250"/>
                    </a:lnTo>
                    <a:lnTo>
                      <a:pt x="1400" y="234"/>
                    </a:lnTo>
                    <a:lnTo>
                      <a:pt x="1417" y="234"/>
                    </a:lnTo>
                    <a:lnTo>
                      <a:pt x="1417" y="200"/>
                    </a:lnTo>
                    <a:lnTo>
                      <a:pt x="1450" y="200"/>
                    </a:lnTo>
                    <a:lnTo>
                      <a:pt x="1450" y="167"/>
                    </a:lnTo>
                    <a:lnTo>
                      <a:pt x="1483" y="167"/>
                    </a:lnTo>
                    <a:lnTo>
                      <a:pt x="1483" y="150"/>
                    </a:lnTo>
                    <a:lnTo>
                      <a:pt x="1500" y="150"/>
                    </a:lnTo>
                    <a:lnTo>
                      <a:pt x="1500" y="117"/>
                    </a:lnTo>
                    <a:lnTo>
                      <a:pt x="1533" y="117"/>
                    </a:lnTo>
                    <a:lnTo>
                      <a:pt x="1533" y="84"/>
                    </a:lnTo>
                    <a:lnTo>
                      <a:pt x="1567" y="84"/>
                    </a:lnTo>
                    <a:lnTo>
                      <a:pt x="1567" y="34"/>
                    </a:lnTo>
                    <a:lnTo>
                      <a:pt x="1500" y="34"/>
                    </a:lnTo>
                    <a:lnTo>
                      <a:pt x="1500" y="0"/>
                    </a:lnTo>
                    <a:close/>
                    <a:moveTo>
                      <a:pt x="150" y="1250"/>
                    </a:moveTo>
                    <a:lnTo>
                      <a:pt x="150" y="1283"/>
                    </a:lnTo>
                    <a:lnTo>
                      <a:pt x="117" y="1283"/>
                    </a:lnTo>
                    <a:lnTo>
                      <a:pt x="117" y="1317"/>
                    </a:lnTo>
                    <a:lnTo>
                      <a:pt x="84" y="1317"/>
                    </a:lnTo>
                    <a:lnTo>
                      <a:pt x="84" y="1333"/>
                    </a:lnTo>
                    <a:lnTo>
                      <a:pt x="67" y="1333"/>
                    </a:lnTo>
                    <a:lnTo>
                      <a:pt x="67" y="1367"/>
                    </a:lnTo>
                    <a:lnTo>
                      <a:pt x="34" y="1367"/>
                    </a:lnTo>
                    <a:lnTo>
                      <a:pt x="34" y="1400"/>
                    </a:lnTo>
                    <a:lnTo>
                      <a:pt x="0" y="1400"/>
                    </a:lnTo>
                    <a:lnTo>
                      <a:pt x="0" y="1483"/>
                    </a:lnTo>
                    <a:lnTo>
                      <a:pt x="34" y="1483"/>
                    </a:lnTo>
                    <a:lnTo>
                      <a:pt x="34" y="1500"/>
                    </a:lnTo>
                    <a:lnTo>
                      <a:pt x="67" y="1500"/>
                    </a:lnTo>
                    <a:lnTo>
                      <a:pt x="67" y="1533"/>
                    </a:lnTo>
                    <a:lnTo>
                      <a:pt x="117" y="1533"/>
                    </a:lnTo>
                    <a:lnTo>
                      <a:pt x="117" y="1500"/>
                    </a:lnTo>
                    <a:lnTo>
                      <a:pt x="150" y="1500"/>
                    </a:lnTo>
                    <a:lnTo>
                      <a:pt x="150" y="1483"/>
                    </a:lnTo>
                    <a:lnTo>
                      <a:pt x="167" y="1483"/>
                    </a:lnTo>
                    <a:lnTo>
                      <a:pt x="167" y="1450"/>
                    </a:lnTo>
                    <a:lnTo>
                      <a:pt x="200" y="1450"/>
                    </a:lnTo>
                    <a:lnTo>
                      <a:pt x="200" y="1417"/>
                    </a:lnTo>
                    <a:lnTo>
                      <a:pt x="234" y="1417"/>
                    </a:lnTo>
                    <a:lnTo>
                      <a:pt x="234" y="1400"/>
                    </a:lnTo>
                    <a:lnTo>
                      <a:pt x="250" y="1400"/>
                    </a:lnTo>
                    <a:lnTo>
                      <a:pt x="250" y="1367"/>
                    </a:lnTo>
                    <a:lnTo>
                      <a:pt x="284" y="1367"/>
                    </a:lnTo>
                    <a:lnTo>
                      <a:pt x="284" y="1333"/>
                    </a:lnTo>
                    <a:lnTo>
                      <a:pt x="317" y="1333"/>
                    </a:lnTo>
                    <a:lnTo>
                      <a:pt x="317" y="1283"/>
                    </a:lnTo>
                    <a:lnTo>
                      <a:pt x="200" y="1283"/>
                    </a:lnTo>
                    <a:lnTo>
                      <a:pt x="200" y="125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4414225" y="1543625"/>
                <a:ext cx="43750" cy="42525"/>
              </a:xfrm>
              <a:custGeom>
                <a:avLst/>
                <a:gdLst/>
                <a:ahLst/>
                <a:cxnLst/>
                <a:rect l="l" t="t" r="r" b="b"/>
                <a:pathLst>
                  <a:path w="1750" h="1701" extrusionOk="0">
                    <a:moveTo>
                      <a:pt x="1617" y="1"/>
                    </a:moveTo>
                    <a:lnTo>
                      <a:pt x="1617" y="34"/>
                    </a:lnTo>
                    <a:lnTo>
                      <a:pt x="1583" y="34"/>
                    </a:lnTo>
                    <a:lnTo>
                      <a:pt x="1583" y="51"/>
                    </a:lnTo>
                    <a:lnTo>
                      <a:pt x="1550" y="51"/>
                    </a:lnTo>
                    <a:lnTo>
                      <a:pt x="1550" y="84"/>
                    </a:lnTo>
                    <a:lnTo>
                      <a:pt x="1533" y="84"/>
                    </a:lnTo>
                    <a:lnTo>
                      <a:pt x="1533" y="117"/>
                    </a:lnTo>
                    <a:lnTo>
                      <a:pt x="1500" y="117"/>
                    </a:lnTo>
                    <a:lnTo>
                      <a:pt x="1500" y="134"/>
                    </a:lnTo>
                    <a:lnTo>
                      <a:pt x="1467" y="134"/>
                    </a:lnTo>
                    <a:lnTo>
                      <a:pt x="1467" y="167"/>
                    </a:lnTo>
                    <a:lnTo>
                      <a:pt x="1450" y="167"/>
                    </a:lnTo>
                    <a:lnTo>
                      <a:pt x="1450" y="201"/>
                    </a:lnTo>
                    <a:lnTo>
                      <a:pt x="1417" y="201"/>
                    </a:lnTo>
                    <a:lnTo>
                      <a:pt x="1417" y="217"/>
                    </a:lnTo>
                    <a:lnTo>
                      <a:pt x="1383" y="217"/>
                    </a:lnTo>
                    <a:lnTo>
                      <a:pt x="1383" y="251"/>
                    </a:lnTo>
                    <a:lnTo>
                      <a:pt x="1367" y="251"/>
                    </a:lnTo>
                    <a:lnTo>
                      <a:pt x="1367" y="284"/>
                    </a:lnTo>
                    <a:lnTo>
                      <a:pt x="1333" y="284"/>
                    </a:lnTo>
                    <a:lnTo>
                      <a:pt x="1333" y="301"/>
                    </a:lnTo>
                    <a:lnTo>
                      <a:pt x="1300" y="301"/>
                    </a:lnTo>
                    <a:lnTo>
                      <a:pt x="1300" y="334"/>
                    </a:lnTo>
                    <a:lnTo>
                      <a:pt x="1283" y="334"/>
                    </a:lnTo>
                    <a:lnTo>
                      <a:pt x="1283" y="367"/>
                    </a:lnTo>
                    <a:lnTo>
                      <a:pt x="1250" y="367"/>
                    </a:lnTo>
                    <a:lnTo>
                      <a:pt x="1250" y="384"/>
                    </a:lnTo>
                    <a:lnTo>
                      <a:pt x="1217" y="384"/>
                    </a:lnTo>
                    <a:lnTo>
                      <a:pt x="1217" y="417"/>
                    </a:lnTo>
                    <a:lnTo>
                      <a:pt x="1200" y="417"/>
                    </a:lnTo>
                    <a:lnTo>
                      <a:pt x="1200" y="451"/>
                    </a:lnTo>
                    <a:lnTo>
                      <a:pt x="1167" y="451"/>
                    </a:lnTo>
                    <a:lnTo>
                      <a:pt x="1167" y="467"/>
                    </a:lnTo>
                    <a:lnTo>
                      <a:pt x="1133" y="467"/>
                    </a:lnTo>
                    <a:lnTo>
                      <a:pt x="1133" y="501"/>
                    </a:lnTo>
                    <a:lnTo>
                      <a:pt x="1117" y="501"/>
                    </a:lnTo>
                    <a:lnTo>
                      <a:pt x="1117" y="534"/>
                    </a:lnTo>
                    <a:lnTo>
                      <a:pt x="1083" y="534"/>
                    </a:lnTo>
                    <a:lnTo>
                      <a:pt x="1083" y="551"/>
                    </a:lnTo>
                    <a:lnTo>
                      <a:pt x="1050" y="551"/>
                    </a:lnTo>
                    <a:lnTo>
                      <a:pt x="1050" y="584"/>
                    </a:lnTo>
                    <a:lnTo>
                      <a:pt x="1033" y="584"/>
                    </a:lnTo>
                    <a:lnTo>
                      <a:pt x="1033" y="617"/>
                    </a:lnTo>
                    <a:lnTo>
                      <a:pt x="1000" y="617"/>
                    </a:lnTo>
                    <a:lnTo>
                      <a:pt x="1000" y="634"/>
                    </a:lnTo>
                    <a:lnTo>
                      <a:pt x="967" y="634"/>
                    </a:lnTo>
                    <a:lnTo>
                      <a:pt x="967" y="667"/>
                    </a:lnTo>
                    <a:lnTo>
                      <a:pt x="950" y="667"/>
                    </a:lnTo>
                    <a:lnTo>
                      <a:pt x="950" y="701"/>
                    </a:lnTo>
                    <a:lnTo>
                      <a:pt x="1133" y="701"/>
                    </a:lnTo>
                    <a:lnTo>
                      <a:pt x="1133" y="667"/>
                    </a:lnTo>
                    <a:lnTo>
                      <a:pt x="1167" y="667"/>
                    </a:lnTo>
                    <a:lnTo>
                      <a:pt x="1167" y="634"/>
                    </a:lnTo>
                    <a:lnTo>
                      <a:pt x="1200" y="634"/>
                    </a:lnTo>
                    <a:lnTo>
                      <a:pt x="1200" y="617"/>
                    </a:lnTo>
                    <a:lnTo>
                      <a:pt x="1217" y="617"/>
                    </a:lnTo>
                    <a:lnTo>
                      <a:pt x="1217" y="584"/>
                    </a:lnTo>
                    <a:lnTo>
                      <a:pt x="1250" y="584"/>
                    </a:lnTo>
                    <a:lnTo>
                      <a:pt x="1250" y="551"/>
                    </a:lnTo>
                    <a:lnTo>
                      <a:pt x="1283" y="551"/>
                    </a:lnTo>
                    <a:lnTo>
                      <a:pt x="1283" y="534"/>
                    </a:lnTo>
                    <a:lnTo>
                      <a:pt x="1300" y="534"/>
                    </a:lnTo>
                    <a:lnTo>
                      <a:pt x="1300" y="501"/>
                    </a:lnTo>
                    <a:lnTo>
                      <a:pt x="1333" y="501"/>
                    </a:lnTo>
                    <a:lnTo>
                      <a:pt x="1333" y="467"/>
                    </a:lnTo>
                    <a:lnTo>
                      <a:pt x="1367" y="467"/>
                    </a:lnTo>
                    <a:lnTo>
                      <a:pt x="1367" y="451"/>
                    </a:lnTo>
                    <a:lnTo>
                      <a:pt x="1383" y="451"/>
                    </a:lnTo>
                    <a:lnTo>
                      <a:pt x="1383" y="417"/>
                    </a:lnTo>
                    <a:lnTo>
                      <a:pt x="1417" y="417"/>
                    </a:lnTo>
                    <a:lnTo>
                      <a:pt x="1417" y="384"/>
                    </a:lnTo>
                    <a:lnTo>
                      <a:pt x="1450" y="384"/>
                    </a:lnTo>
                    <a:lnTo>
                      <a:pt x="1450" y="367"/>
                    </a:lnTo>
                    <a:lnTo>
                      <a:pt x="1467" y="367"/>
                    </a:lnTo>
                    <a:lnTo>
                      <a:pt x="1467" y="334"/>
                    </a:lnTo>
                    <a:lnTo>
                      <a:pt x="1500" y="334"/>
                    </a:lnTo>
                    <a:lnTo>
                      <a:pt x="1500" y="301"/>
                    </a:lnTo>
                    <a:lnTo>
                      <a:pt x="1533" y="301"/>
                    </a:lnTo>
                    <a:lnTo>
                      <a:pt x="1533" y="284"/>
                    </a:lnTo>
                    <a:lnTo>
                      <a:pt x="1550" y="284"/>
                    </a:lnTo>
                    <a:lnTo>
                      <a:pt x="1550" y="251"/>
                    </a:lnTo>
                    <a:lnTo>
                      <a:pt x="1583" y="251"/>
                    </a:lnTo>
                    <a:lnTo>
                      <a:pt x="1583" y="217"/>
                    </a:lnTo>
                    <a:lnTo>
                      <a:pt x="1617" y="217"/>
                    </a:lnTo>
                    <a:lnTo>
                      <a:pt x="1617" y="201"/>
                    </a:lnTo>
                    <a:lnTo>
                      <a:pt x="1633" y="201"/>
                    </a:lnTo>
                    <a:lnTo>
                      <a:pt x="1633" y="167"/>
                    </a:lnTo>
                    <a:lnTo>
                      <a:pt x="1667" y="167"/>
                    </a:lnTo>
                    <a:lnTo>
                      <a:pt x="1667" y="134"/>
                    </a:lnTo>
                    <a:lnTo>
                      <a:pt x="1700" y="134"/>
                    </a:lnTo>
                    <a:lnTo>
                      <a:pt x="1700" y="117"/>
                    </a:lnTo>
                    <a:lnTo>
                      <a:pt x="1717" y="117"/>
                    </a:lnTo>
                    <a:lnTo>
                      <a:pt x="1717" y="84"/>
                    </a:lnTo>
                    <a:lnTo>
                      <a:pt x="1750" y="84"/>
                    </a:lnTo>
                    <a:lnTo>
                      <a:pt x="1750" y="34"/>
                    </a:lnTo>
                    <a:lnTo>
                      <a:pt x="1717" y="34"/>
                    </a:lnTo>
                    <a:lnTo>
                      <a:pt x="1717" y="1"/>
                    </a:lnTo>
                    <a:close/>
                    <a:moveTo>
                      <a:pt x="500" y="1117"/>
                    </a:moveTo>
                    <a:lnTo>
                      <a:pt x="500" y="1134"/>
                    </a:lnTo>
                    <a:lnTo>
                      <a:pt x="467" y="1134"/>
                    </a:lnTo>
                    <a:lnTo>
                      <a:pt x="467" y="1167"/>
                    </a:lnTo>
                    <a:lnTo>
                      <a:pt x="450" y="1167"/>
                    </a:lnTo>
                    <a:lnTo>
                      <a:pt x="450" y="1200"/>
                    </a:lnTo>
                    <a:lnTo>
                      <a:pt x="417" y="1200"/>
                    </a:lnTo>
                    <a:lnTo>
                      <a:pt x="417" y="1217"/>
                    </a:lnTo>
                    <a:lnTo>
                      <a:pt x="384" y="1217"/>
                    </a:lnTo>
                    <a:lnTo>
                      <a:pt x="384" y="1250"/>
                    </a:lnTo>
                    <a:lnTo>
                      <a:pt x="367" y="1250"/>
                    </a:lnTo>
                    <a:lnTo>
                      <a:pt x="367" y="1284"/>
                    </a:lnTo>
                    <a:lnTo>
                      <a:pt x="334" y="1284"/>
                    </a:lnTo>
                    <a:lnTo>
                      <a:pt x="334" y="1300"/>
                    </a:lnTo>
                    <a:lnTo>
                      <a:pt x="300" y="1300"/>
                    </a:lnTo>
                    <a:lnTo>
                      <a:pt x="300" y="1334"/>
                    </a:lnTo>
                    <a:lnTo>
                      <a:pt x="284" y="1334"/>
                    </a:lnTo>
                    <a:lnTo>
                      <a:pt x="284" y="1367"/>
                    </a:lnTo>
                    <a:lnTo>
                      <a:pt x="250" y="1367"/>
                    </a:lnTo>
                    <a:lnTo>
                      <a:pt x="250" y="1384"/>
                    </a:lnTo>
                    <a:lnTo>
                      <a:pt x="217" y="1384"/>
                    </a:lnTo>
                    <a:lnTo>
                      <a:pt x="217" y="1417"/>
                    </a:lnTo>
                    <a:lnTo>
                      <a:pt x="200" y="1417"/>
                    </a:lnTo>
                    <a:lnTo>
                      <a:pt x="200" y="1450"/>
                    </a:lnTo>
                    <a:lnTo>
                      <a:pt x="167" y="1450"/>
                    </a:lnTo>
                    <a:lnTo>
                      <a:pt x="167" y="1467"/>
                    </a:lnTo>
                    <a:lnTo>
                      <a:pt x="134" y="1467"/>
                    </a:lnTo>
                    <a:lnTo>
                      <a:pt x="134" y="1500"/>
                    </a:lnTo>
                    <a:lnTo>
                      <a:pt x="117" y="1500"/>
                    </a:lnTo>
                    <a:lnTo>
                      <a:pt x="117" y="1534"/>
                    </a:lnTo>
                    <a:lnTo>
                      <a:pt x="84" y="1534"/>
                    </a:lnTo>
                    <a:lnTo>
                      <a:pt x="84" y="1550"/>
                    </a:lnTo>
                    <a:lnTo>
                      <a:pt x="50" y="1550"/>
                    </a:lnTo>
                    <a:lnTo>
                      <a:pt x="50" y="1584"/>
                    </a:lnTo>
                    <a:lnTo>
                      <a:pt x="34" y="1584"/>
                    </a:lnTo>
                    <a:lnTo>
                      <a:pt x="34" y="1617"/>
                    </a:lnTo>
                    <a:lnTo>
                      <a:pt x="0" y="1617"/>
                    </a:lnTo>
                    <a:lnTo>
                      <a:pt x="0" y="1634"/>
                    </a:lnTo>
                    <a:lnTo>
                      <a:pt x="34" y="1634"/>
                    </a:lnTo>
                    <a:lnTo>
                      <a:pt x="34" y="1667"/>
                    </a:lnTo>
                    <a:lnTo>
                      <a:pt x="50" y="1667"/>
                    </a:lnTo>
                    <a:lnTo>
                      <a:pt x="50" y="1700"/>
                    </a:lnTo>
                    <a:lnTo>
                      <a:pt x="134" y="1700"/>
                    </a:lnTo>
                    <a:lnTo>
                      <a:pt x="134" y="1667"/>
                    </a:lnTo>
                    <a:lnTo>
                      <a:pt x="167" y="1667"/>
                    </a:lnTo>
                    <a:lnTo>
                      <a:pt x="167" y="1634"/>
                    </a:lnTo>
                    <a:lnTo>
                      <a:pt x="200" y="1634"/>
                    </a:lnTo>
                    <a:lnTo>
                      <a:pt x="200" y="1617"/>
                    </a:lnTo>
                    <a:lnTo>
                      <a:pt x="217" y="1617"/>
                    </a:lnTo>
                    <a:lnTo>
                      <a:pt x="217" y="1584"/>
                    </a:lnTo>
                    <a:lnTo>
                      <a:pt x="250" y="1584"/>
                    </a:lnTo>
                    <a:lnTo>
                      <a:pt x="250" y="1550"/>
                    </a:lnTo>
                    <a:lnTo>
                      <a:pt x="284" y="1550"/>
                    </a:lnTo>
                    <a:lnTo>
                      <a:pt x="284" y="1534"/>
                    </a:lnTo>
                    <a:lnTo>
                      <a:pt x="300" y="1534"/>
                    </a:lnTo>
                    <a:lnTo>
                      <a:pt x="300" y="1500"/>
                    </a:lnTo>
                    <a:lnTo>
                      <a:pt x="334" y="1500"/>
                    </a:lnTo>
                    <a:lnTo>
                      <a:pt x="334" y="1467"/>
                    </a:lnTo>
                    <a:lnTo>
                      <a:pt x="367" y="1467"/>
                    </a:lnTo>
                    <a:lnTo>
                      <a:pt x="367" y="1450"/>
                    </a:lnTo>
                    <a:lnTo>
                      <a:pt x="384" y="1450"/>
                    </a:lnTo>
                    <a:lnTo>
                      <a:pt x="384" y="1417"/>
                    </a:lnTo>
                    <a:lnTo>
                      <a:pt x="417" y="1417"/>
                    </a:lnTo>
                    <a:lnTo>
                      <a:pt x="417" y="1384"/>
                    </a:lnTo>
                    <a:lnTo>
                      <a:pt x="450" y="1384"/>
                    </a:lnTo>
                    <a:lnTo>
                      <a:pt x="450" y="1367"/>
                    </a:lnTo>
                    <a:lnTo>
                      <a:pt x="467" y="1367"/>
                    </a:lnTo>
                    <a:lnTo>
                      <a:pt x="467" y="1334"/>
                    </a:lnTo>
                    <a:lnTo>
                      <a:pt x="500" y="1334"/>
                    </a:lnTo>
                    <a:lnTo>
                      <a:pt x="500" y="1300"/>
                    </a:lnTo>
                    <a:lnTo>
                      <a:pt x="534" y="1300"/>
                    </a:lnTo>
                    <a:lnTo>
                      <a:pt x="534" y="1284"/>
                    </a:lnTo>
                    <a:lnTo>
                      <a:pt x="550" y="1284"/>
                    </a:lnTo>
                    <a:lnTo>
                      <a:pt x="550" y="1250"/>
                    </a:lnTo>
                    <a:lnTo>
                      <a:pt x="584" y="1250"/>
                    </a:lnTo>
                    <a:lnTo>
                      <a:pt x="584" y="1217"/>
                    </a:lnTo>
                    <a:lnTo>
                      <a:pt x="617" y="1217"/>
                    </a:lnTo>
                    <a:lnTo>
                      <a:pt x="617" y="1200"/>
                    </a:lnTo>
                    <a:lnTo>
                      <a:pt x="634" y="1200"/>
                    </a:lnTo>
                    <a:lnTo>
                      <a:pt x="634" y="1167"/>
                    </a:lnTo>
                    <a:lnTo>
                      <a:pt x="667" y="1167"/>
                    </a:lnTo>
                    <a:lnTo>
                      <a:pt x="667" y="1134"/>
                    </a:lnTo>
                    <a:lnTo>
                      <a:pt x="634" y="1134"/>
                    </a:lnTo>
                    <a:lnTo>
                      <a:pt x="634" y="1117"/>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4277575" y="1504050"/>
                <a:ext cx="58775" cy="59175"/>
              </a:xfrm>
              <a:custGeom>
                <a:avLst/>
                <a:gdLst/>
                <a:ahLst/>
                <a:cxnLst/>
                <a:rect l="l" t="t" r="r" b="b"/>
                <a:pathLst>
                  <a:path w="2351" h="2367" extrusionOk="0">
                    <a:moveTo>
                      <a:pt x="2267" y="1"/>
                    </a:moveTo>
                    <a:lnTo>
                      <a:pt x="2267" y="34"/>
                    </a:lnTo>
                    <a:lnTo>
                      <a:pt x="2250" y="34"/>
                    </a:lnTo>
                    <a:lnTo>
                      <a:pt x="2250" y="51"/>
                    </a:lnTo>
                    <a:lnTo>
                      <a:pt x="2217" y="51"/>
                    </a:lnTo>
                    <a:lnTo>
                      <a:pt x="2217" y="84"/>
                    </a:lnTo>
                    <a:lnTo>
                      <a:pt x="2184" y="84"/>
                    </a:lnTo>
                    <a:lnTo>
                      <a:pt x="2184" y="117"/>
                    </a:lnTo>
                    <a:lnTo>
                      <a:pt x="2167" y="117"/>
                    </a:lnTo>
                    <a:lnTo>
                      <a:pt x="2167" y="134"/>
                    </a:lnTo>
                    <a:lnTo>
                      <a:pt x="2134" y="134"/>
                    </a:lnTo>
                    <a:lnTo>
                      <a:pt x="2134" y="167"/>
                    </a:lnTo>
                    <a:lnTo>
                      <a:pt x="2100" y="167"/>
                    </a:lnTo>
                    <a:lnTo>
                      <a:pt x="2100" y="201"/>
                    </a:lnTo>
                    <a:lnTo>
                      <a:pt x="2084" y="201"/>
                    </a:lnTo>
                    <a:lnTo>
                      <a:pt x="2084" y="217"/>
                    </a:lnTo>
                    <a:lnTo>
                      <a:pt x="2050" y="217"/>
                    </a:lnTo>
                    <a:lnTo>
                      <a:pt x="2050" y="251"/>
                    </a:lnTo>
                    <a:lnTo>
                      <a:pt x="2017" y="251"/>
                    </a:lnTo>
                    <a:lnTo>
                      <a:pt x="2017" y="284"/>
                    </a:lnTo>
                    <a:lnTo>
                      <a:pt x="2001" y="284"/>
                    </a:lnTo>
                    <a:lnTo>
                      <a:pt x="2001" y="301"/>
                    </a:lnTo>
                    <a:lnTo>
                      <a:pt x="1967" y="301"/>
                    </a:lnTo>
                    <a:lnTo>
                      <a:pt x="1967" y="334"/>
                    </a:lnTo>
                    <a:lnTo>
                      <a:pt x="1934" y="334"/>
                    </a:lnTo>
                    <a:lnTo>
                      <a:pt x="1934" y="367"/>
                    </a:lnTo>
                    <a:lnTo>
                      <a:pt x="1917" y="367"/>
                    </a:lnTo>
                    <a:lnTo>
                      <a:pt x="1917" y="384"/>
                    </a:lnTo>
                    <a:lnTo>
                      <a:pt x="1884" y="384"/>
                    </a:lnTo>
                    <a:lnTo>
                      <a:pt x="1884" y="417"/>
                    </a:lnTo>
                    <a:lnTo>
                      <a:pt x="1851" y="417"/>
                    </a:lnTo>
                    <a:lnTo>
                      <a:pt x="1851" y="451"/>
                    </a:lnTo>
                    <a:lnTo>
                      <a:pt x="1834" y="451"/>
                    </a:lnTo>
                    <a:lnTo>
                      <a:pt x="1834" y="467"/>
                    </a:lnTo>
                    <a:lnTo>
                      <a:pt x="1801" y="467"/>
                    </a:lnTo>
                    <a:lnTo>
                      <a:pt x="1801" y="501"/>
                    </a:lnTo>
                    <a:lnTo>
                      <a:pt x="1767" y="501"/>
                    </a:lnTo>
                    <a:lnTo>
                      <a:pt x="1767" y="534"/>
                    </a:lnTo>
                    <a:lnTo>
                      <a:pt x="1751" y="534"/>
                    </a:lnTo>
                    <a:lnTo>
                      <a:pt x="1751" y="551"/>
                    </a:lnTo>
                    <a:lnTo>
                      <a:pt x="1717" y="551"/>
                    </a:lnTo>
                    <a:lnTo>
                      <a:pt x="1717" y="584"/>
                    </a:lnTo>
                    <a:lnTo>
                      <a:pt x="1684" y="584"/>
                    </a:lnTo>
                    <a:lnTo>
                      <a:pt x="1684" y="617"/>
                    </a:lnTo>
                    <a:lnTo>
                      <a:pt x="1667" y="617"/>
                    </a:lnTo>
                    <a:lnTo>
                      <a:pt x="1667" y="634"/>
                    </a:lnTo>
                    <a:lnTo>
                      <a:pt x="1634" y="634"/>
                    </a:lnTo>
                    <a:lnTo>
                      <a:pt x="1634" y="667"/>
                    </a:lnTo>
                    <a:lnTo>
                      <a:pt x="1601" y="667"/>
                    </a:lnTo>
                    <a:lnTo>
                      <a:pt x="1601" y="701"/>
                    </a:lnTo>
                    <a:lnTo>
                      <a:pt x="1584" y="701"/>
                    </a:lnTo>
                    <a:lnTo>
                      <a:pt x="1584" y="717"/>
                    </a:lnTo>
                    <a:lnTo>
                      <a:pt x="1551" y="717"/>
                    </a:lnTo>
                    <a:lnTo>
                      <a:pt x="1551" y="751"/>
                    </a:lnTo>
                    <a:lnTo>
                      <a:pt x="1517" y="751"/>
                    </a:lnTo>
                    <a:lnTo>
                      <a:pt x="1517" y="784"/>
                    </a:lnTo>
                    <a:lnTo>
                      <a:pt x="1501" y="784"/>
                    </a:lnTo>
                    <a:lnTo>
                      <a:pt x="1501" y="801"/>
                    </a:lnTo>
                    <a:lnTo>
                      <a:pt x="1467" y="801"/>
                    </a:lnTo>
                    <a:lnTo>
                      <a:pt x="1467" y="834"/>
                    </a:lnTo>
                    <a:lnTo>
                      <a:pt x="1434" y="834"/>
                    </a:lnTo>
                    <a:lnTo>
                      <a:pt x="1434" y="867"/>
                    </a:lnTo>
                    <a:lnTo>
                      <a:pt x="1417" y="867"/>
                    </a:lnTo>
                    <a:lnTo>
                      <a:pt x="1417" y="884"/>
                    </a:lnTo>
                    <a:lnTo>
                      <a:pt x="1384" y="884"/>
                    </a:lnTo>
                    <a:lnTo>
                      <a:pt x="1384" y="917"/>
                    </a:lnTo>
                    <a:lnTo>
                      <a:pt x="1351" y="917"/>
                    </a:lnTo>
                    <a:lnTo>
                      <a:pt x="1351" y="951"/>
                    </a:lnTo>
                    <a:lnTo>
                      <a:pt x="1334" y="951"/>
                    </a:lnTo>
                    <a:lnTo>
                      <a:pt x="1334" y="967"/>
                    </a:lnTo>
                    <a:lnTo>
                      <a:pt x="1301" y="967"/>
                    </a:lnTo>
                    <a:lnTo>
                      <a:pt x="1301" y="1001"/>
                    </a:lnTo>
                    <a:lnTo>
                      <a:pt x="1267" y="1001"/>
                    </a:lnTo>
                    <a:lnTo>
                      <a:pt x="1267" y="1034"/>
                    </a:lnTo>
                    <a:lnTo>
                      <a:pt x="1251" y="1034"/>
                    </a:lnTo>
                    <a:lnTo>
                      <a:pt x="1251" y="1051"/>
                    </a:lnTo>
                    <a:lnTo>
                      <a:pt x="1217" y="1051"/>
                    </a:lnTo>
                    <a:lnTo>
                      <a:pt x="1217" y="1084"/>
                    </a:lnTo>
                    <a:lnTo>
                      <a:pt x="1184" y="1084"/>
                    </a:lnTo>
                    <a:lnTo>
                      <a:pt x="1184" y="1117"/>
                    </a:lnTo>
                    <a:lnTo>
                      <a:pt x="1167" y="1117"/>
                    </a:lnTo>
                    <a:lnTo>
                      <a:pt x="1167" y="1134"/>
                    </a:lnTo>
                    <a:lnTo>
                      <a:pt x="1134" y="1134"/>
                    </a:lnTo>
                    <a:lnTo>
                      <a:pt x="1134" y="1167"/>
                    </a:lnTo>
                    <a:lnTo>
                      <a:pt x="1101" y="1167"/>
                    </a:lnTo>
                    <a:lnTo>
                      <a:pt x="1101" y="1200"/>
                    </a:lnTo>
                    <a:lnTo>
                      <a:pt x="1084" y="1200"/>
                    </a:lnTo>
                    <a:lnTo>
                      <a:pt x="1084" y="1217"/>
                    </a:lnTo>
                    <a:lnTo>
                      <a:pt x="1051" y="1217"/>
                    </a:lnTo>
                    <a:lnTo>
                      <a:pt x="1051" y="1250"/>
                    </a:lnTo>
                    <a:lnTo>
                      <a:pt x="1017" y="1250"/>
                    </a:lnTo>
                    <a:lnTo>
                      <a:pt x="1017" y="1284"/>
                    </a:lnTo>
                    <a:lnTo>
                      <a:pt x="1001" y="1284"/>
                    </a:lnTo>
                    <a:lnTo>
                      <a:pt x="1001" y="1300"/>
                    </a:lnTo>
                    <a:lnTo>
                      <a:pt x="967" y="1300"/>
                    </a:lnTo>
                    <a:lnTo>
                      <a:pt x="967" y="1334"/>
                    </a:lnTo>
                    <a:lnTo>
                      <a:pt x="934" y="1334"/>
                    </a:lnTo>
                    <a:lnTo>
                      <a:pt x="934" y="1367"/>
                    </a:lnTo>
                    <a:lnTo>
                      <a:pt x="917" y="1367"/>
                    </a:lnTo>
                    <a:lnTo>
                      <a:pt x="917" y="1384"/>
                    </a:lnTo>
                    <a:lnTo>
                      <a:pt x="884" y="1384"/>
                    </a:lnTo>
                    <a:lnTo>
                      <a:pt x="884" y="1417"/>
                    </a:lnTo>
                    <a:lnTo>
                      <a:pt x="851" y="1417"/>
                    </a:lnTo>
                    <a:lnTo>
                      <a:pt x="851" y="1450"/>
                    </a:lnTo>
                    <a:lnTo>
                      <a:pt x="834" y="1450"/>
                    </a:lnTo>
                    <a:lnTo>
                      <a:pt x="834" y="1467"/>
                    </a:lnTo>
                    <a:lnTo>
                      <a:pt x="801" y="1467"/>
                    </a:lnTo>
                    <a:lnTo>
                      <a:pt x="801" y="1500"/>
                    </a:lnTo>
                    <a:lnTo>
                      <a:pt x="767" y="1500"/>
                    </a:lnTo>
                    <a:lnTo>
                      <a:pt x="767" y="1534"/>
                    </a:lnTo>
                    <a:lnTo>
                      <a:pt x="751" y="1534"/>
                    </a:lnTo>
                    <a:lnTo>
                      <a:pt x="751" y="1550"/>
                    </a:lnTo>
                    <a:lnTo>
                      <a:pt x="717" y="1550"/>
                    </a:lnTo>
                    <a:lnTo>
                      <a:pt x="717" y="1584"/>
                    </a:lnTo>
                    <a:lnTo>
                      <a:pt x="684" y="1584"/>
                    </a:lnTo>
                    <a:lnTo>
                      <a:pt x="684" y="1617"/>
                    </a:lnTo>
                    <a:lnTo>
                      <a:pt x="667" y="1617"/>
                    </a:lnTo>
                    <a:lnTo>
                      <a:pt x="667" y="1667"/>
                    </a:lnTo>
                    <a:lnTo>
                      <a:pt x="767" y="1667"/>
                    </a:lnTo>
                    <a:lnTo>
                      <a:pt x="767" y="1634"/>
                    </a:lnTo>
                    <a:lnTo>
                      <a:pt x="801" y="1634"/>
                    </a:lnTo>
                    <a:lnTo>
                      <a:pt x="801" y="1617"/>
                    </a:lnTo>
                    <a:lnTo>
                      <a:pt x="834" y="1617"/>
                    </a:lnTo>
                    <a:lnTo>
                      <a:pt x="834" y="1584"/>
                    </a:lnTo>
                    <a:lnTo>
                      <a:pt x="851" y="1584"/>
                    </a:lnTo>
                    <a:lnTo>
                      <a:pt x="851" y="1550"/>
                    </a:lnTo>
                    <a:lnTo>
                      <a:pt x="884" y="1550"/>
                    </a:lnTo>
                    <a:lnTo>
                      <a:pt x="884" y="1534"/>
                    </a:lnTo>
                    <a:lnTo>
                      <a:pt x="917" y="1534"/>
                    </a:lnTo>
                    <a:lnTo>
                      <a:pt x="917" y="1500"/>
                    </a:lnTo>
                    <a:lnTo>
                      <a:pt x="934" y="1500"/>
                    </a:lnTo>
                    <a:lnTo>
                      <a:pt x="934" y="1467"/>
                    </a:lnTo>
                    <a:lnTo>
                      <a:pt x="967" y="1467"/>
                    </a:lnTo>
                    <a:lnTo>
                      <a:pt x="967" y="1450"/>
                    </a:lnTo>
                    <a:lnTo>
                      <a:pt x="1001" y="1450"/>
                    </a:lnTo>
                    <a:lnTo>
                      <a:pt x="1001" y="1417"/>
                    </a:lnTo>
                    <a:lnTo>
                      <a:pt x="1017" y="1417"/>
                    </a:lnTo>
                    <a:lnTo>
                      <a:pt x="1017" y="1384"/>
                    </a:lnTo>
                    <a:lnTo>
                      <a:pt x="1051" y="1384"/>
                    </a:lnTo>
                    <a:lnTo>
                      <a:pt x="1051" y="1367"/>
                    </a:lnTo>
                    <a:lnTo>
                      <a:pt x="1084" y="1367"/>
                    </a:lnTo>
                    <a:lnTo>
                      <a:pt x="1084" y="1334"/>
                    </a:lnTo>
                    <a:lnTo>
                      <a:pt x="1101" y="1334"/>
                    </a:lnTo>
                    <a:lnTo>
                      <a:pt x="1101" y="1300"/>
                    </a:lnTo>
                    <a:lnTo>
                      <a:pt x="1134" y="1300"/>
                    </a:lnTo>
                    <a:lnTo>
                      <a:pt x="1134" y="1284"/>
                    </a:lnTo>
                    <a:lnTo>
                      <a:pt x="1167" y="1284"/>
                    </a:lnTo>
                    <a:lnTo>
                      <a:pt x="1167" y="1250"/>
                    </a:lnTo>
                    <a:lnTo>
                      <a:pt x="1184" y="1250"/>
                    </a:lnTo>
                    <a:lnTo>
                      <a:pt x="1184" y="1217"/>
                    </a:lnTo>
                    <a:lnTo>
                      <a:pt x="1217" y="1217"/>
                    </a:lnTo>
                    <a:lnTo>
                      <a:pt x="1217" y="1200"/>
                    </a:lnTo>
                    <a:lnTo>
                      <a:pt x="1251" y="1200"/>
                    </a:lnTo>
                    <a:lnTo>
                      <a:pt x="1251" y="1167"/>
                    </a:lnTo>
                    <a:lnTo>
                      <a:pt x="1267" y="1167"/>
                    </a:lnTo>
                    <a:lnTo>
                      <a:pt x="1267" y="1134"/>
                    </a:lnTo>
                    <a:lnTo>
                      <a:pt x="1301" y="1134"/>
                    </a:lnTo>
                    <a:lnTo>
                      <a:pt x="1301" y="1117"/>
                    </a:lnTo>
                    <a:lnTo>
                      <a:pt x="1334" y="1117"/>
                    </a:lnTo>
                    <a:lnTo>
                      <a:pt x="1334" y="1084"/>
                    </a:lnTo>
                    <a:lnTo>
                      <a:pt x="1351" y="1084"/>
                    </a:lnTo>
                    <a:lnTo>
                      <a:pt x="1351" y="1051"/>
                    </a:lnTo>
                    <a:lnTo>
                      <a:pt x="1384" y="1051"/>
                    </a:lnTo>
                    <a:lnTo>
                      <a:pt x="1384" y="1034"/>
                    </a:lnTo>
                    <a:lnTo>
                      <a:pt x="1417" y="1034"/>
                    </a:lnTo>
                    <a:lnTo>
                      <a:pt x="1417" y="1001"/>
                    </a:lnTo>
                    <a:lnTo>
                      <a:pt x="1434" y="1001"/>
                    </a:lnTo>
                    <a:lnTo>
                      <a:pt x="1434" y="967"/>
                    </a:lnTo>
                    <a:lnTo>
                      <a:pt x="1467" y="967"/>
                    </a:lnTo>
                    <a:lnTo>
                      <a:pt x="1467" y="951"/>
                    </a:lnTo>
                    <a:lnTo>
                      <a:pt x="1501" y="951"/>
                    </a:lnTo>
                    <a:lnTo>
                      <a:pt x="1501" y="917"/>
                    </a:lnTo>
                    <a:lnTo>
                      <a:pt x="1517" y="917"/>
                    </a:lnTo>
                    <a:lnTo>
                      <a:pt x="1517" y="884"/>
                    </a:lnTo>
                    <a:lnTo>
                      <a:pt x="1551" y="884"/>
                    </a:lnTo>
                    <a:lnTo>
                      <a:pt x="1551" y="867"/>
                    </a:lnTo>
                    <a:lnTo>
                      <a:pt x="1584" y="867"/>
                    </a:lnTo>
                    <a:lnTo>
                      <a:pt x="1584" y="834"/>
                    </a:lnTo>
                    <a:lnTo>
                      <a:pt x="1601" y="834"/>
                    </a:lnTo>
                    <a:lnTo>
                      <a:pt x="1601" y="801"/>
                    </a:lnTo>
                    <a:lnTo>
                      <a:pt x="1634" y="801"/>
                    </a:lnTo>
                    <a:lnTo>
                      <a:pt x="1634" y="784"/>
                    </a:lnTo>
                    <a:lnTo>
                      <a:pt x="1667" y="784"/>
                    </a:lnTo>
                    <a:lnTo>
                      <a:pt x="1667" y="751"/>
                    </a:lnTo>
                    <a:lnTo>
                      <a:pt x="1684" y="751"/>
                    </a:lnTo>
                    <a:lnTo>
                      <a:pt x="1684" y="717"/>
                    </a:lnTo>
                    <a:lnTo>
                      <a:pt x="1717" y="717"/>
                    </a:lnTo>
                    <a:lnTo>
                      <a:pt x="1717" y="701"/>
                    </a:lnTo>
                    <a:lnTo>
                      <a:pt x="1751" y="701"/>
                    </a:lnTo>
                    <a:lnTo>
                      <a:pt x="1751" y="667"/>
                    </a:lnTo>
                    <a:lnTo>
                      <a:pt x="1767" y="667"/>
                    </a:lnTo>
                    <a:lnTo>
                      <a:pt x="1767" y="634"/>
                    </a:lnTo>
                    <a:lnTo>
                      <a:pt x="1801" y="634"/>
                    </a:lnTo>
                    <a:lnTo>
                      <a:pt x="1801" y="617"/>
                    </a:lnTo>
                    <a:lnTo>
                      <a:pt x="1834" y="617"/>
                    </a:lnTo>
                    <a:lnTo>
                      <a:pt x="1834" y="584"/>
                    </a:lnTo>
                    <a:lnTo>
                      <a:pt x="1851" y="584"/>
                    </a:lnTo>
                    <a:lnTo>
                      <a:pt x="1851" y="551"/>
                    </a:lnTo>
                    <a:lnTo>
                      <a:pt x="1884" y="551"/>
                    </a:lnTo>
                    <a:lnTo>
                      <a:pt x="1884" y="534"/>
                    </a:lnTo>
                    <a:lnTo>
                      <a:pt x="1917" y="534"/>
                    </a:lnTo>
                    <a:lnTo>
                      <a:pt x="1917" y="501"/>
                    </a:lnTo>
                    <a:lnTo>
                      <a:pt x="1934" y="501"/>
                    </a:lnTo>
                    <a:lnTo>
                      <a:pt x="1934" y="467"/>
                    </a:lnTo>
                    <a:lnTo>
                      <a:pt x="1967" y="467"/>
                    </a:lnTo>
                    <a:lnTo>
                      <a:pt x="1967" y="451"/>
                    </a:lnTo>
                    <a:lnTo>
                      <a:pt x="2001" y="451"/>
                    </a:lnTo>
                    <a:lnTo>
                      <a:pt x="2001" y="417"/>
                    </a:lnTo>
                    <a:lnTo>
                      <a:pt x="2017" y="417"/>
                    </a:lnTo>
                    <a:lnTo>
                      <a:pt x="2017" y="384"/>
                    </a:lnTo>
                    <a:lnTo>
                      <a:pt x="2050" y="384"/>
                    </a:lnTo>
                    <a:lnTo>
                      <a:pt x="2050" y="367"/>
                    </a:lnTo>
                    <a:lnTo>
                      <a:pt x="2084" y="367"/>
                    </a:lnTo>
                    <a:lnTo>
                      <a:pt x="2084" y="334"/>
                    </a:lnTo>
                    <a:lnTo>
                      <a:pt x="2100" y="334"/>
                    </a:lnTo>
                    <a:lnTo>
                      <a:pt x="2100" y="301"/>
                    </a:lnTo>
                    <a:lnTo>
                      <a:pt x="2134" y="301"/>
                    </a:lnTo>
                    <a:lnTo>
                      <a:pt x="2134" y="284"/>
                    </a:lnTo>
                    <a:lnTo>
                      <a:pt x="2167" y="284"/>
                    </a:lnTo>
                    <a:lnTo>
                      <a:pt x="2167" y="251"/>
                    </a:lnTo>
                    <a:lnTo>
                      <a:pt x="2184" y="251"/>
                    </a:lnTo>
                    <a:lnTo>
                      <a:pt x="2184" y="217"/>
                    </a:lnTo>
                    <a:lnTo>
                      <a:pt x="2217" y="217"/>
                    </a:lnTo>
                    <a:lnTo>
                      <a:pt x="2217" y="201"/>
                    </a:lnTo>
                    <a:lnTo>
                      <a:pt x="2250" y="201"/>
                    </a:lnTo>
                    <a:lnTo>
                      <a:pt x="2250" y="167"/>
                    </a:lnTo>
                    <a:lnTo>
                      <a:pt x="2267" y="167"/>
                    </a:lnTo>
                    <a:lnTo>
                      <a:pt x="2267" y="134"/>
                    </a:lnTo>
                    <a:lnTo>
                      <a:pt x="2300" y="134"/>
                    </a:lnTo>
                    <a:lnTo>
                      <a:pt x="2300" y="117"/>
                    </a:lnTo>
                    <a:lnTo>
                      <a:pt x="2334" y="117"/>
                    </a:lnTo>
                    <a:lnTo>
                      <a:pt x="2334" y="84"/>
                    </a:lnTo>
                    <a:lnTo>
                      <a:pt x="2350" y="84"/>
                    </a:lnTo>
                    <a:lnTo>
                      <a:pt x="2350" y="34"/>
                    </a:lnTo>
                    <a:lnTo>
                      <a:pt x="2334" y="34"/>
                    </a:lnTo>
                    <a:lnTo>
                      <a:pt x="2334" y="1"/>
                    </a:lnTo>
                    <a:close/>
                    <a:moveTo>
                      <a:pt x="101" y="2167"/>
                    </a:moveTo>
                    <a:lnTo>
                      <a:pt x="101" y="2200"/>
                    </a:lnTo>
                    <a:lnTo>
                      <a:pt x="84" y="2200"/>
                    </a:lnTo>
                    <a:lnTo>
                      <a:pt x="84" y="2217"/>
                    </a:lnTo>
                    <a:lnTo>
                      <a:pt x="51" y="2217"/>
                    </a:lnTo>
                    <a:lnTo>
                      <a:pt x="51" y="2250"/>
                    </a:lnTo>
                    <a:lnTo>
                      <a:pt x="18" y="2250"/>
                    </a:lnTo>
                    <a:lnTo>
                      <a:pt x="18" y="2284"/>
                    </a:lnTo>
                    <a:lnTo>
                      <a:pt x="1" y="2284"/>
                    </a:lnTo>
                    <a:lnTo>
                      <a:pt x="1" y="2334"/>
                    </a:lnTo>
                    <a:lnTo>
                      <a:pt x="18" y="2334"/>
                    </a:lnTo>
                    <a:lnTo>
                      <a:pt x="18" y="2367"/>
                    </a:lnTo>
                    <a:lnTo>
                      <a:pt x="84" y="2367"/>
                    </a:lnTo>
                    <a:lnTo>
                      <a:pt x="84" y="2334"/>
                    </a:lnTo>
                    <a:lnTo>
                      <a:pt x="101" y="2334"/>
                    </a:lnTo>
                    <a:lnTo>
                      <a:pt x="101" y="2300"/>
                    </a:lnTo>
                    <a:lnTo>
                      <a:pt x="134" y="2300"/>
                    </a:lnTo>
                    <a:lnTo>
                      <a:pt x="134" y="2284"/>
                    </a:lnTo>
                    <a:lnTo>
                      <a:pt x="168" y="2284"/>
                    </a:lnTo>
                    <a:lnTo>
                      <a:pt x="168" y="2250"/>
                    </a:lnTo>
                    <a:lnTo>
                      <a:pt x="184" y="2250"/>
                    </a:lnTo>
                    <a:lnTo>
                      <a:pt x="184" y="2217"/>
                    </a:lnTo>
                    <a:lnTo>
                      <a:pt x="218" y="2217"/>
                    </a:lnTo>
                    <a:lnTo>
                      <a:pt x="218" y="2167"/>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4288000" y="1514475"/>
                <a:ext cx="60425" cy="60425"/>
              </a:xfrm>
              <a:custGeom>
                <a:avLst/>
                <a:gdLst/>
                <a:ahLst/>
                <a:cxnLst/>
                <a:rect l="l" t="t" r="r" b="b"/>
                <a:pathLst>
                  <a:path w="2417" h="2417" extrusionOk="0">
                    <a:moveTo>
                      <a:pt x="2300" y="0"/>
                    </a:moveTo>
                    <a:lnTo>
                      <a:pt x="2300" y="34"/>
                    </a:lnTo>
                    <a:lnTo>
                      <a:pt x="2267" y="34"/>
                    </a:lnTo>
                    <a:lnTo>
                      <a:pt x="2267" y="50"/>
                    </a:lnTo>
                    <a:lnTo>
                      <a:pt x="2250" y="50"/>
                    </a:lnTo>
                    <a:lnTo>
                      <a:pt x="2250" y="84"/>
                    </a:lnTo>
                    <a:lnTo>
                      <a:pt x="2217" y="84"/>
                    </a:lnTo>
                    <a:lnTo>
                      <a:pt x="2217" y="117"/>
                    </a:lnTo>
                    <a:lnTo>
                      <a:pt x="2183" y="117"/>
                    </a:lnTo>
                    <a:lnTo>
                      <a:pt x="2183" y="134"/>
                    </a:lnTo>
                    <a:lnTo>
                      <a:pt x="2167" y="134"/>
                    </a:lnTo>
                    <a:lnTo>
                      <a:pt x="2167" y="167"/>
                    </a:lnTo>
                    <a:lnTo>
                      <a:pt x="2133" y="167"/>
                    </a:lnTo>
                    <a:lnTo>
                      <a:pt x="2133" y="200"/>
                    </a:lnTo>
                    <a:lnTo>
                      <a:pt x="2100" y="200"/>
                    </a:lnTo>
                    <a:lnTo>
                      <a:pt x="2100" y="217"/>
                    </a:lnTo>
                    <a:lnTo>
                      <a:pt x="2083" y="217"/>
                    </a:lnTo>
                    <a:lnTo>
                      <a:pt x="2083" y="250"/>
                    </a:lnTo>
                    <a:lnTo>
                      <a:pt x="2050" y="250"/>
                    </a:lnTo>
                    <a:lnTo>
                      <a:pt x="2050" y="284"/>
                    </a:lnTo>
                    <a:lnTo>
                      <a:pt x="2017" y="284"/>
                    </a:lnTo>
                    <a:lnTo>
                      <a:pt x="2017" y="300"/>
                    </a:lnTo>
                    <a:lnTo>
                      <a:pt x="2000" y="300"/>
                    </a:lnTo>
                    <a:lnTo>
                      <a:pt x="2000" y="334"/>
                    </a:lnTo>
                    <a:lnTo>
                      <a:pt x="1967" y="334"/>
                    </a:lnTo>
                    <a:lnTo>
                      <a:pt x="1967" y="367"/>
                    </a:lnTo>
                    <a:lnTo>
                      <a:pt x="1933" y="367"/>
                    </a:lnTo>
                    <a:lnTo>
                      <a:pt x="1933" y="384"/>
                    </a:lnTo>
                    <a:lnTo>
                      <a:pt x="1917" y="384"/>
                    </a:lnTo>
                    <a:lnTo>
                      <a:pt x="1917" y="417"/>
                    </a:lnTo>
                    <a:lnTo>
                      <a:pt x="1883" y="417"/>
                    </a:lnTo>
                    <a:lnTo>
                      <a:pt x="1883" y="450"/>
                    </a:lnTo>
                    <a:lnTo>
                      <a:pt x="1850" y="450"/>
                    </a:lnTo>
                    <a:lnTo>
                      <a:pt x="1850" y="467"/>
                    </a:lnTo>
                    <a:lnTo>
                      <a:pt x="1833" y="467"/>
                    </a:lnTo>
                    <a:lnTo>
                      <a:pt x="1833" y="500"/>
                    </a:lnTo>
                    <a:lnTo>
                      <a:pt x="1800" y="500"/>
                    </a:lnTo>
                    <a:lnTo>
                      <a:pt x="1800" y="534"/>
                    </a:lnTo>
                    <a:lnTo>
                      <a:pt x="1767" y="534"/>
                    </a:lnTo>
                    <a:lnTo>
                      <a:pt x="1767" y="550"/>
                    </a:lnTo>
                    <a:lnTo>
                      <a:pt x="1750" y="550"/>
                    </a:lnTo>
                    <a:lnTo>
                      <a:pt x="1750" y="584"/>
                    </a:lnTo>
                    <a:lnTo>
                      <a:pt x="1717" y="584"/>
                    </a:lnTo>
                    <a:lnTo>
                      <a:pt x="1717" y="617"/>
                    </a:lnTo>
                    <a:lnTo>
                      <a:pt x="1683" y="617"/>
                    </a:lnTo>
                    <a:lnTo>
                      <a:pt x="1683" y="634"/>
                    </a:lnTo>
                    <a:lnTo>
                      <a:pt x="1667" y="634"/>
                    </a:lnTo>
                    <a:lnTo>
                      <a:pt x="1667" y="667"/>
                    </a:lnTo>
                    <a:lnTo>
                      <a:pt x="1633" y="667"/>
                    </a:lnTo>
                    <a:lnTo>
                      <a:pt x="1633" y="700"/>
                    </a:lnTo>
                    <a:lnTo>
                      <a:pt x="1600" y="700"/>
                    </a:lnTo>
                    <a:lnTo>
                      <a:pt x="1600" y="717"/>
                    </a:lnTo>
                    <a:lnTo>
                      <a:pt x="1584" y="717"/>
                    </a:lnTo>
                    <a:lnTo>
                      <a:pt x="1584" y="750"/>
                    </a:lnTo>
                    <a:lnTo>
                      <a:pt x="1550" y="750"/>
                    </a:lnTo>
                    <a:lnTo>
                      <a:pt x="1550" y="783"/>
                    </a:lnTo>
                    <a:lnTo>
                      <a:pt x="1517" y="783"/>
                    </a:lnTo>
                    <a:lnTo>
                      <a:pt x="1517" y="800"/>
                    </a:lnTo>
                    <a:lnTo>
                      <a:pt x="1500" y="800"/>
                    </a:lnTo>
                    <a:lnTo>
                      <a:pt x="1500" y="833"/>
                    </a:lnTo>
                    <a:lnTo>
                      <a:pt x="1467" y="833"/>
                    </a:lnTo>
                    <a:lnTo>
                      <a:pt x="1467" y="867"/>
                    </a:lnTo>
                    <a:lnTo>
                      <a:pt x="1434" y="867"/>
                    </a:lnTo>
                    <a:lnTo>
                      <a:pt x="1434" y="883"/>
                    </a:lnTo>
                    <a:lnTo>
                      <a:pt x="1417" y="883"/>
                    </a:lnTo>
                    <a:lnTo>
                      <a:pt x="1417" y="917"/>
                    </a:lnTo>
                    <a:lnTo>
                      <a:pt x="1384" y="917"/>
                    </a:lnTo>
                    <a:lnTo>
                      <a:pt x="1384" y="950"/>
                    </a:lnTo>
                    <a:lnTo>
                      <a:pt x="1350" y="950"/>
                    </a:lnTo>
                    <a:lnTo>
                      <a:pt x="1350" y="967"/>
                    </a:lnTo>
                    <a:lnTo>
                      <a:pt x="1334" y="967"/>
                    </a:lnTo>
                    <a:lnTo>
                      <a:pt x="1334" y="1000"/>
                    </a:lnTo>
                    <a:lnTo>
                      <a:pt x="1300" y="1000"/>
                    </a:lnTo>
                    <a:lnTo>
                      <a:pt x="1300" y="1033"/>
                    </a:lnTo>
                    <a:lnTo>
                      <a:pt x="1267" y="1033"/>
                    </a:lnTo>
                    <a:lnTo>
                      <a:pt x="1267" y="1050"/>
                    </a:lnTo>
                    <a:lnTo>
                      <a:pt x="1250" y="1050"/>
                    </a:lnTo>
                    <a:lnTo>
                      <a:pt x="1250" y="1083"/>
                    </a:lnTo>
                    <a:lnTo>
                      <a:pt x="1217" y="1083"/>
                    </a:lnTo>
                    <a:lnTo>
                      <a:pt x="1217" y="1117"/>
                    </a:lnTo>
                    <a:lnTo>
                      <a:pt x="1184" y="1117"/>
                    </a:lnTo>
                    <a:lnTo>
                      <a:pt x="1184" y="1133"/>
                    </a:lnTo>
                    <a:lnTo>
                      <a:pt x="1167" y="1133"/>
                    </a:lnTo>
                    <a:lnTo>
                      <a:pt x="1167" y="1167"/>
                    </a:lnTo>
                    <a:lnTo>
                      <a:pt x="1134" y="1167"/>
                    </a:lnTo>
                    <a:lnTo>
                      <a:pt x="1134" y="1200"/>
                    </a:lnTo>
                    <a:lnTo>
                      <a:pt x="1100" y="1200"/>
                    </a:lnTo>
                    <a:lnTo>
                      <a:pt x="1100" y="1217"/>
                    </a:lnTo>
                    <a:lnTo>
                      <a:pt x="1084" y="1217"/>
                    </a:lnTo>
                    <a:lnTo>
                      <a:pt x="1084" y="1283"/>
                    </a:lnTo>
                    <a:lnTo>
                      <a:pt x="1250" y="1283"/>
                    </a:lnTo>
                    <a:lnTo>
                      <a:pt x="1250" y="1250"/>
                    </a:lnTo>
                    <a:lnTo>
                      <a:pt x="1267" y="1250"/>
                    </a:lnTo>
                    <a:lnTo>
                      <a:pt x="1267" y="1217"/>
                    </a:lnTo>
                    <a:lnTo>
                      <a:pt x="1300" y="1217"/>
                    </a:lnTo>
                    <a:lnTo>
                      <a:pt x="1300" y="1200"/>
                    </a:lnTo>
                    <a:lnTo>
                      <a:pt x="1334" y="1200"/>
                    </a:lnTo>
                    <a:lnTo>
                      <a:pt x="1334" y="1167"/>
                    </a:lnTo>
                    <a:lnTo>
                      <a:pt x="1350" y="1167"/>
                    </a:lnTo>
                    <a:lnTo>
                      <a:pt x="1350" y="1133"/>
                    </a:lnTo>
                    <a:lnTo>
                      <a:pt x="1384" y="1133"/>
                    </a:lnTo>
                    <a:lnTo>
                      <a:pt x="1384" y="1117"/>
                    </a:lnTo>
                    <a:lnTo>
                      <a:pt x="1417" y="1117"/>
                    </a:lnTo>
                    <a:lnTo>
                      <a:pt x="1417" y="1083"/>
                    </a:lnTo>
                    <a:lnTo>
                      <a:pt x="1434" y="1083"/>
                    </a:lnTo>
                    <a:lnTo>
                      <a:pt x="1434" y="1050"/>
                    </a:lnTo>
                    <a:lnTo>
                      <a:pt x="1467" y="1050"/>
                    </a:lnTo>
                    <a:lnTo>
                      <a:pt x="1467" y="1033"/>
                    </a:lnTo>
                    <a:lnTo>
                      <a:pt x="1500" y="1033"/>
                    </a:lnTo>
                    <a:lnTo>
                      <a:pt x="1500" y="1000"/>
                    </a:lnTo>
                    <a:lnTo>
                      <a:pt x="1517" y="1000"/>
                    </a:lnTo>
                    <a:lnTo>
                      <a:pt x="1517" y="967"/>
                    </a:lnTo>
                    <a:lnTo>
                      <a:pt x="1550" y="967"/>
                    </a:lnTo>
                    <a:lnTo>
                      <a:pt x="1550" y="950"/>
                    </a:lnTo>
                    <a:lnTo>
                      <a:pt x="1584" y="950"/>
                    </a:lnTo>
                    <a:lnTo>
                      <a:pt x="1584" y="917"/>
                    </a:lnTo>
                    <a:lnTo>
                      <a:pt x="1600" y="917"/>
                    </a:lnTo>
                    <a:lnTo>
                      <a:pt x="1600" y="883"/>
                    </a:lnTo>
                    <a:lnTo>
                      <a:pt x="1633" y="883"/>
                    </a:lnTo>
                    <a:lnTo>
                      <a:pt x="1633" y="867"/>
                    </a:lnTo>
                    <a:lnTo>
                      <a:pt x="1667" y="867"/>
                    </a:lnTo>
                    <a:lnTo>
                      <a:pt x="1667" y="833"/>
                    </a:lnTo>
                    <a:lnTo>
                      <a:pt x="1683" y="833"/>
                    </a:lnTo>
                    <a:lnTo>
                      <a:pt x="1683" y="800"/>
                    </a:lnTo>
                    <a:lnTo>
                      <a:pt x="1717" y="800"/>
                    </a:lnTo>
                    <a:lnTo>
                      <a:pt x="1717" y="783"/>
                    </a:lnTo>
                    <a:lnTo>
                      <a:pt x="1750" y="783"/>
                    </a:lnTo>
                    <a:lnTo>
                      <a:pt x="1750" y="750"/>
                    </a:lnTo>
                    <a:lnTo>
                      <a:pt x="1767" y="750"/>
                    </a:lnTo>
                    <a:lnTo>
                      <a:pt x="1767" y="717"/>
                    </a:lnTo>
                    <a:lnTo>
                      <a:pt x="1800" y="717"/>
                    </a:lnTo>
                    <a:lnTo>
                      <a:pt x="1800" y="700"/>
                    </a:lnTo>
                    <a:lnTo>
                      <a:pt x="1833" y="700"/>
                    </a:lnTo>
                    <a:lnTo>
                      <a:pt x="1833" y="667"/>
                    </a:lnTo>
                    <a:lnTo>
                      <a:pt x="1850" y="667"/>
                    </a:lnTo>
                    <a:lnTo>
                      <a:pt x="1850" y="634"/>
                    </a:lnTo>
                    <a:lnTo>
                      <a:pt x="1883" y="634"/>
                    </a:lnTo>
                    <a:lnTo>
                      <a:pt x="1883" y="617"/>
                    </a:lnTo>
                    <a:lnTo>
                      <a:pt x="1917" y="617"/>
                    </a:lnTo>
                    <a:lnTo>
                      <a:pt x="1917" y="584"/>
                    </a:lnTo>
                    <a:lnTo>
                      <a:pt x="1933" y="584"/>
                    </a:lnTo>
                    <a:lnTo>
                      <a:pt x="1933" y="550"/>
                    </a:lnTo>
                    <a:lnTo>
                      <a:pt x="1967" y="550"/>
                    </a:lnTo>
                    <a:lnTo>
                      <a:pt x="1967" y="534"/>
                    </a:lnTo>
                    <a:lnTo>
                      <a:pt x="2000" y="534"/>
                    </a:lnTo>
                    <a:lnTo>
                      <a:pt x="2000" y="500"/>
                    </a:lnTo>
                    <a:lnTo>
                      <a:pt x="2017" y="500"/>
                    </a:lnTo>
                    <a:lnTo>
                      <a:pt x="2017" y="467"/>
                    </a:lnTo>
                    <a:lnTo>
                      <a:pt x="2050" y="467"/>
                    </a:lnTo>
                    <a:lnTo>
                      <a:pt x="2050" y="450"/>
                    </a:lnTo>
                    <a:lnTo>
                      <a:pt x="2083" y="450"/>
                    </a:lnTo>
                    <a:lnTo>
                      <a:pt x="2083" y="417"/>
                    </a:lnTo>
                    <a:lnTo>
                      <a:pt x="2100" y="417"/>
                    </a:lnTo>
                    <a:lnTo>
                      <a:pt x="2100" y="384"/>
                    </a:lnTo>
                    <a:lnTo>
                      <a:pt x="2133" y="384"/>
                    </a:lnTo>
                    <a:lnTo>
                      <a:pt x="2133" y="367"/>
                    </a:lnTo>
                    <a:lnTo>
                      <a:pt x="2167" y="367"/>
                    </a:lnTo>
                    <a:lnTo>
                      <a:pt x="2167" y="334"/>
                    </a:lnTo>
                    <a:lnTo>
                      <a:pt x="2183" y="334"/>
                    </a:lnTo>
                    <a:lnTo>
                      <a:pt x="2183" y="300"/>
                    </a:lnTo>
                    <a:lnTo>
                      <a:pt x="2217" y="300"/>
                    </a:lnTo>
                    <a:lnTo>
                      <a:pt x="2217" y="284"/>
                    </a:lnTo>
                    <a:lnTo>
                      <a:pt x="2250" y="284"/>
                    </a:lnTo>
                    <a:lnTo>
                      <a:pt x="2250" y="250"/>
                    </a:lnTo>
                    <a:lnTo>
                      <a:pt x="2267" y="250"/>
                    </a:lnTo>
                    <a:lnTo>
                      <a:pt x="2267" y="217"/>
                    </a:lnTo>
                    <a:lnTo>
                      <a:pt x="2300" y="217"/>
                    </a:lnTo>
                    <a:lnTo>
                      <a:pt x="2300" y="200"/>
                    </a:lnTo>
                    <a:lnTo>
                      <a:pt x="2333" y="200"/>
                    </a:lnTo>
                    <a:lnTo>
                      <a:pt x="2333" y="167"/>
                    </a:lnTo>
                    <a:lnTo>
                      <a:pt x="2350" y="167"/>
                    </a:lnTo>
                    <a:lnTo>
                      <a:pt x="2350" y="134"/>
                    </a:lnTo>
                    <a:lnTo>
                      <a:pt x="2383" y="134"/>
                    </a:lnTo>
                    <a:lnTo>
                      <a:pt x="2383" y="117"/>
                    </a:lnTo>
                    <a:lnTo>
                      <a:pt x="2417" y="117"/>
                    </a:lnTo>
                    <a:lnTo>
                      <a:pt x="2417" y="84"/>
                    </a:lnTo>
                    <a:lnTo>
                      <a:pt x="2383" y="84"/>
                    </a:lnTo>
                    <a:lnTo>
                      <a:pt x="2383" y="50"/>
                    </a:lnTo>
                    <a:lnTo>
                      <a:pt x="2350" y="50"/>
                    </a:lnTo>
                    <a:lnTo>
                      <a:pt x="2350" y="34"/>
                    </a:lnTo>
                    <a:lnTo>
                      <a:pt x="2333" y="34"/>
                    </a:lnTo>
                    <a:lnTo>
                      <a:pt x="2333" y="0"/>
                    </a:lnTo>
                    <a:close/>
                    <a:moveTo>
                      <a:pt x="550" y="1750"/>
                    </a:moveTo>
                    <a:lnTo>
                      <a:pt x="550" y="1783"/>
                    </a:lnTo>
                    <a:lnTo>
                      <a:pt x="517" y="1783"/>
                    </a:lnTo>
                    <a:lnTo>
                      <a:pt x="517" y="1800"/>
                    </a:lnTo>
                    <a:lnTo>
                      <a:pt x="500" y="1800"/>
                    </a:lnTo>
                    <a:lnTo>
                      <a:pt x="500" y="1833"/>
                    </a:lnTo>
                    <a:lnTo>
                      <a:pt x="467" y="1833"/>
                    </a:lnTo>
                    <a:lnTo>
                      <a:pt x="467" y="1867"/>
                    </a:lnTo>
                    <a:lnTo>
                      <a:pt x="434" y="1867"/>
                    </a:lnTo>
                    <a:lnTo>
                      <a:pt x="434" y="1883"/>
                    </a:lnTo>
                    <a:lnTo>
                      <a:pt x="417" y="1883"/>
                    </a:lnTo>
                    <a:lnTo>
                      <a:pt x="417" y="1917"/>
                    </a:lnTo>
                    <a:lnTo>
                      <a:pt x="384" y="1917"/>
                    </a:lnTo>
                    <a:lnTo>
                      <a:pt x="384" y="1950"/>
                    </a:lnTo>
                    <a:lnTo>
                      <a:pt x="350" y="1950"/>
                    </a:lnTo>
                    <a:lnTo>
                      <a:pt x="350" y="1967"/>
                    </a:lnTo>
                    <a:lnTo>
                      <a:pt x="334" y="1967"/>
                    </a:lnTo>
                    <a:lnTo>
                      <a:pt x="334" y="2000"/>
                    </a:lnTo>
                    <a:lnTo>
                      <a:pt x="300" y="2000"/>
                    </a:lnTo>
                    <a:lnTo>
                      <a:pt x="300" y="2033"/>
                    </a:lnTo>
                    <a:lnTo>
                      <a:pt x="267" y="2033"/>
                    </a:lnTo>
                    <a:lnTo>
                      <a:pt x="267" y="2050"/>
                    </a:lnTo>
                    <a:lnTo>
                      <a:pt x="250" y="2050"/>
                    </a:lnTo>
                    <a:lnTo>
                      <a:pt x="250" y="2083"/>
                    </a:lnTo>
                    <a:lnTo>
                      <a:pt x="217" y="2083"/>
                    </a:lnTo>
                    <a:lnTo>
                      <a:pt x="217" y="2116"/>
                    </a:lnTo>
                    <a:lnTo>
                      <a:pt x="184" y="2116"/>
                    </a:lnTo>
                    <a:lnTo>
                      <a:pt x="184" y="2133"/>
                    </a:lnTo>
                    <a:lnTo>
                      <a:pt x="167" y="2133"/>
                    </a:lnTo>
                    <a:lnTo>
                      <a:pt x="167" y="2166"/>
                    </a:lnTo>
                    <a:lnTo>
                      <a:pt x="134" y="2166"/>
                    </a:lnTo>
                    <a:lnTo>
                      <a:pt x="134" y="2200"/>
                    </a:lnTo>
                    <a:lnTo>
                      <a:pt x="101" y="2200"/>
                    </a:lnTo>
                    <a:lnTo>
                      <a:pt x="101" y="2216"/>
                    </a:lnTo>
                    <a:lnTo>
                      <a:pt x="84" y="2216"/>
                    </a:lnTo>
                    <a:lnTo>
                      <a:pt x="84" y="2250"/>
                    </a:lnTo>
                    <a:lnTo>
                      <a:pt x="51" y="2250"/>
                    </a:lnTo>
                    <a:lnTo>
                      <a:pt x="51" y="2283"/>
                    </a:lnTo>
                    <a:lnTo>
                      <a:pt x="17" y="2283"/>
                    </a:lnTo>
                    <a:lnTo>
                      <a:pt x="17" y="2300"/>
                    </a:lnTo>
                    <a:lnTo>
                      <a:pt x="1" y="2300"/>
                    </a:lnTo>
                    <a:lnTo>
                      <a:pt x="1" y="2333"/>
                    </a:lnTo>
                    <a:lnTo>
                      <a:pt x="17" y="2333"/>
                    </a:lnTo>
                    <a:lnTo>
                      <a:pt x="17" y="2366"/>
                    </a:lnTo>
                    <a:lnTo>
                      <a:pt x="51" y="2366"/>
                    </a:lnTo>
                    <a:lnTo>
                      <a:pt x="51" y="2383"/>
                    </a:lnTo>
                    <a:lnTo>
                      <a:pt x="84" y="2383"/>
                    </a:lnTo>
                    <a:lnTo>
                      <a:pt x="84" y="2416"/>
                    </a:lnTo>
                    <a:lnTo>
                      <a:pt x="101" y="2416"/>
                    </a:lnTo>
                    <a:lnTo>
                      <a:pt x="101" y="2383"/>
                    </a:lnTo>
                    <a:lnTo>
                      <a:pt x="134" y="2383"/>
                    </a:lnTo>
                    <a:lnTo>
                      <a:pt x="134" y="2366"/>
                    </a:lnTo>
                    <a:lnTo>
                      <a:pt x="167" y="2366"/>
                    </a:lnTo>
                    <a:lnTo>
                      <a:pt x="167" y="2333"/>
                    </a:lnTo>
                    <a:lnTo>
                      <a:pt x="184" y="2333"/>
                    </a:lnTo>
                    <a:lnTo>
                      <a:pt x="184" y="2300"/>
                    </a:lnTo>
                    <a:lnTo>
                      <a:pt x="217" y="2300"/>
                    </a:lnTo>
                    <a:lnTo>
                      <a:pt x="217" y="2283"/>
                    </a:lnTo>
                    <a:lnTo>
                      <a:pt x="250" y="2283"/>
                    </a:lnTo>
                    <a:lnTo>
                      <a:pt x="250" y="2250"/>
                    </a:lnTo>
                    <a:lnTo>
                      <a:pt x="267" y="2250"/>
                    </a:lnTo>
                    <a:lnTo>
                      <a:pt x="267" y="2216"/>
                    </a:lnTo>
                    <a:lnTo>
                      <a:pt x="300" y="2216"/>
                    </a:lnTo>
                    <a:lnTo>
                      <a:pt x="300" y="2200"/>
                    </a:lnTo>
                    <a:lnTo>
                      <a:pt x="334" y="2200"/>
                    </a:lnTo>
                    <a:lnTo>
                      <a:pt x="334" y="2166"/>
                    </a:lnTo>
                    <a:lnTo>
                      <a:pt x="350" y="2166"/>
                    </a:lnTo>
                    <a:lnTo>
                      <a:pt x="350" y="2133"/>
                    </a:lnTo>
                    <a:lnTo>
                      <a:pt x="384" y="2133"/>
                    </a:lnTo>
                    <a:lnTo>
                      <a:pt x="384" y="2116"/>
                    </a:lnTo>
                    <a:lnTo>
                      <a:pt x="417" y="2116"/>
                    </a:lnTo>
                    <a:lnTo>
                      <a:pt x="417" y="2083"/>
                    </a:lnTo>
                    <a:lnTo>
                      <a:pt x="434" y="2083"/>
                    </a:lnTo>
                    <a:lnTo>
                      <a:pt x="434" y="2050"/>
                    </a:lnTo>
                    <a:lnTo>
                      <a:pt x="467" y="2050"/>
                    </a:lnTo>
                    <a:lnTo>
                      <a:pt x="467" y="2033"/>
                    </a:lnTo>
                    <a:lnTo>
                      <a:pt x="500" y="2033"/>
                    </a:lnTo>
                    <a:lnTo>
                      <a:pt x="500" y="2000"/>
                    </a:lnTo>
                    <a:lnTo>
                      <a:pt x="517" y="2000"/>
                    </a:lnTo>
                    <a:lnTo>
                      <a:pt x="517" y="1967"/>
                    </a:lnTo>
                    <a:lnTo>
                      <a:pt x="550" y="1967"/>
                    </a:lnTo>
                    <a:lnTo>
                      <a:pt x="550" y="1950"/>
                    </a:lnTo>
                    <a:lnTo>
                      <a:pt x="584" y="1950"/>
                    </a:lnTo>
                    <a:lnTo>
                      <a:pt x="584" y="1917"/>
                    </a:lnTo>
                    <a:lnTo>
                      <a:pt x="600" y="1917"/>
                    </a:lnTo>
                    <a:lnTo>
                      <a:pt x="600" y="1883"/>
                    </a:lnTo>
                    <a:lnTo>
                      <a:pt x="634" y="1883"/>
                    </a:lnTo>
                    <a:lnTo>
                      <a:pt x="634" y="1867"/>
                    </a:lnTo>
                    <a:lnTo>
                      <a:pt x="667" y="1867"/>
                    </a:lnTo>
                    <a:lnTo>
                      <a:pt x="667" y="1833"/>
                    </a:lnTo>
                    <a:lnTo>
                      <a:pt x="684" y="1833"/>
                    </a:lnTo>
                    <a:lnTo>
                      <a:pt x="684" y="1800"/>
                    </a:lnTo>
                    <a:lnTo>
                      <a:pt x="717" y="1800"/>
                    </a:lnTo>
                    <a:lnTo>
                      <a:pt x="717" y="1783"/>
                    </a:lnTo>
                    <a:lnTo>
                      <a:pt x="750" y="1783"/>
                    </a:lnTo>
                    <a:lnTo>
                      <a:pt x="750" y="175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4299675" y="1526125"/>
                <a:ext cx="59575" cy="60025"/>
              </a:xfrm>
              <a:custGeom>
                <a:avLst/>
                <a:gdLst/>
                <a:ahLst/>
                <a:cxnLst/>
                <a:rect l="l" t="t" r="r" b="b"/>
                <a:pathLst>
                  <a:path w="2383" h="2401" extrusionOk="0">
                    <a:moveTo>
                      <a:pt x="2283" y="1"/>
                    </a:moveTo>
                    <a:lnTo>
                      <a:pt x="2283" y="34"/>
                    </a:lnTo>
                    <a:lnTo>
                      <a:pt x="2250" y="34"/>
                    </a:lnTo>
                    <a:lnTo>
                      <a:pt x="2250" y="68"/>
                    </a:lnTo>
                    <a:lnTo>
                      <a:pt x="2216" y="68"/>
                    </a:lnTo>
                    <a:lnTo>
                      <a:pt x="2216" y="84"/>
                    </a:lnTo>
                    <a:lnTo>
                      <a:pt x="2200" y="84"/>
                    </a:lnTo>
                    <a:lnTo>
                      <a:pt x="2200" y="118"/>
                    </a:lnTo>
                    <a:lnTo>
                      <a:pt x="2166" y="118"/>
                    </a:lnTo>
                    <a:lnTo>
                      <a:pt x="2166" y="151"/>
                    </a:lnTo>
                    <a:lnTo>
                      <a:pt x="2133" y="151"/>
                    </a:lnTo>
                    <a:lnTo>
                      <a:pt x="2133" y="168"/>
                    </a:lnTo>
                    <a:lnTo>
                      <a:pt x="2116" y="168"/>
                    </a:lnTo>
                    <a:lnTo>
                      <a:pt x="2116" y="201"/>
                    </a:lnTo>
                    <a:lnTo>
                      <a:pt x="2083" y="201"/>
                    </a:lnTo>
                    <a:lnTo>
                      <a:pt x="2083" y="234"/>
                    </a:lnTo>
                    <a:lnTo>
                      <a:pt x="2050" y="234"/>
                    </a:lnTo>
                    <a:lnTo>
                      <a:pt x="2050" y="251"/>
                    </a:lnTo>
                    <a:lnTo>
                      <a:pt x="2033" y="251"/>
                    </a:lnTo>
                    <a:lnTo>
                      <a:pt x="2033" y="284"/>
                    </a:lnTo>
                    <a:lnTo>
                      <a:pt x="2000" y="284"/>
                    </a:lnTo>
                    <a:lnTo>
                      <a:pt x="2000" y="317"/>
                    </a:lnTo>
                    <a:lnTo>
                      <a:pt x="1966" y="317"/>
                    </a:lnTo>
                    <a:lnTo>
                      <a:pt x="1966" y="334"/>
                    </a:lnTo>
                    <a:lnTo>
                      <a:pt x="1950" y="334"/>
                    </a:lnTo>
                    <a:lnTo>
                      <a:pt x="1950" y="367"/>
                    </a:lnTo>
                    <a:lnTo>
                      <a:pt x="1916" y="367"/>
                    </a:lnTo>
                    <a:lnTo>
                      <a:pt x="1916" y="401"/>
                    </a:lnTo>
                    <a:lnTo>
                      <a:pt x="1883" y="401"/>
                    </a:lnTo>
                    <a:lnTo>
                      <a:pt x="1883" y="417"/>
                    </a:lnTo>
                    <a:lnTo>
                      <a:pt x="1866" y="417"/>
                    </a:lnTo>
                    <a:lnTo>
                      <a:pt x="1866" y="451"/>
                    </a:lnTo>
                    <a:lnTo>
                      <a:pt x="1833" y="451"/>
                    </a:lnTo>
                    <a:lnTo>
                      <a:pt x="1833" y="484"/>
                    </a:lnTo>
                    <a:lnTo>
                      <a:pt x="1800" y="484"/>
                    </a:lnTo>
                    <a:lnTo>
                      <a:pt x="1800" y="501"/>
                    </a:lnTo>
                    <a:lnTo>
                      <a:pt x="1783" y="501"/>
                    </a:lnTo>
                    <a:lnTo>
                      <a:pt x="1783" y="534"/>
                    </a:lnTo>
                    <a:lnTo>
                      <a:pt x="1750" y="534"/>
                    </a:lnTo>
                    <a:lnTo>
                      <a:pt x="1750" y="567"/>
                    </a:lnTo>
                    <a:lnTo>
                      <a:pt x="1716" y="567"/>
                    </a:lnTo>
                    <a:lnTo>
                      <a:pt x="1716" y="584"/>
                    </a:lnTo>
                    <a:lnTo>
                      <a:pt x="1700" y="584"/>
                    </a:lnTo>
                    <a:lnTo>
                      <a:pt x="1700" y="617"/>
                    </a:lnTo>
                    <a:lnTo>
                      <a:pt x="1666" y="617"/>
                    </a:lnTo>
                    <a:lnTo>
                      <a:pt x="1666" y="651"/>
                    </a:lnTo>
                    <a:lnTo>
                      <a:pt x="1633" y="651"/>
                    </a:lnTo>
                    <a:lnTo>
                      <a:pt x="1633" y="667"/>
                    </a:lnTo>
                    <a:lnTo>
                      <a:pt x="1616" y="667"/>
                    </a:lnTo>
                    <a:lnTo>
                      <a:pt x="1616" y="701"/>
                    </a:lnTo>
                    <a:lnTo>
                      <a:pt x="1583" y="701"/>
                    </a:lnTo>
                    <a:lnTo>
                      <a:pt x="1583" y="734"/>
                    </a:lnTo>
                    <a:lnTo>
                      <a:pt x="1550" y="734"/>
                    </a:lnTo>
                    <a:lnTo>
                      <a:pt x="1550" y="751"/>
                    </a:lnTo>
                    <a:lnTo>
                      <a:pt x="1533" y="751"/>
                    </a:lnTo>
                    <a:lnTo>
                      <a:pt x="1533" y="784"/>
                    </a:lnTo>
                    <a:lnTo>
                      <a:pt x="1500" y="784"/>
                    </a:lnTo>
                    <a:lnTo>
                      <a:pt x="1500" y="817"/>
                    </a:lnTo>
                    <a:lnTo>
                      <a:pt x="1466" y="817"/>
                    </a:lnTo>
                    <a:lnTo>
                      <a:pt x="1466" y="834"/>
                    </a:lnTo>
                    <a:lnTo>
                      <a:pt x="1550" y="834"/>
                    </a:lnTo>
                    <a:lnTo>
                      <a:pt x="1550" y="867"/>
                    </a:lnTo>
                    <a:lnTo>
                      <a:pt x="1633" y="867"/>
                    </a:lnTo>
                    <a:lnTo>
                      <a:pt x="1633" y="834"/>
                    </a:lnTo>
                    <a:lnTo>
                      <a:pt x="1666" y="834"/>
                    </a:lnTo>
                    <a:lnTo>
                      <a:pt x="1666" y="817"/>
                    </a:lnTo>
                    <a:lnTo>
                      <a:pt x="1700" y="817"/>
                    </a:lnTo>
                    <a:lnTo>
                      <a:pt x="1700" y="784"/>
                    </a:lnTo>
                    <a:lnTo>
                      <a:pt x="1716" y="784"/>
                    </a:lnTo>
                    <a:lnTo>
                      <a:pt x="1716" y="751"/>
                    </a:lnTo>
                    <a:lnTo>
                      <a:pt x="1750" y="751"/>
                    </a:lnTo>
                    <a:lnTo>
                      <a:pt x="1750" y="734"/>
                    </a:lnTo>
                    <a:lnTo>
                      <a:pt x="1783" y="734"/>
                    </a:lnTo>
                    <a:lnTo>
                      <a:pt x="1783" y="701"/>
                    </a:lnTo>
                    <a:lnTo>
                      <a:pt x="1800" y="701"/>
                    </a:lnTo>
                    <a:lnTo>
                      <a:pt x="1800" y="667"/>
                    </a:lnTo>
                    <a:lnTo>
                      <a:pt x="1833" y="667"/>
                    </a:lnTo>
                    <a:lnTo>
                      <a:pt x="1833" y="651"/>
                    </a:lnTo>
                    <a:lnTo>
                      <a:pt x="1866" y="651"/>
                    </a:lnTo>
                    <a:lnTo>
                      <a:pt x="1866" y="617"/>
                    </a:lnTo>
                    <a:lnTo>
                      <a:pt x="1883" y="617"/>
                    </a:lnTo>
                    <a:lnTo>
                      <a:pt x="1883" y="584"/>
                    </a:lnTo>
                    <a:lnTo>
                      <a:pt x="1916" y="584"/>
                    </a:lnTo>
                    <a:lnTo>
                      <a:pt x="1916" y="567"/>
                    </a:lnTo>
                    <a:lnTo>
                      <a:pt x="1950" y="567"/>
                    </a:lnTo>
                    <a:lnTo>
                      <a:pt x="1950" y="534"/>
                    </a:lnTo>
                    <a:lnTo>
                      <a:pt x="1966" y="534"/>
                    </a:lnTo>
                    <a:lnTo>
                      <a:pt x="1966" y="501"/>
                    </a:lnTo>
                    <a:lnTo>
                      <a:pt x="2000" y="501"/>
                    </a:lnTo>
                    <a:lnTo>
                      <a:pt x="2000" y="484"/>
                    </a:lnTo>
                    <a:lnTo>
                      <a:pt x="2033" y="484"/>
                    </a:lnTo>
                    <a:lnTo>
                      <a:pt x="2033" y="451"/>
                    </a:lnTo>
                    <a:lnTo>
                      <a:pt x="2050" y="451"/>
                    </a:lnTo>
                    <a:lnTo>
                      <a:pt x="2050" y="417"/>
                    </a:lnTo>
                    <a:lnTo>
                      <a:pt x="2083" y="417"/>
                    </a:lnTo>
                    <a:lnTo>
                      <a:pt x="2083" y="401"/>
                    </a:lnTo>
                    <a:lnTo>
                      <a:pt x="2116" y="401"/>
                    </a:lnTo>
                    <a:lnTo>
                      <a:pt x="2116" y="367"/>
                    </a:lnTo>
                    <a:lnTo>
                      <a:pt x="2133" y="367"/>
                    </a:lnTo>
                    <a:lnTo>
                      <a:pt x="2133" y="334"/>
                    </a:lnTo>
                    <a:lnTo>
                      <a:pt x="2166" y="334"/>
                    </a:lnTo>
                    <a:lnTo>
                      <a:pt x="2166" y="317"/>
                    </a:lnTo>
                    <a:lnTo>
                      <a:pt x="2200" y="317"/>
                    </a:lnTo>
                    <a:lnTo>
                      <a:pt x="2200" y="284"/>
                    </a:lnTo>
                    <a:lnTo>
                      <a:pt x="2216" y="284"/>
                    </a:lnTo>
                    <a:lnTo>
                      <a:pt x="2216" y="251"/>
                    </a:lnTo>
                    <a:lnTo>
                      <a:pt x="2250" y="251"/>
                    </a:lnTo>
                    <a:lnTo>
                      <a:pt x="2250" y="234"/>
                    </a:lnTo>
                    <a:lnTo>
                      <a:pt x="2283" y="234"/>
                    </a:lnTo>
                    <a:lnTo>
                      <a:pt x="2283" y="201"/>
                    </a:lnTo>
                    <a:lnTo>
                      <a:pt x="2300" y="201"/>
                    </a:lnTo>
                    <a:lnTo>
                      <a:pt x="2300" y="168"/>
                    </a:lnTo>
                    <a:lnTo>
                      <a:pt x="2333" y="168"/>
                    </a:lnTo>
                    <a:lnTo>
                      <a:pt x="2333" y="151"/>
                    </a:lnTo>
                    <a:lnTo>
                      <a:pt x="2366" y="151"/>
                    </a:lnTo>
                    <a:lnTo>
                      <a:pt x="2366" y="118"/>
                    </a:lnTo>
                    <a:lnTo>
                      <a:pt x="2383" y="118"/>
                    </a:lnTo>
                    <a:lnTo>
                      <a:pt x="2383" y="68"/>
                    </a:lnTo>
                    <a:lnTo>
                      <a:pt x="2366" y="68"/>
                    </a:lnTo>
                    <a:lnTo>
                      <a:pt x="2366" y="34"/>
                    </a:lnTo>
                    <a:lnTo>
                      <a:pt x="2333" y="34"/>
                    </a:lnTo>
                    <a:lnTo>
                      <a:pt x="2333" y="1"/>
                    </a:lnTo>
                    <a:close/>
                    <a:moveTo>
                      <a:pt x="967" y="1317"/>
                    </a:moveTo>
                    <a:lnTo>
                      <a:pt x="967" y="1334"/>
                    </a:lnTo>
                    <a:lnTo>
                      <a:pt x="950" y="1334"/>
                    </a:lnTo>
                    <a:lnTo>
                      <a:pt x="950" y="1367"/>
                    </a:lnTo>
                    <a:lnTo>
                      <a:pt x="917" y="1367"/>
                    </a:lnTo>
                    <a:lnTo>
                      <a:pt x="917" y="1401"/>
                    </a:lnTo>
                    <a:lnTo>
                      <a:pt x="883" y="1401"/>
                    </a:lnTo>
                    <a:lnTo>
                      <a:pt x="883" y="1417"/>
                    </a:lnTo>
                    <a:lnTo>
                      <a:pt x="867" y="1417"/>
                    </a:lnTo>
                    <a:lnTo>
                      <a:pt x="867" y="1451"/>
                    </a:lnTo>
                    <a:lnTo>
                      <a:pt x="833" y="1451"/>
                    </a:lnTo>
                    <a:lnTo>
                      <a:pt x="833" y="1484"/>
                    </a:lnTo>
                    <a:lnTo>
                      <a:pt x="800" y="1484"/>
                    </a:lnTo>
                    <a:lnTo>
                      <a:pt x="800" y="1501"/>
                    </a:lnTo>
                    <a:lnTo>
                      <a:pt x="783" y="1501"/>
                    </a:lnTo>
                    <a:lnTo>
                      <a:pt x="783" y="1534"/>
                    </a:lnTo>
                    <a:lnTo>
                      <a:pt x="750" y="1534"/>
                    </a:lnTo>
                    <a:lnTo>
                      <a:pt x="750" y="1567"/>
                    </a:lnTo>
                    <a:lnTo>
                      <a:pt x="717" y="1567"/>
                    </a:lnTo>
                    <a:lnTo>
                      <a:pt x="717" y="1584"/>
                    </a:lnTo>
                    <a:lnTo>
                      <a:pt x="700" y="1584"/>
                    </a:lnTo>
                    <a:lnTo>
                      <a:pt x="700" y="1617"/>
                    </a:lnTo>
                    <a:lnTo>
                      <a:pt x="667" y="1617"/>
                    </a:lnTo>
                    <a:lnTo>
                      <a:pt x="667" y="1650"/>
                    </a:lnTo>
                    <a:lnTo>
                      <a:pt x="633" y="1650"/>
                    </a:lnTo>
                    <a:lnTo>
                      <a:pt x="633" y="1667"/>
                    </a:lnTo>
                    <a:lnTo>
                      <a:pt x="617" y="1667"/>
                    </a:lnTo>
                    <a:lnTo>
                      <a:pt x="617" y="1700"/>
                    </a:lnTo>
                    <a:lnTo>
                      <a:pt x="583" y="1700"/>
                    </a:lnTo>
                    <a:lnTo>
                      <a:pt x="583" y="1734"/>
                    </a:lnTo>
                    <a:lnTo>
                      <a:pt x="550" y="1734"/>
                    </a:lnTo>
                    <a:lnTo>
                      <a:pt x="550" y="1750"/>
                    </a:lnTo>
                    <a:lnTo>
                      <a:pt x="533" y="1750"/>
                    </a:lnTo>
                    <a:lnTo>
                      <a:pt x="533" y="1784"/>
                    </a:lnTo>
                    <a:lnTo>
                      <a:pt x="500" y="1784"/>
                    </a:lnTo>
                    <a:lnTo>
                      <a:pt x="500" y="1817"/>
                    </a:lnTo>
                    <a:lnTo>
                      <a:pt x="467" y="1817"/>
                    </a:lnTo>
                    <a:lnTo>
                      <a:pt x="467" y="1834"/>
                    </a:lnTo>
                    <a:lnTo>
                      <a:pt x="450" y="1834"/>
                    </a:lnTo>
                    <a:lnTo>
                      <a:pt x="450" y="1867"/>
                    </a:lnTo>
                    <a:lnTo>
                      <a:pt x="417" y="1867"/>
                    </a:lnTo>
                    <a:lnTo>
                      <a:pt x="417" y="1900"/>
                    </a:lnTo>
                    <a:lnTo>
                      <a:pt x="383" y="1900"/>
                    </a:lnTo>
                    <a:lnTo>
                      <a:pt x="383" y="1917"/>
                    </a:lnTo>
                    <a:lnTo>
                      <a:pt x="367" y="1917"/>
                    </a:lnTo>
                    <a:lnTo>
                      <a:pt x="367" y="1950"/>
                    </a:lnTo>
                    <a:lnTo>
                      <a:pt x="333" y="1950"/>
                    </a:lnTo>
                    <a:lnTo>
                      <a:pt x="333" y="1984"/>
                    </a:lnTo>
                    <a:lnTo>
                      <a:pt x="300" y="1984"/>
                    </a:lnTo>
                    <a:lnTo>
                      <a:pt x="300" y="2000"/>
                    </a:lnTo>
                    <a:lnTo>
                      <a:pt x="283" y="2000"/>
                    </a:lnTo>
                    <a:lnTo>
                      <a:pt x="283" y="2034"/>
                    </a:lnTo>
                    <a:lnTo>
                      <a:pt x="250" y="2034"/>
                    </a:lnTo>
                    <a:lnTo>
                      <a:pt x="250" y="2067"/>
                    </a:lnTo>
                    <a:lnTo>
                      <a:pt x="217" y="2067"/>
                    </a:lnTo>
                    <a:lnTo>
                      <a:pt x="217" y="2084"/>
                    </a:lnTo>
                    <a:lnTo>
                      <a:pt x="200" y="2084"/>
                    </a:lnTo>
                    <a:lnTo>
                      <a:pt x="200" y="2117"/>
                    </a:lnTo>
                    <a:lnTo>
                      <a:pt x="167" y="2117"/>
                    </a:lnTo>
                    <a:lnTo>
                      <a:pt x="167" y="2150"/>
                    </a:lnTo>
                    <a:lnTo>
                      <a:pt x="133" y="2150"/>
                    </a:lnTo>
                    <a:lnTo>
                      <a:pt x="133" y="2167"/>
                    </a:lnTo>
                    <a:lnTo>
                      <a:pt x="117" y="2167"/>
                    </a:lnTo>
                    <a:lnTo>
                      <a:pt x="117" y="2200"/>
                    </a:lnTo>
                    <a:lnTo>
                      <a:pt x="83" y="2200"/>
                    </a:lnTo>
                    <a:lnTo>
                      <a:pt x="83" y="2234"/>
                    </a:lnTo>
                    <a:lnTo>
                      <a:pt x="50" y="2234"/>
                    </a:lnTo>
                    <a:lnTo>
                      <a:pt x="50" y="2250"/>
                    </a:lnTo>
                    <a:lnTo>
                      <a:pt x="33" y="2250"/>
                    </a:lnTo>
                    <a:lnTo>
                      <a:pt x="33" y="2284"/>
                    </a:lnTo>
                    <a:lnTo>
                      <a:pt x="0" y="2284"/>
                    </a:lnTo>
                    <a:lnTo>
                      <a:pt x="0" y="2334"/>
                    </a:lnTo>
                    <a:lnTo>
                      <a:pt x="33" y="2334"/>
                    </a:lnTo>
                    <a:lnTo>
                      <a:pt x="33" y="2367"/>
                    </a:lnTo>
                    <a:lnTo>
                      <a:pt x="50" y="2367"/>
                    </a:lnTo>
                    <a:lnTo>
                      <a:pt x="50" y="2400"/>
                    </a:lnTo>
                    <a:lnTo>
                      <a:pt x="117" y="2400"/>
                    </a:lnTo>
                    <a:lnTo>
                      <a:pt x="117" y="2367"/>
                    </a:lnTo>
                    <a:lnTo>
                      <a:pt x="133" y="2367"/>
                    </a:lnTo>
                    <a:lnTo>
                      <a:pt x="133" y="2334"/>
                    </a:lnTo>
                    <a:lnTo>
                      <a:pt x="167" y="2334"/>
                    </a:lnTo>
                    <a:lnTo>
                      <a:pt x="167" y="2317"/>
                    </a:lnTo>
                    <a:lnTo>
                      <a:pt x="200" y="2317"/>
                    </a:lnTo>
                    <a:lnTo>
                      <a:pt x="200" y="2284"/>
                    </a:lnTo>
                    <a:lnTo>
                      <a:pt x="217" y="2284"/>
                    </a:lnTo>
                    <a:lnTo>
                      <a:pt x="217" y="2250"/>
                    </a:lnTo>
                    <a:lnTo>
                      <a:pt x="250" y="2250"/>
                    </a:lnTo>
                    <a:lnTo>
                      <a:pt x="250" y="2234"/>
                    </a:lnTo>
                    <a:lnTo>
                      <a:pt x="283" y="2234"/>
                    </a:lnTo>
                    <a:lnTo>
                      <a:pt x="283" y="2200"/>
                    </a:lnTo>
                    <a:lnTo>
                      <a:pt x="300" y="2200"/>
                    </a:lnTo>
                    <a:lnTo>
                      <a:pt x="300" y="2167"/>
                    </a:lnTo>
                    <a:lnTo>
                      <a:pt x="333" y="2167"/>
                    </a:lnTo>
                    <a:lnTo>
                      <a:pt x="333" y="2150"/>
                    </a:lnTo>
                    <a:lnTo>
                      <a:pt x="367" y="2150"/>
                    </a:lnTo>
                    <a:lnTo>
                      <a:pt x="367" y="2117"/>
                    </a:lnTo>
                    <a:lnTo>
                      <a:pt x="383" y="2117"/>
                    </a:lnTo>
                    <a:lnTo>
                      <a:pt x="383" y="2084"/>
                    </a:lnTo>
                    <a:lnTo>
                      <a:pt x="417" y="2084"/>
                    </a:lnTo>
                    <a:lnTo>
                      <a:pt x="417" y="2067"/>
                    </a:lnTo>
                    <a:lnTo>
                      <a:pt x="450" y="2067"/>
                    </a:lnTo>
                    <a:lnTo>
                      <a:pt x="450" y="2034"/>
                    </a:lnTo>
                    <a:lnTo>
                      <a:pt x="467" y="2034"/>
                    </a:lnTo>
                    <a:lnTo>
                      <a:pt x="467" y="2000"/>
                    </a:lnTo>
                    <a:lnTo>
                      <a:pt x="500" y="2000"/>
                    </a:lnTo>
                    <a:lnTo>
                      <a:pt x="500" y="1984"/>
                    </a:lnTo>
                    <a:lnTo>
                      <a:pt x="533" y="1984"/>
                    </a:lnTo>
                    <a:lnTo>
                      <a:pt x="533" y="1950"/>
                    </a:lnTo>
                    <a:lnTo>
                      <a:pt x="550" y="1950"/>
                    </a:lnTo>
                    <a:lnTo>
                      <a:pt x="550" y="1917"/>
                    </a:lnTo>
                    <a:lnTo>
                      <a:pt x="583" y="1917"/>
                    </a:lnTo>
                    <a:lnTo>
                      <a:pt x="583" y="1900"/>
                    </a:lnTo>
                    <a:lnTo>
                      <a:pt x="617" y="1900"/>
                    </a:lnTo>
                    <a:lnTo>
                      <a:pt x="617" y="1867"/>
                    </a:lnTo>
                    <a:lnTo>
                      <a:pt x="633" y="1867"/>
                    </a:lnTo>
                    <a:lnTo>
                      <a:pt x="633" y="1834"/>
                    </a:lnTo>
                    <a:lnTo>
                      <a:pt x="667" y="1834"/>
                    </a:lnTo>
                    <a:lnTo>
                      <a:pt x="667" y="1817"/>
                    </a:lnTo>
                    <a:lnTo>
                      <a:pt x="700" y="1817"/>
                    </a:lnTo>
                    <a:lnTo>
                      <a:pt x="700" y="1784"/>
                    </a:lnTo>
                    <a:lnTo>
                      <a:pt x="717" y="1784"/>
                    </a:lnTo>
                    <a:lnTo>
                      <a:pt x="717" y="1750"/>
                    </a:lnTo>
                    <a:lnTo>
                      <a:pt x="750" y="1750"/>
                    </a:lnTo>
                    <a:lnTo>
                      <a:pt x="750" y="1734"/>
                    </a:lnTo>
                    <a:lnTo>
                      <a:pt x="783" y="1734"/>
                    </a:lnTo>
                    <a:lnTo>
                      <a:pt x="783" y="1700"/>
                    </a:lnTo>
                    <a:lnTo>
                      <a:pt x="800" y="1700"/>
                    </a:lnTo>
                    <a:lnTo>
                      <a:pt x="800" y="1667"/>
                    </a:lnTo>
                    <a:lnTo>
                      <a:pt x="833" y="1667"/>
                    </a:lnTo>
                    <a:lnTo>
                      <a:pt x="833" y="1650"/>
                    </a:lnTo>
                    <a:lnTo>
                      <a:pt x="867" y="1650"/>
                    </a:lnTo>
                    <a:lnTo>
                      <a:pt x="867" y="1617"/>
                    </a:lnTo>
                    <a:lnTo>
                      <a:pt x="883" y="1617"/>
                    </a:lnTo>
                    <a:lnTo>
                      <a:pt x="883" y="1584"/>
                    </a:lnTo>
                    <a:lnTo>
                      <a:pt x="917" y="1584"/>
                    </a:lnTo>
                    <a:lnTo>
                      <a:pt x="917" y="1567"/>
                    </a:lnTo>
                    <a:lnTo>
                      <a:pt x="950" y="1567"/>
                    </a:lnTo>
                    <a:lnTo>
                      <a:pt x="950" y="1534"/>
                    </a:lnTo>
                    <a:lnTo>
                      <a:pt x="967" y="1534"/>
                    </a:lnTo>
                    <a:lnTo>
                      <a:pt x="967" y="1501"/>
                    </a:lnTo>
                    <a:lnTo>
                      <a:pt x="1000" y="1501"/>
                    </a:lnTo>
                    <a:lnTo>
                      <a:pt x="1000" y="1484"/>
                    </a:lnTo>
                    <a:lnTo>
                      <a:pt x="1033" y="1484"/>
                    </a:lnTo>
                    <a:lnTo>
                      <a:pt x="1033" y="1451"/>
                    </a:lnTo>
                    <a:lnTo>
                      <a:pt x="1050" y="1451"/>
                    </a:lnTo>
                    <a:lnTo>
                      <a:pt x="1050" y="1417"/>
                    </a:lnTo>
                    <a:lnTo>
                      <a:pt x="1083" y="1417"/>
                    </a:lnTo>
                    <a:lnTo>
                      <a:pt x="1083" y="1401"/>
                    </a:lnTo>
                    <a:lnTo>
                      <a:pt x="1117" y="1401"/>
                    </a:lnTo>
                    <a:lnTo>
                      <a:pt x="1117" y="1367"/>
                    </a:lnTo>
                    <a:lnTo>
                      <a:pt x="1133" y="1367"/>
                    </a:lnTo>
                    <a:lnTo>
                      <a:pt x="1133" y="1334"/>
                    </a:lnTo>
                    <a:lnTo>
                      <a:pt x="1166" y="1334"/>
                    </a:lnTo>
                    <a:lnTo>
                      <a:pt x="1166" y="1317"/>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4335075" y="1501975"/>
                <a:ext cx="4200" cy="4200"/>
              </a:xfrm>
              <a:custGeom>
                <a:avLst/>
                <a:gdLst/>
                <a:ahLst/>
                <a:cxnLst/>
                <a:rect l="l" t="t" r="r" b="b"/>
                <a:pathLst>
                  <a:path w="168" h="168" extrusionOk="0">
                    <a:moveTo>
                      <a:pt x="50" y="0"/>
                    </a:moveTo>
                    <a:lnTo>
                      <a:pt x="50" y="34"/>
                    </a:lnTo>
                    <a:lnTo>
                      <a:pt x="34" y="34"/>
                    </a:lnTo>
                    <a:lnTo>
                      <a:pt x="34" y="50"/>
                    </a:lnTo>
                    <a:lnTo>
                      <a:pt x="0" y="50"/>
                    </a:lnTo>
                    <a:lnTo>
                      <a:pt x="0" y="134"/>
                    </a:lnTo>
                    <a:lnTo>
                      <a:pt x="34" y="134"/>
                    </a:lnTo>
                    <a:lnTo>
                      <a:pt x="34" y="167"/>
                    </a:lnTo>
                    <a:lnTo>
                      <a:pt x="50" y="167"/>
                    </a:lnTo>
                    <a:lnTo>
                      <a:pt x="50" y="134"/>
                    </a:lnTo>
                    <a:lnTo>
                      <a:pt x="84" y="134"/>
                    </a:lnTo>
                    <a:lnTo>
                      <a:pt x="84" y="117"/>
                    </a:lnTo>
                    <a:lnTo>
                      <a:pt x="117" y="117"/>
                    </a:lnTo>
                    <a:lnTo>
                      <a:pt x="117" y="84"/>
                    </a:lnTo>
                    <a:lnTo>
                      <a:pt x="134" y="84"/>
                    </a:lnTo>
                    <a:lnTo>
                      <a:pt x="134" y="50"/>
                    </a:lnTo>
                    <a:lnTo>
                      <a:pt x="167" y="50"/>
                    </a:lnTo>
                    <a:lnTo>
                      <a:pt x="167" y="34"/>
                    </a:lnTo>
                    <a:lnTo>
                      <a:pt x="117" y="34"/>
                    </a:lnTo>
                    <a:lnTo>
                      <a:pt x="117" y="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4345500" y="1506150"/>
                <a:ext cx="11675" cy="11250"/>
              </a:xfrm>
              <a:custGeom>
                <a:avLst/>
                <a:gdLst/>
                <a:ahLst/>
                <a:cxnLst/>
                <a:rect l="l" t="t" r="r" b="b"/>
                <a:pathLst>
                  <a:path w="467" h="450" extrusionOk="0">
                    <a:moveTo>
                      <a:pt x="333" y="0"/>
                    </a:moveTo>
                    <a:lnTo>
                      <a:pt x="333" y="33"/>
                    </a:lnTo>
                    <a:lnTo>
                      <a:pt x="300" y="33"/>
                    </a:lnTo>
                    <a:lnTo>
                      <a:pt x="300" y="50"/>
                    </a:lnTo>
                    <a:lnTo>
                      <a:pt x="283" y="50"/>
                    </a:lnTo>
                    <a:lnTo>
                      <a:pt x="283" y="83"/>
                    </a:lnTo>
                    <a:lnTo>
                      <a:pt x="250" y="83"/>
                    </a:lnTo>
                    <a:lnTo>
                      <a:pt x="250" y="117"/>
                    </a:lnTo>
                    <a:lnTo>
                      <a:pt x="217" y="117"/>
                    </a:lnTo>
                    <a:lnTo>
                      <a:pt x="217" y="133"/>
                    </a:lnTo>
                    <a:lnTo>
                      <a:pt x="200" y="133"/>
                    </a:lnTo>
                    <a:lnTo>
                      <a:pt x="200" y="167"/>
                    </a:lnTo>
                    <a:lnTo>
                      <a:pt x="167" y="167"/>
                    </a:lnTo>
                    <a:lnTo>
                      <a:pt x="167" y="200"/>
                    </a:lnTo>
                    <a:lnTo>
                      <a:pt x="133" y="200"/>
                    </a:lnTo>
                    <a:lnTo>
                      <a:pt x="133" y="217"/>
                    </a:lnTo>
                    <a:lnTo>
                      <a:pt x="117" y="217"/>
                    </a:lnTo>
                    <a:lnTo>
                      <a:pt x="117" y="250"/>
                    </a:lnTo>
                    <a:lnTo>
                      <a:pt x="83" y="250"/>
                    </a:lnTo>
                    <a:lnTo>
                      <a:pt x="83" y="283"/>
                    </a:lnTo>
                    <a:lnTo>
                      <a:pt x="50" y="283"/>
                    </a:lnTo>
                    <a:lnTo>
                      <a:pt x="50" y="300"/>
                    </a:lnTo>
                    <a:lnTo>
                      <a:pt x="33" y="300"/>
                    </a:lnTo>
                    <a:lnTo>
                      <a:pt x="33" y="333"/>
                    </a:lnTo>
                    <a:lnTo>
                      <a:pt x="0" y="333"/>
                    </a:lnTo>
                    <a:lnTo>
                      <a:pt x="0" y="383"/>
                    </a:lnTo>
                    <a:lnTo>
                      <a:pt x="33" y="383"/>
                    </a:lnTo>
                    <a:lnTo>
                      <a:pt x="33" y="417"/>
                    </a:lnTo>
                    <a:lnTo>
                      <a:pt x="50" y="417"/>
                    </a:lnTo>
                    <a:lnTo>
                      <a:pt x="50" y="450"/>
                    </a:lnTo>
                    <a:lnTo>
                      <a:pt x="117" y="450"/>
                    </a:lnTo>
                    <a:lnTo>
                      <a:pt x="117" y="417"/>
                    </a:lnTo>
                    <a:lnTo>
                      <a:pt x="133" y="417"/>
                    </a:lnTo>
                    <a:lnTo>
                      <a:pt x="133" y="383"/>
                    </a:lnTo>
                    <a:lnTo>
                      <a:pt x="167" y="383"/>
                    </a:lnTo>
                    <a:lnTo>
                      <a:pt x="167" y="367"/>
                    </a:lnTo>
                    <a:lnTo>
                      <a:pt x="200" y="367"/>
                    </a:lnTo>
                    <a:lnTo>
                      <a:pt x="200" y="333"/>
                    </a:lnTo>
                    <a:lnTo>
                      <a:pt x="217" y="333"/>
                    </a:lnTo>
                    <a:lnTo>
                      <a:pt x="217" y="300"/>
                    </a:lnTo>
                    <a:lnTo>
                      <a:pt x="250" y="300"/>
                    </a:lnTo>
                    <a:lnTo>
                      <a:pt x="250" y="283"/>
                    </a:lnTo>
                    <a:lnTo>
                      <a:pt x="283" y="283"/>
                    </a:lnTo>
                    <a:lnTo>
                      <a:pt x="283" y="250"/>
                    </a:lnTo>
                    <a:lnTo>
                      <a:pt x="300" y="250"/>
                    </a:lnTo>
                    <a:lnTo>
                      <a:pt x="300" y="217"/>
                    </a:lnTo>
                    <a:lnTo>
                      <a:pt x="333" y="217"/>
                    </a:lnTo>
                    <a:lnTo>
                      <a:pt x="333" y="200"/>
                    </a:lnTo>
                    <a:lnTo>
                      <a:pt x="367" y="200"/>
                    </a:lnTo>
                    <a:lnTo>
                      <a:pt x="367" y="167"/>
                    </a:lnTo>
                    <a:lnTo>
                      <a:pt x="383" y="167"/>
                    </a:lnTo>
                    <a:lnTo>
                      <a:pt x="383" y="133"/>
                    </a:lnTo>
                    <a:lnTo>
                      <a:pt x="417" y="133"/>
                    </a:lnTo>
                    <a:lnTo>
                      <a:pt x="417" y="117"/>
                    </a:lnTo>
                    <a:lnTo>
                      <a:pt x="450" y="117"/>
                    </a:lnTo>
                    <a:lnTo>
                      <a:pt x="450" y="83"/>
                    </a:lnTo>
                    <a:lnTo>
                      <a:pt x="467" y="83"/>
                    </a:lnTo>
                    <a:lnTo>
                      <a:pt x="467" y="33"/>
                    </a:lnTo>
                    <a:lnTo>
                      <a:pt x="383" y="33"/>
                    </a:lnTo>
                    <a:lnTo>
                      <a:pt x="383" y="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4357150" y="1511550"/>
                <a:ext cx="18350" cy="17525"/>
              </a:xfrm>
              <a:custGeom>
                <a:avLst/>
                <a:gdLst/>
                <a:ahLst/>
                <a:cxnLst/>
                <a:rect l="l" t="t" r="r" b="b"/>
                <a:pathLst>
                  <a:path w="734" h="701" extrusionOk="0">
                    <a:moveTo>
                      <a:pt x="567" y="1"/>
                    </a:moveTo>
                    <a:lnTo>
                      <a:pt x="567" y="34"/>
                    </a:lnTo>
                    <a:lnTo>
                      <a:pt x="534" y="34"/>
                    </a:lnTo>
                    <a:lnTo>
                      <a:pt x="534" y="67"/>
                    </a:lnTo>
                    <a:lnTo>
                      <a:pt x="500" y="67"/>
                    </a:lnTo>
                    <a:lnTo>
                      <a:pt x="500" y="84"/>
                    </a:lnTo>
                    <a:lnTo>
                      <a:pt x="484" y="84"/>
                    </a:lnTo>
                    <a:lnTo>
                      <a:pt x="484" y="117"/>
                    </a:lnTo>
                    <a:lnTo>
                      <a:pt x="450" y="117"/>
                    </a:lnTo>
                    <a:lnTo>
                      <a:pt x="450" y="151"/>
                    </a:lnTo>
                    <a:lnTo>
                      <a:pt x="417" y="151"/>
                    </a:lnTo>
                    <a:lnTo>
                      <a:pt x="417" y="167"/>
                    </a:lnTo>
                    <a:lnTo>
                      <a:pt x="400" y="167"/>
                    </a:lnTo>
                    <a:lnTo>
                      <a:pt x="400" y="201"/>
                    </a:lnTo>
                    <a:lnTo>
                      <a:pt x="367" y="201"/>
                    </a:lnTo>
                    <a:lnTo>
                      <a:pt x="367" y="234"/>
                    </a:lnTo>
                    <a:lnTo>
                      <a:pt x="334" y="234"/>
                    </a:lnTo>
                    <a:lnTo>
                      <a:pt x="334" y="251"/>
                    </a:lnTo>
                    <a:lnTo>
                      <a:pt x="317" y="251"/>
                    </a:lnTo>
                    <a:lnTo>
                      <a:pt x="317" y="284"/>
                    </a:lnTo>
                    <a:lnTo>
                      <a:pt x="284" y="284"/>
                    </a:lnTo>
                    <a:lnTo>
                      <a:pt x="284" y="317"/>
                    </a:lnTo>
                    <a:lnTo>
                      <a:pt x="251" y="317"/>
                    </a:lnTo>
                    <a:lnTo>
                      <a:pt x="251" y="334"/>
                    </a:lnTo>
                    <a:lnTo>
                      <a:pt x="234" y="334"/>
                    </a:lnTo>
                    <a:lnTo>
                      <a:pt x="234" y="367"/>
                    </a:lnTo>
                    <a:lnTo>
                      <a:pt x="201" y="367"/>
                    </a:lnTo>
                    <a:lnTo>
                      <a:pt x="201" y="401"/>
                    </a:lnTo>
                    <a:lnTo>
                      <a:pt x="167" y="401"/>
                    </a:lnTo>
                    <a:lnTo>
                      <a:pt x="167" y="417"/>
                    </a:lnTo>
                    <a:lnTo>
                      <a:pt x="151" y="417"/>
                    </a:lnTo>
                    <a:lnTo>
                      <a:pt x="151" y="451"/>
                    </a:lnTo>
                    <a:lnTo>
                      <a:pt x="117" y="451"/>
                    </a:lnTo>
                    <a:lnTo>
                      <a:pt x="117" y="484"/>
                    </a:lnTo>
                    <a:lnTo>
                      <a:pt x="84" y="484"/>
                    </a:lnTo>
                    <a:lnTo>
                      <a:pt x="84" y="501"/>
                    </a:lnTo>
                    <a:lnTo>
                      <a:pt x="67" y="501"/>
                    </a:lnTo>
                    <a:lnTo>
                      <a:pt x="67" y="534"/>
                    </a:lnTo>
                    <a:lnTo>
                      <a:pt x="34" y="534"/>
                    </a:lnTo>
                    <a:lnTo>
                      <a:pt x="34" y="567"/>
                    </a:lnTo>
                    <a:lnTo>
                      <a:pt x="1" y="567"/>
                    </a:lnTo>
                    <a:lnTo>
                      <a:pt x="1" y="651"/>
                    </a:lnTo>
                    <a:lnTo>
                      <a:pt x="34" y="651"/>
                    </a:lnTo>
                    <a:lnTo>
                      <a:pt x="34" y="667"/>
                    </a:lnTo>
                    <a:lnTo>
                      <a:pt x="67" y="667"/>
                    </a:lnTo>
                    <a:lnTo>
                      <a:pt x="67" y="701"/>
                    </a:lnTo>
                    <a:lnTo>
                      <a:pt x="84" y="701"/>
                    </a:lnTo>
                    <a:lnTo>
                      <a:pt x="84" y="667"/>
                    </a:lnTo>
                    <a:lnTo>
                      <a:pt x="117" y="667"/>
                    </a:lnTo>
                    <a:lnTo>
                      <a:pt x="117" y="651"/>
                    </a:lnTo>
                    <a:lnTo>
                      <a:pt x="151" y="651"/>
                    </a:lnTo>
                    <a:lnTo>
                      <a:pt x="151" y="617"/>
                    </a:lnTo>
                    <a:lnTo>
                      <a:pt x="167" y="617"/>
                    </a:lnTo>
                    <a:lnTo>
                      <a:pt x="167" y="584"/>
                    </a:lnTo>
                    <a:lnTo>
                      <a:pt x="201" y="584"/>
                    </a:lnTo>
                    <a:lnTo>
                      <a:pt x="201" y="567"/>
                    </a:lnTo>
                    <a:lnTo>
                      <a:pt x="234" y="567"/>
                    </a:lnTo>
                    <a:lnTo>
                      <a:pt x="234" y="534"/>
                    </a:lnTo>
                    <a:lnTo>
                      <a:pt x="251" y="534"/>
                    </a:lnTo>
                    <a:lnTo>
                      <a:pt x="251" y="501"/>
                    </a:lnTo>
                    <a:lnTo>
                      <a:pt x="284" y="501"/>
                    </a:lnTo>
                    <a:lnTo>
                      <a:pt x="284" y="484"/>
                    </a:lnTo>
                    <a:lnTo>
                      <a:pt x="317" y="484"/>
                    </a:lnTo>
                    <a:lnTo>
                      <a:pt x="317" y="451"/>
                    </a:lnTo>
                    <a:lnTo>
                      <a:pt x="334" y="451"/>
                    </a:lnTo>
                    <a:lnTo>
                      <a:pt x="334" y="417"/>
                    </a:lnTo>
                    <a:lnTo>
                      <a:pt x="367" y="417"/>
                    </a:lnTo>
                    <a:lnTo>
                      <a:pt x="367" y="401"/>
                    </a:lnTo>
                    <a:lnTo>
                      <a:pt x="400" y="401"/>
                    </a:lnTo>
                    <a:lnTo>
                      <a:pt x="400" y="367"/>
                    </a:lnTo>
                    <a:lnTo>
                      <a:pt x="417" y="367"/>
                    </a:lnTo>
                    <a:lnTo>
                      <a:pt x="417" y="334"/>
                    </a:lnTo>
                    <a:lnTo>
                      <a:pt x="450" y="334"/>
                    </a:lnTo>
                    <a:lnTo>
                      <a:pt x="450" y="317"/>
                    </a:lnTo>
                    <a:lnTo>
                      <a:pt x="484" y="317"/>
                    </a:lnTo>
                    <a:lnTo>
                      <a:pt x="484" y="284"/>
                    </a:lnTo>
                    <a:lnTo>
                      <a:pt x="500" y="284"/>
                    </a:lnTo>
                    <a:lnTo>
                      <a:pt x="500" y="251"/>
                    </a:lnTo>
                    <a:lnTo>
                      <a:pt x="534" y="251"/>
                    </a:lnTo>
                    <a:lnTo>
                      <a:pt x="534" y="234"/>
                    </a:lnTo>
                    <a:lnTo>
                      <a:pt x="567" y="234"/>
                    </a:lnTo>
                    <a:lnTo>
                      <a:pt x="567" y="201"/>
                    </a:lnTo>
                    <a:lnTo>
                      <a:pt x="584" y="201"/>
                    </a:lnTo>
                    <a:lnTo>
                      <a:pt x="584" y="167"/>
                    </a:lnTo>
                    <a:lnTo>
                      <a:pt x="617" y="167"/>
                    </a:lnTo>
                    <a:lnTo>
                      <a:pt x="617" y="151"/>
                    </a:lnTo>
                    <a:lnTo>
                      <a:pt x="650" y="151"/>
                    </a:lnTo>
                    <a:lnTo>
                      <a:pt x="650" y="117"/>
                    </a:lnTo>
                    <a:lnTo>
                      <a:pt x="667" y="117"/>
                    </a:lnTo>
                    <a:lnTo>
                      <a:pt x="667" y="84"/>
                    </a:lnTo>
                    <a:lnTo>
                      <a:pt x="700" y="84"/>
                    </a:lnTo>
                    <a:lnTo>
                      <a:pt x="700" y="67"/>
                    </a:lnTo>
                    <a:lnTo>
                      <a:pt x="734" y="67"/>
                    </a:lnTo>
                    <a:lnTo>
                      <a:pt x="734" y="34"/>
                    </a:lnTo>
                    <a:lnTo>
                      <a:pt x="617" y="34"/>
                    </a:lnTo>
                    <a:lnTo>
                      <a:pt x="617"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4368400" y="1517375"/>
                <a:ext cx="23775" cy="22950"/>
              </a:xfrm>
              <a:custGeom>
                <a:avLst/>
                <a:gdLst/>
                <a:ahLst/>
                <a:cxnLst/>
                <a:rect l="l" t="t" r="r" b="b"/>
                <a:pathLst>
                  <a:path w="951" h="918" extrusionOk="0">
                    <a:moveTo>
                      <a:pt x="800" y="1"/>
                    </a:moveTo>
                    <a:lnTo>
                      <a:pt x="800" y="18"/>
                    </a:lnTo>
                    <a:lnTo>
                      <a:pt x="784" y="18"/>
                    </a:lnTo>
                    <a:lnTo>
                      <a:pt x="784" y="51"/>
                    </a:lnTo>
                    <a:lnTo>
                      <a:pt x="750" y="51"/>
                    </a:lnTo>
                    <a:lnTo>
                      <a:pt x="750" y="84"/>
                    </a:lnTo>
                    <a:lnTo>
                      <a:pt x="717" y="84"/>
                    </a:lnTo>
                    <a:lnTo>
                      <a:pt x="717" y="101"/>
                    </a:lnTo>
                    <a:lnTo>
                      <a:pt x="700" y="101"/>
                    </a:lnTo>
                    <a:lnTo>
                      <a:pt x="700" y="134"/>
                    </a:lnTo>
                    <a:lnTo>
                      <a:pt x="667" y="134"/>
                    </a:lnTo>
                    <a:lnTo>
                      <a:pt x="667" y="168"/>
                    </a:lnTo>
                    <a:lnTo>
                      <a:pt x="634" y="168"/>
                    </a:lnTo>
                    <a:lnTo>
                      <a:pt x="634" y="184"/>
                    </a:lnTo>
                    <a:lnTo>
                      <a:pt x="617" y="184"/>
                    </a:lnTo>
                    <a:lnTo>
                      <a:pt x="617" y="218"/>
                    </a:lnTo>
                    <a:lnTo>
                      <a:pt x="584" y="218"/>
                    </a:lnTo>
                    <a:lnTo>
                      <a:pt x="584" y="251"/>
                    </a:lnTo>
                    <a:lnTo>
                      <a:pt x="550" y="251"/>
                    </a:lnTo>
                    <a:lnTo>
                      <a:pt x="550" y="268"/>
                    </a:lnTo>
                    <a:lnTo>
                      <a:pt x="534" y="268"/>
                    </a:lnTo>
                    <a:lnTo>
                      <a:pt x="534" y="301"/>
                    </a:lnTo>
                    <a:lnTo>
                      <a:pt x="500" y="301"/>
                    </a:lnTo>
                    <a:lnTo>
                      <a:pt x="500" y="334"/>
                    </a:lnTo>
                    <a:lnTo>
                      <a:pt x="467" y="334"/>
                    </a:lnTo>
                    <a:lnTo>
                      <a:pt x="467" y="351"/>
                    </a:lnTo>
                    <a:lnTo>
                      <a:pt x="450" y="351"/>
                    </a:lnTo>
                    <a:lnTo>
                      <a:pt x="450" y="384"/>
                    </a:lnTo>
                    <a:lnTo>
                      <a:pt x="417" y="384"/>
                    </a:lnTo>
                    <a:lnTo>
                      <a:pt x="417" y="418"/>
                    </a:lnTo>
                    <a:lnTo>
                      <a:pt x="384" y="418"/>
                    </a:lnTo>
                    <a:lnTo>
                      <a:pt x="384" y="434"/>
                    </a:lnTo>
                    <a:lnTo>
                      <a:pt x="367" y="434"/>
                    </a:lnTo>
                    <a:lnTo>
                      <a:pt x="367" y="468"/>
                    </a:lnTo>
                    <a:lnTo>
                      <a:pt x="334" y="468"/>
                    </a:lnTo>
                    <a:lnTo>
                      <a:pt x="334" y="501"/>
                    </a:lnTo>
                    <a:lnTo>
                      <a:pt x="300" y="501"/>
                    </a:lnTo>
                    <a:lnTo>
                      <a:pt x="300" y="518"/>
                    </a:lnTo>
                    <a:lnTo>
                      <a:pt x="284" y="518"/>
                    </a:lnTo>
                    <a:lnTo>
                      <a:pt x="284" y="551"/>
                    </a:lnTo>
                    <a:lnTo>
                      <a:pt x="250" y="551"/>
                    </a:lnTo>
                    <a:lnTo>
                      <a:pt x="250" y="584"/>
                    </a:lnTo>
                    <a:lnTo>
                      <a:pt x="217" y="584"/>
                    </a:lnTo>
                    <a:lnTo>
                      <a:pt x="217" y="601"/>
                    </a:lnTo>
                    <a:lnTo>
                      <a:pt x="200" y="601"/>
                    </a:lnTo>
                    <a:lnTo>
                      <a:pt x="200" y="634"/>
                    </a:lnTo>
                    <a:lnTo>
                      <a:pt x="167" y="634"/>
                    </a:lnTo>
                    <a:lnTo>
                      <a:pt x="167" y="667"/>
                    </a:lnTo>
                    <a:lnTo>
                      <a:pt x="134" y="667"/>
                    </a:lnTo>
                    <a:lnTo>
                      <a:pt x="134" y="684"/>
                    </a:lnTo>
                    <a:lnTo>
                      <a:pt x="117" y="684"/>
                    </a:lnTo>
                    <a:lnTo>
                      <a:pt x="117" y="717"/>
                    </a:lnTo>
                    <a:lnTo>
                      <a:pt x="84" y="717"/>
                    </a:lnTo>
                    <a:lnTo>
                      <a:pt x="84" y="751"/>
                    </a:lnTo>
                    <a:lnTo>
                      <a:pt x="50" y="751"/>
                    </a:lnTo>
                    <a:lnTo>
                      <a:pt x="50" y="767"/>
                    </a:lnTo>
                    <a:lnTo>
                      <a:pt x="34" y="767"/>
                    </a:lnTo>
                    <a:lnTo>
                      <a:pt x="34" y="801"/>
                    </a:lnTo>
                    <a:lnTo>
                      <a:pt x="0" y="801"/>
                    </a:lnTo>
                    <a:lnTo>
                      <a:pt x="0" y="851"/>
                    </a:lnTo>
                    <a:lnTo>
                      <a:pt x="34" y="851"/>
                    </a:lnTo>
                    <a:lnTo>
                      <a:pt x="34" y="884"/>
                    </a:lnTo>
                    <a:lnTo>
                      <a:pt x="50" y="884"/>
                    </a:lnTo>
                    <a:lnTo>
                      <a:pt x="50" y="917"/>
                    </a:lnTo>
                    <a:lnTo>
                      <a:pt x="117" y="917"/>
                    </a:lnTo>
                    <a:lnTo>
                      <a:pt x="117" y="884"/>
                    </a:lnTo>
                    <a:lnTo>
                      <a:pt x="134" y="884"/>
                    </a:lnTo>
                    <a:lnTo>
                      <a:pt x="134" y="851"/>
                    </a:lnTo>
                    <a:lnTo>
                      <a:pt x="167" y="851"/>
                    </a:lnTo>
                    <a:lnTo>
                      <a:pt x="167" y="834"/>
                    </a:lnTo>
                    <a:lnTo>
                      <a:pt x="200" y="834"/>
                    </a:lnTo>
                    <a:lnTo>
                      <a:pt x="200" y="801"/>
                    </a:lnTo>
                    <a:lnTo>
                      <a:pt x="217" y="801"/>
                    </a:lnTo>
                    <a:lnTo>
                      <a:pt x="217" y="767"/>
                    </a:lnTo>
                    <a:lnTo>
                      <a:pt x="250" y="767"/>
                    </a:lnTo>
                    <a:lnTo>
                      <a:pt x="250" y="751"/>
                    </a:lnTo>
                    <a:lnTo>
                      <a:pt x="284" y="751"/>
                    </a:lnTo>
                    <a:lnTo>
                      <a:pt x="284" y="717"/>
                    </a:lnTo>
                    <a:lnTo>
                      <a:pt x="300" y="717"/>
                    </a:lnTo>
                    <a:lnTo>
                      <a:pt x="300" y="684"/>
                    </a:lnTo>
                    <a:lnTo>
                      <a:pt x="334" y="684"/>
                    </a:lnTo>
                    <a:lnTo>
                      <a:pt x="334" y="667"/>
                    </a:lnTo>
                    <a:lnTo>
                      <a:pt x="367" y="667"/>
                    </a:lnTo>
                    <a:lnTo>
                      <a:pt x="367" y="634"/>
                    </a:lnTo>
                    <a:lnTo>
                      <a:pt x="384" y="634"/>
                    </a:lnTo>
                    <a:lnTo>
                      <a:pt x="384" y="601"/>
                    </a:lnTo>
                    <a:lnTo>
                      <a:pt x="417" y="601"/>
                    </a:lnTo>
                    <a:lnTo>
                      <a:pt x="417" y="584"/>
                    </a:lnTo>
                    <a:lnTo>
                      <a:pt x="450" y="584"/>
                    </a:lnTo>
                    <a:lnTo>
                      <a:pt x="450" y="551"/>
                    </a:lnTo>
                    <a:lnTo>
                      <a:pt x="467" y="551"/>
                    </a:lnTo>
                    <a:lnTo>
                      <a:pt x="467" y="518"/>
                    </a:lnTo>
                    <a:lnTo>
                      <a:pt x="500" y="518"/>
                    </a:lnTo>
                    <a:lnTo>
                      <a:pt x="500" y="501"/>
                    </a:lnTo>
                    <a:lnTo>
                      <a:pt x="534" y="501"/>
                    </a:lnTo>
                    <a:lnTo>
                      <a:pt x="534" y="468"/>
                    </a:lnTo>
                    <a:lnTo>
                      <a:pt x="550" y="468"/>
                    </a:lnTo>
                    <a:lnTo>
                      <a:pt x="550" y="434"/>
                    </a:lnTo>
                    <a:lnTo>
                      <a:pt x="584" y="434"/>
                    </a:lnTo>
                    <a:lnTo>
                      <a:pt x="584" y="418"/>
                    </a:lnTo>
                    <a:lnTo>
                      <a:pt x="617" y="418"/>
                    </a:lnTo>
                    <a:lnTo>
                      <a:pt x="617" y="384"/>
                    </a:lnTo>
                    <a:lnTo>
                      <a:pt x="634" y="384"/>
                    </a:lnTo>
                    <a:lnTo>
                      <a:pt x="634" y="351"/>
                    </a:lnTo>
                    <a:lnTo>
                      <a:pt x="667" y="351"/>
                    </a:lnTo>
                    <a:lnTo>
                      <a:pt x="667" y="334"/>
                    </a:lnTo>
                    <a:lnTo>
                      <a:pt x="700" y="334"/>
                    </a:lnTo>
                    <a:lnTo>
                      <a:pt x="700" y="301"/>
                    </a:lnTo>
                    <a:lnTo>
                      <a:pt x="717" y="301"/>
                    </a:lnTo>
                    <a:lnTo>
                      <a:pt x="717" y="268"/>
                    </a:lnTo>
                    <a:lnTo>
                      <a:pt x="750" y="268"/>
                    </a:lnTo>
                    <a:lnTo>
                      <a:pt x="750" y="251"/>
                    </a:lnTo>
                    <a:lnTo>
                      <a:pt x="784" y="251"/>
                    </a:lnTo>
                    <a:lnTo>
                      <a:pt x="784" y="218"/>
                    </a:lnTo>
                    <a:lnTo>
                      <a:pt x="800" y="218"/>
                    </a:lnTo>
                    <a:lnTo>
                      <a:pt x="800" y="184"/>
                    </a:lnTo>
                    <a:lnTo>
                      <a:pt x="834" y="184"/>
                    </a:lnTo>
                    <a:lnTo>
                      <a:pt x="834" y="168"/>
                    </a:lnTo>
                    <a:lnTo>
                      <a:pt x="867" y="168"/>
                    </a:lnTo>
                    <a:lnTo>
                      <a:pt x="867" y="134"/>
                    </a:lnTo>
                    <a:lnTo>
                      <a:pt x="884" y="134"/>
                    </a:lnTo>
                    <a:lnTo>
                      <a:pt x="884" y="101"/>
                    </a:lnTo>
                    <a:lnTo>
                      <a:pt x="917" y="101"/>
                    </a:lnTo>
                    <a:lnTo>
                      <a:pt x="917" y="84"/>
                    </a:lnTo>
                    <a:lnTo>
                      <a:pt x="950" y="84"/>
                    </a:lnTo>
                    <a:lnTo>
                      <a:pt x="950" y="18"/>
                    </a:lnTo>
                    <a:lnTo>
                      <a:pt x="884" y="18"/>
                    </a:lnTo>
                    <a:lnTo>
                      <a:pt x="884"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4380075" y="1523625"/>
                <a:ext cx="28750" cy="28350"/>
              </a:xfrm>
              <a:custGeom>
                <a:avLst/>
                <a:gdLst/>
                <a:ahLst/>
                <a:cxnLst/>
                <a:rect l="l" t="t" r="r" b="b"/>
                <a:pathLst>
                  <a:path w="1150" h="1134" extrusionOk="0">
                    <a:moveTo>
                      <a:pt x="1000" y="1"/>
                    </a:moveTo>
                    <a:lnTo>
                      <a:pt x="1000" y="18"/>
                    </a:lnTo>
                    <a:lnTo>
                      <a:pt x="983" y="18"/>
                    </a:lnTo>
                    <a:lnTo>
                      <a:pt x="983" y="51"/>
                    </a:lnTo>
                    <a:lnTo>
                      <a:pt x="950" y="51"/>
                    </a:lnTo>
                    <a:lnTo>
                      <a:pt x="950" y="84"/>
                    </a:lnTo>
                    <a:lnTo>
                      <a:pt x="916" y="84"/>
                    </a:lnTo>
                    <a:lnTo>
                      <a:pt x="916" y="101"/>
                    </a:lnTo>
                    <a:lnTo>
                      <a:pt x="900" y="101"/>
                    </a:lnTo>
                    <a:lnTo>
                      <a:pt x="900" y="134"/>
                    </a:lnTo>
                    <a:lnTo>
                      <a:pt x="866" y="134"/>
                    </a:lnTo>
                    <a:lnTo>
                      <a:pt x="866" y="168"/>
                    </a:lnTo>
                    <a:lnTo>
                      <a:pt x="833" y="168"/>
                    </a:lnTo>
                    <a:lnTo>
                      <a:pt x="833" y="184"/>
                    </a:lnTo>
                    <a:lnTo>
                      <a:pt x="816" y="184"/>
                    </a:lnTo>
                    <a:lnTo>
                      <a:pt x="816" y="218"/>
                    </a:lnTo>
                    <a:lnTo>
                      <a:pt x="783" y="218"/>
                    </a:lnTo>
                    <a:lnTo>
                      <a:pt x="783" y="251"/>
                    </a:lnTo>
                    <a:lnTo>
                      <a:pt x="750" y="251"/>
                    </a:lnTo>
                    <a:lnTo>
                      <a:pt x="750" y="268"/>
                    </a:lnTo>
                    <a:lnTo>
                      <a:pt x="733" y="268"/>
                    </a:lnTo>
                    <a:lnTo>
                      <a:pt x="733" y="301"/>
                    </a:lnTo>
                    <a:lnTo>
                      <a:pt x="700" y="301"/>
                    </a:lnTo>
                    <a:lnTo>
                      <a:pt x="700" y="334"/>
                    </a:lnTo>
                    <a:lnTo>
                      <a:pt x="667" y="334"/>
                    </a:lnTo>
                    <a:lnTo>
                      <a:pt x="667" y="351"/>
                    </a:lnTo>
                    <a:lnTo>
                      <a:pt x="650" y="351"/>
                    </a:lnTo>
                    <a:lnTo>
                      <a:pt x="650" y="384"/>
                    </a:lnTo>
                    <a:lnTo>
                      <a:pt x="617" y="384"/>
                    </a:lnTo>
                    <a:lnTo>
                      <a:pt x="617" y="417"/>
                    </a:lnTo>
                    <a:lnTo>
                      <a:pt x="583" y="417"/>
                    </a:lnTo>
                    <a:lnTo>
                      <a:pt x="583" y="434"/>
                    </a:lnTo>
                    <a:lnTo>
                      <a:pt x="567" y="434"/>
                    </a:lnTo>
                    <a:lnTo>
                      <a:pt x="567" y="467"/>
                    </a:lnTo>
                    <a:lnTo>
                      <a:pt x="533" y="467"/>
                    </a:lnTo>
                    <a:lnTo>
                      <a:pt x="533" y="501"/>
                    </a:lnTo>
                    <a:lnTo>
                      <a:pt x="500" y="501"/>
                    </a:lnTo>
                    <a:lnTo>
                      <a:pt x="500" y="517"/>
                    </a:lnTo>
                    <a:lnTo>
                      <a:pt x="483" y="517"/>
                    </a:lnTo>
                    <a:lnTo>
                      <a:pt x="483" y="551"/>
                    </a:lnTo>
                    <a:lnTo>
                      <a:pt x="450" y="551"/>
                    </a:lnTo>
                    <a:lnTo>
                      <a:pt x="450" y="584"/>
                    </a:lnTo>
                    <a:lnTo>
                      <a:pt x="417" y="584"/>
                    </a:lnTo>
                    <a:lnTo>
                      <a:pt x="417" y="601"/>
                    </a:lnTo>
                    <a:lnTo>
                      <a:pt x="400" y="601"/>
                    </a:lnTo>
                    <a:lnTo>
                      <a:pt x="400" y="634"/>
                    </a:lnTo>
                    <a:lnTo>
                      <a:pt x="367" y="634"/>
                    </a:lnTo>
                    <a:lnTo>
                      <a:pt x="367" y="667"/>
                    </a:lnTo>
                    <a:lnTo>
                      <a:pt x="333" y="667"/>
                    </a:lnTo>
                    <a:lnTo>
                      <a:pt x="333" y="684"/>
                    </a:lnTo>
                    <a:lnTo>
                      <a:pt x="317" y="684"/>
                    </a:lnTo>
                    <a:lnTo>
                      <a:pt x="317" y="717"/>
                    </a:lnTo>
                    <a:lnTo>
                      <a:pt x="283" y="717"/>
                    </a:lnTo>
                    <a:lnTo>
                      <a:pt x="283" y="751"/>
                    </a:lnTo>
                    <a:lnTo>
                      <a:pt x="250" y="751"/>
                    </a:lnTo>
                    <a:lnTo>
                      <a:pt x="250" y="767"/>
                    </a:lnTo>
                    <a:lnTo>
                      <a:pt x="233" y="767"/>
                    </a:lnTo>
                    <a:lnTo>
                      <a:pt x="233" y="801"/>
                    </a:lnTo>
                    <a:lnTo>
                      <a:pt x="200" y="801"/>
                    </a:lnTo>
                    <a:lnTo>
                      <a:pt x="200" y="834"/>
                    </a:lnTo>
                    <a:lnTo>
                      <a:pt x="167" y="834"/>
                    </a:lnTo>
                    <a:lnTo>
                      <a:pt x="167" y="851"/>
                    </a:lnTo>
                    <a:lnTo>
                      <a:pt x="150" y="851"/>
                    </a:lnTo>
                    <a:lnTo>
                      <a:pt x="150" y="884"/>
                    </a:lnTo>
                    <a:lnTo>
                      <a:pt x="117" y="884"/>
                    </a:lnTo>
                    <a:lnTo>
                      <a:pt x="117" y="917"/>
                    </a:lnTo>
                    <a:lnTo>
                      <a:pt x="83" y="917"/>
                    </a:lnTo>
                    <a:lnTo>
                      <a:pt x="83" y="934"/>
                    </a:lnTo>
                    <a:lnTo>
                      <a:pt x="67" y="934"/>
                    </a:lnTo>
                    <a:lnTo>
                      <a:pt x="67" y="967"/>
                    </a:lnTo>
                    <a:lnTo>
                      <a:pt x="33" y="967"/>
                    </a:lnTo>
                    <a:lnTo>
                      <a:pt x="33" y="1001"/>
                    </a:lnTo>
                    <a:lnTo>
                      <a:pt x="0" y="1001"/>
                    </a:lnTo>
                    <a:lnTo>
                      <a:pt x="0" y="1084"/>
                    </a:lnTo>
                    <a:lnTo>
                      <a:pt x="33" y="1084"/>
                    </a:lnTo>
                    <a:lnTo>
                      <a:pt x="33" y="1101"/>
                    </a:lnTo>
                    <a:lnTo>
                      <a:pt x="67" y="1101"/>
                    </a:lnTo>
                    <a:lnTo>
                      <a:pt x="67" y="1134"/>
                    </a:lnTo>
                    <a:lnTo>
                      <a:pt x="83" y="1134"/>
                    </a:lnTo>
                    <a:lnTo>
                      <a:pt x="83" y="1101"/>
                    </a:lnTo>
                    <a:lnTo>
                      <a:pt x="117" y="1101"/>
                    </a:lnTo>
                    <a:lnTo>
                      <a:pt x="117" y="1084"/>
                    </a:lnTo>
                    <a:lnTo>
                      <a:pt x="150" y="1084"/>
                    </a:lnTo>
                    <a:lnTo>
                      <a:pt x="150" y="1051"/>
                    </a:lnTo>
                    <a:lnTo>
                      <a:pt x="167" y="1051"/>
                    </a:lnTo>
                    <a:lnTo>
                      <a:pt x="167" y="1017"/>
                    </a:lnTo>
                    <a:lnTo>
                      <a:pt x="200" y="1017"/>
                    </a:lnTo>
                    <a:lnTo>
                      <a:pt x="200" y="1001"/>
                    </a:lnTo>
                    <a:lnTo>
                      <a:pt x="233" y="1001"/>
                    </a:lnTo>
                    <a:lnTo>
                      <a:pt x="233" y="967"/>
                    </a:lnTo>
                    <a:lnTo>
                      <a:pt x="250" y="967"/>
                    </a:lnTo>
                    <a:lnTo>
                      <a:pt x="250" y="934"/>
                    </a:lnTo>
                    <a:lnTo>
                      <a:pt x="283" y="934"/>
                    </a:lnTo>
                    <a:lnTo>
                      <a:pt x="283" y="917"/>
                    </a:lnTo>
                    <a:lnTo>
                      <a:pt x="317" y="917"/>
                    </a:lnTo>
                    <a:lnTo>
                      <a:pt x="317" y="884"/>
                    </a:lnTo>
                    <a:lnTo>
                      <a:pt x="333" y="884"/>
                    </a:lnTo>
                    <a:lnTo>
                      <a:pt x="333" y="851"/>
                    </a:lnTo>
                    <a:lnTo>
                      <a:pt x="367" y="851"/>
                    </a:lnTo>
                    <a:lnTo>
                      <a:pt x="367" y="834"/>
                    </a:lnTo>
                    <a:lnTo>
                      <a:pt x="400" y="834"/>
                    </a:lnTo>
                    <a:lnTo>
                      <a:pt x="400" y="801"/>
                    </a:lnTo>
                    <a:lnTo>
                      <a:pt x="417" y="801"/>
                    </a:lnTo>
                    <a:lnTo>
                      <a:pt x="417" y="767"/>
                    </a:lnTo>
                    <a:lnTo>
                      <a:pt x="450" y="767"/>
                    </a:lnTo>
                    <a:lnTo>
                      <a:pt x="450" y="751"/>
                    </a:lnTo>
                    <a:lnTo>
                      <a:pt x="483" y="751"/>
                    </a:lnTo>
                    <a:lnTo>
                      <a:pt x="483" y="717"/>
                    </a:lnTo>
                    <a:lnTo>
                      <a:pt x="500" y="717"/>
                    </a:lnTo>
                    <a:lnTo>
                      <a:pt x="500" y="684"/>
                    </a:lnTo>
                    <a:lnTo>
                      <a:pt x="533" y="684"/>
                    </a:lnTo>
                    <a:lnTo>
                      <a:pt x="533" y="667"/>
                    </a:lnTo>
                    <a:lnTo>
                      <a:pt x="567" y="667"/>
                    </a:lnTo>
                    <a:lnTo>
                      <a:pt x="567" y="634"/>
                    </a:lnTo>
                    <a:lnTo>
                      <a:pt x="583" y="634"/>
                    </a:lnTo>
                    <a:lnTo>
                      <a:pt x="583" y="601"/>
                    </a:lnTo>
                    <a:lnTo>
                      <a:pt x="617" y="601"/>
                    </a:lnTo>
                    <a:lnTo>
                      <a:pt x="617" y="584"/>
                    </a:lnTo>
                    <a:lnTo>
                      <a:pt x="650" y="584"/>
                    </a:lnTo>
                    <a:lnTo>
                      <a:pt x="650" y="551"/>
                    </a:lnTo>
                    <a:lnTo>
                      <a:pt x="667" y="551"/>
                    </a:lnTo>
                    <a:lnTo>
                      <a:pt x="667" y="517"/>
                    </a:lnTo>
                    <a:lnTo>
                      <a:pt x="700" y="517"/>
                    </a:lnTo>
                    <a:lnTo>
                      <a:pt x="700" y="501"/>
                    </a:lnTo>
                    <a:lnTo>
                      <a:pt x="733" y="501"/>
                    </a:lnTo>
                    <a:lnTo>
                      <a:pt x="733" y="467"/>
                    </a:lnTo>
                    <a:lnTo>
                      <a:pt x="750" y="467"/>
                    </a:lnTo>
                    <a:lnTo>
                      <a:pt x="750" y="434"/>
                    </a:lnTo>
                    <a:lnTo>
                      <a:pt x="783" y="434"/>
                    </a:lnTo>
                    <a:lnTo>
                      <a:pt x="783" y="417"/>
                    </a:lnTo>
                    <a:lnTo>
                      <a:pt x="816" y="417"/>
                    </a:lnTo>
                    <a:lnTo>
                      <a:pt x="816" y="384"/>
                    </a:lnTo>
                    <a:lnTo>
                      <a:pt x="833" y="384"/>
                    </a:lnTo>
                    <a:lnTo>
                      <a:pt x="833" y="351"/>
                    </a:lnTo>
                    <a:lnTo>
                      <a:pt x="866" y="351"/>
                    </a:lnTo>
                    <a:lnTo>
                      <a:pt x="866" y="334"/>
                    </a:lnTo>
                    <a:lnTo>
                      <a:pt x="900" y="334"/>
                    </a:lnTo>
                    <a:lnTo>
                      <a:pt x="900" y="301"/>
                    </a:lnTo>
                    <a:lnTo>
                      <a:pt x="916" y="301"/>
                    </a:lnTo>
                    <a:lnTo>
                      <a:pt x="916" y="268"/>
                    </a:lnTo>
                    <a:lnTo>
                      <a:pt x="950" y="268"/>
                    </a:lnTo>
                    <a:lnTo>
                      <a:pt x="950" y="251"/>
                    </a:lnTo>
                    <a:lnTo>
                      <a:pt x="983" y="251"/>
                    </a:lnTo>
                    <a:lnTo>
                      <a:pt x="983" y="218"/>
                    </a:lnTo>
                    <a:lnTo>
                      <a:pt x="1000" y="218"/>
                    </a:lnTo>
                    <a:lnTo>
                      <a:pt x="1000" y="184"/>
                    </a:lnTo>
                    <a:lnTo>
                      <a:pt x="1033" y="184"/>
                    </a:lnTo>
                    <a:lnTo>
                      <a:pt x="1033" y="168"/>
                    </a:lnTo>
                    <a:lnTo>
                      <a:pt x="1066" y="168"/>
                    </a:lnTo>
                    <a:lnTo>
                      <a:pt x="1066" y="134"/>
                    </a:lnTo>
                    <a:lnTo>
                      <a:pt x="1083" y="134"/>
                    </a:lnTo>
                    <a:lnTo>
                      <a:pt x="1083" y="101"/>
                    </a:lnTo>
                    <a:lnTo>
                      <a:pt x="1116" y="101"/>
                    </a:lnTo>
                    <a:lnTo>
                      <a:pt x="1116" y="84"/>
                    </a:lnTo>
                    <a:lnTo>
                      <a:pt x="1150" y="84"/>
                    </a:lnTo>
                    <a:lnTo>
                      <a:pt x="1150" y="18"/>
                    </a:lnTo>
                    <a:lnTo>
                      <a:pt x="1083" y="18"/>
                    </a:lnTo>
                    <a:lnTo>
                      <a:pt x="1083"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4398400" y="1529875"/>
                <a:ext cx="26250" cy="25025"/>
              </a:xfrm>
              <a:custGeom>
                <a:avLst/>
                <a:gdLst/>
                <a:ahLst/>
                <a:cxnLst/>
                <a:rect l="l" t="t" r="r" b="b"/>
                <a:pathLst>
                  <a:path w="1050" h="1001" extrusionOk="0">
                    <a:moveTo>
                      <a:pt x="933" y="1"/>
                    </a:moveTo>
                    <a:lnTo>
                      <a:pt x="933" y="18"/>
                    </a:lnTo>
                    <a:lnTo>
                      <a:pt x="917" y="18"/>
                    </a:lnTo>
                    <a:lnTo>
                      <a:pt x="917" y="51"/>
                    </a:lnTo>
                    <a:lnTo>
                      <a:pt x="883" y="51"/>
                    </a:lnTo>
                    <a:lnTo>
                      <a:pt x="883" y="84"/>
                    </a:lnTo>
                    <a:lnTo>
                      <a:pt x="850" y="84"/>
                    </a:lnTo>
                    <a:lnTo>
                      <a:pt x="850" y="101"/>
                    </a:lnTo>
                    <a:lnTo>
                      <a:pt x="833" y="101"/>
                    </a:lnTo>
                    <a:lnTo>
                      <a:pt x="833" y="134"/>
                    </a:lnTo>
                    <a:lnTo>
                      <a:pt x="800" y="134"/>
                    </a:lnTo>
                    <a:lnTo>
                      <a:pt x="800" y="167"/>
                    </a:lnTo>
                    <a:lnTo>
                      <a:pt x="767" y="167"/>
                    </a:lnTo>
                    <a:lnTo>
                      <a:pt x="767" y="184"/>
                    </a:lnTo>
                    <a:lnTo>
                      <a:pt x="750" y="184"/>
                    </a:lnTo>
                    <a:lnTo>
                      <a:pt x="750" y="217"/>
                    </a:lnTo>
                    <a:lnTo>
                      <a:pt x="717" y="217"/>
                    </a:lnTo>
                    <a:lnTo>
                      <a:pt x="717" y="251"/>
                    </a:lnTo>
                    <a:lnTo>
                      <a:pt x="683" y="251"/>
                    </a:lnTo>
                    <a:lnTo>
                      <a:pt x="683" y="267"/>
                    </a:lnTo>
                    <a:lnTo>
                      <a:pt x="667" y="267"/>
                    </a:lnTo>
                    <a:lnTo>
                      <a:pt x="667" y="301"/>
                    </a:lnTo>
                    <a:lnTo>
                      <a:pt x="633" y="301"/>
                    </a:lnTo>
                    <a:lnTo>
                      <a:pt x="633" y="334"/>
                    </a:lnTo>
                    <a:lnTo>
                      <a:pt x="600" y="334"/>
                    </a:lnTo>
                    <a:lnTo>
                      <a:pt x="600" y="351"/>
                    </a:lnTo>
                    <a:lnTo>
                      <a:pt x="583" y="351"/>
                    </a:lnTo>
                    <a:lnTo>
                      <a:pt x="583" y="384"/>
                    </a:lnTo>
                    <a:lnTo>
                      <a:pt x="550" y="384"/>
                    </a:lnTo>
                    <a:lnTo>
                      <a:pt x="550" y="417"/>
                    </a:lnTo>
                    <a:lnTo>
                      <a:pt x="517" y="417"/>
                    </a:lnTo>
                    <a:lnTo>
                      <a:pt x="517" y="434"/>
                    </a:lnTo>
                    <a:lnTo>
                      <a:pt x="500" y="434"/>
                    </a:lnTo>
                    <a:lnTo>
                      <a:pt x="500" y="467"/>
                    </a:lnTo>
                    <a:lnTo>
                      <a:pt x="467" y="467"/>
                    </a:lnTo>
                    <a:lnTo>
                      <a:pt x="467" y="501"/>
                    </a:lnTo>
                    <a:lnTo>
                      <a:pt x="433" y="501"/>
                    </a:lnTo>
                    <a:lnTo>
                      <a:pt x="433" y="517"/>
                    </a:lnTo>
                    <a:lnTo>
                      <a:pt x="417" y="517"/>
                    </a:lnTo>
                    <a:lnTo>
                      <a:pt x="417" y="551"/>
                    </a:lnTo>
                    <a:lnTo>
                      <a:pt x="383" y="551"/>
                    </a:lnTo>
                    <a:lnTo>
                      <a:pt x="383" y="584"/>
                    </a:lnTo>
                    <a:lnTo>
                      <a:pt x="350" y="584"/>
                    </a:lnTo>
                    <a:lnTo>
                      <a:pt x="350" y="601"/>
                    </a:lnTo>
                    <a:lnTo>
                      <a:pt x="333" y="601"/>
                    </a:lnTo>
                    <a:lnTo>
                      <a:pt x="333" y="634"/>
                    </a:lnTo>
                    <a:lnTo>
                      <a:pt x="300" y="634"/>
                    </a:lnTo>
                    <a:lnTo>
                      <a:pt x="300" y="667"/>
                    </a:lnTo>
                    <a:lnTo>
                      <a:pt x="267" y="667"/>
                    </a:lnTo>
                    <a:lnTo>
                      <a:pt x="267" y="684"/>
                    </a:lnTo>
                    <a:lnTo>
                      <a:pt x="250" y="684"/>
                    </a:lnTo>
                    <a:lnTo>
                      <a:pt x="250" y="717"/>
                    </a:lnTo>
                    <a:lnTo>
                      <a:pt x="217" y="717"/>
                    </a:lnTo>
                    <a:lnTo>
                      <a:pt x="217" y="751"/>
                    </a:lnTo>
                    <a:lnTo>
                      <a:pt x="183" y="751"/>
                    </a:lnTo>
                    <a:lnTo>
                      <a:pt x="183" y="767"/>
                    </a:lnTo>
                    <a:lnTo>
                      <a:pt x="167" y="767"/>
                    </a:lnTo>
                    <a:lnTo>
                      <a:pt x="167" y="801"/>
                    </a:lnTo>
                    <a:lnTo>
                      <a:pt x="133" y="801"/>
                    </a:lnTo>
                    <a:lnTo>
                      <a:pt x="133" y="834"/>
                    </a:lnTo>
                    <a:lnTo>
                      <a:pt x="100" y="834"/>
                    </a:lnTo>
                    <a:lnTo>
                      <a:pt x="100" y="851"/>
                    </a:lnTo>
                    <a:lnTo>
                      <a:pt x="83" y="851"/>
                    </a:lnTo>
                    <a:lnTo>
                      <a:pt x="83" y="884"/>
                    </a:lnTo>
                    <a:lnTo>
                      <a:pt x="50" y="884"/>
                    </a:lnTo>
                    <a:lnTo>
                      <a:pt x="50" y="917"/>
                    </a:lnTo>
                    <a:lnTo>
                      <a:pt x="17" y="917"/>
                    </a:lnTo>
                    <a:lnTo>
                      <a:pt x="17" y="934"/>
                    </a:lnTo>
                    <a:lnTo>
                      <a:pt x="0" y="934"/>
                    </a:lnTo>
                    <a:lnTo>
                      <a:pt x="0" y="1001"/>
                    </a:lnTo>
                    <a:lnTo>
                      <a:pt x="100" y="1001"/>
                    </a:lnTo>
                    <a:lnTo>
                      <a:pt x="100" y="967"/>
                    </a:lnTo>
                    <a:lnTo>
                      <a:pt x="133" y="967"/>
                    </a:lnTo>
                    <a:lnTo>
                      <a:pt x="133" y="934"/>
                    </a:lnTo>
                    <a:lnTo>
                      <a:pt x="167" y="934"/>
                    </a:lnTo>
                    <a:lnTo>
                      <a:pt x="167" y="917"/>
                    </a:lnTo>
                    <a:lnTo>
                      <a:pt x="183" y="917"/>
                    </a:lnTo>
                    <a:lnTo>
                      <a:pt x="183" y="884"/>
                    </a:lnTo>
                    <a:lnTo>
                      <a:pt x="217" y="884"/>
                    </a:lnTo>
                    <a:lnTo>
                      <a:pt x="217" y="851"/>
                    </a:lnTo>
                    <a:lnTo>
                      <a:pt x="250" y="851"/>
                    </a:lnTo>
                    <a:lnTo>
                      <a:pt x="250" y="834"/>
                    </a:lnTo>
                    <a:lnTo>
                      <a:pt x="267" y="834"/>
                    </a:lnTo>
                    <a:lnTo>
                      <a:pt x="267" y="801"/>
                    </a:lnTo>
                    <a:lnTo>
                      <a:pt x="300" y="801"/>
                    </a:lnTo>
                    <a:lnTo>
                      <a:pt x="300" y="767"/>
                    </a:lnTo>
                    <a:lnTo>
                      <a:pt x="333" y="767"/>
                    </a:lnTo>
                    <a:lnTo>
                      <a:pt x="333" y="751"/>
                    </a:lnTo>
                    <a:lnTo>
                      <a:pt x="350" y="751"/>
                    </a:lnTo>
                    <a:lnTo>
                      <a:pt x="350" y="717"/>
                    </a:lnTo>
                    <a:lnTo>
                      <a:pt x="383" y="717"/>
                    </a:lnTo>
                    <a:lnTo>
                      <a:pt x="383" y="684"/>
                    </a:lnTo>
                    <a:lnTo>
                      <a:pt x="417" y="684"/>
                    </a:lnTo>
                    <a:lnTo>
                      <a:pt x="417" y="667"/>
                    </a:lnTo>
                    <a:lnTo>
                      <a:pt x="433" y="667"/>
                    </a:lnTo>
                    <a:lnTo>
                      <a:pt x="433" y="634"/>
                    </a:lnTo>
                    <a:lnTo>
                      <a:pt x="467" y="634"/>
                    </a:lnTo>
                    <a:lnTo>
                      <a:pt x="467" y="601"/>
                    </a:lnTo>
                    <a:lnTo>
                      <a:pt x="500" y="601"/>
                    </a:lnTo>
                    <a:lnTo>
                      <a:pt x="500" y="584"/>
                    </a:lnTo>
                    <a:lnTo>
                      <a:pt x="517" y="584"/>
                    </a:lnTo>
                    <a:lnTo>
                      <a:pt x="517" y="551"/>
                    </a:lnTo>
                    <a:lnTo>
                      <a:pt x="550" y="551"/>
                    </a:lnTo>
                    <a:lnTo>
                      <a:pt x="550" y="517"/>
                    </a:lnTo>
                    <a:lnTo>
                      <a:pt x="583" y="517"/>
                    </a:lnTo>
                    <a:lnTo>
                      <a:pt x="583" y="501"/>
                    </a:lnTo>
                    <a:lnTo>
                      <a:pt x="600" y="501"/>
                    </a:lnTo>
                    <a:lnTo>
                      <a:pt x="600" y="467"/>
                    </a:lnTo>
                    <a:lnTo>
                      <a:pt x="633" y="467"/>
                    </a:lnTo>
                    <a:lnTo>
                      <a:pt x="633" y="434"/>
                    </a:lnTo>
                    <a:lnTo>
                      <a:pt x="667" y="434"/>
                    </a:lnTo>
                    <a:lnTo>
                      <a:pt x="667" y="417"/>
                    </a:lnTo>
                    <a:lnTo>
                      <a:pt x="683" y="417"/>
                    </a:lnTo>
                    <a:lnTo>
                      <a:pt x="683" y="384"/>
                    </a:lnTo>
                    <a:lnTo>
                      <a:pt x="717" y="384"/>
                    </a:lnTo>
                    <a:lnTo>
                      <a:pt x="717" y="351"/>
                    </a:lnTo>
                    <a:lnTo>
                      <a:pt x="750" y="351"/>
                    </a:lnTo>
                    <a:lnTo>
                      <a:pt x="750" y="334"/>
                    </a:lnTo>
                    <a:lnTo>
                      <a:pt x="767" y="334"/>
                    </a:lnTo>
                    <a:lnTo>
                      <a:pt x="767" y="301"/>
                    </a:lnTo>
                    <a:lnTo>
                      <a:pt x="800" y="301"/>
                    </a:lnTo>
                    <a:lnTo>
                      <a:pt x="800" y="267"/>
                    </a:lnTo>
                    <a:lnTo>
                      <a:pt x="833" y="267"/>
                    </a:lnTo>
                    <a:lnTo>
                      <a:pt x="833" y="251"/>
                    </a:lnTo>
                    <a:lnTo>
                      <a:pt x="850" y="251"/>
                    </a:lnTo>
                    <a:lnTo>
                      <a:pt x="850" y="217"/>
                    </a:lnTo>
                    <a:lnTo>
                      <a:pt x="883" y="217"/>
                    </a:lnTo>
                    <a:lnTo>
                      <a:pt x="883" y="184"/>
                    </a:lnTo>
                    <a:lnTo>
                      <a:pt x="917" y="184"/>
                    </a:lnTo>
                    <a:lnTo>
                      <a:pt x="917" y="167"/>
                    </a:lnTo>
                    <a:lnTo>
                      <a:pt x="933" y="167"/>
                    </a:lnTo>
                    <a:lnTo>
                      <a:pt x="933" y="134"/>
                    </a:lnTo>
                    <a:lnTo>
                      <a:pt x="967" y="134"/>
                    </a:lnTo>
                    <a:lnTo>
                      <a:pt x="967" y="101"/>
                    </a:lnTo>
                    <a:lnTo>
                      <a:pt x="1000" y="101"/>
                    </a:lnTo>
                    <a:lnTo>
                      <a:pt x="1000" y="84"/>
                    </a:lnTo>
                    <a:lnTo>
                      <a:pt x="1017" y="84"/>
                    </a:lnTo>
                    <a:lnTo>
                      <a:pt x="1017" y="51"/>
                    </a:lnTo>
                    <a:lnTo>
                      <a:pt x="1050" y="51"/>
                    </a:lnTo>
                    <a:lnTo>
                      <a:pt x="1050" y="18"/>
                    </a:lnTo>
                    <a:lnTo>
                      <a:pt x="1000" y="18"/>
                    </a:lnTo>
                    <a:lnTo>
                      <a:pt x="1000"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4155125" y="1571950"/>
                <a:ext cx="20425" cy="19600"/>
              </a:xfrm>
              <a:custGeom>
                <a:avLst/>
                <a:gdLst/>
                <a:ahLst/>
                <a:cxnLst/>
                <a:rect l="l" t="t" r="r" b="b"/>
                <a:pathLst>
                  <a:path w="817" h="784" extrusionOk="0">
                    <a:moveTo>
                      <a:pt x="700" y="1"/>
                    </a:moveTo>
                    <a:lnTo>
                      <a:pt x="700" y="34"/>
                    </a:lnTo>
                    <a:lnTo>
                      <a:pt x="667" y="34"/>
                    </a:lnTo>
                    <a:lnTo>
                      <a:pt x="667" y="67"/>
                    </a:lnTo>
                    <a:lnTo>
                      <a:pt x="650" y="67"/>
                    </a:lnTo>
                    <a:lnTo>
                      <a:pt x="650" y="84"/>
                    </a:lnTo>
                    <a:lnTo>
                      <a:pt x="617" y="84"/>
                    </a:lnTo>
                    <a:lnTo>
                      <a:pt x="617" y="117"/>
                    </a:lnTo>
                    <a:lnTo>
                      <a:pt x="583" y="117"/>
                    </a:lnTo>
                    <a:lnTo>
                      <a:pt x="583" y="151"/>
                    </a:lnTo>
                    <a:lnTo>
                      <a:pt x="567" y="151"/>
                    </a:lnTo>
                    <a:lnTo>
                      <a:pt x="567" y="167"/>
                    </a:lnTo>
                    <a:lnTo>
                      <a:pt x="533" y="167"/>
                    </a:lnTo>
                    <a:lnTo>
                      <a:pt x="533" y="201"/>
                    </a:lnTo>
                    <a:lnTo>
                      <a:pt x="500" y="201"/>
                    </a:lnTo>
                    <a:lnTo>
                      <a:pt x="500" y="234"/>
                    </a:lnTo>
                    <a:lnTo>
                      <a:pt x="483" y="234"/>
                    </a:lnTo>
                    <a:lnTo>
                      <a:pt x="483" y="251"/>
                    </a:lnTo>
                    <a:lnTo>
                      <a:pt x="450" y="251"/>
                    </a:lnTo>
                    <a:lnTo>
                      <a:pt x="450" y="284"/>
                    </a:lnTo>
                    <a:lnTo>
                      <a:pt x="417" y="284"/>
                    </a:lnTo>
                    <a:lnTo>
                      <a:pt x="417" y="317"/>
                    </a:lnTo>
                    <a:lnTo>
                      <a:pt x="400" y="317"/>
                    </a:lnTo>
                    <a:lnTo>
                      <a:pt x="400" y="334"/>
                    </a:lnTo>
                    <a:lnTo>
                      <a:pt x="367" y="334"/>
                    </a:lnTo>
                    <a:lnTo>
                      <a:pt x="367" y="367"/>
                    </a:lnTo>
                    <a:lnTo>
                      <a:pt x="333" y="367"/>
                    </a:lnTo>
                    <a:lnTo>
                      <a:pt x="333" y="401"/>
                    </a:lnTo>
                    <a:lnTo>
                      <a:pt x="317" y="401"/>
                    </a:lnTo>
                    <a:lnTo>
                      <a:pt x="317" y="417"/>
                    </a:lnTo>
                    <a:lnTo>
                      <a:pt x="283" y="417"/>
                    </a:lnTo>
                    <a:lnTo>
                      <a:pt x="283" y="451"/>
                    </a:lnTo>
                    <a:lnTo>
                      <a:pt x="250" y="451"/>
                    </a:lnTo>
                    <a:lnTo>
                      <a:pt x="250" y="484"/>
                    </a:lnTo>
                    <a:lnTo>
                      <a:pt x="233" y="484"/>
                    </a:lnTo>
                    <a:lnTo>
                      <a:pt x="233" y="501"/>
                    </a:lnTo>
                    <a:lnTo>
                      <a:pt x="200" y="501"/>
                    </a:lnTo>
                    <a:lnTo>
                      <a:pt x="200" y="534"/>
                    </a:lnTo>
                    <a:lnTo>
                      <a:pt x="167" y="534"/>
                    </a:lnTo>
                    <a:lnTo>
                      <a:pt x="167" y="567"/>
                    </a:lnTo>
                    <a:lnTo>
                      <a:pt x="150" y="567"/>
                    </a:lnTo>
                    <a:lnTo>
                      <a:pt x="150" y="584"/>
                    </a:lnTo>
                    <a:lnTo>
                      <a:pt x="117" y="584"/>
                    </a:lnTo>
                    <a:lnTo>
                      <a:pt x="117" y="617"/>
                    </a:lnTo>
                    <a:lnTo>
                      <a:pt x="83" y="617"/>
                    </a:lnTo>
                    <a:lnTo>
                      <a:pt x="83" y="651"/>
                    </a:lnTo>
                    <a:lnTo>
                      <a:pt x="67" y="651"/>
                    </a:lnTo>
                    <a:lnTo>
                      <a:pt x="67" y="667"/>
                    </a:lnTo>
                    <a:lnTo>
                      <a:pt x="33" y="667"/>
                    </a:lnTo>
                    <a:lnTo>
                      <a:pt x="33" y="734"/>
                    </a:lnTo>
                    <a:lnTo>
                      <a:pt x="0" y="734"/>
                    </a:lnTo>
                    <a:lnTo>
                      <a:pt x="0" y="784"/>
                    </a:lnTo>
                    <a:lnTo>
                      <a:pt x="67" y="784"/>
                    </a:lnTo>
                    <a:lnTo>
                      <a:pt x="67" y="751"/>
                    </a:lnTo>
                    <a:lnTo>
                      <a:pt x="83" y="751"/>
                    </a:lnTo>
                    <a:lnTo>
                      <a:pt x="83" y="734"/>
                    </a:lnTo>
                    <a:lnTo>
                      <a:pt x="117" y="734"/>
                    </a:lnTo>
                    <a:lnTo>
                      <a:pt x="117" y="701"/>
                    </a:lnTo>
                    <a:lnTo>
                      <a:pt x="167" y="701"/>
                    </a:lnTo>
                    <a:lnTo>
                      <a:pt x="167" y="667"/>
                    </a:lnTo>
                    <a:lnTo>
                      <a:pt x="200" y="667"/>
                    </a:lnTo>
                    <a:lnTo>
                      <a:pt x="200" y="651"/>
                    </a:lnTo>
                    <a:lnTo>
                      <a:pt x="250" y="651"/>
                    </a:lnTo>
                    <a:lnTo>
                      <a:pt x="250" y="617"/>
                    </a:lnTo>
                    <a:lnTo>
                      <a:pt x="283" y="617"/>
                    </a:lnTo>
                    <a:lnTo>
                      <a:pt x="283" y="584"/>
                    </a:lnTo>
                    <a:lnTo>
                      <a:pt x="317" y="584"/>
                    </a:lnTo>
                    <a:lnTo>
                      <a:pt x="317" y="567"/>
                    </a:lnTo>
                    <a:lnTo>
                      <a:pt x="367" y="567"/>
                    </a:lnTo>
                    <a:lnTo>
                      <a:pt x="367" y="534"/>
                    </a:lnTo>
                    <a:lnTo>
                      <a:pt x="400" y="534"/>
                    </a:lnTo>
                    <a:lnTo>
                      <a:pt x="400" y="501"/>
                    </a:lnTo>
                    <a:lnTo>
                      <a:pt x="450" y="501"/>
                    </a:lnTo>
                    <a:lnTo>
                      <a:pt x="450" y="484"/>
                    </a:lnTo>
                    <a:lnTo>
                      <a:pt x="483" y="484"/>
                    </a:lnTo>
                    <a:lnTo>
                      <a:pt x="483" y="451"/>
                    </a:lnTo>
                    <a:lnTo>
                      <a:pt x="500" y="451"/>
                    </a:lnTo>
                    <a:lnTo>
                      <a:pt x="500" y="417"/>
                    </a:lnTo>
                    <a:lnTo>
                      <a:pt x="533" y="417"/>
                    </a:lnTo>
                    <a:lnTo>
                      <a:pt x="533" y="401"/>
                    </a:lnTo>
                    <a:lnTo>
                      <a:pt x="567" y="401"/>
                    </a:lnTo>
                    <a:lnTo>
                      <a:pt x="567" y="367"/>
                    </a:lnTo>
                    <a:lnTo>
                      <a:pt x="583" y="367"/>
                    </a:lnTo>
                    <a:lnTo>
                      <a:pt x="583" y="334"/>
                    </a:lnTo>
                    <a:lnTo>
                      <a:pt x="617" y="334"/>
                    </a:lnTo>
                    <a:lnTo>
                      <a:pt x="617" y="317"/>
                    </a:lnTo>
                    <a:lnTo>
                      <a:pt x="650" y="317"/>
                    </a:lnTo>
                    <a:lnTo>
                      <a:pt x="650" y="284"/>
                    </a:lnTo>
                    <a:lnTo>
                      <a:pt x="667" y="284"/>
                    </a:lnTo>
                    <a:lnTo>
                      <a:pt x="667" y="251"/>
                    </a:lnTo>
                    <a:lnTo>
                      <a:pt x="700" y="251"/>
                    </a:lnTo>
                    <a:lnTo>
                      <a:pt x="700" y="234"/>
                    </a:lnTo>
                    <a:lnTo>
                      <a:pt x="733" y="234"/>
                    </a:lnTo>
                    <a:lnTo>
                      <a:pt x="733" y="201"/>
                    </a:lnTo>
                    <a:lnTo>
                      <a:pt x="750" y="201"/>
                    </a:lnTo>
                    <a:lnTo>
                      <a:pt x="750" y="167"/>
                    </a:lnTo>
                    <a:lnTo>
                      <a:pt x="783" y="167"/>
                    </a:lnTo>
                    <a:lnTo>
                      <a:pt x="783" y="151"/>
                    </a:lnTo>
                    <a:lnTo>
                      <a:pt x="817" y="151"/>
                    </a:lnTo>
                    <a:lnTo>
                      <a:pt x="817" y="67"/>
                    </a:lnTo>
                    <a:lnTo>
                      <a:pt x="783" y="67"/>
                    </a:lnTo>
                    <a:lnTo>
                      <a:pt x="783" y="34"/>
                    </a:lnTo>
                    <a:lnTo>
                      <a:pt x="750" y="34"/>
                    </a:lnTo>
                    <a:lnTo>
                      <a:pt x="750"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190100" y="1512400"/>
                <a:ext cx="24200" cy="24175"/>
              </a:xfrm>
              <a:custGeom>
                <a:avLst/>
                <a:gdLst/>
                <a:ahLst/>
                <a:cxnLst/>
                <a:rect l="l" t="t" r="r" b="b"/>
                <a:pathLst>
                  <a:path w="968" h="967" extrusionOk="0">
                    <a:moveTo>
                      <a:pt x="934" y="0"/>
                    </a:moveTo>
                    <a:lnTo>
                      <a:pt x="934" y="33"/>
                    </a:lnTo>
                    <a:lnTo>
                      <a:pt x="884" y="33"/>
                    </a:lnTo>
                    <a:lnTo>
                      <a:pt x="884" y="50"/>
                    </a:lnTo>
                    <a:lnTo>
                      <a:pt x="851" y="50"/>
                    </a:lnTo>
                    <a:lnTo>
                      <a:pt x="851" y="83"/>
                    </a:lnTo>
                    <a:lnTo>
                      <a:pt x="834" y="83"/>
                    </a:lnTo>
                    <a:lnTo>
                      <a:pt x="834" y="117"/>
                    </a:lnTo>
                    <a:lnTo>
                      <a:pt x="801" y="117"/>
                    </a:lnTo>
                    <a:lnTo>
                      <a:pt x="801" y="133"/>
                    </a:lnTo>
                    <a:lnTo>
                      <a:pt x="767" y="133"/>
                    </a:lnTo>
                    <a:lnTo>
                      <a:pt x="767" y="167"/>
                    </a:lnTo>
                    <a:lnTo>
                      <a:pt x="751" y="167"/>
                    </a:lnTo>
                    <a:lnTo>
                      <a:pt x="751" y="200"/>
                    </a:lnTo>
                    <a:lnTo>
                      <a:pt x="717" y="200"/>
                    </a:lnTo>
                    <a:lnTo>
                      <a:pt x="717" y="217"/>
                    </a:lnTo>
                    <a:lnTo>
                      <a:pt x="684" y="217"/>
                    </a:lnTo>
                    <a:lnTo>
                      <a:pt x="684" y="250"/>
                    </a:lnTo>
                    <a:lnTo>
                      <a:pt x="667" y="250"/>
                    </a:lnTo>
                    <a:lnTo>
                      <a:pt x="667" y="283"/>
                    </a:lnTo>
                    <a:lnTo>
                      <a:pt x="634" y="283"/>
                    </a:lnTo>
                    <a:lnTo>
                      <a:pt x="634" y="300"/>
                    </a:lnTo>
                    <a:lnTo>
                      <a:pt x="601" y="300"/>
                    </a:lnTo>
                    <a:lnTo>
                      <a:pt x="601" y="333"/>
                    </a:lnTo>
                    <a:lnTo>
                      <a:pt x="584" y="333"/>
                    </a:lnTo>
                    <a:lnTo>
                      <a:pt x="584" y="367"/>
                    </a:lnTo>
                    <a:lnTo>
                      <a:pt x="551" y="367"/>
                    </a:lnTo>
                    <a:lnTo>
                      <a:pt x="551" y="383"/>
                    </a:lnTo>
                    <a:lnTo>
                      <a:pt x="501" y="383"/>
                    </a:lnTo>
                    <a:lnTo>
                      <a:pt x="501" y="417"/>
                    </a:lnTo>
                    <a:lnTo>
                      <a:pt x="467" y="417"/>
                    </a:lnTo>
                    <a:lnTo>
                      <a:pt x="467" y="450"/>
                    </a:lnTo>
                    <a:lnTo>
                      <a:pt x="434" y="450"/>
                    </a:lnTo>
                    <a:lnTo>
                      <a:pt x="434" y="467"/>
                    </a:lnTo>
                    <a:lnTo>
                      <a:pt x="417" y="467"/>
                    </a:lnTo>
                    <a:lnTo>
                      <a:pt x="417" y="500"/>
                    </a:lnTo>
                    <a:lnTo>
                      <a:pt x="384" y="500"/>
                    </a:lnTo>
                    <a:lnTo>
                      <a:pt x="384" y="550"/>
                    </a:lnTo>
                    <a:lnTo>
                      <a:pt x="351" y="550"/>
                    </a:lnTo>
                    <a:lnTo>
                      <a:pt x="351" y="583"/>
                    </a:lnTo>
                    <a:lnTo>
                      <a:pt x="334" y="583"/>
                    </a:lnTo>
                    <a:lnTo>
                      <a:pt x="334" y="617"/>
                    </a:lnTo>
                    <a:lnTo>
                      <a:pt x="301" y="617"/>
                    </a:lnTo>
                    <a:lnTo>
                      <a:pt x="301" y="633"/>
                    </a:lnTo>
                    <a:lnTo>
                      <a:pt x="267" y="633"/>
                    </a:lnTo>
                    <a:lnTo>
                      <a:pt x="267" y="667"/>
                    </a:lnTo>
                    <a:lnTo>
                      <a:pt x="251" y="667"/>
                    </a:lnTo>
                    <a:lnTo>
                      <a:pt x="251" y="700"/>
                    </a:lnTo>
                    <a:lnTo>
                      <a:pt x="217" y="700"/>
                    </a:lnTo>
                    <a:lnTo>
                      <a:pt x="217" y="717"/>
                    </a:lnTo>
                    <a:lnTo>
                      <a:pt x="184" y="717"/>
                    </a:lnTo>
                    <a:lnTo>
                      <a:pt x="184" y="750"/>
                    </a:lnTo>
                    <a:lnTo>
                      <a:pt x="167" y="750"/>
                    </a:lnTo>
                    <a:lnTo>
                      <a:pt x="167" y="783"/>
                    </a:lnTo>
                    <a:lnTo>
                      <a:pt x="134" y="783"/>
                    </a:lnTo>
                    <a:lnTo>
                      <a:pt x="134" y="800"/>
                    </a:lnTo>
                    <a:lnTo>
                      <a:pt x="101" y="800"/>
                    </a:lnTo>
                    <a:lnTo>
                      <a:pt x="101" y="833"/>
                    </a:lnTo>
                    <a:lnTo>
                      <a:pt x="84" y="833"/>
                    </a:lnTo>
                    <a:lnTo>
                      <a:pt x="84" y="866"/>
                    </a:lnTo>
                    <a:lnTo>
                      <a:pt x="51" y="866"/>
                    </a:lnTo>
                    <a:lnTo>
                      <a:pt x="51" y="883"/>
                    </a:lnTo>
                    <a:lnTo>
                      <a:pt x="17" y="883"/>
                    </a:lnTo>
                    <a:lnTo>
                      <a:pt x="17" y="950"/>
                    </a:lnTo>
                    <a:lnTo>
                      <a:pt x="1" y="950"/>
                    </a:lnTo>
                    <a:lnTo>
                      <a:pt x="1" y="966"/>
                    </a:lnTo>
                    <a:lnTo>
                      <a:pt x="51" y="966"/>
                    </a:lnTo>
                    <a:lnTo>
                      <a:pt x="51" y="950"/>
                    </a:lnTo>
                    <a:lnTo>
                      <a:pt x="84" y="950"/>
                    </a:lnTo>
                    <a:lnTo>
                      <a:pt x="84" y="916"/>
                    </a:lnTo>
                    <a:lnTo>
                      <a:pt x="101" y="916"/>
                    </a:lnTo>
                    <a:lnTo>
                      <a:pt x="101" y="883"/>
                    </a:lnTo>
                    <a:lnTo>
                      <a:pt x="134" y="883"/>
                    </a:lnTo>
                    <a:lnTo>
                      <a:pt x="134" y="866"/>
                    </a:lnTo>
                    <a:lnTo>
                      <a:pt x="167" y="866"/>
                    </a:lnTo>
                    <a:lnTo>
                      <a:pt x="167" y="833"/>
                    </a:lnTo>
                    <a:lnTo>
                      <a:pt x="184" y="833"/>
                    </a:lnTo>
                    <a:lnTo>
                      <a:pt x="184" y="800"/>
                    </a:lnTo>
                    <a:lnTo>
                      <a:pt x="217" y="800"/>
                    </a:lnTo>
                    <a:lnTo>
                      <a:pt x="217" y="783"/>
                    </a:lnTo>
                    <a:lnTo>
                      <a:pt x="251" y="783"/>
                    </a:lnTo>
                    <a:lnTo>
                      <a:pt x="251" y="750"/>
                    </a:lnTo>
                    <a:lnTo>
                      <a:pt x="267" y="750"/>
                    </a:lnTo>
                    <a:lnTo>
                      <a:pt x="267" y="717"/>
                    </a:lnTo>
                    <a:lnTo>
                      <a:pt x="301" y="717"/>
                    </a:lnTo>
                    <a:lnTo>
                      <a:pt x="301" y="700"/>
                    </a:lnTo>
                    <a:lnTo>
                      <a:pt x="334" y="700"/>
                    </a:lnTo>
                    <a:lnTo>
                      <a:pt x="334" y="667"/>
                    </a:lnTo>
                    <a:lnTo>
                      <a:pt x="351" y="667"/>
                    </a:lnTo>
                    <a:lnTo>
                      <a:pt x="351" y="633"/>
                    </a:lnTo>
                    <a:lnTo>
                      <a:pt x="384" y="633"/>
                    </a:lnTo>
                    <a:lnTo>
                      <a:pt x="384" y="617"/>
                    </a:lnTo>
                    <a:lnTo>
                      <a:pt x="417" y="617"/>
                    </a:lnTo>
                    <a:lnTo>
                      <a:pt x="417" y="583"/>
                    </a:lnTo>
                    <a:lnTo>
                      <a:pt x="434" y="583"/>
                    </a:lnTo>
                    <a:lnTo>
                      <a:pt x="434" y="550"/>
                    </a:lnTo>
                    <a:lnTo>
                      <a:pt x="467" y="550"/>
                    </a:lnTo>
                    <a:lnTo>
                      <a:pt x="467" y="533"/>
                    </a:lnTo>
                    <a:lnTo>
                      <a:pt x="501" y="533"/>
                    </a:lnTo>
                    <a:lnTo>
                      <a:pt x="501" y="500"/>
                    </a:lnTo>
                    <a:lnTo>
                      <a:pt x="517" y="500"/>
                    </a:lnTo>
                    <a:lnTo>
                      <a:pt x="517" y="467"/>
                    </a:lnTo>
                    <a:lnTo>
                      <a:pt x="551" y="467"/>
                    </a:lnTo>
                    <a:lnTo>
                      <a:pt x="551" y="450"/>
                    </a:lnTo>
                    <a:lnTo>
                      <a:pt x="584" y="450"/>
                    </a:lnTo>
                    <a:lnTo>
                      <a:pt x="584" y="417"/>
                    </a:lnTo>
                    <a:lnTo>
                      <a:pt x="601" y="417"/>
                    </a:lnTo>
                    <a:lnTo>
                      <a:pt x="601" y="383"/>
                    </a:lnTo>
                    <a:lnTo>
                      <a:pt x="634" y="383"/>
                    </a:lnTo>
                    <a:lnTo>
                      <a:pt x="634" y="367"/>
                    </a:lnTo>
                    <a:lnTo>
                      <a:pt x="667" y="367"/>
                    </a:lnTo>
                    <a:lnTo>
                      <a:pt x="667" y="333"/>
                    </a:lnTo>
                    <a:lnTo>
                      <a:pt x="684" y="333"/>
                    </a:lnTo>
                    <a:lnTo>
                      <a:pt x="684" y="300"/>
                    </a:lnTo>
                    <a:lnTo>
                      <a:pt x="717" y="300"/>
                    </a:lnTo>
                    <a:lnTo>
                      <a:pt x="717" y="283"/>
                    </a:lnTo>
                    <a:lnTo>
                      <a:pt x="751" y="283"/>
                    </a:lnTo>
                    <a:lnTo>
                      <a:pt x="751" y="250"/>
                    </a:lnTo>
                    <a:lnTo>
                      <a:pt x="767" y="250"/>
                    </a:lnTo>
                    <a:lnTo>
                      <a:pt x="767" y="217"/>
                    </a:lnTo>
                    <a:lnTo>
                      <a:pt x="801" y="217"/>
                    </a:lnTo>
                    <a:lnTo>
                      <a:pt x="801" y="200"/>
                    </a:lnTo>
                    <a:lnTo>
                      <a:pt x="834" y="200"/>
                    </a:lnTo>
                    <a:lnTo>
                      <a:pt x="834" y="167"/>
                    </a:lnTo>
                    <a:lnTo>
                      <a:pt x="851" y="167"/>
                    </a:lnTo>
                    <a:lnTo>
                      <a:pt x="851" y="133"/>
                    </a:lnTo>
                    <a:lnTo>
                      <a:pt x="884" y="133"/>
                    </a:lnTo>
                    <a:lnTo>
                      <a:pt x="884" y="117"/>
                    </a:lnTo>
                    <a:lnTo>
                      <a:pt x="917" y="117"/>
                    </a:lnTo>
                    <a:lnTo>
                      <a:pt x="917" y="83"/>
                    </a:lnTo>
                    <a:lnTo>
                      <a:pt x="934" y="83"/>
                    </a:lnTo>
                    <a:lnTo>
                      <a:pt x="934" y="50"/>
                    </a:lnTo>
                    <a:lnTo>
                      <a:pt x="967" y="50"/>
                    </a:lnTo>
                    <a:lnTo>
                      <a:pt x="967" y="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4173450" y="1514475"/>
                <a:ext cx="59600" cy="60425"/>
              </a:xfrm>
              <a:custGeom>
                <a:avLst/>
                <a:gdLst/>
                <a:ahLst/>
                <a:cxnLst/>
                <a:rect l="l" t="t" r="r" b="b"/>
                <a:pathLst>
                  <a:path w="2384" h="2417" extrusionOk="0">
                    <a:moveTo>
                      <a:pt x="2266" y="0"/>
                    </a:moveTo>
                    <a:lnTo>
                      <a:pt x="2266" y="34"/>
                    </a:lnTo>
                    <a:lnTo>
                      <a:pt x="2250" y="34"/>
                    </a:lnTo>
                    <a:lnTo>
                      <a:pt x="2250" y="50"/>
                    </a:lnTo>
                    <a:lnTo>
                      <a:pt x="2216" y="50"/>
                    </a:lnTo>
                    <a:lnTo>
                      <a:pt x="2216" y="84"/>
                    </a:lnTo>
                    <a:lnTo>
                      <a:pt x="2183" y="84"/>
                    </a:lnTo>
                    <a:lnTo>
                      <a:pt x="2183" y="117"/>
                    </a:lnTo>
                    <a:lnTo>
                      <a:pt x="2166" y="117"/>
                    </a:lnTo>
                    <a:lnTo>
                      <a:pt x="2166" y="134"/>
                    </a:lnTo>
                    <a:lnTo>
                      <a:pt x="2133" y="134"/>
                    </a:lnTo>
                    <a:lnTo>
                      <a:pt x="2133" y="167"/>
                    </a:lnTo>
                    <a:lnTo>
                      <a:pt x="2100" y="167"/>
                    </a:lnTo>
                    <a:lnTo>
                      <a:pt x="2100" y="200"/>
                    </a:lnTo>
                    <a:lnTo>
                      <a:pt x="2083" y="200"/>
                    </a:lnTo>
                    <a:lnTo>
                      <a:pt x="2083" y="217"/>
                    </a:lnTo>
                    <a:lnTo>
                      <a:pt x="2050" y="217"/>
                    </a:lnTo>
                    <a:lnTo>
                      <a:pt x="2050" y="250"/>
                    </a:lnTo>
                    <a:lnTo>
                      <a:pt x="2016" y="250"/>
                    </a:lnTo>
                    <a:lnTo>
                      <a:pt x="2016" y="284"/>
                    </a:lnTo>
                    <a:lnTo>
                      <a:pt x="2000" y="284"/>
                    </a:lnTo>
                    <a:lnTo>
                      <a:pt x="2000" y="300"/>
                    </a:lnTo>
                    <a:lnTo>
                      <a:pt x="1966" y="300"/>
                    </a:lnTo>
                    <a:lnTo>
                      <a:pt x="1966" y="334"/>
                    </a:lnTo>
                    <a:lnTo>
                      <a:pt x="1933" y="334"/>
                    </a:lnTo>
                    <a:lnTo>
                      <a:pt x="1933" y="367"/>
                    </a:lnTo>
                    <a:lnTo>
                      <a:pt x="1917" y="367"/>
                    </a:lnTo>
                    <a:lnTo>
                      <a:pt x="1917" y="384"/>
                    </a:lnTo>
                    <a:lnTo>
                      <a:pt x="1883" y="384"/>
                    </a:lnTo>
                    <a:lnTo>
                      <a:pt x="1883" y="417"/>
                    </a:lnTo>
                    <a:lnTo>
                      <a:pt x="1850" y="417"/>
                    </a:lnTo>
                    <a:lnTo>
                      <a:pt x="1850" y="450"/>
                    </a:lnTo>
                    <a:lnTo>
                      <a:pt x="1833" y="450"/>
                    </a:lnTo>
                    <a:lnTo>
                      <a:pt x="1833" y="467"/>
                    </a:lnTo>
                    <a:lnTo>
                      <a:pt x="1800" y="467"/>
                    </a:lnTo>
                    <a:lnTo>
                      <a:pt x="1800" y="500"/>
                    </a:lnTo>
                    <a:lnTo>
                      <a:pt x="1767" y="500"/>
                    </a:lnTo>
                    <a:lnTo>
                      <a:pt x="1767" y="534"/>
                    </a:lnTo>
                    <a:lnTo>
                      <a:pt x="1750" y="534"/>
                    </a:lnTo>
                    <a:lnTo>
                      <a:pt x="1750" y="550"/>
                    </a:lnTo>
                    <a:lnTo>
                      <a:pt x="1717" y="550"/>
                    </a:lnTo>
                    <a:lnTo>
                      <a:pt x="1717" y="584"/>
                    </a:lnTo>
                    <a:lnTo>
                      <a:pt x="1683" y="584"/>
                    </a:lnTo>
                    <a:lnTo>
                      <a:pt x="1683" y="617"/>
                    </a:lnTo>
                    <a:lnTo>
                      <a:pt x="1667" y="617"/>
                    </a:lnTo>
                    <a:lnTo>
                      <a:pt x="1667" y="634"/>
                    </a:lnTo>
                    <a:lnTo>
                      <a:pt x="1633" y="634"/>
                    </a:lnTo>
                    <a:lnTo>
                      <a:pt x="1633" y="667"/>
                    </a:lnTo>
                    <a:lnTo>
                      <a:pt x="1600" y="667"/>
                    </a:lnTo>
                    <a:lnTo>
                      <a:pt x="1600" y="700"/>
                    </a:lnTo>
                    <a:lnTo>
                      <a:pt x="1583" y="700"/>
                    </a:lnTo>
                    <a:lnTo>
                      <a:pt x="1583" y="717"/>
                    </a:lnTo>
                    <a:lnTo>
                      <a:pt x="1550" y="717"/>
                    </a:lnTo>
                    <a:lnTo>
                      <a:pt x="1550" y="750"/>
                    </a:lnTo>
                    <a:lnTo>
                      <a:pt x="1517" y="750"/>
                    </a:lnTo>
                    <a:lnTo>
                      <a:pt x="1517" y="783"/>
                    </a:lnTo>
                    <a:lnTo>
                      <a:pt x="1500" y="783"/>
                    </a:lnTo>
                    <a:lnTo>
                      <a:pt x="1500" y="800"/>
                    </a:lnTo>
                    <a:lnTo>
                      <a:pt x="1467" y="800"/>
                    </a:lnTo>
                    <a:lnTo>
                      <a:pt x="1467" y="833"/>
                    </a:lnTo>
                    <a:lnTo>
                      <a:pt x="1433" y="833"/>
                    </a:lnTo>
                    <a:lnTo>
                      <a:pt x="1433" y="867"/>
                    </a:lnTo>
                    <a:lnTo>
                      <a:pt x="1417" y="867"/>
                    </a:lnTo>
                    <a:lnTo>
                      <a:pt x="1417" y="883"/>
                    </a:lnTo>
                    <a:lnTo>
                      <a:pt x="1383" y="883"/>
                    </a:lnTo>
                    <a:lnTo>
                      <a:pt x="1383" y="917"/>
                    </a:lnTo>
                    <a:lnTo>
                      <a:pt x="1350" y="917"/>
                    </a:lnTo>
                    <a:lnTo>
                      <a:pt x="1350" y="950"/>
                    </a:lnTo>
                    <a:lnTo>
                      <a:pt x="1333" y="950"/>
                    </a:lnTo>
                    <a:lnTo>
                      <a:pt x="1333" y="967"/>
                    </a:lnTo>
                    <a:lnTo>
                      <a:pt x="1300" y="967"/>
                    </a:lnTo>
                    <a:lnTo>
                      <a:pt x="1300" y="1000"/>
                    </a:lnTo>
                    <a:lnTo>
                      <a:pt x="1267" y="1000"/>
                    </a:lnTo>
                    <a:lnTo>
                      <a:pt x="1267" y="1033"/>
                    </a:lnTo>
                    <a:lnTo>
                      <a:pt x="1250" y="1033"/>
                    </a:lnTo>
                    <a:lnTo>
                      <a:pt x="1250" y="1050"/>
                    </a:lnTo>
                    <a:lnTo>
                      <a:pt x="1217" y="1050"/>
                    </a:lnTo>
                    <a:lnTo>
                      <a:pt x="1217" y="1083"/>
                    </a:lnTo>
                    <a:lnTo>
                      <a:pt x="1183" y="1083"/>
                    </a:lnTo>
                    <a:lnTo>
                      <a:pt x="1183" y="1117"/>
                    </a:lnTo>
                    <a:lnTo>
                      <a:pt x="1167" y="1117"/>
                    </a:lnTo>
                    <a:lnTo>
                      <a:pt x="1167" y="1133"/>
                    </a:lnTo>
                    <a:lnTo>
                      <a:pt x="1133" y="1133"/>
                    </a:lnTo>
                    <a:lnTo>
                      <a:pt x="1133" y="1167"/>
                    </a:lnTo>
                    <a:lnTo>
                      <a:pt x="1100" y="1167"/>
                    </a:lnTo>
                    <a:lnTo>
                      <a:pt x="1100" y="1200"/>
                    </a:lnTo>
                    <a:lnTo>
                      <a:pt x="1083" y="1200"/>
                    </a:lnTo>
                    <a:lnTo>
                      <a:pt x="1083" y="1217"/>
                    </a:lnTo>
                    <a:lnTo>
                      <a:pt x="1050" y="1217"/>
                    </a:lnTo>
                    <a:lnTo>
                      <a:pt x="1050" y="1250"/>
                    </a:lnTo>
                    <a:lnTo>
                      <a:pt x="1017" y="1250"/>
                    </a:lnTo>
                    <a:lnTo>
                      <a:pt x="1017" y="1283"/>
                    </a:lnTo>
                    <a:lnTo>
                      <a:pt x="1000" y="1283"/>
                    </a:lnTo>
                    <a:lnTo>
                      <a:pt x="1000" y="1300"/>
                    </a:lnTo>
                    <a:lnTo>
                      <a:pt x="967" y="1300"/>
                    </a:lnTo>
                    <a:lnTo>
                      <a:pt x="967" y="1333"/>
                    </a:lnTo>
                    <a:lnTo>
                      <a:pt x="933" y="1333"/>
                    </a:lnTo>
                    <a:lnTo>
                      <a:pt x="933" y="1367"/>
                    </a:lnTo>
                    <a:lnTo>
                      <a:pt x="917" y="1367"/>
                    </a:lnTo>
                    <a:lnTo>
                      <a:pt x="917" y="1383"/>
                    </a:lnTo>
                    <a:lnTo>
                      <a:pt x="883" y="1383"/>
                    </a:lnTo>
                    <a:lnTo>
                      <a:pt x="883" y="1417"/>
                    </a:lnTo>
                    <a:lnTo>
                      <a:pt x="850" y="1417"/>
                    </a:lnTo>
                    <a:lnTo>
                      <a:pt x="850" y="1450"/>
                    </a:lnTo>
                    <a:lnTo>
                      <a:pt x="833" y="1450"/>
                    </a:lnTo>
                    <a:lnTo>
                      <a:pt x="833" y="1467"/>
                    </a:lnTo>
                    <a:lnTo>
                      <a:pt x="800" y="1467"/>
                    </a:lnTo>
                    <a:lnTo>
                      <a:pt x="800" y="1500"/>
                    </a:lnTo>
                    <a:lnTo>
                      <a:pt x="767" y="1500"/>
                    </a:lnTo>
                    <a:lnTo>
                      <a:pt x="767" y="1533"/>
                    </a:lnTo>
                    <a:lnTo>
                      <a:pt x="750" y="1533"/>
                    </a:lnTo>
                    <a:lnTo>
                      <a:pt x="750" y="1550"/>
                    </a:lnTo>
                    <a:lnTo>
                      <a:pt x="717" y="1550"/>
                    </a:lnTo>
                    <a:lnTo>
                      <a:pt x="717" y="1583"/>
                    </a:lnTo>
                    <a:lnTo>
                      <a:pt x="683" y="1583"/>
                    </a:lnTo>
                    <a:lnTo>
                      <a:pt x="683" y="1617"/>
                    </a:lnTo>
                    <a:lnTo>
                      <a:pt x="667" y="1617"/>
                    </a:lnTo>
                    <a:lnTo>
                      <a:pt x="667" y="1633"/>
                    </a:lnTo>
                    <a:lnTo>
                      <a:pt x="633" y="1633"/>
                    </a:lnTo>
                    <a:lnTo>
                      <a:pt x="633" y="1667"/>
                    </a:lnTo>
                    <a:lnTo>
                      <a:pt x="600" y="1667"/>
                    </a:lnTo>
                    <a:lnTo>
                      <a:pt x="600" y="1700"/>
                    </a:lnTo>
                    <a:lnTo>
                      <a:pt x="583" y="1700"/>
                    </a:lnTo>
                    <a:lnTo>
                      <a:pt x="583" y="1717"/>
                    </a:lnTo>
                    <a:lnTo>
                      <a:pt x="550" y="1717"/>
                    </a:lnTo>
                    <a:lnTo>
                      <a:pt x="550" y="1750"/>
                    </a:lnTo>
                    <a:lnTo>
                      <a:pt x="517" y="1750"/>
                    </a:lnTo>
                    <a:lnTo>
                      <a:pt x="517" y="1783"/>
                    </a:lnTo>
                    <a:lnTo>
                      <a:pt x="500" y="1783"/>
                    </a:lnTo>
                    <a:lnTo>
                      <a:pt x="500" y="1800"/>
                    </a:lnTo>
                    <a:lnTo>
                      <a:pt x="467" y="1800"/>
                    </a:lnTo>
                    <a:lnTo>
                      <a:pt x="467" y="1833"/>
                    </a:lnTo>
                    <a:lnTo>
                      <a:pt x="434" y="1833"/>
                    </a:lnTo>
                    <a:lnTo>
                      <a:pt x="434" y="1867"/>
                    </a:lnTo>
                    <a:lnTo>
                      <a:pt x="417" y="1867"/>
                    </a:lnTo>
                    <a:lnTo>
                      <a:pt x="417" y="1883"/>
                    </a:lnTo>
                    <a:lnTo>
                      <a:pt x="384" y="1883"/>
                    </a:lnTo>
                    <a:lnTo>
                      <a:pt x="384" y="1917"/>
                    </a:lnTo>
                    <a:lnTo>
                      <a:pt x="350" y="1917"/>
                    </a:lnTo>
                    <a:lnTo>
                      <a:pt x="350" y="1950"/>
                    </a:lnTo>
                    <a:lnTo>
                      <a:pt x="334" y="1950"/>
                    </a:lnTo>
                    <a:lnTo>
                      <a:pt x="334" y="1967"/>
                    </a:lnTo>
                    <a:lnTo>
                      <a:pt x="300" y="1967"/>
                    </a:lnTo>
                    <a:lnTo>
                      <a:pt x="300" y="2000"/>
                    </a:lnTo>
                    <a:lnTo>
                      <a:pt x="267" y="2000"/>
                    </a:lnTo>
                    <a:lnTo>
                      <a:pt x="267" y="2033"/>
                    </a:lnTo>
                    <a:lnTo>
                      <a:pt x="250" y="2033"/>
                    </a:lnTo>
                    <a:lnTo>
                      <a:pt x="250" y="2050"/>
                    </a:lnTo>
                    <a:lnTo>
                      <a:pt x="217" y="2050"/>
                    </a:lnTo>
                    <a:lnTo>
                      <a:pt x="217" y="2083"/>
                    </a:lnTo>
                    <a:lnTo>
                      <a:pt x="184" y="2083"/>
                    </a:lnTo>
                    <a:lnTo>
                      <a:pt x="184" y="2116"/>
                    </a:lnTo>
                    <a:lnTo>
                      <a:pt x="167" y="2116"/>
                    </a:lnTo>
                    <a:lnTo>
                      <a:pt x="167" y="2133"/>
                    </a:lnTo>
                    <a:lnTo>
                      <a:pt x="134" y="2133"/>
                    </a:lnTo>
                    <a:lnTo>
                      <a:pt x="134" y="2166"/>
                    </a:lnTo>
                    <a:lnTo>
                      <a:pt x="100" y="2166"/>
                    </a:lnTo>
                    <a:lnTo>
                      <a:pt x="100" y="2200"/>
                    </a:lnTo>
                    <a:lnTo>
                      <a:pt x="84" y="2200"/>
                    </a:lnTo>
                    <a:lnTo>
                      <a:pt x="84" y="2216"/>
                    </a:lnTo>
                    <a:lnTo>
                      <a:pt x="50" y="2216"/>
                    </a:lnTo>
                    <a:lnTo>
                      <a:pt x="50" y="2250"/>
                    </a:lnTo>
                    <a:lnTo>
                      <a:pt x="17" y="2250"/>
                    </a:lnTo>
                    <a:lnTo>
                      <a:pt x="17" y="2283"/>
                    </a:lnTo>
                    <a:lnTo>
                      <a:pt x="0" y="2283"/>
                    </a:lnTo>
                    <a:lnTo>
                      <a:pt x="0" y="2366"/>
                    </a:lnTo>
                    <a:lnTo>
                      <a:pt x="17" y="2366"/>
                    </a:lnTo>
                    <a:lnTo>
                      <a:pt x="17" y="2383"/>
                    </a:lnTo>
                    <a:lnTo>
                      <a:pt x="50" y="2383"/>
                    </a:lnTo>
                    <a:lnTo>
                      <a:pt x="50" y="2416"/>
                    </a:lnTo>
                    <a:lnTo>
                      <a:pt x="100" y="2416"/>
                    </a:lnTo>
                    <a:lnTo>
                      <a:pt x="100" y="2383"/>
                    </a:lnTo>
                    <a:lnTo>
                      <a:pt x="134" y="2383"/>
                    </a:lnTo>
                    <a:lnTo>
                      <a:pt x="134" y="2366"/>
                    </a:lnTo>
                    <a:lnTo>
                      <a:pt x="167" y="2366"/>
                    </a:lnTo>
                    <a:lnTo>
                      <a:pt x="167" y="2333"/>
                    </a:lnTo>
                    <a:lnTo>
                      <a:pt x="184" y="2333"/>
                    </a:lnTo>
                    <a:lnTo>
                      <a:pt x="184" y="2300"/>
                    </a:lnTo>
                    <a:lnTo>
                      <a:pt x="217" y="2300"/>
                    </a:lnTo>
                    <a:lnTo>
                      <a:pt x="217" y="2283"/>
                    </a:lnTo>
                    <a:lnTo>
                      <a:pt x="250" y="2283"/>
                    </a:lnTo>
                    <a:lnTo>
                      <a:pt x="250" y="2250"/>
                    </a:lnTo>
                    <a:lnTo>
                      <a:pt x="267" y="2250"/>
                    </a:lnTo>
                    <a:lnTo>
                      <a:pt x="267" y="2216"/>
                    </a:lnTo>
                    <a:lnTo>
                      <a:pt x="300" y="2216"/>
                    </a:lnTo>
                    <a:lnTo>
                      <a:pt x="300" y="2200"/>
                    </a:lnTo>
                    <a:lnTo>
                      <a:pt x="334" y="2200"/>
                    </a:lnTo>
                    <a:lnTo>
                      <a:pt x="334" y="2166"/>
                    </a:lnTo>
                    <a:lnTo>
                      <a:pt x="350" y="2166"/>
                    </a:lnTo>
                    <a:lnTo>
                      <a:pt x="350" y="2133"/>
                    </a:lnTo>
                    <a:lnTo>
                      <a:pt x="384" y="2133"/>
                    </a:lnTo>
                    <a:lnTo>
                      <a:pt x="384" y="2116"/>
                    </a:lnTo>
                    <a:lnTo>
                      <a:pt x="417" y="2116"/>
                    </a:lnTo>
                    <a:lnTo>
                      <a:pt x="417" y="2083"/>
                    </a:lnTo>
                    <a:lnTo>
                      <a:pt x="434" y="2083"/>
                    </a:lnTo>
                    <a:lnTo>
                      <a:pt x="434" y="2050"/>
                    </a:lnTo>
                    <a:lnTo>
                      <a:pt x="467" y="2050"/>
                    </a:lnTo>
                    <a:lnTo>
                      <a:pt x="467" y="2033"/>
                    </a:lnTo>
                    <a:lnTo>
                      <a:pt x="500" y="2033"/>
                    </a:lnTo>
                    <a:lnTo>
                      <a:pt x="500" y="2000"/>
                    </a:lnTo>
                    <a:lnTo>
                      <a:pt x="517" y="2000"/>
                    </a:lnTo>
                    <a:lnTo>
                      <a:pt x="517" y="1967"/>
                    </a:lnTo>
                    <a:lnTo>
                      <a:pt x="550" y="1967"/>
                    </a:lnTo>
                    <a:lnTo>
                      <a:pt x="550" y="1950"/>
                    </a:lnTo>
                    <a:lnTo>
                      <a:pt x="583" y="1950"/>
                    </a:lnTo>
                    <a:lnTo>
                      <a:pt x="583" y="1917"/>
                    </a:lnTo>
                    <a:lnTo>
                      <a:pt x="600" y="1917"/>
                    </a:lnTo>
                    <a:lnTo>
                      <a:pt x="600" y="1883"/>
                    </a:lnTo>
                    <a:lnTo>
                      <a:pt x="633" y="1883"/>
                    </a:lnTo>
                    <a:lnTo>
                      <a:pt x="633" y="1867"/>
                    </a:lnTo>
                    <a:lnTo>
                      <a:pt x="667" y="1867"/>
                    </a:lnTo>
                    <a:lnTo>
                      <a:pt x="667" y="1833"/>
                    </a:lnTo>
                    <a:lnTo>
                      <a:pt x="683" y="1833"/>
                    </a:lnTo>
                    <a:lnTo>
                      <a:pt x="683" y="1800"/>
                    </a:lnTo>
                    <a:lnTo>
                      <a:pt x="717" y="1800"/>
                    </a:lnTo>
                    <a:lnTo>
                      <a:pt x="717" y="1783"/>
                    </a:lnTo>
                    <a:lnTo>
                      <a:pt x="750" y="1783"/>
                    </a:lnTo>
                    <a:lnTo>
                      <a:pt x="750" y="1750"/>
                    </a:lnTo>
                    <a:lnTo>
                      <a:pt x="767" y="1750"/>
                    </a:lnTo>
                    <a:lnTo>
                      <a:pt x="767" y="1717"/>
                    </a:lnTo>
                    <a:lnTo>
                      <a:pt x="800" y="1717"/>
                    </a:lnTo>
                    <a:lnTo>
                      <a:pt x="800" y="1700"/>
                    </a:lnTo>
                    <a:lnTo>
                      <a:pt x="833" y="1700"/>
                    </a:lnTo>
                    <a:lnTo>
                      <a:pt x="833" y="1667"/>
                    </a:lnTo>
                    <a:lnTo>
                      <a:pt x="850" y="1667"/>
                    </a:lnTo>
                    <a:lnTo>
                      <a:pt x="850" y="1633"/>
                    </a:lnTo>
                    <a:lnTo>
                      <a:pt x="883" y="1633"/>
                    </a:lnTo>
                    <a:lnTo>
                      <a:pt x="883" y="1617"/>
                    </a:lnTo>
                    <a:lnTo>
                      <a:pt x="917" y="1617"/>
                    </a:lnTo>
                    <a:lnTo>
                      <a:pt x="917" y="1583"/>
                    </a:lnTo>
                    <a:lnTo>
                      <a:pt x="933" y="1583"/>
                    </a:lnTo>
                    <a:lnTo>
                      <a:pt x="933" y="1550"/>
                    </a:lnTo>
                    <a:lnTo>
                      <a:pt x="967" y="1550"/>
                    </a:lnTo>
                    <a:lnTo>
                      <a:pt x="967" y="1533"/>
                    </a:lnTo>
                    <a:lnTo>
                      <a:pt x="1000" y="1533"/>
                    </a:lnTo>
                    <a:lnTo>
                      <a:pt x="1000" y="1500"/>
                    </a:lnTo>
                    <a:lnTo>
                      <a:pt x="1017" y="1500"/>
                    </a:lnTo>
                    <a:lnTo>
                      <a:pt x="1017" y="1467"/>
                    </a:lnTo>
                    <a:lnTo>
                      <a:pt x="1050" y="1467"/>
                    </a:lnTo>
                    <a:lnTo>
                      <a:pt x="1050" y="1450"/>
                    </a:lnTo>
                    <a:lnTo>
                      <a:pt x="1083" y="1450"/>
                    </a:lnTo>
                    <a:lnTo>
                      <a:pt x="1083" y="1417"/>
                    </a:lnTo>
                    <a:lnTo>
                      <a:pt x="1100" y="1417"/>
                    </a:lnTo>
                    <a:lnTo>
                      <a:pt x="1100" y="1383"/>
                    </a:lnTo>
                    <a:lnTo>
                      <a:pt x="1133" y="1383"/>
                    </a:lnTo>
                    <a:lnTo>
                      <a:pt x="1133" y="1367"/>
                    </a:lnTo>
                    <a:lnTo>
                      <a:pt x="1167" y="1367"/>
                    </a:lnTo>
                    <a:lnTo>
                      <a:pt x="1167" y="1333"/>
                    </a:lnTo>
                    <a:lnTo>
                      <a:pt x="1183" y="1333"/>
                    </a:lnTo>
                    <a:lnTo>
                      <a:pt x="1183" y="1300"/>
                    </a:lnTo>
                    <a:lnTo>
                      <a:pt x="1217" y="1300"/>
                    </a:lnTo>
                    <a:lnTo>
                      <a:pt x="1217" y="1283"/>
                    </a:lnTo>
                    <a:lnTo>
                      <a:pt x="1250" y="1283"/>
                    </a:lnTo>
                    <a:lnTo>
                      <a:pt x="1250" y="1250"/>
                    </a:lnTo>
                    <a:lnTo>
                      <a:pt x="1267" y="1250"/>
                    </a:lnTo>
                    <a:lnTo>
                      <a:pt x="1267" y="1217"/>
                    </a:lnTo>
                    <a:lnTo>
                      <a:pt x="1300" y="1217"/>
                    </a:lnTo>
                    <a:lnTo>
                      <a:pt x="1300" y="1200"/>
                    </a:lnTo>
                    <a:lnTo>
                      <a:pt x="1333" y="1200"/>
                    </a:lnTo>
                    <a:lnTo>
                      <a:pt x="1333" y="1167"/>
                    </a:lnTo>
                    <a:lnTo>
                      <a:pt x="1350" y="1167"/>
                    </a:lnTo>
                    <a:lnTo>
                      <a:pt x="1350" y="1133"/>
                    </a:lnTo>
                    <a:lnTo>
                      <a:pt x="1383" y="1133"/>
                    </a:lnTo>
                    <a:lnTo>
                      <a:pt x="1383" y="1117"/>
                    </a:lnTo>
                    <a:lnTo>
                      <a:pt x="1417" y="1117"/>
                    </a:lnTo>
                    <a:lnTo>
                      <a:pt x="1417" y="1083"/>
                    </a:lnTo>
                    <a:lnTo>
                      <a:pt x="1433" y="1083"/>
                    </a:lnTo>
                    <a:lnTo>
                      <a:pt x="1433" y="1050"/>
                    </a:lnTo>
                    <a:lnTo>
                      <a:pt x="1467" y="1050"/>
                    </a:lnTo>
                    <a:lnTo>
                      <a:pt x="1467" y="1033"/>
                    </a:lnTo>
                    <a:lnTo>
                      <a:pt x="1500" y="1033"/>
                    </a:lnTo>
                    <a:lnTo>
                      <a:pt x="1500" y="1000"/>
                    </a:lnTo>
                    <a:lnTo>
                      <a:pt x="1517" y="1000"/>
                    </a:lnTo>
                    <a:lnTo>
                      <a:pt x="1517" y="967"/>
                    </a:lnTo>
                    <a:lnTo>
                      <a:pt x="1550" y="967"/>
                    </a:lnTo>
                    <a:lnTo>
                      <a:pt x="1550" y="950"/>
                    </a:lnTo>
                    <a:lnTo>
                      <a:pt x="1583" y="950"/>
                    </a:lnTo>
                    <a:lnTo>
                      <a:pt x="1583" y="917"/>
                    </a:lnTo>
                    <a:lnTo>
                      <a:pt x="1600" y="917"/>
                    </a:lnTo>
                    <a:lnTo>
                      <a:pt x="1600" y="883"/>
                    </a:lnTo>
                    <a:lnTo>
                      <a:pt x="1633" y="883"/>
                    </a:lnTo>
                    <a:lnTo>
                      <a:pt x="1633" y="867"/>
                    </a:lnTo>
                    <a:lnTo>
                      <a:pt x="1667" y="867"/>
                    </a:lnTo>
                    <a:lnTo>
                      <a:pt x="1667" y="833"/>
                    </a:lnTo>
                    <a:lnTo>
                      <a:pt x="1683" y="833"/>
                    </a:lnTo>
                    <a:lnTo>
                      <a:pt x="1683" y="800"/>
                    </a:lnTo>
                    <a:lnTo>
                      <a:pt x="1717" y="800"/>
                    </a:lnTo>
                    <a:lnTo>
                      <a:pt x="1717" y="783"/>
                    </a:lnTo>
                    <a:lnTo>
                      <a:pt x="1750" y="783"/>
                    </a:lnTo>
                    <a:lnTo>
                      <a:pt x="1750" y="750"/>
                    </a:lnTo>
                    <a:lnTo>
                      <a:pt x="1767" y="750"/>
                    </a:lnTo>
                    <a:lnTo>
                      <a:pt x="1767" y="717"/>
                    </a:lnTo>
                    <a:lnTo>
                      <a:pt x="1800" y="717"/>
                    </a:lnTo>
                    <a:lnTo>
                      <a:pt x="1800" y="700"/>
                    </a:lnTo>
                    <a:lnTo>
                      <a:pt x="1833" y="700"/>
                    </a:lnTo>
                    <a:lnTo>
                      <a:pt x="1833" y="667"/>
                    </a:lnTo>
                    <a:lnTo>
                      <a:pt x="1850" y="667"/>
                    </a:lnTo>
                    <a:lnTo>
                      <a:pt x="1850" y="634"/>
                    </a:lnTo>
                    <a:lnTo>
                      <a:pt x="1883" y="634"/>
                    </a:lnTo>
                    <a:lnTo>
                      <a:pt x="1883" y="617"/>
                    </a:lnTo>
                    <a:lnTo>
                      <a:pt x="1917" y="617"/>
                    </a:lnTo>
                    <a:lnTo>
                      <a:pt x="1917" y="584"/>
                    </a:lnTo>
                    <a:lnTo>
                      <a:pt x="1933" y="584"/>
                    </a:lnTo>
                    <a:lnTo>
                      <a:pt x="1933" y="550"/>
                    </a:lnTo>
                    <a:lnTo>
                      <a:pt x="1966" y="550"/>
                    </a:lnTo>
                    <a:lnTo>
                      <a:pt x="1966" y="534"/>
                    </a:lnTo>
                    <a:lnTo>
                      <a:pt x="2000" y="534"/>
                    </a:lnTo>
                    <a:lnTo>
                      <a:pt x="2000" y="500"/>
                    </a:lnTo>
                    <a:lnTo>
                      <a:pt x="2016" y="500"/>
                    </a:lnTo>
                    <a:lnTo>
                      <a:pt x="2016" y="467"/>
                    </a:lnTo>
                    <a:lnTo>
                      <a:pt x="2050" y="467"/>
                    </a:lnTo>
                    <a:lnTo>
                      <a:pt x="2050" y="450"/>
                    </a:lnTo>
                    <a:lnTo>
                      <a:pt x="2083" y="450"/>
                    </a:lnTo>
                    <a:lnTo>
                      <a:pt x="2083" y="417"/>
                    </a:lnTo>
                    <a:lnTo>
                      <a:pt x="2100" y="417"/>
                    </a:lnTo>
                    <a:lnTo>
                      <a:pt x="2100" y="384"/>
                    </a:lnTo>
                    <a:lnTo>
                      <a:pt x="2133" y="384"/>
                    </a:lnTo>
                    <a:lnTo>
                      <a:pt x="2133" y="367"/>
                    </a:lnTo>
                    <a:lnTo>
                      <a:pt x="2166" y="367"/>
                    </a:lnTo>
                    <a:lnTo>
                      <a:pt x="2166" y="334"/>
                    </a:lnTo>
                    <a:lnTo>
                      <a:pt x="2183" y="334"/>
                    </a:lnTo>
                    <a:lnTo>
                      <a:pt x="2183" y="300"/>
                    </a:lnTo>
                    <a:lnTo>
                      <a:pt x="2216" y="300"/>
                    </a:lnTo>
                    <a:lnTo>
                      <a:pt x="2216" y="284"/>
                    </a:lnTo>
                    <a:lnTo>
                      <a:pt x="2250" y="284"/>
                    </a:lnTo>
                    <a:lnTo>
                      <a:pt x="2250" y="250"/>
                    </a:lnTo>
                    <a:lnTo>
                      <a:pt x="2266" y="250"/>
                    </a:lnTo>
                    <a:lnTo>
                      <a:pt x="2266" y="217"/>
                    </a:lnTo>
                    <a:lnTo>
                      <a:pt x="2300" y="217"/>
                    </a:lnTo>
                    <a:lnTo>
                      <a:pt x="2300" y="200"/>
                    </a:lnTo>
                    <a:lnTo>
                      <a:pt x="2333" y="200"/>
                    </a:lnTo>
                    <a:lnTo>
                      <a:pt x="2333" y="167"/>
                    </a:lnTo>
                    <a:lnTo>
                      <a:pt x="2350" y="167"/>
                    </a:lnTo>
                    <a:lnTo>
                      <a:pt x="2350" y="134"/>
                    </a:lnTo>
                    <a:lnTo>
                      <a:pt x="2383" y="134"/>
                    </a:lnTo>
                    <a:lnTo>
                      <a:pt x="2383" y="50"/>
                    </a:lnTo>
                    <a:lnTo>
                      <a:pt x="2350" y="50"/>
                    </a:lnTo>
                    <a:lnTo>
                      <a:pt x="2350" y="34"/>
                    </a:lnTo>
                    <a:lnTo>
                      <a:pt x="2333" y="34"/>
                    </a:lnTo>
                    <a:lnTo>
                      <a:pt x="2333" y="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4206775" y="1526125"/>
                <a:ext cx="37925" cy="36275"/>
              </a:xfrm>
              <a:custGeom>
                <a:avLst/>
                <a:gdLst/>
                <a:ahLst/>
                <a:cxnLst/>
                <a:rect l="l" t="t" r="r" b="b"/>
                <a:pathLst>
                  <a:path w="1517" h="1451" extrusionOk="0">
                    <a:moveTo>
                      <a:pt x="1417" y="1"/>
                    </a:moveTo>
                    <a:lnTo>
                      <a:pt x="1417" y="34"/>
                    </a:lnTo>
                    <a:lnTo>
                      <a:pt x="1383" y="34"/>
                    </a:lnTo>
                    <a:lnTo>
                      <a:pt x="1383" y="68"/>
                    </a:lnTo>
                    <a:lnTo>
                      <a:pt x="1350" y="68"/>
                    </a:lnTo>
                    <a:lnTo>
                      <a:pt x="1350" y="84"/>
                    </a:lnTo>
                    <a:lnTo>
                      <a:pt x="1333" y="84"/>
                    </a:lnTo>
                    <a:lnTo>
                      <a:pt x="1333" y="118"/>
                    </a:lnTo>
                    <a:lnTo>
                      <a:pt x="1300" y="118"/>
                    </a:lnTo>
                    <a:lnTo>
                      <a:pt x="1300" y="151"/>
                    </a:lnTo>
                    <a:lnTo>
                      <a:pt x="1267" y="151"/>
                    </a:lnTo>
                    <a:lnTo>
                      <a:pt x="1267" y="168"/>
                    </a:lnTo>
                    <a:lnTo>
                      <a:pt x="1250" y="168"/>
                    </a:lnTo>
                    <a:lnTo>
                      <a:pt x="1250" y="201"/>
                    </a:lnTo>
                    <a:lnTo>
                      <a:pt x="1217" y="201"/>
                    </a:lnTo>
                    <a:lnTo>
                      <a:pt x="1217" y="234"/>
                    </a:lnTo>
                    <a:lnTo>
                      <a:pt x="1183" y="234"/>
                    </a:lnTo>
                    <a:lnTo>
                      <a:pt x="1183" y="251"/>
                    </a:lnTo>
                    <a:lnTo>
                      <a:pt x="1167" y="251"/>
                    </a:lnTo>
                    <a:lnTo>
                      <a:pt x="1167" y="284"/>
                    </a:lnTo>
                    <a:lnTo>
                      <a:pt x="1133" y="284"/>
                    </a:lnTo>
                    <a:lnTo>
                      <a:pt x="1133" y="317"/>
                    </a:lnTo>
                    <a:lnTo>
                      <a:pt x="1100" y="317"/>
                    </a:lnTo>
                    <a:lnTo>
                      <a:pt x="1100" y="334"/>
                    </a:lnTo>
                    <a:lnTo>
                      <a:pt x="1083" y="334"/>
                    </a:lnTo>
                    <a:lnTo>
                      <a:pt x="1083" y="367"/>
                    </a:lnTo>
                    <a:lnTo>
                      <a:pt x="1050" y="367"/>
                    </a:lnTo>
                    <a:lnTo>
                      <a:pt x="1050" y="401"/>
                    </a:lnTo>
                    <a:lnTo>
                      <a:pt x="1017" y="401"/>
                    </a:lnTo>
                    <a:lnTo>
                      <a:pt x="1017" y="417"/>
                    </a:lnTo>
                    <a:lnTo>
                      <a:pt x="1000" y="417"/>
                    </a:lnTo>
                    <a:lnTo>
                      <a:pt x="1000" y="451"/>
                    </a:lnTo>
                    <a:lnTo>
                      <a:pt x="967" y="451"/>
                    </a:lnTo>
                    <a:lnTo>
                      <a:pt x="967" y="484"/>
                    </a:lnTo>
                    <a:lnTo>
                      <a:pt x="933" y="484"/>
                    </a:lnTo>
                    <a:lnTo>
                      <a:pt x="933" y="501"/>
                    </a:lnTo>
                    <a:lnTo>
                      <a:pt x="917" y="501"/>
                    </a:lnTo>
                    <a:lnTo>
                      <a:pt x="917" y="534"/>
                    </a:lnTo>
                    <a:lnTo>
                      <a:pt x="883" y="534"/>
                    </a:lnTo>
                    <a:lnTo>
                      <a:pt x="883" y="567"/>
                    </a:lnTo>
                    <a:lnTo>
                      <a:pt x="850" y="567"/>
                    </a:lnTo>
                    <a:lnTo>
                      <a:pt x="850" y="584"/>
                    </a:lnTo>
                    <a:lnTo>
                      <a:pt x="833" y="584"/>
                    </a:lnTo>
                    <a:lnTo>
                      <a:pt x="833" y="617"/>
                    </a:lnTo>
                    <a:lnTo>
                      <a:pt x="800" y="617"/>
                    </a:lnTo>
                    <a:lnTo>
                      <a:pt x="800" y="651"/>
                    </a:lnTo>
                    <a:lnTo>
                      <a:pt x="767" y="651"/>
                    </a:lnTo>
                    <a:lnTo>
                      <a:pt x="767" y="667"/>
                    </a:lnTo>
                    <a:lnTo>
                      <a:pt x="750" y="667"/>
                    </a:lnTo>
                    <a:lnTo>
                      <a:pt x="750" y="701"/>
                    </a:lnTo>
                    <a:lnTo>
                      <a:pt x="717" y="701"/>
                    </a:lnTo>
                    <a:lnTo>
                      <a:pt x="717" y="734"/>
                    </a:lnTo>
                    <a:lnTo>
                      <a:pt x="683" y="734"/>
                    </a:lnTo>
                    <a:lnTo>
                      <a:pt x="683" y="751"/>
                    </a:lnTo>
                    <a:lnTo>
                      <a:pt x="667" y="751"/>
                    </a:lnTo>
                    <a:lnTo>
                      <a:pt x="667" y="784"/>
                    </a:lnTo>
                    <a:lnTo>
                      <a:pt x="633" y="784"/>
                    </a:lnTo>
                    <a:lnTo>
                      <a:pt x="633" y="817"/>
                    </a:lnTo>
                    <a:lnTo>
                      <a:pt x="600" y="817"/>
                    </a:lnTo>
                    <a:lnTo>
                      <a:pt x="600" y="834"/>
                    </a:lnTo>
                    <a:lnTo>
                      <a:pt x="584" y="834"/>
                    </a:lnTo>
                    <a:lnTo>
                      <a:pt x="584" y="867"/>
                    </a:lnTo>
                    <a:lnTo>
                      <a:pt x="550" y="867"/>
                    </a:lnTo>
                    <a:lnTo>
                      <a:pt x="550" y="901"/>
                    </a:lnTo>
                    <a:lnTo>
                      <a:pt x="517" y="901"/>
                    </a:lnTo>
                    <a:lnTo>
                      <a:pt x="517" y="917"/>
                    </a:lnTo>
                    <a:lnTo>
                      <a:pt x="500" y="917"/>
                    </a:lnTo>
                    <a:lnTo>
                      <a:pt x="500" y="951"/>
                    </a:lnTo>
                    <a:lnTo>
                      <a:pt x="467" y="951"/>
                    </a:lnTo>
                    <a:lnTo>
                      <a:pt x="467" y="984"/>
                    </a:lnTo>
                    <a:lnTo>
                      <a:pt x="434" y="984"/>
                    </a:lnTo>
                    <a:lnTo>
                      <a:pt x="434" y="1001"/>
                    </a:lnTo>
                    <a:lnTo>
                      <a:pt x="417" y="1001"/>
                    </a:lnTo>
                    <a:lnTo>
                      <a:pt x="417" y="1034"/>
                    </a:lnTo>
                    <a:lnTo>
                      <a:pt x="384" y="1034"/>
                    </a:lnTo>
                    <a:lnTo>
                      <a:pt x="384" y="1067"/>
                    </a:lnTo>
                    <a:lnTo>
                      <a:pt x="350" y="1067"/>
                    </a:lnTo>
                    <a:lnTo>
                      <a:pt x="350" y="1084"/>
                    </a:lnTo>
                    <a:lnTo>
                      <a:pt x="334" y="1084"/>
                    </a:lnTo>
                    <a:lnTo>
                      <a:pt x="334" y="1117"/>
                    </a:lnTo>
                    <a:lnTo>
                      <a:pt x="300" y="1117"/>
                    </a:lnTo>
                    <a:lnTo>
                      <a:pt x="300" y="1151"/>
                    </a:lnTo>
                    <a:lnTo>
                      <a:pt x="267" y="1151"/>
                    </a:lnTo>
                    <a:lnTo>
                      <a:pt x="267" y="1167"/>
                    </a:lnTo>
                    <a:lnTo>
                      <a:pt x="250" y="1167"/>
                    </a:lnTo>
                    <a:lnTo>
                      <a:pt x="250" y="1201"/>
                    </a:lnTo>
                    <a:lnTo>
                      <a:pt x="217" y="1201"/>
                    </a:lnTo>
                    <a:lnTo>
                      <a:pt x="217" y="1234"/>
                    </a:lnTo>
                    <a:lnTo>
                      <a:pt x="184" y="1234"/>
                    </a:lnTo>
                    <a:lnTo>
                      <a:pt x="184" y="1251"/>
                    </a:lnTo>
                    <a:lnTo>
                      <a:pt x="167" y="1251"/>
                    </a:lnTo>
                    <a:lnTo>
                      <a:pt x="167" y="1284"/>
                    </a:lnTo>
                    <a:lnTo>
                      <a:pt x="134" y="1284"/>
                    </a:lnTo>
                    <a:lnTo>
                      <a:pt x="134" y="1317"/>
                    </a:lnTo>
                    <a:lnTo>
                      <a:pt x="100" y="1317"/>
                    </a:lnTo>
                    <a:lnTo>
                      <a:pt x="100" y="1334"/>
                    </a:lnTo>
                    <a:lnTo>
                      <a:pt x="84" y="1334"/>
                    </a:lnTo>
                    <a:lnTo>
                      <a:pt x="84" y="1367"/>
                    </a:lnTo>
                    <a:lnTo>
                      <a:pt x="50" y="1367"/>
                    </a:lnTo>
                    <a:lnTo>
                      <a:pt x="50" y="1401"/>
                    </a:lnTo>
                    <a:lnTo>
                      <a:pt x="17" y="1401"/>
                    </a:lnTo>
                    <a:lnTo>
                      <a:pt x="17" y="1417"/>
                    </a:lnTo>
                    <a:lnTo>
                      <a:pt x="0" y="1417"/>
                    </a:lnTo>
                    <a:lnTo>
                      <a:pt x="0" y="1451"/>
                    </a:lnTo>
                    <a:lnTo>
                      <a:pt x="50" y="1451"/>
                    </a:lnTo>
                    <a:lnTo>
                      <a:pt x="50" y="1417"/>
                    </a:lnTo>
                    <a:lnTo>
                      <a:pt x="134" y="1417"/>
                    </a:lnTo>
                    <a:lnTo>
                      <a:pt x="134" y="1401"/>
                    </a:lnTo>
                    <a:lnTo>
                      <a:pt x="217" y="1401"/>
                    </a:lnTo>
                    <a:lnTo>
                      <a:pt x="217" y="1367"/>
                    </a:lnTo>
                    <a:lnTo>
                      <a:pt x="267" y="1367"/>
                    </a:lnTo>
                    <a:lnTo>
                      <a:pt x="267" y="1334"/>
                    </a:lnTo>
                    <a:lnTo>
                      <a:pt x="300" y="1334"/>
                    </a:lnTo>
                    <a:lnTo>
                      <a:pt x="300" y="1317"/>
                    </a:lnTo>
                    <a:lnTo>
                      <a:pt x="334" y="1317"/>
                    </a:lnTo>
                    <a:lnTo>
                      <a:pt x="334" y="1284"/>
                    </a:lnTo>
                    <a:lnTo>
                      <a:pt x="350" y="1284"/>
                    </a:lnTo>
                    <a:lnTo>
                      <a:pt x="350" y="1251"/>
                    </a:lnTo>
                    <a:lnTo>
                      <a:pt x="384" y="1251"/>
                    </a:lnTo>
                    <a:lnTo>
                      <a:pt x="384" y="1234"/>
                    </a:lnTo>
                    <a:lnTo>
                      <a:pt x="417" y="1234"/>
                    </a:lnTo>
                    <a:lnTo>
                      <a:pt x="417" y="1201"/>
                    </a:lnTo>
                    <a:lnTo>
                      <a:pt x="434" y="1201"/>
                    </a:lnTo>
                    <a:lnTo>
                      <a:pt x="434" y="1167"/>
                    </a:lnTo>
                    <a:lnTo>
                      <a:pt x="467" y="1167"/>
                    </a:lnTo>
                    <a:lnTo>
                      <a:pt x="467" y="1151"/>
                    </a:lnTo>
                    <a:lnTo>
                      <a:pt x="500" y="1151"/>
                    </a:lnTo>
                    <a:lnTo>
                      <a:pt x="500" y="1117"/>
                    </a:lnTo>
                    <a:lnTo>
                      <a:pt x="517" y="1117"/>
                    </a:lnTo>
                    <a:lnTo>
                      <a:pt x="517" y="1084"/>
                    </a:lnTo>
                    <a:lnTo>
                      <a:pt x="550" y="1084"/>
                    </a:lnTo>
                    <a:lnTo>
                      <a:pt x="550" y="1067"/>
                    </a:lnTo>
                    <a:lnTo>
                      <a:pt x="584" y="1067"/>
                    </a:lnTo>
                    <a:lnTo>
                      <a:pt x="584" y="1034"/>
                    </a:lnTo>
                    <a:lnTo>
                      <a:pt x="600" y="1034"/>
                    </a:lnTo>
                    <a:lnTo>
                      <a:pt x="600" y="1001"/>
                    </a:lnTo>
                    <a:lnTo>
                      <a:pt x="633" y="1001"/>
                    </a:lnTo>
                    <a:lnTo>
                      <a:pt x="633" y="984"/>
                    </a:lnTo>
                    <a:lnTo>
                      <a:pt x="667" y="984"/>
                    </a:lnTo>
                    <a:lnTo>
                      <a:pt x="667" y="951"/>
                    </a:lnTo>
                    <a:lnTo>
                      <a:pt x="683" y="951"/>
                    </a:lnTo>
                    <a:lnTo>
                      <a:pt x="683" y="917"/>
                    </a:lnTo>
                    <a:lnTo>
                      <a:pt x="717" y="917"/>
                    </a:lnTo>
                    <a:lnTo>
                      <a:pt x="717" y="901"/>
                    </a:lnTo>
                    <a:lnTo>
                      <a:pt x="750" y="901"/>
                    </a:lnTo>
                    <a:lnTo>
                      <a:pt x="750" y="867"/>
                    </a:lnTo>
                    <a:lnTo>
                      <a:pt x="767" y="867"/>
                    </a:lnTo>
                    <a:lnTo>
                      <a:pt x="767" y="834"/>
                    </a:lnTo>
                    <a:lnTo>
                      <a:pt x="800" y="834"/>
                    </a:lnTo>
                    <a:lnTo>
                      <a:pt x="800" y="817"/>
                    </a:lnTo>
                    <a:lnTo>
                      <a:pt x="833" y="817"/>
                    </a:lnTo>
                    <a:lnTo>
                      <a:pt x="833" y="784"/>
                    </a:lnTo>
                    <a:lnTo>
                      <a:pt x="850" y="784"/>
                    </a:lnTo>
                    <a:lnTo>
                      <a:pt x="850" y="751"/>
                    </a:lnTo>
                    <a:lnTo>
                      <a:pt x="883" y="751"/>
                    </a:lnTo>
                    <a:lnTo>
                      <a:pt x="883" y="734"/>
                    </a:lnTo>
                    <a:lnTo>
                      <a:pt x="917" y="734"/>
                    </a:lnTo>
                    <a:lnTo>
                      <a:pt x="917" y="701"/>
                    </a:lnTo>
                    <a:lnTo>
                      <a:pt x="933" y="701"/>
                    </a:lnTo>
                    <a:lnTo>
                      <a:pt x="933" y="667"/>
                    </a:lnTo>
                    <a:lnTo>
                      <a:pt x="967" y="667"/>
                    </a:lnTo>
                    <a:lnTo>
                      <a:pt x="967" y="651"/>
                    </a:lnTo>
                    <a:lnTo>
                      <a:pt x="1000" y="651"/>
                    </a:lnTo>
                    <a:lnTo>
                      <a:pt x="1000" y="617"/>
                    </a:lnTo>
                    <a:lnTo>
                      <a:pt x="1017" y="617"/>
                    </a:lnTo>
                    <a:lnTo>
                      <a:pt x="1017" y="584"/>
                    </a:lnTo>
                    <a:lnTo>
                      <a:pt x="1050" y="584"/>
                    </a:lnTo>
                    <a:lnTo>
                      <a:pt x="1050" y="567"/>
                    </a:lnTo>
                    <a:lnTo>
                      <a:pt x="1083" y="567"/>
                    </a:lnTo>
                    <a:lnTo>
                      <a:pt x="1083" y="534"/>
                    </a:lnTo>
                    <a:lnTo>
                      <a:pt x="1100" y="534"/>
                    </a:lnTo>
                    <a:lnTo>
                      <a:pt x="1100" y="501"/>
                    </a:lnTo>
                    <a:lnTo>
                      <a:pt x="1133" y="501"/>
                    </a:lnTo>
                    <a:lnTo>
                      <a:pt x="1133" y="484"/>
                    </a:lnTo>
                    <a:lnTo>
                      <a:pt x="1167" y="484"/>
                    </a:lnTo>
                    <a:lnTo>
                      <a:pt x="1167" y="451"/>
                    </a:lnTo>
                    <a:lnTo>
                      <a:pt x="1183" y="451"/>
                    </a:lnTo>
                    <a:lnTo>
                      <a:pt x="1183" y="417"/>
                    </a:lnTo>
                    <a:lnTo>
                      <a:pt x="1217" y="417"/>
                    </a:lnTo>
                    <a:lnTo>
                      <a:pt x="1217" y="401"/>
                    </a:lnTo>
                    <a:lnTo>
                      <a:pt x="1250" y="401"/>
                    </a:lnTo>
                    <a:lnTo>
                      <a:pt x="1250" y="367"/>
                    </a:lnTo>
                    <a:lnTo>
                      <a:pt x="1267" y="367"/>
                    </a:lnTo>
                    <a:lnTo>
                      <a:pt x="1267" y="334"/>
                    </a:lnTo>
                    <a:lnTo>
                      <a:pt x="1300" y="334"/>
                    </a:lnTo>
                    <a:lnTo>
                      <a:pt x="1300" y="317"/>
                    </a:lnTo>
                    <a:lnTo>
                      <a:pt x="1333" y="317"/>
                    </a:lnTo>
                    <a:lnTo>
                      <a:pt x="1333" y="284"/>
                    </a:lnTo>
                    <a:lnTo>
                      <a:pt x="1350" y="284"/>
                    </a:lnTo>
                    <a:lnTo>
                      <a:pt x="1350" y="251"/>
                    </a:lnTo>
                    <a:lnTo>
                      <a:pt x="1383" y="251"/>
                    </a:lnTo>
                    <a:lnTo>
                      <a:pt x="1383" y="234"/>
                    </a:lnTo>
                    <a:lnTo>
                      <a:pt x="1417" y="234"/>
                    </a:lnTo>
                    <a:lnTo>
                      <a:pt x="1417" y="201"/>
                    </a:lnTo>
                    <a:lnTo>
                      <a:pt x="1433" y="201"/>
                    </a:lnTo>
                    <a:lnTo>
                      <a:pt x="1433" y="168"/>
                    </a:lnTo>
                    <a:lnTo>
                      <a:pt x="1467" y="168"/>
                    </a:lnTo>
                    <a:lnTo>
                      <a:pt x="1467" y="151"/>
                    </a:lnTo>
                    <a:lnTo>
                      <a:pt x="1500" y="151"/>
                    </a:lnTo>
                    <a:lnTo>
                      <a:pt x="1500" y="118"/>
                    </a:lnTo>
                    <a:lnTo>
                      <a:pt x="1517" y="118"/>
                    </a:lnTo>
                    <a:lnTo>
                      <a:pt x="1517" y="68"/>
                    </a:lnTo>
                    <a:lnTo>
                      <a:pt x="1500" y="68"/>
                    </a:lnTo>
                    <a:lnTo>
                      <a:pt x="1500" y="34"/>
                    </a:lnTo>
                    <a:lnTo>
                      <a:pt x="1467" y="34"/>
                    </a:lnTo>
                    <a:lnTo>
                      <a:pt x="1467"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4276750" y="1503225"/>
                <a:ext cx="59175" cy="59175"/>
              </a:xfrm>
              <a:custGeom>
                <a:avLst/>
                <a:gdLst/>
                <a:ahLst/>
                <a:cxnLst/>
                <a:rect l="l" t="t" r="r" b="b"/>
                <a:pathLst>
                  <a:path w="2367" h="2367" extrusionOk="0">
                    <a:moveTo>
                      <a:pt x="2283" y="0"/>
                    </a:moveTo>
                    <a:lnTo>
                      <a:pt x="2283" y="34"/>
                    </a:lnTo>
                    <a:lnTo>
                      <a:pt x="2250" y="34"/>
                    </a:lnTo>
                    <a:lnTo>
                      <a:pt x="2250" y="67"/>
                    </a:lnTo>
                    <a:lnTo>
                      <a:pt x="2217" y="67"/>
                    </a:lnTo>
                    <a:lnTo>
                      <a:pt x="2217" y="84"/>
                    </a:lnTo>
                    <a:lnTo>
                      <a:pt x="2200" y="84"/>
                    </a:lnTo>
                    <a:lnTo>
                      <a:pt x="2200" y="117"/>
                    </a:lnTo>
                    <a:lnTo>
                      <a:pt x="2167" y="117"/>
                    </a:lnTo>
                    <a:lnTo>
                      <a:pt x="2167" y="150"/>
                    </a:lnTo>
                    <a:lnTo>
                      <a:pt x="2133" y="150"/>
                    </a:lnTo>
                    <a:lnTo>
                      <a:pt x="2133" y="167"/>
                    </a:lnTo>
                    <a:lnTo>
                      <a:pt x="2117" y="167"/>
                    </a:lnTo>
                    <a:lnTo>
                      <a:pt x="2117" y="200"/>
                    </a:lnTo>
                    <a:lnTo>
                      <a:pt x="2083" y="200"/>
                    </a:lnTo>
                    <a:lnTo>
                      <a:pt x="2083" y="234"/>
                    </a:lnTo>
                    <a:lnTo>
                      <a:pt x="2050" y="234"/>
                    </a:lnTo>
                    <a:lnTo>
                      <a:pt x="2050" y="250"/>
                    </a:lnTo>
                    <a:lnTo>
                      <a:pt x="2034" y="250"/>
                    </a:lnTo>
                    <a:lnTo>
                      <a:pt x="2034" y="284"/>
                    </a:lnTo>
                    <a:lnTo>
                      <a:pt x="2000" y="284"/>
                    </a:lnTo>
                    <a:lnTo>
                      <a:pt x="2000" y="317"/>
                    </a:lnTo>
                    <a:lnTo>
                      <a:pt x="1967" y="317"/>
                    </a:lnTo>
                    <a:lnTo>
                      <a:pt x="1967" y="334"/>
                    </a:lnTo>
                    <a:lnTo>
                      <a:pt x="1950" y="334"/>
                    </a:lnTo>
                    <a:lnTo>
                      <a:pt x="1950" y="367"/>
                    </a:lnTo>
                    <a:lnTo>
                      <a:pt x="1917" y="367"/>
                    </a:lnTo>
                    <a:lnTo>
                      <a:pt x="1917" y="400"/>
                    </a:lnTo>
                    <a:lnTo>
                      <a:pt x="1884" y="400"/>
                    </a:lnTo>
                    <a:lnTo>
                      <a:pt x="1884" y="417"/>
                    </a:lnTo>
                    <a:lnTo>
                      <a:pt x="1867" y="417"/>
                    </a:lnTo>
                    <a:lnTo>
                      <a:pt x="1867" y="450"/>
                    </a:lnTo>
                    <a:lnTo>
                      <a:pt x="1834" y="450"/>
                    </a:lnTo>
                    <a:lnTo>
                      <a:pt x="1834" y="484"/>
                    </a:lnTo>
                    <a:lnTo>
                      <a:pt x="1800" y="484"/>
                    </a:lnTo>
                    <a:lnTo>
                      <a:pt x="1800" y="500"/>
                    </a:lnTo>
                    <a:lnTo>
                      <a:pt x="1784" y="500"/>
                    </a:lnTo>
                    <a:lnTo>
                      <a:pt x="1784" y="534"/>
                    </a:lnTo>
                    <a:lnTo>
                      <a:pt x="1750" y="534"/>
                    </a:lnTo>
                    <a:lnTo>
                      <a:pt x="1750" y="567"/>
                    </a:lnTo>
                    <a:lnTo>
                      <a:pt x="1717" y="567"/>
                    </a:lnTo>
                    <a:lnTo>
                      <a:pt x="1717" y="584"/>
                    </a:lnTo>
                    <a:lnTo>
                      <a:pt x="1700" y="584"/>
                    </a:lnTo>
                    <a:lnTo>
                      <a:pt x="1700" y="617"/>
                    </a:lnTo>
                    <a:lnTo>
                      <a:pt x="1667" y="617"/>
                    </a:lnTo>
                    <a:lnTo>
                      <a:pt x="1667" y="650"/>
                    </a:lnTo>
                    <a:lnTo>
                      <a:pt x="1634" y="650"/>
                    </a:lnTo>
                    <a:lnTo>
                      <a:pt x="1634" y="667"/>
                    </a:lnTo>
                    <a:lnTo>
                      <a:pt x="1617" y="667"/>
                    </a:lnTo>
                    <a:lnTo>
                      <a:pt x="1617" y="700"/>
                    </a:lnTo>
                    <a:lnTo>
                      <a:pt x="1584" y="700"/>
                    </a:lnTo>
                    <a:lnTo>
                      <a:pt x="1584" y="734"/>
                    </a:lnTo>
                    <a:lnTo>
                      <a:pt x="1550" y="734"/>
                    </a:lnTo>
                    <a:lnTo>
                      <a:pt x="1550" y="750"/>
                    </a:lnTo>
                    <a:lnTo>
                      <a:pt x="1534" y="750"/>
                    </a:lnTo>
                    <a:lnTo>
                      <a:pt x="1534" y="784"/>
                    </a:lnTo>
                    <a:lnTo>
                      <a:pt x="1500" y="784"/>
                    </a:lnTo>
                    <a:lnTo>
                      <a:pt x="1500" y="817"/>
                    </a:lnTo>
                    <a:lnTo>
                      <a:pt x="1467" y="817"/>
                    </a:lnTo>
                    <a:lnTo>
                      <a:pt x="1467" y="834"/>
                    </a:lnTo>
                    <a:lnTo>
                      <a:pt x="1450" y="834"/>
                    </a:lnTo>
                    <a:lnTo>
                      <a:pt x="1450" y="867"/>
                    </a:lnTo>
                    <a:lnTo>
                      <a:pt x="1417" y="867"/>
                    </a:lnTo>
                    <a:lnTo>
                      <a:pt x="1417" y="900"/>
                    </a:lnTo>
                    <a:lnTo>
                      <a:pt x="1384" y="900"/>
                    </a:lnTo>
                    <a:lnTo>
                      <a:pt x="1384" y="917"/>
                    </a:lnTo>
                    <a:lnTo>
                      <a:pt x="1367" y="917"/>
                    </a:lnTo>
                    <a:lnTo>
                      <a:pt x="1367" y="950"/>
                    </a:lnTo>
                    <a:lnTo>
                      <a:pt x="1334" y="950"/>
                    </a:lnTo>
                    <a:lnTo>
                      <a:pt x="1334" y="984"/>
                    </a:lnTo>
                    <a:lnTo>
                      <a:pt x="1300" y="984"/>
                    </a:lnTo>
                    <a:lnTo>
                      <a:pt x="1300" y="1000"/>
                    </a:lnTo>
                    <a:lnTo>
                      <a:pt x="1284" y="1000"/>
                    </a:lnTo>
                    <a:lnTo>
                      <a:pt x="1284" y="1034"/>
                    </a:lnTo>
                    <a:lnTo>
                      <a:pt x="1250" y="1034"/>
                    </a:lnTo>
                    <a:lnTo>
                      <a:pt x="1250" y="1067"/>
                    </a:lnTo>
                    <a:lnTo>
                      <a:pt x="1217" y="1067"/>
                    </a:lnTo>
                    <a:lnTo>
                      <a:pt x="1217" y="1084"/>
                    </a:lnTo>
                    <a:lnTo>
                      <a:pt x="1200" y="1084"/>
                    </a:lnTo>
                    <a:lnTo>
                      <a:pt x="1200" y="1117"/>
                    </a:lnTo>
                    <a:lnTo>
                      <a:pt x="1167" y="1117"/>
                    </a:lnTo>
                    <a:lnTo>
                      <a:pt x="1167" y="1150"/>
                    </a:lnTo>
                    <a:lnTo>
                      <a:pt x="1134" y="1150"/>
                    </a:lnTo>
                    <a:lnTo>
                      <a:pt x="1134" y="1167"/>
                    </a:lnTo>
                    <a:lnTo>
                      <a:pt x="1117" y="1167"/>
                    </a:lnTo>
                    <a:lnTo>
                      <a:pt x="1117" y="1200"/>
                    </a:lnTo>
                    <a:lnTo>
                      <a:pt x="1084" y="1200"/>
                    </a:lnTo>
                    <a:lnTo>
                      <a:pt x="1084" y="1233"/>
                    </a:lnTo>
                    <a:lnTo>
                      <a:pt x="1050" y="1233"/>
                    </a:lnTo>
                    <a:lnTo>
                      <a:pt x="1050" y="1250"/>
                    </a:lnTo>
                    <a:lnTo>
                      <a:pt x="1034" y="1250"/>
                    </a:lnTo>
                    <a:lnTo>
                      <a:pt x="1034" y="1283"/>
                    </a:lnTo>
                    <a:lnTo>
                      <a:pt x="1000" y="1283"/>
                    </a:lnTo>
                    <a:lnTo>
                      <a:pt x="1000" y="1317"/>
                    </a:lnTo>
                    <a:lnTo>
                      <a:pt x="967" y="1317"/>
                    </a:lnTo>
                    <a:lnTo>
                      <a:pt x="967" y="1333"/>
                    </a:lnTo>
                    <a:lnTo>
                      <a:pt x="950" y="1333"/>
                    </a:lnTo>
                    <a:lnTo>
                      <a:pt x="950" y="1367"/>
                    </a:lnTo>
                    <a:lnTo>
                      <a:pt x="917" y="1367"/>
                    </a:lnTo>
                    <a:lnTo>
                      <a:pt x="917" y="1400"/>
                    </a:lnTo>
                    <a:lnTo>
                      <a:pt x="884" y="1400"/>
                    </a:lnTo>
                    <a:lnTo>
                      <a:pt x="884" y="1417"/>
                    </a:lnTo>
                    <a:lnTo>
                      <a:pt x="867" y="1417"/>
                    </a:lnTo>
                    <a:lnTo>
                      <a:pt x="867" y="1450"/>
                    </a:lnTo>
                    <a:lnTo>
                      <a:pt x="834" y="1450"/>
                    </a:lnTo>
                    <a:lnTo>
                      <a:pt x="834" y="1483"/>
                    </a:lnTo>
                    <a:lnTo>
                      <a:pt x="800" y="1483"/>
                    </a:lnTo>
                    <a:lnTo>
                      <a:pt x="800" y="1500"/>
                    </a:lnTo>
                    <a:lnTo>
                      <a:pt x="784" y="1500"/>
                    </a:lnTo>
                    <a:lnTo>
                      <a:pt x="784" y="1533"/>
                    </a:lnTo>
                    <a:lnTo>
                      <a:pt x="750" y="1533"/>
                    </a:lnTo>
                    <a:lnTo>
                      <a:pt x="750" y="1567"/>
                    </a:lnTo>
                    <a:lnTo>
                      <a:pt x="717" y="1567"/>
                    </a:lnTo>
                    <a:lnTo>
                      <a:pt x="717" y="1583"/>
                    </a:lnTo>
                    <a:lnTo>
                      <a:pt x="700" y="1583"/>
                    </a:lnTo>
                    <a:lnTo>
                      <a:pt x="700" y="1617"/>
                    </a:lnTo>
                    <a:lnTo>
                      <a:pt x="667" y="1617"/>
                    </a:lnTo>
                    <a:lnTo>
                      <a:pt x="667" y="1650"/>
                    </a:lnTo>
                    <a:lnTo>
                      <a:pt x="634" y="1650"/>
                    </a:lnTo>
                    <a:lnTo>
                      <a:pt x="634" y="1667"/>
                    </a:lnTo>
                    <a:lnTo>
                      <a:pt x="617" y="1667"/>
                    </a:lnTo>
                    <a:lnTo>
                      <a:pt x="617" y="1700"/>
                    </a:lnTo>
                    <a:lnTo>
                      <a:pt x="717" y="1700"/>
                    </a:lnTo>
                    <a:lnTo>
                      <a:pt x="717" y="1667"/>
                    </a:lnTo>
                    <a:lnTo>
                      <a:pt x="750" y="1667"/>
                    </a:lnTo>
                    <a:lnTo>
                      <a:pt x="750" y="1650"/>
                    </a:lnTo>
                    <a:lnTo>
                      <a:pt x="784" y="1650"/>
                    </a:lnTo>
                    <a:lnTo>
                      <a:pt x="784" y="1617"/>
                    </a:lnTo>
                    <a:lnTo>
                      <a:pt x="800" y="1617"/>
                    </a:lnTo>
                    <a:lnTo>
                      <a:pt x="800" y="1583"/>
                    </a:lnTo>
                    <a:lnTo>
                      <a:pt x="834" y="1583"/>
                    </a:lnTo>
                    <a:lnTo>
                      <a:pt x="834" y="1567"/>
                    </a:lnTo>
                    <a:lnTo>
                      <a:pt x="867" y="1567"/>
                    </a:lnTo>
                    <a:lnTo>
                      <a:pt x="867" y="1533"/>
                    </a:lnTo>
                    <a:lnTo>
                      <a:pt x="884" y="1533"/>
                    </a:lnTo>
                    <a:lnTo>
                      <a:pt x="884" y="1500"/>
                    </a:lnTo>
                    <a:lnTo>
                      <a:pt x="917" y="1500"/>
                    </a:lnTo>
                    <a:lnTo>
                      <a:pt x="917" y="1483"/>
                    </a:lnTo>
                    <a:lnTo>
                      <a:pt x="950" y="1483"/>
                    </a:lnTo>
                    <a:lnTo>
                      <a:pt x="950" y="1450"/>
                    </a:lnTo>
                    <a:lnTo>
                      <a:pt x="967" y="1450"/>
                    </a:lnTo>
                    <a:lnTo>
                      <a:pt x="967" y="1417"/>
                    </a:lnTo>
                    <a:lnTo>
                      <a:pt x="1000" y="1417"/>
                    </a:lnTo>
                    <a:lnTo>
                      <a:pt x="1000" y="1400"/>
                    </a:lnTo>
                    <a:lnTo>
                      <a:pt x="1034" y="1400"/>
                    </a:lnTo>
                    <a:lnTo>
                      <a:pt x="1034" y="1367"/>
                    </a:lnTo>
                    <a:lnTo>
                      <a:pt x="1050" y="1367"/>
                    </a:lnTo>
                    <a:lnTo>
                      <a:pt x="1050" y="1333"/>
                    </a:lnTo>
                    <a:lnTo>
                      <a:pt x="1084" y="1333"/>
                    </a:lnTo>
                    <a:lnTo>
                      <a:pt x="1084" y="1317"/>
                    </a:lnTo>
                    <a:lnTo>
                      <a:pt x="1117" y="1317"/>
                    </a:lnTo>
                    <a:lnTo>
                      <a:pt x="1117" y="1283"/>
                    </a:lnTo>
                    <a:lnTo>
                      <a:pt x="1134" y="1283"/>
                    </a:lnTo>
                    <a:lnTo>
                      <a:pt x="1134" y="1250"/>
                    </a:lnTo>
                    <a:lnTo>
                      <a:pt x="1167" y="1250"/>
                    </a:lnTo>
                    <a:lnTo>
                      <a:pt x="1167" y="1233"/>
                    </a:lnTo>
                    <a:lnTo>
                      <a:pt x="1200" y="1233"/>
                    </a:lnTo>
                    <a:lnTo>
                      <a:pt x="1200" y="1200"/>
                    </a:lnTo>
                    <a:lnTo>
                      <a:pt x="1217" y="1200"/>
                    </a:lnTo>
                    <a:lnTo>
                      <a:pt x="1217" y="1167"/>
                    </a:lnTo>
                    <a:lnTo>
                      <a:pt x="1250" y="1167"/>
                    </a:lnTo>
                    <a:lnTo>
                      <a:pt x="1250" y="1150"/>
                    </a:lnTo>
                    <a:lnTo>
                      <a:pt x="1284" y="1150"/>
                    </a:lnTo>
                    <a:lnTo>
                      <a:pt x="1284" y="1117"/>
                    </a:lnTo>
                    <a:lnTo>
                      <a:pt x="1300" y="1117"/>
                    </a:lnTo>
                    <a:lnTo>
                      <a:pt x="1300" y="1084"/>
                    </a:lnTo>
                    <a:lnTo>
                      <a:pt x="1334" y="1084"/>
                    </a:lnTo>
                    <a:lnTo>
                      <a:pt x="1334" y="1067"/>
                    </a:lnTo>
                    <a:lnTo>
                      <a:pt x="1367" y="1067"/>
                    </a:lnTo>
                    <a:lnTo>
                      <a:pt x="1367" y="1034"/>
                    </a:lnTo>
                    <a:lnTo>
                      <a:pt x="1384" y="1034"/>
                    </a:lnTo>
                    <a:lnTo>
                      <a:pt x="1384" y="1000"/>
                    </a:lnTo>
                    <a:lnTo>
                      <a:pt x="1417" y="1000"/>
                    </a:lnTo>
                    <a:lnTo>
                      <a:pt x="1417" y="984"/>
                    </a:lnTo>
                    <a:lnTo>
                      <a:pt x="1450" y="984"/>
                    </a:lnTo>
                    <a:lnTo>
                      <a:pt x="1450" y="950"/>
                    </a:lnTo>
                    <a:lnTo>
                      <a:pt x="1467" y="950"/>
                    </a:lnTo>
                    <a:lnTo>
                      <a:pt x="1467" y="917"/>
                    </a:lnTo>
                    <a:lnTo>
                      <a:pt x="1500" y="917"/>
                    </a:lnTo>
                    <a:lnTo>
                      <a:pt x="1500" y="900"/>
                    </a:lnTo>
                    <a:lnTo>
                      <a:pt x="1534" y="900"/>
                    </a:lnTo>
                    <a:lnTo>
                      <a:pt x="1534" y="867"/>
                    </a:lnTo>
                    <a:lnTo>
                      <a:pt x="1550" y="867"/>
                    </a:lnTo>
                    <a:lnTo>
                      <a:pt x="1550" y="834"/>
                    </a:lnTo>
                    <a:lnTo>
                      <a:pt x="1584" y="834"/>
                    </a:lnTo>
                    <a:lnTo>
                      <a:pt x="1584" y="817"/>
                    </a:lnTo>
                    <a:lnTo>
                      <a:pt x="1617" y="817"/>
                    </a:lnTo>
                    <a:lnTo>
                      <a:pt x="1617" y="784"/>
                    </a:lnTo>
                    <a:lnTo>
                      <a:pt x="1634" y="784"/>
                    </a:lnTo>
                    <a:lnTo>
                      <a:pt x="1634" y="750"/>
                    </a:lnTo>
                    <a:lnTo>
                      <a:pt x="1667" y="750"/>
                    </a:lnTo>
                    <a:lnTo>
                      <a:pt x="1667" y="734"/>
                    </a:lnTo>
                    <a:lnTo>
                      <a:pt x="1700" y="734"/>
                    </a:lnTo>
                    <a:lnTo>
                      <a:pt x="1700" y="700"/>
                    </a:lnTo>
                    <a:lnTo>
                      <a:pt x="1717" y="700"/>
                    </a:lnTo>
                    <a:lnTo>
                      <a:pt x="1717" y="667"/>
                    </a:lnTo>
                    <a:lnTo>
                      <a:pt x="1750" y="667"/>
                    </a:lnTo>
                    <a:lnTo>
                      <a:pt x="1750" y="650"/>
                    </a:lnTo>
                    <a:lnTo>
                      <a:pt x="1784" y="650"/>
                    </a:lnTo>
                    <a:lnTo>
                      <a:pt x="1784" y="617"/>
                    </a:lnTo>
                    <a:lnTo>
                      <a:pt x="1800" y="617"/>
                    </a:lnTo>
                    <a:lnTo>
                      <a:pt x="1800" y="584"/>
                    </a:lnTo>
                    <a:lnTo>
                      <a:pt x="1834" y="584"/>
                    </a:lnTo>
                    <a:lnTo>
                      <a:pt x="1834" y="567"/>
                    </a:lnTo>
                    <a:lnTo>
                      <a:pt x="1867" y="567"/>
                    </a:lnTo>
                    <a:lnTo>
                      <a:pt x="1867" y="534"/>
                    </a:lnTo>
                    <a:lnTo>
                      <a:pt x="1884" y="534"/>
                    </a:lnTo>
                    <a:lnTo>
                      <a:pt x="1884" y="500"/>
                    </a:lnTo>
                    <a:lnTo>
                      <a:pt x="1917" y="500"/>
                    </a:lnTo>
                    <a:lnTo>
                      <a:pt x="1917" y="484"/>
                    </a:lnTo>
                    <a:lnTo>
                      <a:pt x="1950" y="484"/>
                    </a:lnTo>
                    <a:lnTo>
                      <a:pt x="1950" y="450"/>
                    </a:lnTo>
                    <a:lnTo>
                      <a:pt x="1967" y="450"/>
                    </a:lnTo>
                    <a:lnTo>
                      <a:pt x="1967" y="417"/>
                    </a:lnTo>
                    <a:lnTo>
                      <a:pt x="2000" y="417"/>
                    </a:lnTo>
                    <a:lnTo>
                      <a:pt x="2000" y="400"/>
                    </a:lnTo>
                    <a:lnTo>
                      <a:pt x="2034" y="400"/>
                    </a:lnTo>
                    <a:lnTo>
                      <a:pt x="2034" y="367"/>
                    </a:lnTo>
                    <a:lnTo>
                      <a:pt x="2050" y="367"/>
                    </a:lnTo>
                    <a:lnTo>
                      <a:pt x="2050" y="334"/>
                    </a:lnTo>
                    <a:lnTo>
                      <a:pt x="2083" y="334"/>
                    </a:lnTo>
                    <a:lnTo>
                      <a:pt x="2083" y="317"/>
                    </a:lnTo>
                    <a:lnTo>
                      <a:pt x="2117" y="317"/>
                    </a:lnTo>
                    <a:lnTo>
                      <a:pt x="2117" y="284"/>
                    </a:lnTo>
                    <a:lnTo>
                      <a:pt x="2133" y="284"/>
                    </a:lnTo>
                    <a:lnTo>
                      <a:pt x="2133" y="250"/>
                    </a:lnTo>
                    <a:lnTo>
                      <a:pt x="2167" y="250"/>
                    </a:lnTo>
                    <a:lnTo>
                      <a:pt x="2167" y="234"/>
                    </a:lnTo>
                    <a:lnTo>
                      <a:pt x="2200" y="234"/>
                    </a:lnTo>
                    <a:lnTo>
                      <a:pt x="2200" y="200"/>
                    </a:lnTo>
                    <a:lnTo>
                      <a:pt x="2217" y="200"/>
                    </a:lnTo>
                    <a:lnTo>
                      <a:pt x="2217" y="167"/>
                    </a:lnTo>
                    <a:lnTo>
                      <a:pt x="2250" y="167"/>
                    </a:lnTo>
                    <a:lnTo>
                      <a:pt x="2250" y="150"/>
                    </a:lnTo>
                    <a:lnTo>
                      <a:pt x="2283" y="150"/>
                    </a:lnTo>
                    <a:lnTo>
                      <a:pt x="2283" y="117"/>
                    </a:lnTo>
                    <a:lnTo>
                      <a:pt x="2300" y="117"/>
                    </a:lnTo>
                    <a:lnTo>
                      <a:pt x="2300" y="84"/>
                    </a:lnTo>
                    <a:lnTo>
                      <a:pt x="2333" y="84"/>
                    </a:lnTo>
                    <a:lnTo>
                      <a:pt x="2333" y="67"/>
                    </a:lnTo>
                    <a:lnTo>
                      <a:pt x="2367" y="67"/>
                    </a:lnTo>
                    <a:lnTo>
                      <a:pt x="2367" y="34"/>
                    </a:lnTo>
                    <a:lnTo>
                      <a:pt x="2333" y="34"/>
                    </a:lnTo>
                    <a:lnTo>
                      <a:pt x="2333" y="0"/>
                    </a:lnTo>
                    <a:close/>
                    <a:moveTo>
                      <a:pt x="51" y="2233"/>
                    </a:moveTo>
                    <a:lnTo>
                      <a:pt x="51" y="2250"/>
                    </a:lnTo>
                    <a:lnTo>
                      <a:pt x="34" y="2250"/>
                    </a:lnTo>
                    <a:lnTo>
                      <a:pt x="34" y="2283"/>
                    </a:lnTo>
                    <a:lnTo>
                      <a:pt x="1" y="2283"/>
                    </a:lnTo>
                    <a:lnTo>
                      <a:pt x="1" y="2333"/>
                    </a:lnTo>
                    <a:lnTo>
                      <a:pt x="34" y="2333"/>
                    </a:lnTo>
                    <a:lnTo>
                      <a:pt x="34" y="2367"/>
                    </a:lnTo>
                    <a:lnTo>
                      <a:pt x="51" y="2367"/>
                    </a:lnTo>
                    <a:lnTo>
                      <a:pt x="51" y="2333"/>
                    </a:lnTo>
                    <a:lnTo>
                      <a:pt x="84" y="2333"/>
                    </a:lnTo>
                    <a:lnTo>
                      <a:pt x="84" y="2317"/>
                    </a:lnTo>
                    <a:lnTo>
                      <a:pt x="117" y="2317"/>
                    </a:lnTo>
                    <a:lnTo>
                      <a:pt x="117" y="2283"/>
                    </a:lnTo>
                    <a:lnTo>
                      <a:pt x="134" y="2283"/>
                    </a:lnTo>
                    <a:lnTo>
                      <a:pt x="134" y="2250"/>
                    </a:lnTo>
                    <a:lnTo>
                      <a:pt x="167" y="2250"/>
                    </a:lnTo>
                    <a:lnTo>
                      <a:pt x="167" y="2233"/>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333825" y="1501975"/>
                <a:ext cx="4200" cy="2950"/>
              </a:xfrm>
              <a:custGeom>
                <a:avLst/>
                <a:gdLst/>
                <a:ahLst/>
                <a:cxnLst/>
                <a:rect l="l" t="t" r="r" b="b"/>
                <a:pathLst>
                  <a:path w="168" h="118" extrusionOk="0">
                    <a:moveTo>
                      <a:pt x="50" y="0"/>
                    </a:moveTo>
                    <a:lnTo>
                      <a:pt x="50" y="34"/>
                    </a:lnTo>
                    <a:lnTo>
                      <a:pt x="17" y="34"/>
                    </a:lnTo>
                    <a:lnTo>
                      <a:pt x="17" y="50"/>
                    </a:lnTo>
                    <a:lnTo>
                      <a:pt x="0" y="50"/>
                    </a:lnTo>
                    <a:lnTo>
                      <a:pt x="0" y="84"/>
                    </a:lnTo>
                    <a:lnTo>
                      <a:pt x="17" y="84"/>
                    </a:lnTo>
                    <a:lnTo>
                      <a:pt x="17" y="117"/>
                    </a:lnTo>
                    <a:lnTo>
                      <a:pt x="84" y="117"/>
                    </a:lnTo>
                    <a:lnTo>
                      <a:pt x="84" y="84"/>
                    </a:lnTo>
                    <a:lnTo>
                      <a:pt x="100" y="84"/>
                    </a:lnTo>
                    <a:lnTo>
                      <a:pt x="100" y="50"/>
                    </a:lnTo>
                    <a:lnTo>
                      <a:pt x="134" y="50"/>
                    </a:lnTo>
                    <a:lnTo>
                      <a:pt x="134" y="34"/>
                    </a:lnTo>
                    <a:lnTo>
                      <a:pt x="167" y="34"/>
                    </a:lnTo>
                    <a:lnTo>
                      <a:pt x="167" y="0"/>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001825" y="1458425"/>
                <a:ext cx="1560475" cy="1256050"/>
              </a:xfrm>
              <a:custGeom>
                <a:avLst/>
                <a:gdLst/>
                <a:ahLst/>
                <a:cxnLst/>
                <a:rect l="l" t="t" r="r" b="b"/>
                <a:pathLst>
                  <a:path w="62419" h="50242" extrusionOk="0">
                    <a:moveTo>
                      <a:pt x="14331" y="1"/>
                    </a:moveTo>
                    <a:cubicBezTo>
                      <a:pt x="12369" y="1"/>
                      <a:pt x="10509" y="643"/>
                      <a:pt x="8998" y="1776"/>
                    </a:cubicBezTo>
                    <a:cubicBezTo>
                      <a:pt x="7582" y="2809"/>
                      <a:pt x="6465" y="4292"/>
                      <a:pt x="5849" y="6058"/>
                    </a:cubicBezTo>
                    <a:cubicBezTo>
                      <a:pt x="3633" y="12357"/>
                      <a:pt x="9531" y="17905"/>
                      <a:pt x="7648" y="23954"/>
                    </a:cubicBezTo>
                    <a:cubicBezTo>
                      <a:pt x="5782" y="30002"/>
                      <a:pt x="0" y="33485"/>
                      <a:pt x="3483" y="40350"/>
                    </a:cubicBezTo>
                    <a:cubicBezTo>
                      <a:pt x="7124" y="47517"/>
                      <a:pt x="13613" y="50242"/>
                      <a:pt x="20787" y="50242"/>
                    </a:cubicBezTo>
                    <a:cubicBezTo>
                      <a:pt x="26054" y="50242"/>
                      <a:pt x="31691" y="48773"/>
                      <a:pt x="36842" y="46515"/>
                    </a:cubicBezTo>
                    <a:cubicBezTo>
                      <a:pt x="42757" y="43933"/>
                      <a:pt x="48039" y="40300"/>
                      <a:pt x="51372" y="36668"/>
                    </a:cubicBezTo>
                    <a:cubicBezTo>
                      <a:pt x="57337" y="30186"/>
                      <a:pt x="62419" y="19971"/>
                      <a:pt x="55371" y="12357"/>
                    </a:cubicBezTo>
                    <a:cubicBezTo>
                      <a:pt x="53304" y="10107"/>
                      <a:pt x="50388" y="8791"/>
                      <a:pt x="47406" y="8108"/>
                    </a:cubicBezTo>
                    <a:cubicBezTo>
                      <a:pt x="41857" y="6875"/>
                      <a:pt x="36342" y="7224"/>
                      <a:pt x="30810" y="5542"/>
                    </a:cubicBezTo>
                    <a:cubicBezTo>
                      <a:pt x="27660" y="4592"/>
                      <a:pt x="24628" y="3359"/>
                      <a:pt x="21545" y="2042"/>
                    </a:cubicBezTo>
                    <a:cubicBezTo>
                      <a:pt x="19662" y="1243"/>
                      <a:pt x="17746" y="443"/>
                      <a:pt x="15730" y="109"/>
                    </a:cubicBezTo>
                    <a:cubicBezTo>
                      <a:pt x="15260" y="36"/>
                      <a:pt x="14793" y="1"/>
                      <a:pt x="14331" y="1"/>
                    </a:cubicBez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052225" y="1545600"/>
                <a:ext cx="1471750" cy="1204575"/>
              </a:xfrm>
              <a:custGeom>
                <a:avLst/>
                <a:gdLst/>
                <a:ahLst/>
                <a:cxnLst/>
                <a:rect l="l" t="t" r="r" b="b"/>
                <a:pathLst>
                  <a:path w="58870" h="48183" extrusionOk="0">
                    <a:moveTo>
                      <a:pt x="9961" y="503"/>
                    </a:moveTo>
                    <a:cubicBezTo>
                      <a:pt x="10538" y="503"/>
                      <a:pt x="11153" y="537"/>
                      <a:pt x="11814" y="605"/>
                    </a:cubicBezTo>
                    <a:cubicBezTo>
                      <a:pt x="12831" y="705"/>
                      <a:pt x="13864" y="871"/>
                      <a:pt x="14764" y="1005"/>
                    </a:cubicBezTo>
                    <a:cubicBezTo>
                      <a:pt x="16863" y="1338"/>
                      <a:pt x="19313" y="1705"/>
                      <a:pt x="21745" y="1938"/>
                    </a:cubicBezTo>
                    <a:cubicBezTo>
                      <a:pt x="22778" y="2038"/>
                      <a:pt x="23728" y="2105"/>
                      <a:pt x="24661" y="2155"/>
                    </a:cubicBezTo>
                    <a:cubicBezTo>
                      <a:pt x="25117" y="2178"/>
                      <a:pt x="25571" y="2188"/>
                      <a:pt x="26021" y="2188"/>
                    </a:cubicBezTo>
                    <a:cubicBezTo>
                      <a:pt x="28829" y="2188"/>
                      <a:pt x="31531" y="1776"/>
                      <a:pt x="34159" y="1388"/>
                    </a:cubicBezTo>
                    <a:cubicBezTo>
                      <a:pt x="36525" y="1021"/>
                      <a:pt x="38958" y="655"/>
                      <a:pt x="41424" y="588"/>
                    </a:cubicBezTo>
                    <a:cubicBezTo>
                      <a:pt x="41561" y="585"/>
                      <a:pt x="41699" y="584"/>
                      <a:pt x="41836" y="584"/>
                    </a:cubicBezTo>
                    <a:cubicBezTo>
                      <a:pt x="42497" y="584"/>
                      <a:pt x="43152" y="616"/>
                      <a:pt x="43774" y="672"/>
                    </a:cubicBezTo>
                    <a:cubicBezTo>
                      <a:pt x="46156" y="905"/>
                      <a:pt x="48206" y="1571"/>
                      <a:pt x="49905" y="2671"/>
                    </a:cubicBezTo>
                    <a:cubicBezTo>
                      <a:pt x="53688" y="5154"/>
                      <a:pt x="55587" y="8886"/>
                      <a:pt x="55521" y="13752"/>
                    </a:cubicBezTo>
                    <a:cubicBezTo>
                      <a:pt x="55487" y="17634"/>
                      <a:pt x="54154" y="22183"/>
                      <a:pt x="51772" y="26565"/>
                    </a:cubicBezTo>
                    <a:cubicBezTo>
                      <a:pt x="48989" y="31698"/>
                      <a:pt x="43774" y="37196"/>
                      <a:pt x="37792" y="41262"/>
                    </a:cubicBezTo>
                    <a:cubicBezTo>
                      <a:pt x="31669" y="45449"/>
                      <a:pt x="25425" y="47676"/>
                      <a:pt x="19997" y="47676"/>
                    </a:cubicBezTo>
                    <a:cubicBezTo>
                      <a:pt x="19397" y="47676"/>
                      <a:pt x="18808" y="47649"/>
                      <a:pt x="18229" y="47594"/>
                    </a:cubicBezTo>
                    <a:cubicBezTo>
                      <a:pt x="13847" y="47161"/>
                      <a:pt x="10081" y="45194"/>
                      <a:pt x="7065" y="41729"/>
                    </a:cubicBezTo>
                    <a:cubicBezTo>
                      <a:pt x="3850" y="38013"/>
                      <a:pt x="4833" y="34797"/>
                      <a:pt x="5966" y="31064"/>
                    </a:cubicBezTo>
                    <a:cubicBezTo>
                      <a:pt x="6532" y="29215"/>
                      <a:pt x="7115" y="27299"/>
                      <a:pt x="7232" y="25166"/>
                    </a:cubicBezTo>
                    <a:cubicBezTo>
                      <a:pt x="7415" y="21917"/>
                      <a:pt x="5732" y="19284"/>
                      <a:pt x="4133" y="16734"/>
                    </a:cubicBezTo>
                    <a:cubicBezTo>
                      <a:pt x="2433" y="14052"/>
                      <a:pt x="817" y="11502"/>
                      <a:pt x="1117" y="8270"/>
                    </a:cubicBezTo>
                    <a:cubicBezTo>
                      <a:pt x="1500" y="4154"/>
                      <a:pt x="4716" y="921"/>
                      <a:pt x="8782" y="555"/>
                    </a:cubicBezTo>
                    <a:cubicBezTo>
                      <a:pt x="9157" y="520"/>
                      <a:pt x="9549" y="503"/>
                      <a:pt x="9961" y="503"/>
                    </a:cubicBezTo>
                    <a:close/>
                    <a:moveTo>
                      <a:pt x="9938" y="1"/>
                    </a:moveTo>
                    <a:cubicBezTo>
                      <a:pt x="9540" y="1"/>
                      <a:pt x="9143" y="17"/>
                      <a:pt x="8748" y="55"/>
                    </a:cubicBezTo>
                    <a:cubicBezTo>
                      <a:pt x="4399" y="438"/>
                      <a:pt x="1017" y="3871"/>
                      <a:pt x="617" y="8220"/>
                    </a:cubicBezTo>
                    <a:cubicBezTo>
                      <a:pt x="0" y="14868"/>
                      <a:pt x="7065" y="18817"/>
                      <a:pt x="6732" y="25132"/>
                    </a:cubicBezTo>
                    <a:cubicBezTo>
                      <a:pt x="6382" y="31464"/>
                      <a:pt x="1633" y="36246"/>
                      <a:pt x="6682" y="42062"/>
                    </a:cubicBezTo>
                    <a:cubicBezTo>
                      <a:pt x="9998" y="45861"/>
                      <a:pt x="13964" y="47694"/>
                      <a:pt x="18180" y="48094"/>
                    </a:cubicBezTo>
                    <a:cubicBezTo>
                      <a:pt x="18799" y="48154"/>
                      <a:pt x="19423" y="48183"/>
                      <a:pt x="20052" y="48183"/>
                    </a:cubicBezTo>
                    <a:cubicBezTo>
                      <a:pt x="32720" y="48183"/>
                      <a:pt x="47046" y="36372"/>
                      <a:pt x="52222" y="26815"/>
                    </a:cubicBezTo>
                    <a:cubicBezTo>
                      <a:pt x="56421" y="19067"/>
                      <a:pt x="58870" y="7936"/>
                      <a:pt x="50172" y="2254"/>
                    </a:cubicBezTo>
                    <a:cubicBezTo>
                      <a:pt x="48289" y="1021"/>
                      <a:pt x="46090" y="388"/>
                      <a:pt x="43824" y="172"/>
                    </a:cubicBezTo>
                    <a:cubicBezTo>
                      <a:pt x="43203" y="107"/>
                      <a:pt x="42583" y="83"/>
                      <a:pt x="41963" y="83"/>
                    </a:cubicBezTo>
                    <a:cubicBezTo>
                      <a:pt x="41784" y="83"/>
                      <a:pt x="41604" y="85"/>
                      <a:pt x="41424" y="88"/>
                    </a:cubicBezTo>
                    <a:cubicBezTo>
                      <a:pt x="36166" y="227"/>
                      <a:pt x="31277" y="1670"/>
                      <a:pt x="26024" y="1670"/>
                    </a:cubicBezTo>
                    <a:cubicBezTo>
                      <a:pt x="25584" y="1670"/>
                      <a:pt x="25141" y="1660"/>
                      <a:pt x="24695" y="1638"/>
                    </a:cubicBezTo>
                    <a:cubicBezTo>
                      <a:pt x="23728" y="1588"/>
                      <a:pt x="22762" y="1521"/>
                      <a:pt x="21795" y="1421"/>
                    </a:cubicBezTo>
                    <a:cubicBezTo>
                      <a:pt x="19496" y="1205"/>
                      <a:pt x="17196" y="871"/>
                      <a:pt x="14847" y="505"/>
                    </a:cubicBezTo>
                    <a:cubicBezTo>
                      <a:pt x="13864" y="355"/>
                      <a:pt x="12864" y="188"/>
                      <a:pt x="11864" y="105"/>
                    </a:cubicBezTo>
                    <a:cubicBezTo>
                      <a:pt x="11226" y="43"/>
                      <a:pt x="10581" y="1"/>
                      <a:pt x="9938" y="1"/>
                    </a:cubicBez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4997825" y="2369850"/>
                <a:ext cx="345800" cy="287250"/>
              </a:xfrm>
              <a:custGeom>
                <a:avLst/>
                <a:gdLst/>
                <a:ahLst/>
                <a:cxnLst/>
                <a:rect l="l" t="t" r="r" b="b"/>
                <a:pathLst>
                  <a:path w="13832" h="11490" extrusionOk="0">
                    <a:moveTo>
                      <a:pt x="6755" y="0"/>
                    </a:moveTo>
                    <a:cubicBezTo>
                      <a:pt x="5831" y="0"/>
                      <a:pt x="4914" y="147"/>
                      <a:pt x="4083" y="444"/>
                    </a:cubicBezTo>
                    <a:cubicBezTo>
                      <a:pt x="1651" y="1327"/>
                      <a:pt x="1" y="3993"/>
                      <a:pt x="334" y="6559"/>
                    </a:cubicBezTo>
                    <a:cubicBezTo>
                      <a:pt x="567" y="8309"/>
                      <a:pt x="1667" y="9825"/>
                      <a:pt x="3200" y="10691"/>
                    </a:cubicBezTo>
                    <a:cubicBezTo>
                      <a:pt x="4171" y="11235"/>
                      <a:pt x="5330" y="11489"/>
                      <a:pt x="6492" y="11489"/>
                    </a:cubicBezTo>
                    <a:cubicBezTo>
                      <a:pt x="7683" y="11489"/>
                      <a:pt x="8879" y="11222"/>
                      <a:pt x="9882" y="10725"/>
                    </a:cubicBezTo>
                    <a:cubicBezTo>
                      <a:pt x="11682" y="9842"/>
                      <a:pt x="13065" y="8075"/>
                      <a:pt x="13331" y="6092"/>
                    </a:cubicBezTo>
                    <a:cubicBezTo>
                      <a:pt x="13832" y="2089"/>
                      <a:pt x="10241" y="0"/>
                      <a:pt x="6755" y="0"/>
                    </a:cubicBez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657075" y="1495675"/>
                <a:ext cx="425350" cy="265975"/>
              </a:xfrm>
              <a:custGeom>
                <a:avLst/>
                <a:gdLst/>
                <a:ahLst/>
                <a:cxnLst/>
                <a:rect l="l" t="t" r="r" b="b"/>
                <a:pathLst>
                  <a:path w="17014" h="10639" extrusionOk="0">
                    <a:moveTo>
                      <a:pt x="9709" y="1"/>
                    </a:moveTo>
                    <a:cubicBezTo>
                      <a:pt x="8730" y="1"/>
                      <a:pt x="7786" y="93"/>
                      <a:pt x="6982" y="236"/>
                    </a:cubicBezTo>
                    <a:cubicBezTo>
                      <a:pt x="3450" y="869"/>
                      <a:pt x="1" y="3685"/>
                      <a:pt x="1717" y="7634"/>
                    </a:cubicBezTo>
                    <a:cubicBezTo>
                      <a:pt x="2467" y="9334"/>
                      <a:pt x="4216" y="10533"/>
                      <a:pt x="6066" y="10633"/>
                    </a:cubicBezTo>
                    <a:cubicBezTo>
                      <a:pt x="6146" y="10637"/>
                      <a:pt x="6226" y="10639"/>
                      <a:pt x="6305" y="10639"/>
                    </a:cubicBezTo>
                    <a:cubicBezTo>
                      <a:pt x="8802" y="10639"/>
                      <a:pt x="10955" y="8902"/>
                      <a:pt x="13264" y="7917"/>
                    </a:cubicBezTo>
                    <a:cubicBezTo>
                      <a:pt x="14281" y="7501"/>
                      <a:pt x="15414" y="7167"/>
                      <a:pt x="16114" y="6334"/>
                    </a:cubicBezTo>
                    <a:cubicBezTo>
                      <a:pt x="17013" y="5251"/>
                      <a:pt x="16913" y="3568"/>
                      <a:pt x="16114" y="2402"/>
                    </a:cubicBezTo>
                    <a:cubicBezTo>
                      <a:pt x="14840" y="580"/>
                      <a:pt x="12162" y="1"/>
                      <a:pt x="9709" y="1"/>
                    </a:cubicBez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18"/>
          <p:cNvGrpSpPr/>
          <p:nvPr/>
        </p:nvGrpSpPr>
        <p:grpSpPr>
          <a:xfrm>
            <a:off x="4941815" y="2993532"/>
            <a:ext cx="2367056" cy="1753557"/>
            <a:chOff x="3931425" y="3044975"/>
            <a:chExt cx="1600900" cy="1185975"/>
          </a:xfrm>
        </p:grpSpPr>
        <p:sp>
          <p:nvSpPr>
            <p:cNvPr id="237" name="Google Shape;237;p18"/>
            <p:cNvSpPr/>
            <p:nvPr/>
          </p:nvSpPr>
          <p:spPr>
            <a:xfrm>
              <a:off x="3958500" y="3080800"/>
              <a:ext cx="1573825" cy="1119275"/>
            </a:xfrm>
            <a:custGeom>
              <a:avLst/>
              <a:gdLst/>
              <a:ahLst/>
              <a:cxnLst/>
              <a:rect l="l" t="t" r="r" b="b"/>
              <a:pathLst>
                <a:path w="62953" h="44771" extrusionOk="0">
                  <a:moveTo>
                    <a:pt x="35933" y="1"/>
                  </a:moveTo>
                  <a:cubicBezTo>
                    <a:pt x="35195" y="1"/>
                    <a:pt x="34459" y="77"/>
                    <a:pt x="33742" y="233"/>
                  </a:cubicBezTo>
                  <a:cubicBezTo>
                    <a:pt x="30810" y="882"/>
                    <a:pt x="28327" y="2932"/>
                    <a:pt x="26844" y="5515"/>
                  </a:cubicBezTo>
                  <a:cubicBezTo>
                    <a:pt x="26827" y="5548"/>
                    <a:pt x="26794" y="5598"/>
                    <a:pt x="26777" y="5631"/>
                  </a:cubicBezTo>
                  <a:cubicBezTo>
                    <a:pt x="25994" y="7031"/>
                    <a:pt x="25294" y="8164"/>
                    <a:pt x="24278" y="8880"/>
                  </a:cubicBezTo>
                  <a:cubicBezTo>
                    <a:pt x="23503" y="9428"/>
                    <a:pt x="22548" y="9739"/>
                    <a:pt x="21248" y="9739"/>
                  </a:cubicBezTo>
                  <a:cubicBezTo>
                    <a:pt x="21123" y="9739"/>
                    <a:pt x="20994" y="9736"/>
                    <a:pt x="20862" y="9730"/>
                  </a:cubicBezTo>
                  <a:cubicBezTo>
                    <a:pt x="17882" y="9586"/>
                    <a:pt x="14025" y="8347"/>
                    <a:pt x="10549" y="8347"/>
                  </a:cubicBezTo>
                  <a:cubicBezTo>
                    <a:pt x="8019" y="8347"/>
                    <a:pt x="5692" y="9003"/>
                    <a:pt x="4049" y="11213"/>
                  </a:cubicBezTo>
                  <a:cubicBezTo>
                    <a:pt x="3716" y="11663"/>
                    <a:pt x="3416" y="12130"/>
                    <a:pt x="3166" y="12630"/>
                  </a:cubicBezTo>
                  <a:cubicBezTo>
                    <a:pt x="0" y="18761"/>
                    <a:pt x="3516" y="27026"/>
                    <a:pt x="6899" y="32325"/>
                  </a:cubicBezTo>
                  <a:cubicBezTo>
                    <a:pt x="9998" y="37207"/>
                    <a:pt x="14847" y="40873"/>
                    <a:pt x="20246" y="42889"/>
                  </a:cubicBezTo>
                  <a:cubicBezTo>
                    <a:pt x="21795" y="43472"/>
                    <a:pt x="23395" y="43906"/>
                    <a:pt x="25011" y="44205"/>
                  </a:cubicBezTo>
                  <a:cubicBezTo>
                    <a:pt x="27038" y="44585"/>
                    <a:pt x="29117" y="44770"/>
                    <a:pt x="31206" y="44770"/>
                  </a:cubicBezTo>
                  <a:cubicBezTo>
                    <a:pt x="36452" y="44770"/>
                    <a:pt x="41761" y="43604"/>
                    <a:pt x="46456" y="41423"/>
                  </a:cubicBezTo>
                  <a:cubicBezTo>
                    <a:pt x="50072" y="39740"/>
                    <a:pt x="53404" y="37357"/>
                    <a:pt x="56087" y="34424"/>
                  </a:cubicBezTo>
                  <a:cubicBezTo>
                    <a:pt x="57370" y="33025"/>
                    <a:pt x="58503" y="31492"/>
                    <a:pt x="59453" y="29859"/>
                  </a:cubicBezTo>
                  <a:cubicBezTo>
                    <a:pt x="61486" y="26376"/>
                    <a:pt x="62952" y="21761"/>
                    <a:pt x="60086" y="18295"/>
                  </a:cubicBezTo>
                  <a:cubicBezTo>
                    <a:pt x="56320" y="13763"/>
                    <a:pt x="49205" y="14546"/>
                    <a:pt x="46506" y="8797"/>
                  </a:cubicBezTo>
                  <a:cubicBezTo>
                    <a:pt x="45806" y="7298"/>
                    <a:pt x="45290" y="5698"/>
                    <a:pt x="44390" y="4315"/>
                  </a:cubicBezTo>
                  <a:cubicBezTo>
                    <a:pt x="42579" y="1524"/>
                    <a:pt x="39233" y="1"/>
                    <a:pt x="35933" y="1"/>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3931425" y="3082425"/>
              <a:ext cx="1568825" cy="1148525"/>
            </a:xfrm>
            <a:custGeom>
              <a:avLst/>
              <a:gdLst/>
              <a:ahLst/>
              <a:cxnLst/>
              <a:rect l="l" t="t" r="r" b="b"/>
              <a:pathLst>
                <a:path w="62753" h="45941" extrusionOk="0">
                  <a:moveTo>
                    <a:pt x="33892" y="517"/>
                  </a:moveTo>
                  <a:cubicBezTo>
                    <a:pt x="36325" y="517"/>
                    <a:pt x="38558" y="1334"/>
                    <a:pt x="40174" y="2834"/>
                  </a:cubicBezTo>
                  <a:cubicBezTo>
                    <a:pt x="40957" y="3567"/>
                    <a:pt x="41591" y="4417"/>
                    <a:pt x="42257" y="5333"/>
                  </a:cubicBezTo>
                  <a:cubicBezTo>
                    <a:pt x="42590" y="5766"/>
                    <a:pt x="42924" y="6199"/>
                    <a:pt x="43257" y="6633"/>
                  </a:cubicBezTo>
                  <a:cubicBezTo>
                    <a:pt x="45606" y="9532"/>
                    <a:pt x="48839" y="10015"/>
                    <a:pt x="51971" y="10482"/>
                  </a:cubicBezTo>
                  <a:cubicBezTo>
                    <a:pt x="54454" y="10848"/>
                    <a:pt x="56820" y="11215"/>
                    <a:pt x="58820" y="12698"/>
                  </a:cubicBezTo>
                  <a:cubicBezTo>
                    <a:pt x="62336" y="15281"/>
                    <a:pt x="61852" y="20013"/>
                    <a:pt x="60819" y="23512"/>
                  </a:cubicBezTo>
                  <a:cubicBezTo>
                    <a:pt x="59253" y="28844"/>
                    <a:pt x="55821" y="33860"/>
                    <a:pt x="51138" y="37625"/>
                  </a:cubicBezTo>
                  <a:cubicBezTo>
                    <a:pt x="45540" y="42141"/>
                    <a:pt x="38291" y="44974"/>
                    <a:pt x="31260" y="45390"/>
                  </a:cubicBezTo>
                  <a:cubicBezTo>
                    <a:pt x="30726" y="45424"/>
                    <a:pt x="30177" y="45440"/>
                    <a:pt x="29627" y="45440"/>
                  </a:cubicBezTo>
                  <a:cubicBezTo>
                    <a:pt x="28560" y="45440"/>
                    <a:pt x="27477" y="45374"/>
                    <a:pt x="26411" y="45257"/>
                  </a:cubicBezTo>
                  <a:cubicBezTo>
                    <a:pt x="20562" y="44574"/>
                    <a:pt x="15163" y="42124"/>
                    <a:pt x="11198" y="38359"/>
                  </a:cubicBezTo>
                  <a:cubicBezTo>
                    <a:pt x="8265" y="35559"/>
                    <a:pt x="5849" y="32410"/>
                    <a:pt x="4416" y="29511"/>
                  </a:cubicBezTo>
                  <a:cubicBezTo>
                    <a:pt x="2500" y="25645"/>
                    <a:pt x="2183" y="22146"/>
                    <a:pt x="3466" y="19080"/>
                  </a:cubicBezTo>
                  <a:cubicBezTo>
                    <a:pt x="5216" y="14897"/>
                    <a:pt x="9965" y="14614"/>
                    <a:pt x="14580" y="14348"/>
                  </a:cubicBezTo>
                  <a:cubicBezTo>
                    <a:pt x="16196" y="14248"/>
                    <a:pt x="17729" y="14164"/>
                    <a:pt x="19062" y="13898"/>
                  </a:cubicBezTo>
                  <a:cubicBezTo>
                    <a:pt x="22578" y="13198"/>
                    <a:pt x="23378" y="11165"/>
                    <a:pt x="24211" y="8132"/>
                  </a:cubicBezTo>
                  <a:cubicBezTo>
                    <a:pt x="25028" y="5166"/>
                    <a:pt x="26927" y="2767"/>
                    <a:pt x="29427" y="1534"/>
                  </a:cubicBezTo>
                  <a:cubicBezTo>
                    <a:pt x="30776" y="867"/>
                    <a:pt x="32326" y="517"/>
                    <a:pt x="33892" y="517"/>
                  </a:cubicBezTo>
                  <a:close/>
                  <a:moveTo>
                    <a:pt x="33892" y="1"/>
                  </a:moveTo>
                  <a:cubicBezTo>
                    <a:pt x="32259" y="1"/>
                    <a:pt x="30643" y="367"/>
                    <a:pt x="29193" y="1067"/>
                  </a:cubicBezTo>
                  <a:cubicBezTo>
                    <a:pt x="26461" y="2434"/>
                    <a:pt x="24528" y="5083"/>
                    <a:pt x="23728" y="7999"/>
                  </a:cubicBezTo>
                  <a:cubicBezTo>
                    <a:pt x="22945" y="10832"/>
                    <a:pt x="22228" y="12748"/>
                    <a:pt x="18962" y="13398"/>
                  </a:cubicBezTo>
                  <a:cubicBezTo>
                    <a:pt x="13914" y="14397"/>
                    <a:pt x="5516" y="12848"/>
                    <a:pt x="2983" y="18880"/>
                  </a:cubicBezTo>
                  <a:cubicBezTo>
                    <a:pt x="0" y="26028"/>
                    <a:pt x="5932" y="34043"/>
                    <a:pt x="10831" y="38725"/>
                  </a:cubicBezTo>
                  <a:cubicBezTo>
                    <a:pt x="15030" y="42707"/>
                    <a:pt x="20612" y="45107"/>
                    <a:pt x="26361" y="45757"/>
                  </a:cubicBezTo>
                  <a:cubicBezTo>
                    <a:pt x="27444" y="45890"/>
                    <a:pt x="28544" y="45940"/>
                    <a:pt x="29627" y="45940"/>
                  </a:cubicBezTo>
                  <a:cubicBezTo>
                    <a:pt x="30193" y="45940"/>
                    <a:pt x="30743" y="45940"/>
                    <a:pt x="31293" y="45907"/>
                  </a:cubicBezTo>
                  <a:cubicBezTo>
                    <a:pt x="38541" y="45474"/>
                    <a:pt x="45823" y="42574"/>
                    <a:pt x="51455" y="38025"/>
                  </a:cubicBezTo>
                  <a:cubicBezTo>
                    <a:pt x="56054" y="34326"/>
                    <a:pt x="59653" y="29311"/>
                    <a:pt x="61303" y="23645"/>
                  </a:cubicBezTo>
                  <a:cubicBezTo>
                    <a:pt x="62436" y="19780"/>
                    <a:pt x="62752" y="14947"/>
                    <a:pt x="59136" y="12281"/>
                  </a:cubicBezTo>
                  <a:cubicBezTo>
                    <a:pt x="54388" y="8782"/>
                    <a:pt x="47672" y="11248"/>
                    <a:pt x="43657" y="6316"/>
                  </a:cubicBezTo>
                  <a:cubicBezTo>
                    <a:pt x="42607" y="5016"/>
                    <a:pt x="41724" y="3600"/>
                    <a:pt x="40524" y="2467"/>
                  </a:cubicBezTo>
                  <a:cubicBezTo>
                    <a:pt x="38741" y="801"/>
                    <a:pt x="36308" y="1"/>
                    <a:pt x="33892" y="1"/>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5166725" y="3044975"/>
              <a:ext cx="332275" cy="271750"/>
            </a:xfrm>
            <a:custGeom>
              <a:avLst/>
              <a:gdLst/>
              <a:ahLst/>
              <a:cxnLst/>
              <a:rect l="l" t="t" r="r" b="b"/>
              <a:pathLst>
                <a:path w="13291" h="10870" extrusionOk="0">
                  <a:moveTo>
                    <a:pt x="5317" y="0"/>
                  </a:moveTo>
                  <a:cubicBezTo>
                    <a:pt x="2289" y="0"/>
                    <a:pt x="0" y="2898"/>
                    <a:pt x="393" y="5915"/>
                  </a:cubicBezTo>
                  <a:cubicBezTo>
                    <a:pt x="627" y="7664"/>
                    <a:pt x="1726" y="9180"/>
                    <a:pt x="3259" y="10047"/>
                  </a:cubicBezTo>
                  <a:cubicBezTo>
                    <a:pt x="4222" y="10589"/>
                    <a:pt x="5382" y="10869"/>
                    <a:pt x="6543" y="10869"/>
                  </a:cubicBezTo>
                  <a:cubicBezTo>
                    <a:pt x="8736" y="10869"/>
                    <a:pt x="10930" y="9867"/>
                    <a:pt x="11791" y="7731"/>
                  </a:cubicBezTo>
                  <a:cubicBezTo>
                    <a:pt x="13290" y="4015"/>
                    <a:pt x="9325" y="432"/>
                    <a:pt x="5875" y="33"/>
                  </a:cubicBezTo>
                  <a:cubicBezTo>
                    <a:pt x="5687" y="11"/>
                    <a:pt x="5501" y="0"/>
                    <a:pt x="5317" y="0"/>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4349400" y="3157725"/>
              <a:ext cx="144000" cy="114500"/>
            </a:xfrm>
            <a:custGeom>
              <a:avLst/>
              <a:gdLst/>
              <a:ahLst/>
              <a:cxnLst/>
              <a:rect l="l" t="t" r="r" b="b"/>
              <a:pathLst>
                <a:path w="5760" h="4580" extrusionOk="0">
                  <a:moveTo>
                    <a:pt x="2922" y="0"/>
                  </a:moveTo>
                  <a:cubicBezTo>
                    <a:pt x="1499" y="0"/>
                    <a:pt x="0" y="1093"/>
                    <a:pt x="177" y="2621"/>
                  </a:cubicBezTo>
                  <a:cubicBezTo>
                    <a:pt x="328" y="3815"/>
                    <a:pt x="1507" y="4579"/>
                    <a:pt x="2663" y="4579"/>
                  </a:cubicBezTo>
                  <a:cubicBezTo>
                    <a:pt x="2911" y="4579"/>
                    <a:pt x="3158" y="4544"/>
                    <a:pt x="3393" y="4470"/>
                  </a:cubicBezTo>
                  <a:cubicBezTo>
                    <a:pt x="5726" y="3737"/>
                    <a:pt x="5759" y="155"/>
                    <a:pt x="3077" y="5"/>
                  </a:cubicBezTo>
                  <a:cubicBezTo>
                    <a:pt x="3025" y="2"/>
                    <a:pt x="2973" y="0"/>
                    <a:pt x="2922" y="0"/>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8"/>
          <p:cNvSpPr txBox="1"/>
          <p:nvPr/>
        </p:nvSpPr>
        <p:spPr>
          <a:xfrm flipH="1">
            <a:off x="876484" y="1345028"/>
            <a:ext cx="4970133" cy="198006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latin typeface="Fira Sans Extra Condensed"/>
                <a:ea typeface="Fira Sans Extra Condensed"/>
                <a:cs typeface="Fira Sans Extra Condensed"/>
                <a:sym typeface="Fira Sans Extra Condensed"/>
              </a:rPr>
              <a:t>-</a:t>
            </a:r>
            <a:r>
              <a:rPr lang="ro-MD" sz="1600" dirty="0">
                <a:latin typeface="Fira Sans Extra Condensed"/>
                <a:ea typeface="Fira Sans Extra Condensed"/>
                <a:cs typeface="Fira Sans Extra Condensed"/>
                <a:sym typeface="Fira Sans Extra Condensed"/>
              </a:rPr>
              <a:t> Î</a:t>
            </a:r>
            <a:r>
              <a:rPr lang="en-US" sz="1600" dirty="0" err="1">
                <a:latin typeface="Fira Sans Extra Condensed"/>
                <a:ea typeface="Fira Sans Extra Condensed"/>
                <a:cs typeface="Fira Sans Extra Condensed"/>
                <a:sym typeface="Fira Sans Extra Condensed"/>
              </a:rPr>
              <a:t>nțelegerea</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și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aplicarea</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conceptelor</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și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tehnicilor</a:t>
            </a:r>
            <a:r>
              <a:rPr lang="en-US" sz="1600" dirty="0">
                <a:latin typeface="Fira Sans Extra Condensed"/>
                <a:ea typeface="Fira Sans Extra Condensed"/>
                <a:cs typeface="Fira Sans Extra Condensed"/>
                <a:sym typeface="Fira Sans Extra Condensed"/>
              </a:rPr>
              <a:t> de </a:t>
            </a:r>
            <a:r>
              <a:rPr lang="en-US" sz="1600" dirty="0" err="1">
                <a:latin typeface="Fira Sans Extra Condensed"/>
                <a:ea typeface="Fira Sans Extra Condensed"/>
                <a:cs typeface="Fira Sans Extra Condensed"/>
                <a:sym typeface="Fira Sans Extra Condensed"/>
              </a:rPr>
              <a:t>proiectare</a:t>
            </a:r>
            <a:r>
              <a:rPr lang="en-US" sz="1600" dirty="0">
                <a:latin typeface="Fira Sans Extra Condensed"/>
                <a:ea typeface="Fira Sans Extra Condensed"/>
                <a:cs typeface="Fira Sans Extra Condensed"/>
                <a:sym typeface="Fira Sans Extra Condensed"/>
              </a:rPr>
              <a:t> a </a:t>
            </a:r>
            <a:r>
              <a:rPr lang="en-US" sz="1600" dirty="0" err="1">
                <a:latin typeface="Fira Sans Extra Condensed"/>
                <a:ea typeface="Fira Sans Extra Condensed"/>
                <a:cs typeface="Fira Sans Extra Condensed"/>
                <a:sym typeface="Fira Sans Extra Condensed"/>
              </a:rPr>
              <a:t>structurii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logice</a:t>
            </a:r>
            <a:r>
              <a:rPr lang="en-US" sz="1600" dirty="0">
                <a:latin typeface="Fira Sans Extra Condensed"/>
                <a:ea typeface="Fira Sans Extra Condensed"/>
                <a:cs typeface="Fira Sans Extra Condensed"/>
                <a:sym typeface="Fira Sans Extra Condensed"/>
              </a:rPr>
              <a:t> a </a:t>
            </a:r>
            <a:r>
              <a:rPr lang="en-US" sz="1600" dirty="0" err="1">
                <a:latin typeface="Fira Sans Extra Condensed"/>
                <a:ea typeface="Fira Sans Extra Condensed"/>
                <a:cs typeface="Fira Sans Extra Condensed"/>
                <a:sym typeface="Fira Sans Extra Condensed"/>
              </a:rPr>
              <a:t>unei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aplicații</a:t>
            </a:r>
            <a:r>
              <a:rPr lang="en-US" sz="1600" dirty="0">
                <a:latin typeface="Fira Sans Extra Condensed"/>
                <a:ea typeface="Fira Sans Extra Condensed"/>
                <a:cs typeface="Fira Sans Extra Condensed"/>
                <a:sym typeface="Fira Sans Extra Condensed"/>
              </a:rPr>
              <a:t> web. </a:t>
            </a:r>
            <a:r>
              <a:rPr lang="en-US" sz="1600" dirty="0" err="1">
                <a:latin typeface="Fira Sans Extra Condensed"/>
                <a:ea typeface="Fira Sans Extra Condensed"/>
                <a:cs typeface="Fira Sans Extra Condensed"/>
                <a:sym typeface="Fira Sans Extra Condensed"/>
              </a:rPr>
              <a:t>Această</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lucrare</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își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propune</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să</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ofere</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studenților</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oportunitatea</a:t>
            </a:r>
            <a:r>
              <a:rPr lang="en-US" sz="1600" dirty="0">
                <a:latin typeface="Fira Sans Extra Condensed"/>
                <a:ea typeface="Fira Sans Extra Condensed"/>
                <a:cs typeface="Fira Sans Extra Condensed"/>
                <a:sym typeface="Fira Sans Extra Condensed"/>
              </a:rPr>
              <a:t> de a </a:t>
            </a:r>
            <a:r>
              <a:rPr lang="en-US" sz="1600" dirty="0" err="1">
                <a:latin typeface="Fira Sans Extra Condensed"/>
                <a:ea typeface="Fira Sans Extra Condensed"/>
                <a:cs typeface="Fira Sans Extra Condensed"/>
                <a:sym typeface="Fira Sans Extra Condensed"/>
              </a:rPr>
              <a:t>dezvolta</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abilitățile</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necesare</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pentru</a:t>
            </a:r>
            <a:r>
              <a:rPr lang="en-US" sz="1600" dirty="0">
                <a:latin typeface="Fira Sans Extra Condensed"/>
                <a:ea typeface="Fira Sans Extra Condensed"/>
                <a:cs typeface="Fira Sans Extra Condensed"/>
                <a:sym typeface="Fira Sans Extra Condensed"/>
              </a:rPr>
              <a:t> a</a:t>
            </a:r>
            <a:r>
              <a:rPr lang="ro-MD" sz="1600" dirty="0">
                <a:latin typeface="Fira Sans Extra Condensed"/>
                <a:ea typeface="Fira Sans Extra Condensed"/>
                <a:cs typeface="Fira Sans Extra Condensed"/>
                <a:sym typeface="Fira Sans Extra Condensed"/>
              </a:rPr>
              <a:t> colecta și analiza toate informațiile necesare pentru realizarea </a:t>
            </a:r>
            <a:r>
              <a:rPr lang="ro-MD" sz="1600" dirty="0" err="1">
                <a:latin typeface="Fira Sans Extra Condensed"/>
                <a:ea typeface="Fira Sans Extra Condensed"/>
                <a:cs typeface="Fira Sans Extra Condensed"/>
                <a:sym typeface="Fira Sans Extra Condensed"/>
              </a:rPr>
              <a:t>wireframe</a:t>
            </a:r>
            <a:r>
              <a:rPr lang="ro-MD" sz="1600" dirty="0">
                <a:latin typeface="Fira Sans Extra Condensed"/>
                <a:ea typeface="Fira Sans Extra Condensed"/>
                <a:cs typeface="Fira Sans Extra Condensed"/>
                <a:sym typeface="Fira Sans Extra Condensed"/>
              </a:rPr>
              <a:t>-urilor unei aplicații web (scopul, grup țintă, cerințe funcționale, cerințe non-funcționale etc.)</a:t>
            </a:r>
            <a:r>
              <a:rPr lang="en-US" sz="1600" dirty="0">
                <a:latin typeface="Fira Sans Extra Condensed"/>
                <a:ea typeface="Fira Sans Extra Condensed"/>
                <a:cs typeface="Fira Sans Extra Condensed"/>
                <a:sym typeface="Fira Sans Extra Condensed"/>
              </a:rPr>
              <a:t> </a:t>
            </a:r>
            <a:endParaRPr lang="ro-MD" sz="1600" dirty="0">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lang="ro-MD" sz="1600" dirty="0">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ro-MD" sz="1600" dirty="0">
                <a:latin typeface="Fira Sans Extra Condensed"/>
                <a:ea typeface="Fira Sans Extra Condensed"/>
                <a:cs typeface="Fira Sans Extra Condensed"/>
                <a:sym typeface="Fira Sans Extra Condensed"/>
              </a:rPr>
              <a:t>- R</a:t>
            </a:r>
            <a:r>
              <a:rPr lang="en-US" sz="1600" dirty="0" err="1">
                <a:latin typeface="Fira Sans Extra Condensed"/>
                <a:ea typeface="Fira Sans Extra Condensed"/>
                <a:cs typeface="Fira Sans Extra Condensed"/>
                <a:sym typeface="Fira Sans Extra Condensed"/>
              </a:rPr>
              <a:t>eprezentare</a:t>
            </a:r>
            <a:r>
              <a:rPr lang="ro-MD" sz="1600" dirty="0">
                <a:latin typeface="Fira Sans Extra Condensed"/>
                <a:ea typeface="Fira Sans Extra Condensed"/>
                <a:cs typeface="Fira Sans Extra Condensed"/>
                <a:sym typeface="Fira Sans Extra Condensed"/>
              </a:rPr>
              <a:t>a</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schematică</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coerentă</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și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eficientă</a:t>
            </a:r>
            <a:r>
              <a:rPr lang="en-US" sz="1600" dirty="0">
                <a:latin typeface="Fira Sans Extra Condensed"/>
                <a:ea typeface="Fira Sans Extra Condensed"/>
                <a:cs typeface="Fira Sans Extra Condensed"/>
                <a:sym typeface="Fira Sans Extra Condensed"/>
              </a:rPr>
              <a:t> a </a:t>
            </a:r>
            <a:r>
              <a:rPr lang="en-US" sz="1600" dirty="0" err="1">
                <a:latin typeface="Fira Sans Extra Condensed"/>
                <a:ea typeface="Fira Sans Extra Condensed"/>
                <a:cs typeface="Fira Sans Extra Condensed"/>
                <a:sym typeface="Fira Sans Extra Condensed"/>
              </a:rPr>
              <a:t>modului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în</a:t>
            </a:r>
            <a:r>
              <a:rPr lang="en-US" sz="1600" dirty="0">
                <a:latin typeface="Fira Sans Extra Condensed"/>
                <a:ea typeface="Fira Sans Extra Condensed"/>
                <a:cs typeface="Fira Sans Extra Condensed"/>
                <a:sym typeface="Fira Sans Extra Condensed"/>
              </a:rPr>
              <a:t> care o </a:t>
            </a:r>
            <a:r>
              <a:rPr lang="en-US" sz="1600" dirty="0" err="1">
                <a:latin typeface="Fira Sans Extra Condensed"/>
                <a:ea typeface="Fira Sans Extra Condensed"/>
                <a:cs typeface="Fira Sans Extra Condensed"/>
                <a:sym typeface="Fira Sans Extra Condensed"/>
              </a:rPr>
              <a:t>aplicație</a:t>
            </a:r>
            <a:r>
              <a:rPr lang="en-US" sz="1600" dirty="0">
                <a:latin typeface="Fira Sans Extra Condensed"/>
                <a:ea typeface="Fira Sans Extra Condensed"/>
                <a:cs typeface="Fira Sans Extra Condensed"/>
                <a:sym typeface="Fira Sans Extra Condensed"/>
              </a:rPr>
              <a:t> web </a:t>
            </a:r>
            <a:r>
              <a:rPr lang="en-US" sz="1600" dirty="0" err="1">
                <a:latin typeface="Fira Sans Extra Condensed"/>
                <a:ea typeface="Fira Sans Extra Condensed"/>
                <a:cs typeface="Fira Sans Extra Condensed"/>
                <a:sym typeface="Fira Sans Extra Condensed"/>
              </a:rPr>
              <a:t>este</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organizată</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și</a:t>
            </a:r>
            <a:r>
              <a:rPr lang="en-US" sz="1600" dirty="0">
                <a:latin typeface="Fira Sans Extra Condensed"/>
                <a:ea typeface="Fira Sans Extra Condensed"/>
                <a:cs typeface="Fira Sans Extra Condensed"/>
                <a:sym typeface="Fira Sans Extra Condensed"/>
              </a:rPr>
              <a:t> </a:t>
            </a:r>
            <a:r>
              <a:rPr lang="en-US" sz="1600" dirty="0" err="1">
                <a:latin typeface="Fira Sans Extra Condensed"/>
                <a:ea typeface="Fira Sans Extra Condensed"/>
                <a:cs typeface="Fira Sans Extra Condensed"/>
                <a:sym typeface="Fira Sans Extra Condensed"/>
              </a:rPr>
              <a:t>funcționează</a:t>
            </a:r>
            <a:r>
              <a:rPr lang="en-US" sz="1600" dirty="0">
                <a:latin typeface="Fira Sans Extra Condensed"/>
                <a:ea typeface="Fira Sans Extra Condensed"/>
                <a:cs typeface="Fira Sans Extra Condensed"/>
                <a:sym typeface="Fira Sans Extra Condensed"/>
              </a:rPr>
              <a:t> logic.</a:t>
            </a:r>
            <a:endParaRPr sz="1600" dirty="0">
              <a:latin typeface="Fira Sans Extra Condensed"/>
              <a:ea typeface="Fira Sans Extra Condensed"/>
              <a:cs typeface="Fira Sans Extra Condensed"/>
              <a:sym typeface="Fira Sans Extra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321B5-5FF8-0726-AE5B-F47937676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C4998-119E-3994-897A-F67DC9F1CD69}"/>
              </a:ext>
            </a:extLst>
          </p:cNvPr>
          <p:cNvSpPr>
            <a:spLocks noGrp="1"/>
          </p:cNvSpPr>
          <p:nvPr>
            <p:ph type="title"/>
          </p:nvPr>
        </p:nvSpPr>
        <p:spPr>
          <a:xfrm>
            <a:off x="1804415" y="1099719"/>
            <a:ext cx="6034083" cy="572700"/>
          </a:xfrm>
        </p:spPr>
        <p:txBody>
          <a:bodyPr/>
          <a:lstStyle/>
          <a:p>
            <a:r>
              <a:rPr lang="ro-MD" dirty="0"/>
              <a:t>Ce este </a:t>
            </a:r>
            <a:r>
              <a:rPr lang="ro-MD" dirty="0" err="1"/>
              <a:t>sitemap</a:t>
            </a:r>
            <a:r>
              <a:rPr lang="ro-MD" dirty="0"/>
              <a:t> ?</a:t>
            </a:r>
            <a:endParaRPr lang="en-US" dirty="0"/>
          </a:p>
        </p:txBody>
      </p:sp>
      <p:sp>
        <p:nvSpPr>
          <p:cNvPr id="3" name="Text Placeholder 2">
            <a:extLst>
              <a:ext uri="{FF2B5EF4-FFF2-40B4-BE49-F238E27FC236}">
                <a16:creationId xmlns:a16="http://schemas.microsoft.com/office/drawing/2014/main" id="{13232F20-5FB3-B2D5-BB88-3CC2CBD0086F}"/>
              </a:ext>
            </a:extLst>
          </p:cNvPr>
          <p:cNvSpPr>
            <a:spLocks noGrp="1"/>
          </p:cNvSpPr>
          <p:nvPr>
            <p:ph type="body" idx="1"/>
          </p:nvPr>
        </p:nvSpPr>
        <p:spPr>
          <a:xfrm>
            <a:off x="1658112" y="1779199"/>
            <a:ext cx="6211020" cy="1687089"/>
          </a:xfrm>
        </p:spPr>
        <p:txBody>
          <a:bodyPr/>
          <a:lstStyle/>
          <a:p>
            <a:pPr marL="0" indent="0" algn="just">
              <a:buNone/>
            </a:pPr>
            <a:r>
              <a:rPr lang="ro-MD" dirty="0"/>
              <a:t>        </a:t>
            </a:r>
            <a:r>
              <a:rPr lang="en-US" b="1" dirty="0" err="1"/>
              <a:t>Reprezentarea</a:t>
            </a:r>
            <a:r>
              <a:rPr lang="en-US" b="1" dirty="0"/>
              <a:t> </a:t>
            </a:r>
            <a:r>
              <a:rPr lang="en-US" b="1" dirty="0" err="1"/>
              <a:t>schematică</a:t>
            </a:r>
            <a:r>
              <a:rPr lang="en-US" b="1" dirty="0"/>
              <a:t> </a:t>
            </a:r>
            <a:r>
              <a:rPr lang="en-US" dirty="0"/>
              <a:t>a </a:t>
            </a:r>
            <a:r>
              <a:rPr lang="en-US" dirty="0" err="1"/>
              <a:t>structurii</a:t>
            </a:r>
            <a:r>
              <a:rPr lang="en-US" dirty="0"/>
              <a:t> </a:t>
            </a:r>
            <a:r>
              <a:rPr lang="en-US" dirty="0" err="1"/>
              <a:t>logice</a:t>
            </a:r>
            <a:r>
              <a:rPr lang="en-US" dirty="0"/>
              <a:t> a </a:t>
            </a:r>
            <a:r>
              <a:rPr lang="en-US" dirty="0" err="1"/>
              <a:t>unui</a:t>
            </a:r>
            <a:r>
              <a:rPr lang="en-US" dirty="0"/>
              <a:t> site web </a:t>
            </a:r>
            <a:r>
              <a:rPr lang="en-US" dirty="0" err="1"/>
              <a:t>este</a:t>
            </a:r>
            <a:r>
              <a:rPr lang="en-US" dirty="0"/>
              <a:t> un </a:t>
            </a:r>
            <a:r>
              <a:rPr lang="en-US" dirty="0" err="1"/>
              <a:t>desen</a:t>
            </a:r>
            <a:r>
              <a:rPr lang="en-US" dirty="0"/>
              <a:t> </a:t>
            </a:r>
            <a:r>
              <a:rPr lang="en-US" dirty="0" err="1"/>
              <a:t>sau</a:t>
            </a:r>
            <a:r>
              <a:rPr lang="en-US" dirty="0"/>
              <a:t> o </a:t>
            </a:r>
            <a:r>
              <a:rPr lang="en-US" dirty="0" err="1"/>
              <a:t>diagramă</a:t>
            </a:r>
            <a:r>
              <a:rPr lang="en-US" dirty="0"/>
              <a:t> care </a:t>
            </a:r>
            <a:r>
              <a:rPr lang="en-US" dirty="0" err="1"/>
              <a:t>prezintă</a:t>
            </a:r>
            <a:r>
              <a:rPr lang="en-US" dirty="0"/>
              <a:t> </a:t>
            </a:r>
            <a:r>
              <a:rPr lang="en-US" dirty="0" err="1"/>
              <a:t>organizarea</a:t>
            </a:r>
            <a:r>
              <a:rPr lang="en-US" dirty="0"/>
              <a:t> </a:t>
            </a:r>
            <a:r>
              <a:rPr lang="en-US" dirty="0" err="1"/>
              <a:t>și</a:t>
            </a:r>
            <a:r>
              <a:rPr lang="en-US" dirty="0"/>
              <a:t> </a:t>
            </a:r>
            <a:r>
              <a:rPr lang="en-US" dirty="0" err="1"/>
              <a:t>relațiile</a:t>
            </a:r>
            <a:r>
              <a:rPr lang="en-US" dirty="0"/>
              <a:t> </a:t>
            </a:r>
            <a:r>
              <a:rPr lang="en-US" dirty="0" err="1"/>
              <a:t>dintre</a:t>
            </a:r>
            <a:r>
              <a:rPr lang="en-US" dirty="0"/>
              <a:t> </a:t>
            </a:r>
            <a:r>
              <a:rPr lang="en-US" dirty="0" err="1"/>
              <a:t>diferitele</a:t>
            </a:r>
            <a:r>
              <a:rPr lang="en-US" dirty="0"/>
              <a:t> </a:t>
            </a:r>
            <a:r>
              <a:rPr lang="en-US" dirty="0" err="1"/>
              <a:t>pagini</a:t>
            </a:r>
            <a:r>
              <a:rPr lang="en-US" dirty="0"/>
              <a:t>, </a:t>
            </a:r>
            <a:r>
              <a:rPr lang="en-US" dirty="0" err="1"/>
              <a:t>secțiuni</a:t>
            </a:r>
            <a:r>
              <a:rPr lang="en-US" dirty="0"/>
              <a:t> </a:t>
            </a:r>
            <a:r>
              <a:rPr lang="en-US" dirty="0" err="1"/>
              <a:t>și</a:t>
            </a:r>
            <a:r>
              <a:rPr lang="en-US" dirty="0"/>
              <a:t> </a:t>
            </a:r>
            <a:r>
              <a:rPr lang="en-US" dirty="0" err="1"/>
              <a:t>elemente</a:t>
            </a:r>
            <a:r>
              <a:rPr lang="en-US" dirty="0"/>
              <a:t> ale </a:t>
            </a:r>
            <a:r>
              <a:rPr lang="en-US" dirty="0" err="1"/>
              <a:t>unui</a:t>
            </a:r>
            <a:r>
              <a:rPr lang="en-US" dirty="0"/>
              <a:t> site. </a:t>
            </a:r>
            <a:r>
              <a:rPr lang="en-US" dirty="0" err="1"/>
              <a:t>Aceasta</a:t>
            </a:r>
            <a:r>
              <a:rPr lang="en-US" dirty="0"/>
              <a:t> </a:t>
            </a:r>
            <a:r>
              <a:rPr lang="en-US" dirty="0" err="1"/>
              <a:t>poate</a:t>
            </a:r>
            <a:r>
              <a:rPr lang="en-US" dirty="0"/>
              <a:t> fi </a:t>
            </a:r>
            <a:r>
              <a:rPr lang="en-US" dirty="0" err="1"/>
              <a:t>realizată</a:t>
            </a:r>
            <a:r>
              <a:rPr lang="en-US" dirty="0"/>
              <a:t> sub </a:t>
            </a:r>
            <a:r>
              <a:rPr lang="en-US" dirty="0" err="1"/>
              <a:t>formă</a:t>
            </a:r>
            <a:r>
              <a:rPr lang="en-US" dirty="0"/>
              <a:t> de </a:t>
            </a:r>
            <a:r>
              <a:rPr lang="en-US" dirty="0" err="1"/>
              <a:t>harta</a:t>
            </a:r>
            <a:r>
              <a:rPr lang="en-US" dirty="0"/>
              <a:t> site-</a:t>
            </a:r>
            <a:r>
              <a:rPr lang="en-US" dirty="0" err="1"/>
              <a:t>ului</a:t>
            </a:r>
            <a:r>
              <a:rPr lang="en-US" dirty="0"/>
              <a:t> (sitemap) </a:t>
            </a:r>
            <a:r>
              <a:rPr lang="en-US" dirty="0" err="1"/>
              <a:t>sau</a:t>
            </a:r>
            <a:r>
              <a:rPr lang="en-US" dirty="0"/>
              <a:t> sub </a:t>
            </a:r>
            <a:r>
              <a:rPr lang="en-US" dirty="0" err="1"/>
              <a:t>formă</a:t>
            </a:r>
            <a:r>
              <a:rPr lang="en-US" dirty="0"/>
              <a:t> de </a:t>
            </a:r>
            <a:r>
              <a:rPr lang="en-US" dirty="0" err="1"/>
              <a:t>diagramă</a:t>
            </a:r>
            <a:r>
              <a:rPr lang="en-US" dirty="0"/>
              <a:t> cu </a:t>
            </a:r>
            <a:r>
              <a:rPr lang="en-US" dirty="0" err="1"/>
              <a:t>buline</a:t>
            </a:r>
            <a:r>
              <a:rPr lang="en-US" dirty="0"/>
              <a:t> </a:t>
            </a:r>
            <a:r>
              <a:rPr lang="en-US" dirty="0" err="1"/>
              <a:t>și</a:t>
            </a:r>
            <a:r>
              <a:rPr lang="en-US" dirty="0"/>
              <a:t> </a:t>
            </a:r>
            <a:r>
              <a:rPr lang="en-US" dirty="0" err="1"/>
              <a:t>linii</a:t>
            </a:r>
            <a:r>
              <a:rPr lang="en-US" dirty="0"/>
              <a:t> care </a:t>
            </a:r>
            <a:r>
              <a:rPr lang="en-US" dirty="0" err="1"/>
              <a:t>indică</a:t>
            </a:r>
            <a:r>
              <a:rPr lang="en-US" dirty="0"/>
              <a:t> </a:t>
            </a:r>
            <a:r>
              <a:rPr lang="en-US" dirty="0" err="1"/>
              <a:t>fluxul</a:t>
            </a:r>
            <a:r>
              <a:rPr lang="en-US" dirty="0"/>
              <a:t> </a:t>
            </a:r>
            <a:r>
              <a:rPr lang="en-US" dirty="0" err="1"/>
              <a:t>navigației</a:t>
            </a:r>
            <a:r>
              <a:rPr lang="en-US" dirty="0"/>
              <a:t>.</a:t>
            </a:r>
          </a:p>
          <a:p>
            <a:pPr marL="0" indent="0" algn="just">
              <a:buNone/>
            </a:pPr>
            <a:endParaRPr lang="en-US" dirty="0"/>
          </a:p>
        </p:txBody>
      </p:sp>
      <p:sp>
        <p:nvSpPr>
          <p:cNvPr id="4" name="Google Shape;1783;p44">
            <a:extLst>
              <a:ext uri="{FF2B5EF4-FFF2-40B4-BE49-F238E27FC236}">
                <a16:creationId xmlns:a16="http://schemas.microsoft.com/office/drawing/2014/main" id="{70782F7D-E2DB-BF5D-DF38-A83CCC2649F6}"/>
              </a:ext>
            </a:extLst>
          </p:cNvPr>
          <p:cNvSpPr/>
          <p:nvPr/>
        </p:nvSpPr>
        <p:spPr>
          <a:xfrm>
            <a:off x="1891756" y="1728841"/>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02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3C928-6886-14F2-2344-3283398EF7A2}"/>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9A28C0EE-716C-D052-6A54-D879DBA0EA56}"/>
              </a:ext>
            </a:extLst>
          </p:cNvPr>
          <p:cNvSpPr/>
          <p:nvPr/>
        </p:nvSpPr>
        <p:spPr>
          <a:xfrm>
            <a:off x="0" y="0"/>
            <a:ext cx="9144000" cy="5143500"/>
          </a:xfrm>
          <a:prstGeom prst="rect">
            <a:avLst/>
          </a:prstGeom>
          <a:solidFill>
            <a:srgbClr val="D9E2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Plan a Website Design- Tutorial - TeachUcomp, Inc.">
            <a:extLst>
              <a:ext uri="{FF2B5EF4-FFF2-40B4-BE49-F238E27FC236}">
                <a16:creationId xmlns:a16="http://schemas.microsoft.com/office/drawing/2014/main" id="{B80968F1-5C27-887E-73B0-1EBDCAF08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565" y="931718"/>
            <a:ext cx="5644950" cy="328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135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88E6B-C447-BD3F-CEA2-467014AB0813}"/>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39ECFF4D-635E-5DC1-7A89-35118399DD95}"/>
              </a:ext>
            </a:extLst>
          </p:cNvPr>
          <p:cNvSpPr/>
          <p:nvPr/>
        </p:nvSpPr>
        <p:spPr>
          <a:xfrm>
            <a:off x="0" y="0"/>
            <a:ext cx="9144000" cy="5143500"/>
          </a:xfrm>
          <a:prstGeom prst="rect">
            <a:avLst/>
          </a:prstGeom>
          <a:solidFill>
            <a:srgbClr val="D9E2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Sitemap Template | Boardmix">
            <a:extLst>
              <a:ext uri="{FF2B5EF4-FFF2-40B4-BE49-F238E27FC236}">
                <a16:creationId xmlns:a16="http://schemas.microsoft.com/office/drawing/2014/main" id="{21EC1939-2F52-D533-CBAB-7C37226439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52"/>
          <a:stretch/>
        </p:blipFill>
        <p:spPr bwMode="auto">
          <a:xfrm>
            <a:off x="1940971" y="463114"/>
            <a:ext cx="5262057" cy="364476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05;p18">
            <a:extLst>
              <a:ext uri="{FF2B5EF4-FFF2-40B4-BE49-F238E27FC236}">
                <a16:creationId xmlns:a16="http://schemas.microsoft.com/office/drawing/2014/main" id="{17C2FB74-FE99-1EF9-2F97-7D5FF7CF4E65}"/>
              </a:ext>
            </a:extLst>
          </p:cNvPr>
          <p:cNvSpPr txBox="1">
            <a:spLocks/>
          </p:cNvSpPr>
          <p:nvPr/>
        </p:nvSpPr>
        <p:spPr>
          <a:xfrm>
            <a:off x="2597298" y="4209957"/>
            <a:ext cx="3949401"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b="1" dirty="0" err="1">
                <a:latin typeface="Fira Sans Extra Condensed SemiBold" panose="020B0604020202020204" charset="0"/>
              </a:rPr>
              <a:t>Boardmix</a:t>
            </a:r>
            <a:endParaRPr lang="ro-MD" b="1" dirty="0">
              <a:latin typeface="Fira Sans Extra Condensed SemiBold" panose="020B0604020202020204" charset="0"/>
            </a:endParaRPr>
          </a:p>
        </p:txBody>
      </p:sp>
    </p:spTree>
    <p:extLst>
      <p:ext uri="{BB962C8B-B14F-4D97-AF65-F5344CB8AC3E}">
        <p14:creationId xmlns:p14="http://schemas.microsoft.com/office/powerpoint/2010/main" val="166659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808AE-F3E4-851E-2BCD-18D5099ACAA5}"/>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80256DCB-CEFF-E383-AD67-E99CE823B94D}"/>
              </a:ext>
            </a:extLst>
          </p:cNvPr>
          <p:cNvSpPr/>
          <p:nvPr/>
        </p:nvSpPr>
        <p:spPr>
          <a:xfrm>
            <a:off x="0" y="0"/>
            <a:ext cx="9144000" cy="5143500"/>
          </a:xfrm>
          <a:prstGeom prst="rect">
            <a:avLst/>
          </a:prstGeom>
          <a:solidFill>
            <a:srgbClr val="D9E2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D4985E4F-6259-ECE1-4381-011A313306D0}"/>
              </a:ext>
            </a:extLst>
          </p:cNvPr>
          <p:cNvPicPr>
            <a:picLocks noChangeAspect="1"/>
          </p:cNvPicPr>
          <p:nvPr/>
        </p:nvPicPr>
        <p:blipFill>
          <a:blip r:embed="rId2"/>
          <a:stretch>
            <a:fillRect/>
          </a:stretch>
        </p:blipFill>
        <p:spPr>
          <a:xfrm>
            <a:off x="1400272" y="477982"/>
            <a:ext cx="6343456" cy="3574111"/>
          </a:xfrm>
          <a:prstGeom prst="rect">
            <a:avLst/>
          </a:prstGeom>
        </p:spPr>
      </p:pic>
      <p:sp>
        <p:nvSpPr>
          <p:cNvPr id="9" name="Google Shape;205;p18">
            <a:extLst>
              <a:ext uri="{FF2B5EF4-FFF2-40B4-BE49-F238E27FC236}">
                <a16:creationId xmlns:a16="http://schemas.microsoft.com/office/drawing/2014/main" id="{5E15E53A-9852-6D77-1D17-FBED9DE2DC3A}"/>
              </a:ext>
            </a:extLst>
          </p:cNvPr>
          <p:cNvSpPr txBox="1">
            <a:spLocks/>
          </p:cNvSpPr>
          <p:nvPr/>
        </p:nvSpPr>
        <p:spPr>
          <a:xfrm>
            <a:off x="2597298" y="4209957"/>
            <a:ext cx="3949401"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b="1" dirty="0" err="1">
                <a:latin typeface="Fira Sans Extra Condensed SemiBold" panose="020B0604020202020204" charset="0"/>
              </a:rPr>
              <a:t>Flowmapp</a:t>
            </a:r>
            <a:endParaRPr lang="ro-MD" b="1" dirty="0">
              <a:latin typeface="Fira Sans Extra Condensed SemiBold" panose="020B0604020202020204" charset="0"/>
            </a:endParaRPr>
          </a:p>
        </p:txBody>
      </p:sp>
    </p:spTree>
    <p:extLst>
      <p:ext uri="{BB962C8B-B14F-4D97-AF65-F5344CB8AC3E}">
        <p14:creationId xmlns:p14="http://schemas.microsoft.com/office/powerpoint/2010/main" val="315454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5" name="Google Shape;1594;p42">
            <a:extLst>
              <a:ext uri="{FF2B5EF4-FFF2-40B4-BE49-F238E27FC236}">
                <a16:creationId xmlns:a16="http://schemas.microsoft.com/office/drawing/2014/main" id="{6E153A47-307E-23E4-EBC9-00AF9CE7E553}"/>
              </a:ext>
            </a:extLst>
          </p:cNvPr>
          <p:cNvSpPr/>
          <p:nvPr/>
        </p:nvSpPr>
        <p:spPr>
          <a:xfrm>
            <a:off x="3387441" y="1673865"/>
            <a:ext cx="4222500" cy="2151063"/>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7" name="Google Shape;1594;p42">
            <a:extLst>
              <a:ext uri="{FF2B5EF4-FFF2-40B4-BE49-F238E27FC236}">
                <a16:creationId xmlns:a16="http://schemas.microsoft.com/office/drawing/2014/main" id="{6F07FCE2-92E1-5296-B71E-94694C618EF0}"/>
              </a:ext>
            </a:extLst>
          </p:cNvPr>
          <p:cNvSpPr/>
          <p:nvPr/>
        </p:nvSpPr>
        <p:spPr>
          <a:xfrm>
            <a:off x="2154194" y="2650446"/>
            <a:ext cx="3078061" cy="1174482"/>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591" name="Google Shape;1591;p42"/>
          <p:cNvSpPr txBox="1">
            <a:spLocks noGrp="1"/>
          </p:cNvSpPr>
          <p:nvPr>
            <p:ph type="title"/>
          </p:nvPr>
        </p:nvSpPr>
        <p:spPr>
          <a:xfrm>
            <a:off x="2097185" y="1143150"/>
            <a:ext cx="55990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2400" dirty="0"/>
              <a:t>Utilitatea reprezentării schematice</a:t>
            </a:r>
            <a:endParaRPr sz="2400" dirty="0"/>
          </a:p>
        </p:txBody>
      </p:sp>
      <p:sp>
        <p:nvSpPr>
          <p:cNvPr id="1592" name="Google Shape;1592;p42"/>
          <p:cNvSpPr/>
          <p:nvPr/>
        </p:nvSpPr>
        <p:spPr>
          <a:xfrm>
            <a:off x="4627446" y="2505737"/>
            <a:ext cx="17" cy="1683"/>
          </a:xfrm>
          <a:custGeom>
            <a:avLst/>
            <a:gdLst/>
            <a:ahLst/>
            <a:cxnLst/>
            <a:rect l="l" t="t" r="r" b="b"/>
            <a:pathLst>
              <a:path w="1" h="91" extrusionOk="0">
                <a:moveTo>
                  <a:pt x="0" y="90"/>
                </a:moveTo>
                <a:cubicBezTo>
                  <a:pt x="0" y="90"/>
                  <a:pt x="0" y="60"/>
                  <a:pt x="0" y="60"/>
                </a:cubicBezTo>
                <a:cubicBezTo>
                  <a:pt x="0" y="60"/>
                  <a:pt x="0" y="90"/>
                  <a:pt x="0" y="90"/>
                </a:cubicBezTo>
                <a:close/>
                <a:moveTo>
                  <a:pt x="0" y="60"/>
                </a:moveTo>
                <a:cubicBezTo>
                  <a:pt x="0" y="30"/>
                  <a:pt x="0" y="30"/>
                  <a:pt x="0" y="1"/>
                </a:cubicBezTo>
                <a:lnTo>
                  <a:pt x="0" y="1"/>
                </a:lnTo>
                <a:cubicBezTo>
                  <a:pt x="0" y="30"/>
                  <a:pt x="0" y="30"/>
                  <a:pt x="0" y="60"/>
                </a:cubicBezTo>
                <a:close/>
              </a:path>
            </a:pathLst>
          </a:custGeom>
          <a:solidFill>
            <a:srgbClr val="89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2"/>
          <p:cNvSpPr/>
          <p:nvPr/>
        </p:nvSpPr>
        <p:spPr>
          <a:xfrm>
            <a:off x="2160497" y="1672743"/>
            <a:ext cx="2431046" cy="1625956"/>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nvGrpSpPr>
          <p:cNvPr id="8" name="Group 7">
            <a:extLst>
              <a:ext uri="{FF2B5EF4-FFF2-40B4-BE49-F238E27FC236}">
                <a16:creationId xmlns:a16="http://schemas.microsoft.com/office/drawing/2014/main" id="{15EE513B-F692-C927-6B44-11DC444F9584}"/>
              </a:ext>
            </a:extLst>
          </p:cNvPr>
          <p:cNvGrpSpPr/>
          <p:nvPr/>
        </p:nvGrpSpPr>
        <p:grpSpPr>
          <a:xfrm>
            <a:off x="1542735" y="1306851"/>
            <a:ext cx="1191801" cy="1272082"/>
            <a:chOff x="1789318" y="1045191"/>
            <a:chExt cx="1191801" cy="1272082"/>
          </a:xfrm>
        </p:grpSpPr>
        <p:sp>
          <p:nvSpPr>
            <p:cNvPr id="1599" name="Google Shape;1599;p42"/>
            <p:cNvSpPr/>
            <p:nvPr/>
          </p:nvSpPr>
          <p:spPr>
            <a:xfrm>
              <a:off x="1789318" y="1045191"/>
              <a:ext cx="1191801" cy="1272082"/>
            </a:xfrm>
            <a:custGeom>
              <a:avLst/>
              <a:gdLst/>
              <a:ahLst/>
              <a:cxnLst/>
              <a:rect l="l" t="t" r="r" b="b"/>
              <a:pathLst>
                <a:path w="68808" h="68808" extrusionOk="0">
                  <a:moveTo>
                    <a:pt x="34389" y="0"/>
                  </a:moveTo>
                  <a:cubicBezTo>
                    <a:pt x="15393" y="0"/>
                    <a:pt x="0" y="15393"/>
                    <a:pt x="0" y="34389"/>
                  </a:cubicBezTo>
                  <a:cubicBezTo>
                    <a:pt x="0" y="53385"/>
                    <a:pt x="15393" y="68808"/>
                    <a:pt x="34389" y="68808"/>
                  </a:cubicBezTo>
                  <a:cubicBezTo>
                    <a:pt x="53385" y="68808"/>
                    <a:pt x="68808" y="53385"/>
                    <a:pt x="68808" y="34389"/>
                  </a:cubicBezTo>
                  <a:cubicBezTo>
                    <a:pt x="68808" y="15393"/>
                    <a:pt x="53385" y="0"/>
                    <a:pt x="34389" y="0"/>
                  </a:cubicBezTo>
                  <a:close/>
                </a:path>
              </a:pathLst>
            </a:cu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42"/>
            <p:cNvSpPr/>
            <p:nvPr/>
          </p:nvSpPr>
          <p:spPr>
            <a:xfrm>
              <a:off x="1821278" y="1079304"/>
              <a:ext cx="1127367" cy="1203309"/>
            </a:xfrm>
            <a:custGeom>
              <a:avLst/>
              <a:gdLst/>
              <a:ahLst/>
              <a:cxnLst/>
              <a:rect l="l" t="t" r="r" b="b"/>
              <a:pathLst>
                <a:path w="65088" h="65088" extrusionOk="0">
                  <a:moveTo>
                    <a:pt x="32544" y="507"/>
                  </a:moveTo>
                  <a:cubicBezTo>
                    <a:pt x="50230" y="507"/>
                    <a:pt x="64611" y="14888"/>
                    <a:pt x="64611" y="32544"/>
                  </a:cubicBezTo>
                  <a:cubicBezTo>
                    <a:pt x="64611" y="50230"/>
                    <a:pt x="50230" y="64611"/>
                    <a:pt x="32544" y="64611"/>
                  </a:cubicBezTo>
                  <a:cubicBezTo>
                    <a:pt x="14888" y="64611"/>
                    <a:pt x="507" y="50230"/>
                    <a:pt x="507" y="32544"/>
                  </a:cubicBezTo>
                  <a:cubicBezTo>
                    <a:pt x="507" y="14888"/>
                    <a:pt x="14888" y="507"/>
                    <a:pt x="32544" y="507"/>
                  </a:cubicBezTo>
                  <a:close/>
                  <a:moveTo>
                    <a:pt x="32544" y="1"/>
                  </a:moveTo>
                  <a:cubicBezTo>
                    <a:pt x="14620" y="1"/>
                    <a:pt x="1" y="14620"/>
                    <a:pt x="1" y="32544"/>
                  </a:cubicBezTo>
                  <a:cubicBezTo>
                    <a:pt x="1" y="50498"/>
                    <a:pt x="14620" y="65087"/>
                    <a:pt x="32544" y="65087"/>
                  </a:cubicBezTo>
                  <a:cubicBezTo>
                    <a:pt x="50498" y="65087"/>
                    <a:pt x="65087" y="50498"/>
                    <a:pt x="65087" y="32544"/>
                  </a:cubicBezTo>
                  <a:cubicBezTo>
                    <a:pt x="65087" y="14620"/>
                    <a:pt x="50498" y="1"/>
                    <a:pt x="32544" y="1"/>
                  </a:cubicBezTo>
                  <a:close/>
                </a:path>
              </a:pathLst>
            </a:custGeom>
            <a:solidFill>
              <a:srgbClr val="ED8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2"/>
            <p:cNvSpPr/>
            <p:nvPr/>
          </p:nvSpPr>
          <p:spPr>
            <a:xfrm>
              <a:off x="1874925" y="1136566"/>
              <a:ext cx="1020603" cy="1089353"/>
            </a:xfrm>
            <a:custGeom>
              <a:avLst/>
              <a:gdLst/>
              <a:ahLst/>
              <a:cxnLst/>
              <a:rect l="l" t="t" r="r" b="b"/>
              <a:pathLst>
                <a:path w="58924" h="58924" extrusionOk="0">
                  <a:moveTo>
                    <a:pt x="29447" y="0"/>
                  </a:moveTo>
                  <a:lnTo>
                    <a:pt x="29447" y="29447"/>
                  </a:lnTo>
                  <a:lnTo>
                    <a:pt x="3514" y="15513"/>
                  </a:lnTo>
                  <a:cubicBezTo>
                    <a:pt x="1191" y="19800"/>
                    <a:pt x="0" y="24594"/>
                    <a:pt x="0" y="29447"/>
                  </a:cubicBezTo>
                  <a:cubicBezTo>
                    <a:pt x="0" y="45614"/>
                    <a:pt x="13280" y="58923"/>
                    <a:pt x="29447" y="58923"/>
                  </a:cubicBezTo>
                  <a:cubicBezTo>
                    <a:pt x="45614" y="58923"/>
                    <a:pt x="58923" y="45614"/>
                    <a:pt x="58923" y="29447"/>
                  </a:cubicBezTo>
                  <a:cubicBezTo>
                    <a:pt x="58923" y="13280"/>
                    <a:pt x="45614" y="0"/>
                    <a:pt x="29447" y="0"/>
                  </a:cubicBezTo>
                  <a:close/>
                </a:path>
              </a:pathLst>
            </a:custGeom>
            <a:gradFill>
              <a:gsLst>
                <a:gs pos="0">
                  <a:srgbClr val="EB44C5">
                    <a:alpha val="26666"/>
                  </a:srgbClr>
                </a:gs>
                <a:gs pos="100000">
                  <a:srgbClr val="F6C0A9">
                    <a:alpha val="2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2"/>
            <p:cNvSpPr/>
            <p:nvPr/>
          </p:nvSpPr>
          <p:spPr>
            <a:xfrm>
              <a:off x="2173028" y="1454751"/>
              <a:ext cx="478604" cy="510844"/>
            </a:xfrm>
            <a:custGeom>
              <a:avLst/>
              <a:gdLst/>
              <a:ahLst/>
              <a:cxnLst/>
              <a:rect l="l" t="t" r="r" b="b"/>
              <a:pathLst>
                <a:path w="27632" h="27632" extrusionOk="0">
                  <a:moveTo>
                    <a:pt x="13816" y="1"/>
                  </a:moveTo>
                  <a:cubicBezTo>
                    <a:pt x="6194" y="1"/>
                    <a:pt x="1" y="6194"/>
                    <a:pt x="1" y="13816"/>
                  </a:cubicBezTo>
                  <a:cubicBezTo>
                    <a:pt x="1" y="21438"/>
                    <a:pt x="6194" y="27631"/>
                    <a:pt x="13816" y="27631"/>
                  </a:cubicBezTo>
                  <a:cubicBezTo>
                    <a:pt x="21438" y="27631"/>
                    <a:pt x="27631" y="21438"/>
                    <a:pt x="27631" y="13816"/>
                  </a:cubicBezTo>
                  <a:cubicBezTo>
                    <a:pt x="27631" y="6194"/>
                    <a:pt x="21438" y="1"/>
                    <a:pt x="13816" y="1"/>
                  </a:cubicBezTo>
                  <a:close/>
                </a:path>
              </a:pathLst>
            </a:custGeom>
            <a:solidFill>
              <a:srgbClr val="ED8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2146213" y="1425575"/>
              <a:ext cx="478085" cy="510844"/>
            </a:xfrm>
            <a:custGeom>
              <a:avLst/>
              <a:gdLst/>
              <a:ahLst/>
              <a:cxnLst/>
              <a:rect l="l" t="t" r="r" b="b"/>
              <a:pathLst>
                <a:path w="27602" h="27632" extrusionOk="0">
                  <a:moveTo>
                    <a:pt x="13786" y="1"/>
                  </a:moveTo>
                  <a:cubicBezTo>
                    <a:pt x="6164" y="1"/>
                    <a:pt x="1" y="6194"/>
                    <a:pt x="1" y="13816"/>
                  </a:cubicBezTo>
                  <a:cubicBezTo>
                    <a:pt x="1" y="21438"/>
                    <a:pt x="6164" y="27631"/>
                    <a:pt x="13786" y="27631"/>
                  </a:cubicBezTo>
                  <a:cubicBezTo>
                    <a:pt x="21438" y="27631"/>
                    <a:pt x="27601" y="21438"/>
                    <a:pt x="27601" y="13816"/>
                  </a:cubicBezTo>
                  <a:cubicBezTo>
                    <a:pt x="27601" y="6194"/>
                    <a:pt x="21438" y="1"/>
                    <a:pt x="1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2272061" y="1560584"/>
              <a:ext cx="140298" cy="149619"/>
            </a:xfrm>
            <a:custGeom>
              <a:avLst/>
              <a:gdLst/>
              <a:ahLst/>
              <a:cxnLst/>
              <a:rect l="l" t="t" r="r" b="b"/>
              <a:pathLst>
                <a:path w="8100" h="8093" extrusionOk="0">
                  <a:moveTo>
                    <a:pt x="4050" y="976"/>
                  </a:moveTo>
                  <a:cubicBezTo>
                    <a:pt x="4824" y="976"/>
                    <a:pt x="5628" y="1274"/>
                    <a:pt x="6223" y="1869"/>
                  </a:cubicBezTo>
                  <a:cubicBezTo>
                    <a:pt x="6789" y="2465"/>
                    <a:pt x="7116" y="3239"/>
                    <a:pt x="7116" y="4043"/>
                  </a:cubicBezTo>
                  <a:cubicBezTo>
                    <a:pt x="7116" y="4847"/>
                    <a:pt x="6789" y="5621"/>
                    <a:pt x="6223" y="6187"/>
                  </a:cubicBezTo>
                  <a:cubicBezTo>
                    <a:pt x="5628" y="6782"/>
                    <a:pt x="4846" y="7080"/>
                    <a:pt x="4065" y="7080"/>
                  </a:cubicBezTo>
                  <a:cubicBezTo>
                    <a:pt x="3283" y="7080"/>
                    <a:pt x="2502" y="6782"/>
                    <a:pt x="1906" y="6187"/>
                  </a:cubicBezTo>
                  <a:cubicBezTo>
                    <a:pt x="1311" y="5621"/>
                    <a:pt x="983" y="4847"/>
                    <a:pt x="983" y="4043"/>
                  </a:cubicBezTo>
                  <a:cubicBezTo>
                    <a:pt x="983" y="3239"/>
                    <a:pt x="1311" y="2465"/>
                    <a:pt x="1906" y="1869"/>
                  </a:cubicBezTo>
                  <a:cubicBezTo>
                    <a:pt x="2502" y="1274"/>
                    <a:pt x="3276" y="976"/>
                    <a:pt x="4050" y="976"/>
                  </a:cubicBezTo>
                  <a:close/>
                  <a:moveTo>
                    <a:pt x="4050" y="1"/>
                  </a:moveTo>
                  <a:cubicBezTo>
                    <a:pt x="3015" y="1"/>
                    <a:pt x="1980" y="395"/>
                    <a:pt x="1191" y="1185"/>
                  </a:cubicBezTo>
                  <a:cubicBezTo>
                    <a:pt x="417" y="1959"/>
                    <a:pt x="0" y="2971"/>
                    <a:pt x="0" y="4043"/>
                  </a:cubicBezTo>
                  <a:cubicBezTo>
                    <a:pt x="0" y="5115"/>
                    <a:pt x="417" y="6127"/>
                    <a:pt x="1191" y="6901"/>
                  </a:cubicBezTo>
                  <a:cubicBezTo>
                    <a:pt x="1966" y="7705"/>
                    <a:pt x="3008" y="8092"/>
                    <a:pt x="4050" y="8092"/>
                  </a:cubicBezTo>
                  <a:cubicBezTo>
                    <a:pt x="5092" y="8092"/>
                    <a:pt x="6134" y="7705"/>
                    <a:pt x="6908" y="6901"/>
                  </a:cubicBezTo>
                  <a:cubicBezTo>
                    <a:pt x="7682" y="6127"/>
                    <a:pt x="8099" y="5115"/>
                    <a:pt x="8099" y="4043"/>
                  </a:cubicBezTo>
                  <a:cubicBezTo>
                    <a:pt x="8099" y="2971"/>
                    <a:pt x="7682" y="1959"/>
                    <a:pt x="6908" y="1185"/>
                  </a:cubicBezTo>
                  <a:cubicBezTo>
                    <a:pt x="6119" y="395"/>
                    <a:pt x="5084" y="1"/>
                    <a:pt x="4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p:nvPr/>
          </p:nvSpPr>
          <p:spPr>
            <a:xfrm>
              <a:off x="2246788" y="1533479"/>
              <a:ext cx="278500" cy="295613"/>
            </a:xfrm>
            <a:custGeom>
              <a:avLst/>
              <a:gdLst/>
              <a:ahLst/>
              <a:cxnLst/>
              <a:rect l="l" t="t" r="r" b="b"/>
              <a:pathLst>
                <a:path w="16079" h="15990" extrusionOk="0">
                  <a:moveTo>
                    <a:pt x="5509" y="983"/>
                  </a:moveTo>
                  <a:cubicBezTo>
                    <a:pt x="6670" y="983"/>
                    <a:pt x="7831" y="1430"/>
                    <a:pt x="8724" y="2293"/>
                  </a:cubicBezTo>
                  <a:cubicBezTo>
                    <a:pt x="9558" y="3157"/>
                    <a:pt x="10034" y="4288"/>
                    <a:pt x="10034" y="5509"/>
                  </a:cubicBezTo>
                  <a:cubicBezTo>
                    <a:pt x="10034" y="6730"/>
                    <a:pt x="9558" y="7861"/>
                    <a:pt x="8724" y="8695"/>
                  </a:cubicBezTo>
                  <a:cubicBezTo>
                    <a:pt x="7831" y="9588"/>
                    <a:pt x="6670" y="10034"/>
                    <a:pt x="5512" y="10034"/>
                  </a:cubicBezTo>
                  <a:cubicBezTo>
                    <a:pt x="4355" y="10034"/>
                    <a:pt x="3201" y="9588"/>
                    <a:pt x="2323" y="8695"/>
                  </a:cubicBezTo>
                  <a:cubicBezTo>
                    <a:pt x="1459" y="7861"/>
                    <a:pt x="983" y="6730"/>
                    <a:pt x="983" y="5509"/>
                  </a:cubicBezTo>
                  <a:cubicBezTo>
                    <a:pt x="983" y="4288"/>
                    <a:pt x="1459" y="3157"/>
                    <a:pt x="2323" y="2293"/>
                  </a:cubicBezTo>
                  <a:cubicBezTo>
                    <a:pt x="3186" y="1430"/>
                    <a:pt x="4348" y="983"/>
                    <a:pt x="5509" y="983"/>
                  </a:cubicBezTo>
                  <a:close/>
                  <a:moveTo>
                    <a:pt x="5509" y="1"/>
                  </a:moveTo>
                  <a:cubicBezTo>
                    <a:pt x="4094" y="1"/>
                    <a:pt x="2680" y="537"/>
                    <a:pt x="1608" y="1608"/>
                  </a:cubicBezTo>
                  <a:cubicBezTo>
                    <a:pt x="566" y="2651"/>
                    <a:pt x="1" y="4020"/>
                    <a:pt x="1" y="5509"/>
                  </a:cubicBezTo>
                  <a:cubicBezTo>
                    <a:pt x="1" y="6968"/>
                    <a:pt x="566" y="8367"/>
                    <a:pt x="1608" y="9409"/>
                  </a:cubicBezTo>
                  <a:cubicBezTo>
                    <a:pt x="2680" y="10481"/>
                    <a:pt x="4109" y="11017"/>
                    <a:pt x="5509" y="11017"/>
                  </a:cubicBezTo>
                  <a:cubicBezTo>
                    <a:pt x="6759" y="11017"/>
                    <a:pt x="8010" y="10600"/>
                    <a:pt x="9052" y="9737"/>
                  </a:cubicBezTo>
                  <a:lnTo>
                    <a:pt x="11077" y="11761"/>
                  </a:lnTo>
                  <a:cubicBezTo>
                    <a:pt x="10987" y="12089"/>
                    <a:pt x="11077" y="12476"/>
                    <a:pt x="11315" y="12714"/>
                  </a:cubicBezTo>
                  <a:lnTo>
                    <a:pt x="14292" y="15692"/>
                  </a:lnTo>
                  <a:cubicBezTo>
                    <a:pt x="14501" y="15900"/>
                    <a:pt x="14739" y="15989"/>
                    <a:pt x="15007" y="15989"/>
                  </a:cubicBezTo>
                  <a:cubicBezTo>
                    <a:pt x="15245" y="15989"/>
                    <a:pt x="15513" y="15900"/>
                    <a:pt x="15691" y="15692"/>
                  </a:cubicBezTo>
                  <a:cubicBezTo>
                    <a:pt x="16079" y="15304"/>
                    <a:pt x="16079" y="14679"/>
                    <a:pt x="15691" y="14292"/>
                  </a:cubicBezTo>
                  <a:lnTo>
                    <a:pt x="12714" y="11315"/>
                  </a:lnTo>
                  <a:cubicBezTo>
                    <a:pt x="12537" y="11137"/>
                    <a:pt x="12293" y="11043"/>
                    <a:pt x="12033" y="11043"/>
                  </a:cubicBezTo>
                  <a:cubicBezTo>
                    <a:pt x="11944" y="11043"/>
                    <a:pt x="11853" y="11054"/>
                    <a:pt x="11761" y="11077"/>
                  </a:cubicBezTo>
                  <a:lnTo>
                    <a:pt x="9737" y="9052"/>
                  </a:lnTo>
                  <a:cubicBezTo>
                    <a:pt x="10570" y="8040"/>
                    <a:pt x="11017" y="6819"/>
                    <a:pt x="11017" y="5509"/>
                  </a:cubicBezTo>
                  <a:cubicBezTo>
                    <a:pt x="11017" y="4020"/>
                    <a:pt x="10451" y="2651"/>
                    <a:pt x="9409" y="1608"/>
                  </a:cubicBezTo>
                  <a:cubicBezTo>
                    <a:pt x="8337" y="537"/>
                    <a:pt x="6923" y="1"/>
                    <a:pt x="55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42"/>
          <p:cNvSpPr txBox="1"/>
          <p:nvPr/>
        </p:nvSpPr>
        <p:spPr>
          <a:xfrm>
            <a:off x="2783538" y="1873764"/>
            <a:ext cx="4157634" cy="1517137"/>
          </a:xfrm>
          <a:prstGeom prst="rect">
            <a:avLst/>
          </a:prstGeom>
          <a:noFill/>
          <a:ln>
            <a:noFill/>
          </a:ln>
        </p:spPr>
        <p:txBody>
          <a:bodyPr spcFirstLastPara="1" wrap="square" lIns="91425" tIns="91425" rIns="91425" bIns="91425" anchor="ctr" anchorCtr="0">
            <a:noAutofit/>
          </a:bodyPr>
          <a:lstStyle/>
          <a:p>
            <a:pPr algn="just"/>
            <a:r>
              <a:rPr lang="en-US" sz="1300" dirty="0" err="1">
                <a:latin typeface="Fira Sans Extra Condensed "/>
              </a:rPr>
              <a:t>Scopul</a:t>
            </a:r>
            <a:r>
              <a:rPr lang="en-US" sz="1300" dirty="0">
                <a:latin typeface="Fira Sans Extra Condensed "/>
              </a:rPr>
              <a:t> principal al </a:t>
            </a:r>
            <a:r>
              <a:rPr lang="en-US" sz="1300" dirty="0" err="1">
                <a:latin typeface="Fira Sans Extra Condensed "/>
              </a:rPr>
              <a:t>unei</a:t>
            </a:r>
            <a:r>
              <a:rPr lang="en-US" sz="1300" dirty="0">
                <a:latin typeface="Fira Sans Extra Condensed "/>
              </a:rPr>
              <a:t> </a:t>
            </a:r>
            <a:r>
              <a:rPr lang="en-US" sz="1300" dirty="0" err="1">
                <a:latin typeface="Fira Sans Extra Condensed "/>
              </a:rPr>
              <a:t>reprezentări</a:t>
            </a:r>
            <a:r>
              <a:rPr lang="en-US" sz="1300" dirty="0">
                <a:latin typeface="Fira Sans Extra Condensed "/>
              </a:rPr>
              <a:t> </a:t>
            </a:r>
            <a:r>
              <a:rPr lang="en-US" sz="1300" dirty="0" err="1">
                <a:latin typeface="Fira Sans Extra Condensed "/>
              </a:rPr>
              <a:t>schematice</a:t>
            </a:r>
            <a:r>
              <a:rPr lang="en-US" sz="1300" dirty="0">
                <a:latin typeface="Fira Sans Extra Condensed "/>
              </a:rPr>
              <a:t> </a:t>
            </a:r>
            <a:r>
              <a:rPr lang="en-US" sz="1300" dirty="0" err="1">
                <a:latin typeface="Fira Sans Extra Condensed "/>
              </a:rPr>
              <a:t>este</a:t>
            </a:r>
            <a:r>
              <a:rPr lang="en-US" sz="1300" dirty="0">
                <a:latin typeface="Fira Sans Extra Condensed "/>
              </a:rPr>
              <a:t> de a </a:t>
            </a:r>
            <a:r>
              <a:rPr lang="en-US" sz="1300" dirty="0" err="1">
                <a:latin typeface="Fira Sans Extra Condensed "/>
              </a:rPr>
              <a:t>evidenția</a:t>
            </a:r>
            <a:r>
              <a:rPr lang="en-US" sz="1300" dirty="0">
                <a:latin typeface="Fira Sans Extra Condensed "/>
              </a:rPr>
              <a:t> </a:t>
            </a:r>
            <a:r>
              <a:rPr lang="en-US" sz="1300" dirty="0" err="1">
                <a:latin typeface="Fira Sans Extra Condensed "/>
              </a:rPr>
              <a:t>modul</a:t>
            </a:r>
            <a:r>
              <a:rPr lang="en-US" sz="1300" dirty="0">
                <a:latin typeface="Fira Sans Extra Condensed "/>
              </a:rPr>
              <a:t> </a:t>
            </a:r>
            <a:r>
              <a:rPr lang="en-US" sz="1300" dirty="0" err="1">
                <a:latin typeface="Fira Sans Extra Condensed "/>
              </a:rPr>
              <a:t>în</a:t>
            </a:r>
            <a:r>
              <a:rPr lang="en-US" sz="1300" dirty="0">
                <a:latin typeface="Fira Sans Extra Condensed "/>
              </a:rPr>
              <a:t> care </a:t>
            </a:r>
            <a:r>
              <a:rPr lang="en-US" sz="1300" dirty="0" err="1">
                <a:latin typeface="Fira Sans Extra Condensed "/>
              </a:rPr>
              <a:t>utilizatorii</a:t>
            </a:r>
            <a:r>
              <a:rPr lang="en-US" sz="1300" dirty="0">
                <a:latin typeface="Fira Sans Extra Condensed "/>
              </a:rPr>
              <a:t> pot </a:t>
            </a:r>
            <a:r>
              <a:rPr lang="en-US" sz="1300" dirty="0" err="1">
                <a:latin typeface="Fira Sans Extra Condensed "/>
              </a:rPr>
              <a:t>naviga</a:t>
            </a:r>
            <a:r>
              <a:rPr lang="en-US" sz="1300" dirty="0">
                <a:latin typeface="Fira Sans Extra Condensed "/>
              </a:rPr>
              <a:t> </a:t>
            </a:r>
            <a:r>
              <a:rPr lang="en-US" sz="1300" dirty="0" err="1">
                <a:latin typeface="Fira Sans Extra Condensed "/>
              </a:rPr>
              <a:t>prin</a:t>
            </a:r>
            <a:r>
              <a:rPr lang="en-US" sz="1300" dirty="0">
                <a:latin typeface="Fira Sans Extra Condensed "/>
              </a:rPr>
              <a:t> site, de la </a:t>
            </a:r>
            <a:r>
              <a:rPr lang="en-US" sz="1300" dirty="0" err="1">
                <a:latin typeface="Fira Sans Extra Condensed "/>
              </a:rPr>
              <a:t>pagina</a:t>
            </a:r>
            <a:r>
              <a:rPr lang="en-US" sz="1300" dirty="0">
                <a:latin typeface="Fira Sans Extra Condensed "/>
              </a:rPr>
              <a:t> de start </a:t>
            </a:r>
            <a:r>
              <a:rPr lang="en-US" sz="1300" dirty="0" err="1">
                <a:latin typeface="Fira Sans Extra Condensed "/>
              </a:rPr>
              <a:t>către</a:t>
            </a:r>
            <a:r>
              <a:rPr lang="en-US" sz="1300" dirty="0">
                <a:latin typeface="Fira Sans Extra Condensed "/>
              </a:rPr>
              <a:t> </a:t>
            </a:r>
            <a:r>
              <a:rPr lang="en-US" sz="1300" dirty="0" err="1">
                <a:latin typeface="Fira Sans Extra Condensed "/>
              </a:rPr>
              <a:t>alte</a:t>
            </a:r>
            <a:r>
              <a:rPr lang="en-US" sz="1300" dirty="0">
                <a:latin typeface="Fira Sans Extra Condensed "/>
              </a:rPr>
              <a:t> </a:t>
            </a:r>
            <a:r>
              <a:rPr lang="en-US" sz="1300" dirty="0" err="1">
                <a:latin typeface="Fira Sans Extra Condensed "/>
              </a:rPr>
              <a:t>pagini</a:t>
            </a:r>
            <a:r>
              <a:rPr lang="en-US" sz="1300" dirty="0">
                <a:latin typeface="Fira Sans Extra Condensed "/>
              </a:rPr>
              <a:t> </a:t>
            </a:r>
            <a:r>
              <a:rPr lang="en-US" sz="1300" dirty="0" err="1">
                <a:latin typeface="Fira Sans Extra Condensed "/>
              </a:rPr>
              <a:t>și</a:t>
            </a:r>
            <a:r>
              <a:rPr lang="en-US" sz="1300" dirty="0">
                <a:latin typeface="Fira Sans Extra Condensed "/>
              </a:rPr>
              <a:t> </a:t>
            </a:r>
            <a:r>
              <a:rPr lang="en-US" sz="1300" dirty="0" err="1">
                <a:latin typeface="Fira Sans Extra Condensed "/>
              </a:rPr>
              <a:t>secțiuni</a:t>
            </a:r>
            <a:r>
              <a:rPr lang="en-US" sz="1300" dirty="0">
                <a:latin typeface="Fira Sans Extra Condensed "/>
              </a:rPr>
              <a:t> </a:t>
            </a:r>
            <a:r>
              <a:rPr lang="en-US" sz="1300" dirty="0" err="1">
                <a:latin typeface="Fira Sans Extra Condensed "/>
              </a:rPr>
              <a:t>relevante</a:t>
            </a:r>
            <a:r>
              <a:rPr lang="en-US" sz="1300" dirty="0">
                <a:latin typeface="Fira Sans Extra Condensed "/>
              </a:rPr>
              <a:t>. </a:t>
            </a:r>
            <a:r>
              <a:rPr lang="en-US" sz="1300" dirty="0" err="1">
                <a:latin typeface="Fira Sans Extra Condensed "/>
              </a:rPr>
              <a:t>Acest</a:t>
            </a:r>
            <a:r>
              <a:rPr lang="en-US" sz="1300" dirty="0">
                <a:latin typeface="Fira Sans Extra Condensed "/>
              </a:rPr>
              <a:t> </a:t>
            </a:r>
            <a:r>
              <a:rPr lang="en-US" sz="1300" dirty="0" err="1">
                <a:latin typeface="Fira Sans Extra Condensed "/>
              </a:rPr>
              <a:t>lucru</a:t>
            </a:r>
            <a:r>
              <a:rPr lang="en-US" sz="1300" dirty="0">
                <a:latin typeface="Fira Sans Extra Condensed "/>
              </a:rPr>
              <a:t> </a:t>
            </a:r>
            <a:r>
              <a:rPr lang="en-US" sz="1300" dirty="0" err="1">
                <a:latin typeface="Fira Sans Extra Condensed "/>
              </a:rPr>
              <a:t>poate</a:t>
            </a:r>
            <a:r>
              <a:rPr lang="en-US" sz="1300" dirty="0">
                <a:latin typeface="Fira Sans Extra Condensed "/>
              </a:rPr>
              <a:t> include </a:t>
            </a:r>
            <a:r>
              <a:rPr lang="en-US" sz="1300" dirty="0" err="1">
                <a:latin typeface="Fira Sans Extra Condensed "/>
              </a:rPr>
              <a:t>ierarhia</a:t>
            </a:r>
            <a:r>
              <a:rPr lang="en-US" sz="1300" dirty="0">
                <a:latin typeface="Fira Sans Extra Condensed "/>
              </a:rPr>
              <a:t> </a:t>
            </a:r>
            <a:r>
              <a:rPr lang="en-US" sz="1300" dirty="0" err="1">
                <a:latin typeface="Fira Sans Extra Condensed "/>
              </a:rPr>
              <a:t>paginilor</a:t>
            </a:r>
            <a:r>
              <a:rPr lang="en-US" sz="1300" dirty="0">
                <a:latin typeface="Fira Sans Extra Condensed "/>
              </a:rPr>
              <a:t>, </a:t>
            </a:r>
            <a:r>
              <a:rPr lang="en-US" sz="1300" dirty="0" err="1">
                <a:latin typeface="Fira Sans Extra Condensed "/>
              </a:rPr>
              <a:t>legăturile</a:t>
            </a:r>
            <a:r>
              <a:rPr lang="en-US" sz="1300" dirty="0">
                <a:latin typeface="Fira Sans Extra Condensed "/>
              </a:rPr>
              <a:t> </a:t>
            </a:r>
            <a:r>
              <a:rPr lang="en-US" sz="1300" dirty="0" err="1">
                <a:latin typeface="Fira Sans Extra Condensed "/>
              </a:rPr>
              <a:t>dintre</a:t>
            </a:r>
            <a:r>
              <a:rPr lang="en-US" sz="1300" dirty="0">
                <a:latin typeface="Fira Sans Extra Condensed "/>
              </a:rPr>
              <a:t> </a:t>
            </a:r>
            <a:r>
              <a:rPr lang="en-US" sz="1300" dirty="0" err="1">
                <a:latin typeface="Fira Sans Extra Condensed "/>
              </a:rPr>
              <a:t>ele</a:t>
            </a:r>
            <a:r>
              <a:rPr lang="en-US" sz="1300" dirty="0">
                <a:latin typeface="Fira Sans Extra Condensed "/>
              </a:rPr>
              <a:t>, </a:t>
            </a:r>
            <a:r>
              <a:rPr lang="en-US" sz="1300" dirty="0" err="1">
                <a:latin typeface="Fira Sans Extra Condensed "/>
              </a:rPr>
              <a:t>meniurile</a:t>
            </a:r>
            <a:r>
              <a:rPr lang="en-US" sz="1300" dirty="0">
                <a:latin typeface="Fira Sans Extra Condensed "/>
              </a:rPr>
              <a:t> de </a:t>
            </a:r>
            <a:r>
              <a:rPr lang="en-US" sz="1300" dirty="0" err="1">
                <a:latin typeface="Fira Sans Extra Condensed "/>
              </a:rPr>
              <a:t>navigare</a:t>
            </a:r>
            <a:r>
              <a:rPr lang="en-US" sz="1300" dirty="0">
                <a:latin typeface="Fira Sans Extra Condensed "/>
              </a:rPr>
              <a:t>, </a:t>
            </a:r>
            <a:r>
              <a:rPr lang="en-US" sz="1300" dirty="0" err="1">
                <a:latin typeface="Fira Sans Extra Condensed "/>
              </a:rPr>
              <a:t>fluxurile</a:t>
            </a:r>
            <a:r>
              <a:rPr lang="en-US" sz="1300" dirty="0">
                <a:latin typeface="Fira Sans Extra Condensed "/>
              </a:rPr>
              <a:t> de date </a:t>
            </a:r>
            <a:r>
              <a:rPr lang="en-US" sz="1300" dirty="0" err="1">
                <a:latin typeface="Fira Sans Extra Condensed "/>
              </a:rPr>
              <a:t>sau</a:t>
            </a:r>
            <a:r>
              <a:rPr lang="en-US" sz="1300" dirty="0">
                <a:latin typeface="Fira Sans Extra Condensed "/>
              </a:rPr>
              <a:t> </a:t>
            </a:r>
            <a:r>
              <a:rPr lang="en-US" sz="1300" dirty="0" err="1">
                <a:latin typeface="Fira Sans Extra Condensed "/>
              </a:rPr>
              <a:t>alte</a:t>
            </a:r>
            <a:r>
              <a:rPr lang="en-US" sz="1300" dirty="0">
                <a:latin typeface="Fira Sans Extra Condensed "/>
              </a:rPr>
              <a:t> </a:t>
            </a:r>
            <a:r>
              <a:rPr lang="en-US" sz="1300" dirty="0" err="1">
                <a:latin typeface="Fira Sans Extra Condensed "/>
              </a:rPr>
              <a:t>elemente</a:t>
            </a:r>
            <a:r>
              <a:rPr lang="en-US" sz="1300" dirty="0">
                <a:latin typeface="Fira Sans Extra Condensed "/>
              </a:rPr>
              <a:t> interactive.</a:t>
            </a:r>
            <a:r>
              <a:rPr lang="ro-MD" sz="1300" dirty="0">
                <a:latin typeface="Fira Sans Extra Condensed "/>
              </a:rPr>
              <a:t> </a:t>
            </a:r>
            <a:r>
              <a:rPr lang="ro-MD" sz="1300" dirty="0" err="1">
                <a:latin typeface="Fira Sans Extra Condensed"/>
                <a:ea typeface="Fira Sans Extra Condensed"/>
                <a:cs typeface="Fira Sans Extra Condensed"/>
                <a:sym typeface="Fira Sans Extra Condensed"/>
              </a:rPr>
              <a:t>Sitemap</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este</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utilă</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în</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fazele</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inițiale</a:t>
            </a:r>
            <a:r>
              <a:rPr lang="en-US" sz="1300" dirty="0">
                <a:latin typeface="Fira Sans Extra Condensed"/>
                <a:ea typeface="Fira Sans Extra Condensed"/>
                <a:cs typeface="Fira Sans Extra Condensed"/>
                <a:sym typeface="Fira Sans Extra Condensed"/>
              </a:rPr>
              <a:t> de </a:t>
            </a:r>
            <a:r>
              <a:rPr lang="en-US" sz="1300" dirty="0" err="1">
                <a:latin typeface="Fira Sans Extra Condensed"/>
                <a:ea typeface="Fira Sans Extra Condensed"/>
                <a:cs typeface="Fira Sans Extra Condensed"/>
                <a:sym typeface="Fira Sans Extra Condensed"/>
              </a:rPr>
              <a:t>proiectare</a:t>
            </a:r>
            <a:r>
              <a:rPr lang="en-US" sz="1300" dirty="0">
                <a:latin typeface="Fira Sans Extra Condensed"/>
                <a:ea typeface="Fira Sans Extra Condensed"/>
                <a:cs typeface="Fira Sans Extra Condensed"/>
                <a:sym typeface="Fira Sans Extra Condensed"/>
              </a:rPr>
              <a:t> a </a:t>
            </a:r>
            <a:r>
              <a:rPr lang="en-US" sz="1300" dirty="0" err="1">
                <a:latin typeface="Fira Sans Extra Condensed"/>
                <a:ea typeface="Fira Sans Extra Condensed"/>
                <a:cs typeface="Fira Sans Extra Condensed"/>
                <a:sym typeface="Fira Sans Extra Condensed"/>
              </a:rPr>
              <a:t>unui</a:t>
            </a:r>
            <a:r>
              <a:rPr lang="en-US" sz="1300" dirty="0">
                <a:latin typeface="Fira Sans Extra Condensed"/>
                <a:ea typeface="Fira Sans Extra Condensed"/>
                <a:cs typeface="Fira Sans Extra Condensed"/>
                <a:sym typeface="Fira Sans Extra Condensed"/>
              </a:rPr>
              <a:t> site web, </a:t>
            </a:r>
            <a:r>
              <a:rPr lang="en-US" sz="1300" dirty="0" err="1">
                <a:latin typeface="Fira Sans Extra Condensed"/>
                <a:ea typeface="Fira Sans Extra Condensed"/>
                <a:cs typeface="Fira Sans Extra Condensed"/>
                <a:sym typeface="Fira Sans Extra Condensed"/>
              </a:rPr>
              <a:t>ajutând</a:t>
            </a:r>
            <a:r>
              <a:rPr lang="en-US" sz="1300" dirty="0">
                <a:latin typeface="Fira Sans Extra Condensed"/>
                <a:ea typeface="Fira Sans Extra Condensed"/>
                <a:cs typeface="Fira Sans Extra Condensed"/>
                <a:sym typeface="Fira Sans Extra Condensed"/>
              </a:rPr>
              <a:t> la </a:t>
            </a:r>
            <a:r>
              <a:rPr lang="en-US" sz="1300" dirty="0" err="1">
                <a:latin typeface="Fira Sans Extra Condensed"/>
                <a:ea typeface="Fira Sans Extra Condensed"/>
                <a:cs typeface="Fira Sans Extra Condensed"/>
                <a:sym typeface="Fira Sans Extra Condensed"/>
              </a:rPr>
              <a:t>clarificarea</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și</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comunicarea</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ideilor</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între</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membrii</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echipei</a:t>
            </a:r>
            <a:r>
              <a:rPr lang="en-US" sz="1300" dirty="0">
                <a:latin typeface="Fira Sans Extra Condensed"/>
                <a:ea typeface="Fira Sans Extra Condensed"/>
                <a:cs typeface="Fira Sans Extra Condensed"/>
                <a:sym typeface="Fira Sans Extra Condensed"/>
              </a:rPr>
              <a:t> de </a:t>
            </a:r>
            <a:r>
              <a:rPr lang="en-US" sz="1300" dirty="0" err="1">
                <a:latin typeface="Fira Sans Extra Condensed"/>
                <a:ea typeface="Fira Sans Extra Condensed"/>
                <a:cs typeface="Fira Sans Extra Condensed"/>
                <a:sym typeface="Fira Sans Extra Condensed"/>
              </a:rPr>
              <a:t>dezvoltare</a:t>
            </a:r>
            <a:r>
              <a:rPr lang="en-US" sz="1300" dirty="0">
                <a:latin typeface="Fira Sans Extra Condensed"/>
                <a:ea typeface="Fira Sans Extra Condensed"/>
                <a:cs typeface="Fira Sans Extra Condensed"/>
                <a:sym typeface="Fira Sans Extra Condensed"/>
              </a:rPr>
              <a:t> </a:t>
            </a:r>
            <a:r>
              <a:rPr lang="en-US" sz="1300" dirty="0" err="1">
                <a:latin typeface="Fira Sans Extra Condensed"/>
                <a:ea typeface="Fira Sans Extra Condensed"/>
                <a:cs typeface="Fira Sans Extra Condensed"/>
                <a:sym typeface="Fira Sans Extra Condensed"/>
              </a:rPr>
              <a:t>și</a:t>
            </a:r>
            <a:r>
              <a:rPr lang="en-US" sz="1300" dirty="0">
                <a:latin typeface="Fira Sans Extra Condensed"/>
                <a:ea typeface="Fira Sans Extra Condensed"/>
                <a:cs typeface="Fira Sans Extra Condensed"/>
                <a:sym typeface="Fira Sans Extra Condensed"/>
              </a:rPr>
              <a:t> a </a:t>
            </a:r>
            <a:r>
              <a:rPr lang="en-US" sz="1300" dirty="0" err="1">
                <a:latin typeface="Fira Sans Extra Condensed"/>
                <a:ea typeface="Fira Sans Extra Condensed"/>
                <a:cs typeface="Fira Sans Extra Condensed"/>
                <a:sym typeface="Fira Sans Extra Condensed"/>
              </a:rPr>
              <a:t>clienților</a:t>
            </a:r>
            <a:r>
              <a:rPr lang="en-US" sz="1300" dirty="0">
                <a:latin typeface="Fira Sans Extra Condensed"/>
                <a:ea typeface="Fira Sans Extra Condensed"/>
                <a:cs typeface="Fira Sans Extra Condensed"/>
                <a:sym typeface="Fira Sans Extra Condensed"/>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D543-F218-7E6D-9A02-0EF7F2DE6178}"/>
              </a:ext>
            </a:extLst>
          </p:cNvPr>
          <p:cNvSpPr>
            <a:spLocks noGrp="1"/>
          </p:cNvSpPr>
          <p:nvPr>
            <p:ph type="title"/>
          </p:nvPr>
        </p:nvSpPr>
        <p:spPr>
          <a:xfrm>
            <a:off x="1804415" y="1099719"/>
            <a:ext cx="6034083" cy="572700"/>
          </a:xfrm>
        </p:spPr>
        <p:txBody>
          <a:bodyPr/>
          <a:lstStyle/>
          <a:p>
            <a:r>
              <a:rPr lang="ro-MD" dirty="0"/>
              <a:t>Ce este un </a:t>
            </a:r>
            <a:r>
              <a:rPr lang="ro-MD" dirty="0" err="1"/>
              <a:t>wireframe</a:t>
            </a:r>
            <a:r>
              <a:rPr lang="ro-MD" dirty="0"/>
              <a:t> ?</a:t>
            </a:r>
            <a:endParaRPr lang="en-US" dirty="0"/>
          </a:p>
        </p:txBody>
      </p:sp>
      <p:sp>
        <p:nvSpPr>
          <p:cNvPr id="3" name="Text Placeholder 2">
            <a:extLst>
              <a:ext uri="{FF2B5EF4-FFF2-40B4-BE49-F238E27FC236}">
                <a16:creationId xmlns:a16="http://schemas.microsoft.com/office/drawing/2014/main" id="{0FC493ED-C690-7EB2-094D-59E93187CEAF}"/>
              </a:ext>
            </a:extLst>
          </p:cNvPr>
          <p:cNvSpPr>
            <a:spLocks noGrp="1"/>
          </p:cNvSpPr>
          <p:nvPr>
            <p:ph type="body" idx="1"/>
          </p:nvPr>
        </p:nvSpPr>
        <p:spPr>
          <a:xfrm>
            <a:off x="1658112" y="1779199"/>
            <a:ext cx="6211020" cy="2288971"/>
          </a:xfrm>
        </p:spPr>
        <p:txBody>
          <a:bodyPr/>
          <a:lstStyle/>
          <a:p>
            <a:pPr marL="0" indent="0" algn="just">
              <a:buNone/>
            </a:pPr>
            <a:r>
              <a:rPr lang="ro-MD" dirty="0"/>
              <a:t>        </a:t>
            </a:r>
            <a:r>
              <a:rPr lang="en-US" b="1" dirty="0"/>
              <a:t>Un wireframe </a:t>
            </a:r>
            <a:r>
              <a:rPr lang="en-US" dirty="0" err="1"/>
              <a:t>este</a:t>
            </a:r>
            <a:r>
              <a:rPr lang="en-US" dirty="0"/>
              <a:t> un </a:t>
            </a:r>
            <a:r>
              <a:rPr lang="en-US" dirty="0" err="1"/>
              <a:t>schelet</a:t>
            </a:r>
            <a:r>
              <a:rPr lang="en-US" dirty="0"/>
              <a:t>, un concept </a:t>
            </a:r>
            <a:r>
              <a:rPr lang="en-US" dirty="0" err="1"/>
              <a:t>grafic</a:t>
            </a:r>
            <a:r>
              <a:rPr lang="en-US" dirty="0"/>
              <a:t>, al </a:t>
            </a:r>
            <a:r>
              <a:rPr lang="en-US" dirty="0" err="1"/>
              <a:t>unei</a:t>
            </a:r>
            <a:r>
              <a:rPr lang="en-US" dirty="0"/>
              <a:t> </a:t>
            </a:r>
            <a:r>
              <a:rPr lang="en-US" dirty="0" err="1"/>
              <a:t>pagini</a:t>
            </a:r>
            <a:r>
              <a:rPr lang="en-US" dirty="0"/>
              <a:t> </a:t>
            </a:r>
            <a:r>
              <a:rPr lang="en-US" dirty="0" err="1"/>
              <a:t>dintr</a:t>
            </a:r>
            <a:r>
              <a:rPr lang="en-US" dirty="0"/>
              <a:t>-o </a:t>
            </a:r>
            <a:r>
              <a:rPr lang="en-US" dirty="0" err="1"/>
              <a:t>aplicație</a:t>
            </a:r>
            <a:r>
              <a:rPr lang="en-US" dirty="0"/>
              <a:t> </a:t>
            </a:r>
            <a:r>
              <a:rPr lang="en-US" dirty="0" err="1"/>
              <a:t>sau</a:t>
            </a:r>
            <a:r>
              <a:rPr lang="en-US" dirty="0"/>
              <a:t> un website.</a:t>
            </a:r>
          </a:p>
          <a:p>
            <a:pPr marL="0" indent="0" algn="just">
              <a:buNone/>
            </a:pPr>
            <a:r>
              <a:rPr lang="en-US" dirty="0" err="1"/>
              <a:t>Conține</a:t>
            </a:r>
            <a:r>
              <a:rPr lang="en-US" dirty="0"/>
              <a:t> </a:t>
            </a:r>
            <a:r>
              <a:rPr lang="en-US" dirty="0" err="1"/>
              <a:t>doar</a:t>
            </a:r>
            <a:r>
              <a:rPr lang="en-US" dirty="0"/>
              <a:t> </a:t>
            </a:r>
            <a:r>
              <a:rPr lang="en-US" dirty="0" err="1"/>
              <a:t>informații</a:t>
            </a:r>
            <a:r>
              <a:rPr lang="en-US" dirty="0"/>
              <a:t> </a:t>
            </a:r>
            <a:r>
              <a:rPr lang="en-US" dirty="0" err="1"/>
              <a:t>referitoare</a:t>
            </a:r>
            <a:r>
              <a:rPr lang="en-US" dirty="0"/>
              <a:t> la </a:t>
            </a:r>
            <a:r>
              <a:rPr lang="en-US" dirty="0" err="1"/>
              <a:t>structură</a:t>
            </a:r>
            <a:r>
              <a:rPr lang="en-US" dirty="0"/>
              <a:t>, </a:t>
            </a:r>
            <a:r>
              <a:rPr lang="en-US" dirty="0" err="1"/>
              <a:t>conținut</a:t>
            </a:r>
            <a:r>
              <a:rPr lang="en-US" dirty="0"/>
              <a:t>, </a:t>
            </a:r>
            <a:r>
              <a:rPr lang="en-US" dirty="0" err="1"/>
              <a:t>aranjare</a:t>
            </a:r>
            <a:r>
              <a:rPr lang="en-US" dirty="0"/>
              <a:t> </a:t>
            </a:r>
            <a:r>
              <a:rPr lang="en-US" dirty="0" err="1"/>
              <a:t>în</a:t>
            </a:r>
            <a:r>
              <a:rPr lang="en-US" dirty="0"/>
              <a:t> </a:t>
            </a:r>
            <a:r>
              <a:rPr lang="en-US" dirty="0" err="1"/>
              <a:t>pagină</a:t>
            </a:r>
            <a:r>
              <a:rPr lang="en-US" dirty="0"/>
              <a:t>, </a:t>
            </a:r>
            <a:r>
              <a:rPr lang="en-US" dirty="0" err="1"/>
              <a:t>puncte</a:t>
            </a:r>
            <a:r>
              <a:rPr lang="en-US" dirty="0"/>
              <a:t> </a:t>
            </a:r>
            <a:r>
              <a:rPr lang="en-US" dirty="0" err="1"/>
              <a:t>cheie</a:t>
            </a:r>
            <a:r>
              <a:rPr lang="en-US" dirty="0"/>
              <a:t> de </a:t>
            </a:r>
            <a:r>
              <a:rPr lang="en-US" dirty="0" err="1"/>
              <a:t>interes</a:t>
            </a:r>
            <a:r>
              <a:rPr lang="en-US" dirty="0"/>
              <a:t>, story, journey, </a:t>
            </a:r>
            <a:r>
              <a:rPr lang="en-US" dirty="0" err="1"/>
              <a:t>omițând</a:t>
            </a:r>
            <a:r>
              <a:rPr lang="en-US" dirty="0"/>
              <a:t> </a:t>
            </a:r>
            <a:r>
              <a:rPr lang="en-US" dirty="0" err="1"/>
              <a:t>complet</a:t>
            </a:r>
            <a:r>
              <a:rPr lang="en-US" dirty="0"/>
              <a:t> </a:t>
            </a:r>
            <a:r>
              <a:rPr lang="en-US" dirty="0" err="1"/>
              <a:t>orice</a:t>
            </a:r>
            <a:r>
              <a:rPr lang="en-US" dirty="0"/>
              <a:t> </a:t>
            </a:r>
            <a:r>
              <a:rPr lang="en-US" dirty="0" err="1"/>
              <a:t>detaliu</a:t>
            </a:r>
            <a:r>
              <a:rPr lang="en-US" dirty="0"/>
              <a:t> </a:t>
            </a:r>
            <a:r>
              <a:rPr lang="en-US" dirty="0" err="1"/>
              <a:t>grafic</a:t>
            </a:r>
            <a:r>
              <a:rPr lang="en-US" dirty="0"/>
              <a:t> (</a:t>
            </a:r>
            <a:r>
              <a:rPr lang="en-US" dirty="0" err="1"/>
              <a:t>culori</a:t>
            </a:r>
            <a:r>
              <a:rPr lang="en-US" dirty="0"/>
              <a:t>, </a:t>
            </a:r>
            <a:r>
              <a:rPr lang="en-US" dirty="0" err="1"/>
              <a:t>imagini</a:t>
            </a:r>
            <a:r>
              <a:rPr lang="en-US" dirty="0"/>
              <a:t>, </a:t>
            </a:r>
            <a:r>
              <a:rPr lang="en-US" dirty="0" err="1"/>
              <a:t>fonturi</a:t>
            </a:r>
            <a:r>
              <a:rPr lang="en-US" dirty="0"/>
              <a:t>, </a:t>
            </a:r>
            <a:r>
              <a:rPr lang="en-US" dirty="0" err="1"/>
              <a:t>forme</a:t>
            </a:r>
            <a:r>
              <a:rPr lang="en-US" dirty="0"/>
              <a:t> </a:t>
            </a:r>
            <a:r>
              <a:rPr lang="en-US" dirty="0" err="1"/>
              <a:t>etc</a:t>
            </a:r>
            <a:r>
              <a:rPr lang="en-US" dirty="0"/>
              <a:t>).</a:t>
            </a:r>
          </a:p>
          <a:p>
            <a:pPr marL="0" indent="0" algn="just">
              <a:buNone/>
            </a:pPr>
            <a:r>
              <a:rPr lang="en-US" dirty="0"/>
              <a:t>Este </a:t>
            </a:r>
            <a:r>
              <a:rPr lang="en-US" dirty="0" err="1"/>
              <a:t>realizat</a:t>
            </a:r>
            <a:r>
              <a:rPr lang="en-US" dirty="0"/>
              <a:t> de </a:t>
            </a:r>
            <a:r>
              <a:rPr lang="en-US" dirty="0" err="1"/>
              <a:t>obicei</a:t>
            </a:r>
            <a:r>
              <a:rPr lang="en-US" dirty="0"/>
              <a:t> </a:t>
            </a:r>
            <a:r>
              <a:rPr lang="en-US" dirty="0" err="1"/>
              <a:t>într</a:t>
            </a:r>
            <a:r>
              <a:rPr lang="en-US" dirty="0"/>
              <a:t>-un tool </a:t>
            </a:r>
            <a:r>
              <a:rPr lang="en-US" dirty="0" err="1"/>
              <a:t>grafic</a:t>
            </a:r>
            <a:r>
              <a:rPr lang="en-US" dirty="0"/>
              <a:t> </a:t>
            </a:r>
            <a:r>
              <a:rPr lang="en-US" dirty="0" err="1"/>
              <a:t>specializat</a:t>
            </a:r>
            <a:r>
              <a:rPr lang="en-US" dirty="0"/>
              <a:t>, </a:t>
            </a:r>
            <a:r>
              <a:rPr lang="en-US" dirty="0" err="1"/>
              <a:t>astfel</a:t>
            </a:r>
            <a:r>
              <a:rPr lang="en-US" dirty="0"/>
              <a:t> </a:t>
            </a:r>
            <a:r>
              <a:rPr lang="en-US" dirty="0" err="1"/>
              <a:t>încât</a:t>
            </a:r>
            <a:r>
              <a:rPr lang="en-US" dirty="0"/>
              <a:t> un </a:t>
            </a:r>
            <a:r>
              <a:rPr lang="en-US" dirty="0" err="1"/>
              <a:t>grafician</a:t>
            </a:r>
            <a:r>
              <a:rPr lang="en-US" dirty="0"/>
              <a:t> </a:t>
            </a:r>
            <a:r>
              <a:rPr lang="en-US" dirty="0" err="1"/>
              <a:t>să</a:t>
            </a:r>
            <a:r>
              <a:rPr lang="en-US" dirty="0"/>
              <a:t> </a:t>
            </a:r>
            <a:r>
              <a:rPr lang="en-US" dirty="0" err="1"/>
              <a:t>poată</a:t>
            </a:r>
            <a:r>
              <a:rPr lang="en-US" dirty="0"/>
              <a:t> pe </a:t>
            </a:r>
            <a:r>
              <a:rPr lang="en-US" dirty="0" err="1"/>
              <a:t>baza</a:t>
            </a:r>
            <a:r>
              <a:rPr lang="en-US" dirty="0"/>
              <a:t> </a:t>
            </a:r>
            <a:r>
              <a:rPr lang="en-US" dirty="0" err="1"/>
              <a:t>lui</a:t>
            </a:r>
            <a:r>
              <a:rPr lang="en-US" dirty="0"/>
              <a:t> </a:t>
            </a:r>
            <a:r>
              <a:rPr lang="en-US" dirty="0" err="1"/>
              <a:t>crea</a:t>
            </a:r>
            <a:r>
              <a:rPr lang="en-US" dirty="0"/>
              <a:t> un design </a:t>
            </a:r>
            <a:r>
              <a:rPr lang="en-US" dirty="0" err="1"/>
              <a:t>complet</a:t>
            </a:r>
            <a:r>
              <a:rPr lang="en-US" dirty="0"/>
              <a:t>, </a:t>
            </a:r>
            <a:r>
              <a:rPr lang="en-US" dirty="0" err="1"/>
              <a:t>detaliat</a:t>
            </a:r>
            <a:r>
              <a:rPr lang="en-US" dirty="0"/>
              <a:t>.</a:t>
            </a:r>
          </a:p>
          <a:p>
            <a:pPr marL="114300" indent="0">
              <a:buNone/>
            </a:pPr>
            <a:endParaRPr lang="en-US" dirty="0"/>
          </a:p>
        </p:txBody>
      </p:sp>
      <p:sp>
        <p:nvSpPr>
          <p:cNvPr id="4" name="Google Shape;1783;p44">
            <a:extLst>
              <a:ext uri="{FF2B5EF4-FFF2-40B4-BE49-F238E27FC236}">
                <a16:creationId xmlns:a16="http://schemas.microsoft.com/office/drawing/2014/main" id="{104A54E8-781B-F5DA-B6D3-05758220932C}"/>
              </a:ext>
            </a:extLst>
          </p:cNvPr>
          <p:cNvSpPr/>
          <p:nvPr/>
        </p:nvSpPr>
        <p:spPr>
          <a:xfrm>
            <a:off x="1891756" y="1728841"/>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722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09D7976-EFF4-FE69-61FF-0C83DF91EF42}"/>
              </a:ext>
            </a:extLst>
          </p:cNvPr>
          <p:cNvSpPr/>
          <p:nvPr/>
        </p:nvSpPr>
        <p:spPr>
          <a:xfrm>
            <a:off x="0" y="0"/>
            <a:ext cx="9144000" cy="5143500"/>
          </a:xfrm>
          <a:prstGeom prst="rect">
            <a:avLst/>
          </a:prstGeom>
          <a:solidFill>
            <a:srgbClr val="D9E2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AF2DE2DD-BA2D-172E-2B0A-424E9DEC58E2}"/>
              </a:ext>
            </a:extLst>
          </p:cNvPr>
          <p:cNvPicPr>
            <a:picLocks noChangeAspect="1"/>
          </p:cNvPicPr>
          <p:nvPr/>
        </p:nvPicPr>
        <p:blipFill rotWithShape="1">
          <a:blip r:embed="rId2"/>
          <a:srcRect b="2848"/>
          <a:stretch/>
        </p:blipFill>
        <p:spPr>
          <a:xfrm>
            <a:off x="1853899" y="189117"/>
            <a:ext cx="5436201" cy="4954383"/>
          </a:xfrm>
          <a:prstGeom prst="rect">
            <a:avLst/>
          </a:prstGeom>
          <a:ln>
            <a:solidFill>
              <a:schemeClr val="bg1"/>
            </a:solidFill>
          </a:ln>
        </p:spPr>
      </p:pic>
    </p:spTree>
    <p:extLst>
      <p:ext uri="{BB962C8B-B14F-4D97-AF65-F5344CB8AC3E}">
        <p14:creationId xmlns:p14="http://schemas.microsoft.com/office/powerpoint/2010/main" val="365687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45"/>
          <p:cNvSpPr txBox="1"/>
          <p:nvPr/>
        </p:nvSpPr>
        <p:spPr>
          <a:xfrm>
            <a:off x="-753761" y="1249449"/>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ro-MD" sz="3200" b="1" dirty="0">
                <a:solidFill>
                  <a:srgbClr val="FFFFFF"/>
                </a:solidFill>
              </a:rPr>
              <a:t>Sarcina lucrării</a:t>
            </a:r>
            <a:endParaRPr sz="3200" b="1" dirty="0">
              <a:solidFill>
                <a:srgbClr val="FFFFFF"/>
              </a:solidFill>
            </a:endParaRPr>
          </a:p>
        </p:txBody>
      </p:sp>
      <p:grpSp>
        <p:nvGrpSpPr>
          <p:cNvPr id="43" name="Group 42">
            <a:extLst>
              <a:ext uri="{FF2B5EF4-FFF2-40B4-BE49-F238E27FC236}">
                <a16:creationId xmlns:a16="http://schemas.microsoft.com/office/drawing/2014/main" id="{63D2C05E-560E-9136-FA65-7D953D41EC39}"/>
              </a:ext>
            </a:extLst>
          </p:cNvPr>
          <p:cNvGrpSpPr/>
          <p:nvPr/>
        </p:nvGrpSpPr>
        <p:grpSpPr>
          <a:xfrm>
            <a:off x="6707361" y="1139801"/>
            <a:ext cx="1446117" cy="2863897"/>
            <a:chOff x="6874322" y="1724357"/>
            <a:chExt cx="1446117" cy="2863897"/>
          </a:xfrm>
        </p:grpSpPr>
        <p:grpSp>
          <p:nvGrpSpPr>
            <p:cNvPr id="39" name="Google Shape;1810;p46">
              <a:extLst>
                <a:ext uri="{FF2B5EF4-FFF2-40B4-BE49-F238E27FC236}">
                  <a16:creationId xmlns:a16="http://schemas.microsoft.com/office/drawing/2014/main" id="{5B766F09-F3B7-7EDE-1C69-C9521C7F4A02}"/>
                </a:ext>
              </a:extLst>
            </p:cNvPr>
            <p:cNvGrpSpPr/>
            <p:nvPr/>
          </p:nvGrpSpPr>
          <p:grpSpPr>
            <a:xfrm>
              <a:off x="6901094" y="1724357"/>
              <a:ext cx="934402" cy="922387"/>
              <a:chOff x="3800349" y="1238762"/>
              <a:chExt cx="1098904" cy="1084772"/>
            </a:xfrm>
          </p:grpSpPr>
          <p:sp>
            <p:nvSpPr>
              <p:cNvPr id="41" name="Google Shape;1811;p46">
                <a:extLst>
                  <a:ext uri="{FF2B5EF4-FFF2-40B4-BE49-F238E27FC236}">
                    <a16:creationId xmlns:a16="http://schemas.microsoft.com/office/drawing/2014/main" id="{2FBE882C-C08B-531F-BFA8-B3C33FA74BCA}"/>
                  </a:ext>
                </a:extLst>
              </p:cNvPr>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812;p46">
                <a:extLst>
                  <a:ext uri="{FF2B5EF4-FFF2-40B4-BE49-F238E27FC236}">
                    <a16:creationId xmlns:a16="http://schemas.microsoft.com/office/drawing/2014/main" id="{D8D7E293-3E9B-9692-53FE-FC2640FA499C}"/>
                  </a:ext>
                </a:extLst>
              </p:cNvPr>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816;p46">
              <a:extLst>
                <a:ext uri="{FF2B5EF4-FFF2-40B4-BE49-F238E27FC236}">
                  <a16:creationId xmlns:a16="http://schemas.microsoft.com/office/drawing/2014/main" id="{485D4EED-C6DD-FC15-50C4-D720C89AA2AE}"/>
                </a:ext>
              </a:extLst>
            </p:cNvPr>
            <p:cNvSpPr/>
            <p:nvPr/>
          </p:nvSpPr>
          <p:spPr>
            <a:xfrm>
              <a:off x="7386036" y="2215636"/>
              <a:ext cx="934403" cy="922346"/>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817;p46">
              <a:extLst>
                <a:ext uri="{FF2B5EF4-FFF2-40B4-BE49-F238E27FC236}">
                  <a16:creationId xmlns:a16="http://schemas.microsoft.com/office/drawing/2014/main" id="{BAD60B1B-36F4-A8B3-3B2E-CFC04F3CC24E}"/>
                </a:ext>
              </a:extLst>
            </p:cNvPr>
            <p:cNvSpPr/>
            <p:nvPr/>
          </p:nvSpPr>
          <p:spPr>
            <a:xfrm>
              <a:off x="7968540" y="2290148"/>
              <a:ext cx="244325" cy="244325"/>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824;p46">
              <a:extLst>
                <a:ext uri="{FF2B5EF4-FFF2-40B4-BE49-F238E27FC236}">
                  <a16:creationId xmlns:a16="http://schemas.microsoft.com/office/drawing/2014/main" id="{C1F40B82-DB62-22CF-B7F7-9D2E5A17FC8F}"/>
                </a:ext>
              </a:extLst>
            </p:cNvPr>
            <p:cNvGrpSpPr/>
            <p:nvPr/>
          </p:nvGrpSpPr>
          <p:grpSpPr>
            <a:xfrm>
              <a:off x="6891591" y="2692793"/>
              <a:ext cx="934403" cy="922407"/>
              <a:chOff x="3789173" y="2377690"/>
              <a:chExt cx="1098904" cy="1084796"/>
            </a:xfrm>
          </p:grpSpPr>
          <p:sp>
            <p:nvSpPr>
              <p:cNvPr id="29" name="Google Shape;1825;p46">
                <a:extLst>
                  <a:ext uri="{FF2B5EF4-FFF2-40B4-BE49-F238E27FC236}">
                    <a16:creationId xmlns:a16="http://schemas.microsoft.com/office/drawing/2014/main" id="{180FC8BC-8509-58AE-9FAC-B6B34F0778AE}"/>
                  </a:ext>
                </a:extLst>
              </p:cNvPr>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826;p46">
                <a:extLst>
                  <a:ext uri="{FF2B5EF4-FFF2-40B4-BE49-F238E27FC236}">
                    <a16:creationId xmlns:a16="http://schemas.microsoft.com/office/drawing/2014/main" id="{E65B0596-67C8-5149-C906-AEAD1EA03254}"/>
                  </a:ext>
                </a:extLst>
              </p:cNvPr>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833;p46">
              <a:extLst>
                <a:ext uri="{FF2B5EF4-FFF2-40B4-BE49-F238E27FC236}">
                  <a16:creationId xmlns:a16="http://schemas.microsoft.com/office/drawing/2014/main" id="{EE036D60-A51F-9701-0B30-B181298FA0FB}"/>
                </a:ext>
              </a:extLst>
            </p:cNvPr>
            <p:cNvGrpSpPr/>
            <p:nvPr/>
          </p:nvGrpSpPr>
          <p:grpSpPr>
            <a:xfrm>
              <a:off x="7368030" y="3188199"/>
              <a:ext cx="934403" cy="922346"/>
              <a:chOff x="4349489" y="2960313"/>
              <a:chExt cx="1098904" cy="1084724"/>
            </a:xfrm>
          </p:grpSpPr>
          <p:sp>
            <p:nvSpPr>
              <p:cNvPr id="21" name="Google Shape;1834;p46">
                <a:extLst>
                  <a:ext uri="{FF2B5EF4-FFF2-40B4-BE49-F238E27FC236}">
                    <a16:creationId xmlns:a16="http://schemas.microsoft.com/office/drawing/2014/main" id="{B9C9E1E0-E9A3-2F5E-16FE-F877A6799FCA}"/>
                  </a:ext>
                </a:extLst>
              </p:cNvPr>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835;p46">
                <a:extLst>
                  <a:ext uri="{FF2B5EF4-FFF2-40B4-BE49-F238E27FC236}">
                    <a16:creationId xmlns:a16="http://schemas.microsoft.com/office/drawing/2014/main" id="{E634C4D4-1FD0-5A3B-3676-EBA76A4913ED}"/>
                  </a:ext>
                </a:extLst>
              </p:cNvPr>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840;p46">
              <a:extLst>
                <a:ext uri="{FF2B5EF4-FFF2-40B4-BE49-F238E27FC236}">
                  <a16:creationId xmlns:a16="http://schemas.microsoft.com/office/drawing/2014/main" id="{6BEF538F-580A-E0C4-8662-7AB526DA3D85}"/>
                </a:ext>
              </a:extLst>
            </p:cNvPr>
            <p:cNvGrpSpPr/>
            <p:nvPr/>
          </p:nvGrpSpPr>
          <p:grpSpPr>
            <a:xfrm>
              <a:off x="6874322" y="3665847"/>
              <a:ext cx="934403" cy="922407"/>
              <a:chOff x="3768864" y="3522050"/>
              <a:chExt cx="1098904" cy="1084796"/>
            </a:xfrm>
          </p:grpSpPr>
          <p:sp>
            <p:nvSpPr>
              <p:cNvPr id="15" name="Google Shape;1841;p46">
                <a:extLst>
                  <a:ext uri="{FF2B5EF4-FFF2-40B4-BE49-F238E27FC236}">
                    <a16:creationId xmlns:a16="http://schemas.microsoft.com/office/drawing/2014/main" id="{075D3982-AC88-3FEB-82AC-2B2987C69137}"/>
                  </a:ext>
                </a:extLst>
              </p:cNvPr>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842;p46">
                <a:extLst>
                  <a:ext uri="{FF2B5EF4-FFF2-40B4-BE49-F238E27FC236}">
                    <a16:creationId xmlns:a16="http://schemas.microsoft.com/office/drawing/2014/main" id="{C50B6388-500E-E8A0-B6A4-8C02303ED8FD}"/>
                  </a:ext>
                </a:extLst>
              </p:cNvPr>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274;g10e1b8f53af_0_0">
            <a:extLst>
              <a:ext uri="{FF2B5EF4-FFF2-40B4-BE49-F238E27FC236}">
                <a16:creationId xmlns:a16="http://schemas.microsoft.com/office/drawing/2014/main" id="{EF7617F1-EEC4-3B75-0025-25D89A2A9110}"/>
              </a:ext>
            </a:extLst>
          </p:cNvPr>
          <p:cNvSpPr txBox="1">
            <a:spLocks/>
          </p:cNvSpPr>
          <p:nvPr/>
        </p:nvSpPr>
        <p:spPr>
          <a:xfrm>
            <a:off x="1247519" y="1854264"/>
            <a:ext cx="5153281" cy="1843740"/>
          </a:xfrm>
          <a:prstGeom prst="rect">
            <a:avLst/>
          </a:prstGeom>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600"/>
              </a:spcBef>
              <a:buClr>
                <a:schemeClr val="dk1"/>
              </a:buClr>
              <a:buSzPts val="1100"/>
            </a:pPr>
            <a:r>
              <a:rPr lang="en-US" sz="1600" dirty="0" err="1">
                <a:solidFill>
                  <a:schemeClr val="bg1"/>
                </a:solidFill>
                <a:latin typeface="Fira Sans Extra Condensed "/>
              </a:rPr>
              <a:t>Realizați</a:t>
            </a:r>
            <a:r>
              <a:rPr lang="en-US" sz="1600" dirty="0">
                <a:solidFill>
                  <a:schemeClr val="bg1"/>
                </a:solidFill>
                <a:latin typeface="Fira Sans Extra Condensed "/>
              </a:rPr>
              <a:t> </a:t>
            </a:r>
            <a:r>
              <a:rPr lang="en-US" sz="1600" dirty="0" err="1">
                <a:solidFill>
                  <a:schemeClr val="bg1"/>
                </a:solidFill>
                <a:latin typeface="Fira Sans Extra Condensed "/>
              </a:rPr>
              <a:t>studiul</a:t>
            </a:r>
            <a:r>
              <a:rPr lang="en-US" sz="1600" dirty="0">
                <a:solidFill>
                  <a:schemeClr val="bg1"/>
                </a:solidFill>
                <a:latin typeface="Fira Sans Extra Condensed "/>
              </a:rPr>
              <a:t> de </a:t>
            </a:r>
            <a:r>
              <a:rPr lang="en-US" sz="1600" dirty="0" err="1">
                <a:solidFill>
                  <a:schemeClr val="bg1"/>
                </a:solidFill>
                <a:latin typeface="Fira Sans Extra Condensed "/>
              </a:rPr>
              <a:t>caz</a:t>
            </a:r>
            <a:r>
              <a:rPr lang="en-US" sz="1600" dirty="0">
                <a:solidFill>
                  <a:schemeClr val="bg1"/>
                </a:solidFill>
                <a:latin typeface="Fira Sans Extra Condensed "/>
              </a:rPr>
              <a:t> </a:t>
            </a:r>
            <a:r>
              <a:rPr lang="en-US" sz="1600" dirty="0" err="1">
                <a:solidFill>
                  <a:schemeClr val="bg1"/>
                </a:solidFill>
                <a:latin typeface="Fira Sans Extra Condensed "/>
              </a:rPr>
              <a:t>în</a:t>
            </a:r>
            <a:r>
              <a:rPr lang="en-US" sz="1600" dirty="0">
                <a:solidFill>
                  <a:schemeClr val="bg1"/>
                </a:solidFill>
                <a:latin typeface="Fira Sans Extra Condensed "/>
              </a:rPr>
              <a:t> </a:t>
            </a:r>
            <a:r>
              <a:rPr lang="en-US" sz="1600" dirty="0" err="1">
                <a:solidFill>
                  <a:schemeClr val="bg1"/>
                </a:solidFill>
                <a:latin typeface="Fira Sans Extra Condensed "/>
              </a:rPr>
              <a:t>baza</a:t>
            </a:r>
            <a:r>
              <a:rPr lang="en-US" sz="1600" dirty="0">
                <a:solidFill>
                  <a:schemeClr val="bg1"/>
                </a:solidFill>
                <a:latin typeface="Fira Sans Extra Condensed "/>
              </a:rPr>
              <a:t> </a:t>
            </a:r>
            <a:r>
              <a:rPr lang="en-US" sz="1600" dirty="0" err="1">
                <a:solidFill>
                  <a:schemeClr val="bg1"/>
                </a:solidFill>
                <a:latin typeface="Fira Sans Extra Condensed "/>
              </a:rPr>
              <a:t>variantei</a:t>
            </a:r>
            <a:r>
              <a:rPr lang="en-US" sz="1600" dirty="0">
                <a:solidFill>
                  <a:schemeClr val="bg1"/>
                </a:solidFill>
                <a:latin typeface="Fira Sans Extra Condensed "/>
              </a:rPr>
              <a:t>. </a:t>
            </a:r>
            <a:r>
              <a:rPr lang="en-US" sz="1600" dirty="0" err="1">
                <a:solidFill>
                  <a:schemeClr val="bg1"/>
                </a:solidFill>
                <a:latin typeface="Fira Sans Extra Condensed "/>
              </a:rPr>
              <a:t>Furnizați</a:t>
            </a:r>
            <a:r>
              <a:rPr lang="en-US" sz="1600" dirty="0">
                <a:solidFill>
                  <a:schemeClr val="bg1"/>
                </a:solidFill>
                <a:latin typeface="Fira Sans Extra Condensed "/>
              </a:rPr>
              <a:t> </a:t>
            </a:r>
            <a:r>
              <a:rPr lang="en-US" sz="1600" dirty="0" err="1">
                <a:solidFill>
                  <a:schemeClr val="bg1"/>
                </a:solidFill>
                <a:latin typeface="Fira Sans Extra Condensed "/>
              </a:rPr>
              <a:t>informațiile</a:t>
            </a:r>
            <a:r>
              <a:rPr lang="en-US" sz="1600" dirty="0">
                <a:solidFill>
                  <a:schemeClr val="bg1"/>
                </a:solidFill>
                <a:latin typeface="Fira Sans Extra Condensed "/>
              </a:rPr>
              <a:t> </a:t>
            </a:r>
            <a:r>
              <a:rPr lang="en-US" sz="1600" dirty="0" err="1">
                <a:solidFill>
                  <a:schemeClr val="bg1"/>
                </a:solidFill>
                <a:latin typeface="Fira Sans Extra Condensed "/>
              </a:rPr>
              <a:t>necesarea</a:t>
            </a:r>
            <a:r>
              <a:rPr lang="en-US" sz="1600" dirty="0">
                <a:solidFill>
                  <a:schemeClr val="bg1"/>
                </a:solidFill>
                <a:latin typeface="Fira Sans Extra Condensed "/>
              </a:rPr>
              <a:t> </a:t>
            </a:r>
            <a:r>
              <a:rPr lang="en-US" sz="1600" dirty="0" err="1">
                <a:solidFill>
                  <a:schemeClr val="bg1"/>
                </a:solidFill>
                <a:latin typeface="Fira Sans Extra Condensed "/>
              </a:rPr>
              <a:t>pentru</a:t>
            </a:r>
            <a:r>
              <a:rPr lang="en-US" sz="1600" dirty="0">
                <a:solidFill>
                  <a:schemeClr val="bg1"/>
                </a:solidFill>
                <a:latin typeface="Fira Sans Extra Condensed "/>
              </a:rPr>
              <a:t> </a:t>
            </a:r>
            <a:r>
              <a:rPr lang="en-US" sz="1600" dirty="0" err="1">
                <a:solidFill>
                  <a:schemeClr val="bg1"/>
                </a:solidFill>
                <a:latin typeface="Fira Sans Extra Condensed "/>
              </a:rPr>
              <a:t>crearea</a:t>
            </a:r>
            <a:r>
              <a:rPr lang="en-US" sz="1600" dirty="0">
                <a:solidFill>
                  <a:schemeClr val="bg1"/>
                </a:solidFill>
                <a:latin typeface="Fira Sans Extra Condensed "/>
              </a:rPr>
              <a:t> wireframe-</a:t>
            </a:r>
            <a:r>
              <a:rPr lang="en-US" sz="1600" dirty="0" err="1">
                <a:solidFill>
                  <a:schemeClr val="bg1"/>
                </a:solidFill>
                <a:latin typeface="Fira Sans Extra Condensed "/>
              </a:rPr>
              <a:t>urilor</a:t>
            </a:r>
            <a:r>
              <a:rPr lang="en-US" sz="1600" dirty="0">
                <a:solidFill>
                  <a:schemeClr val="bg1"/>
                </a:solidFill>
                <a:latin typeface="Fira Sans Extra Condensed "/>
              </a:rPr>
              <a:t> </a:t>
            </a:r>
            <a:r>
              <a:rPr lang="en-US" sz="1600" dirty="0" err="1">
                <a:solidFill>
                  <a:schemeClr val="bg1"/>
                </a:solidFill>
                <a:latin typeface="Fira Sans Extra Condensed "/>
              </a:rPr>
              <a:t>și</a:t>
            </a:r>
            <a:r>
              <a:rPr lang="en-US" sz="1600" dirty="0">
                <a:solidFill>
                  <a:schemeClr val="bg1"/>
                </a:solidFill>
                <a:latin typeface="Fira Sans Extra Condensed "/>
              </a:rPr>
              <a:t> </a:t>
            </a:r>
            <a:r>
              <a:rPr lang="en-US" sz="1600" dirty="0" err="1">
                <a:solidFill>
                  <a:schemeClr val="bg1"/>
                </a:solidFill>
                <a:latin typeface="Fira Sans Extra Condensed "/>
              </a:rPr>
              <a:t>desenați</a:t>
            </a:r>
            <a:r>
              <a:rPr lang="en-US" sz="1600" dirty="0">
                <a:solidFill>
                  <a:schemeClr val="bg1"/>
                </a:solidFill>
                <a:latin typeface="Fira Sans Extra Condensed "/>
              </a:rPr>
              <a:t> </a:t>
            </a:r>
            <a:r>
              <a:rPr lang="en-US" sz="1600" dirty="0" err="1">
                <a:solidFill>
                  <a:schemeClr val="bg1"/>
                </a:solidFill>
                <a:latin typeface="Fira Sans Extra Condensed "/>
              </a:rPr>
              <a:t>macheta</a:t>
            </a:r>
            <a:r>
              <a:rPr lang="en-US" sz="1600" dirty="0">
                <a:solidFill>
                  <a:schemeClr val="bg1"/>
                </a:solidFill>
                <a:latin typeface="Fira Sans Extra Condensed "/>
              </a:rPr>
              <a:t> </a:t>
            </a:r>
            <a:r>
              <a:rPr lang="en-US" sz="1600" dirty="0" err="1">
                <a:solidFill>
                  <a:schemeClr val="bg1"/>
                </a:solidFill>
                <a:latin typeface="Fira Sans Extra Condensed "/>
              </a:rPr>
              <a:t>aplicației</a:t>
            </a:r>
            <a:r>
              <a:rPr lang="en-US" sz="1600" dirty="0">
                <a:solidFill>
                  <a:schemeClr val="bg1"/>
                </a:solidFill>
                <a:latin typeface="Fira Sans Extra Condensed "/>
              </a:rPr>
              <a:t> </a:t>
            </a:r>
            <a:r>
              <a:rPr lang="en-US" sz="1600" dirty="0" err="1">
                <a:solidFill>
                  <a:schemeClr val="bg1"/>
                </a:solidFill>
                <a:latin typeface="Fira Sans Extra Condensed "/>
              </a:rPr>
              <a:t>utilizând</a:t>
            </a:r>
            <a:r>
              <a:rPr lang="en-US" sz="1600" dirty="0">
                <a:solidFill>
                  <a:schemeClr val="bg1"/>
                </a:solidFill>
                <a:latin typeface="Fira Sans Extra Condensed "/>
              </a:rPr>
              <a:t> </a:t>
            </a:r>
            <a:r>
              <a:rPr lang="en-US" sz="1600" dirty="0" err="1">
                <a:solidFill>
                  <a:schemeClr val="bg1"/>
                </a:solidFill>
                <a:latin typeface="Fira Sans Extra Condensed "/>
              </a:rPr>
              <a:t>platforma</a:t>
            </a:r>
            <a:r>
              <a:rPr lang="en-US" sz="1600" dirty="0">
                <a:solidFill>
                  <a:schemeClr val="bg1"/>
                </a:solidFill>
                <a:latin typeface="Fira Sans Extra Condensed "/>
              </a:rPr>
              <a:t> moqups.com .</a:t>
            </a:r>
            <a:endParaRPr lang="ro-MD" sz="1600" dirty="0">
              <a:solidFill>
                <a:schemeClr val="bg1"/>
              </a:solidFill>
              <a:latin typeface="Fira Sans Extra Condensed "/>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grpSp>
        <p:nvGrpSpPr>
          <p:cNvPr id="816" name="Google Shape;816;p29"/>
          <p:cNvGrpSpPr/>
          <p:nvPr/>
        </p:nvGrpSpPr>
        <p:grpSpPr>
          <a:xfrm>
            <a:off x="1898" y="1676761"/>
            <a:ext cx="9141991" cy="3165487"/>
            <a:chOff x="1898" y="1676761"/>
            <a:chExt cx="9141991" cy="3165487"/>
          </a:xfrm>
        </p:grpSpPr>
        <p:grpSp>
          <p:nvGrpSpPr>
            <p:cNvPr id="817" name="Google Shape;817;p29"/>
            <p:cNvGrpSpPr/>
            <p:nvPr/>
          </p:nvGrpSpPr>
          <p:grpSpPr>
            <a:xfrm>
              <a:off x="1898" y="1944877"/>
              <a:ext cx="2065516" cy="630623"/>
              <a:chOff x="1898" y="1944877"/>
              <a:chExt cx="2065516" cy="630623"/>
            </a:xfrm>
          </p:grpSpPr>
          <p:sp>
            <p:nvSpPr>
              <p:cNvPr id="818" name="Google Shape;818;p29"/>
              <p:cNvSpPr/>
              <p:nvPr/>
            </p:nvSpPr>
            <p:spPr>
              <a:xfrm>
                <a:off x="1898" y="1996733"/>
                <a:ext cx="2065516" cy="578768"/>
              </a:xfrm>
              <a:custGeom>
                <a:avLst/>
                <a:gdLst/>
                <a:ahLst/>
                <a:cxnLst/>
                <a:rect l="l" t="t" r="r" b="b"/>
                <a:pathLst>
                  <a:path w="64497" h="23439" extrusionOk="0">
                    <a:moveTo>
                      <a:pt x="0" y="1"/>
                    </a:moveTo>
                    <a:lnTo>
                      <a:pt x="0" y="4537"/>
                    </a:lnTo>
                    <a:lnTo>
                      <a:pt x="60821" y="20898"/>
                    </a:lnTo>
                    <a:lnTo>
                      <a:pt x="61619" y="21171"/>
                    </a:lnTo>
                    <a:lnTo>
                      <a:pt x="62039" y="21339"/>
                    </a:lnTo>
                    <a:lnTo>
                      <a:pt x="62753" y="21612"/>
                    </a:lnTo>
                    <a:lnTo>
                      <a:pt x="63278" y="21948"/>
                    </a:lnTo>
                    <a:lnTo>
                      <a:pt x="63719" y="22305"/>
                    </a:lnTo>
                    <a:lnTo>
                      <a:pt x="64055" y="22662"/>
                    </a:lnTo>
                    <a:lnTo>
                      <a:pt x="64328" y="23103"/>
                    </a:lnTo>
                    <a:lnTo>
                      <a:pt x="64496" y="23439"/>
                    </a:lnTo>
                    <a:lnTo>
                      <a:pt x="63719" y="17936"/>
                    </a:lnTo>
                    <a:lnTo>
                      <a:pt x="63614" y="17579"/>
                    </a:lnTo>
                    <a:lnTo>
                      <a:pt x="63362" y="17138"/>
                    </a:lnTo>
                    <a:lnTo>
                      <a:pt x="63005" y="16802"/>
                    </a:lnTo>
                    <a:lnTo>
                      <a:pt x="62480" y="16445"/>
                    </a:lnTo>
                    <a:lnTo>
                      <a:pt x="61955" y="16172"/>
                    </a:lnTo>
                    <a:lnTo>
                      <a:pt x="61346" y="15836"/>
                    </a:lnTo>
                    <a:lnTo>
                      <a:pt x="60821" y="15647"/>
                    </a:lnTo>
                    <a:lnTo>
                      <a:pt x="60044" y="15479"/>
                    </a:lnTo>
                    <a:lnTo>
                      <a:pt x="0" y="1"/>
                    </a:lnTo>
                    <a:close/>
                  </a:path>
                </a:pathLst>
              </a:custGeom>
              <a:gradFill>
                <a:gsLst>
                  <a:gs pos="0">
                    <a:srgbClr val="F89458">
                      <a:alpha val="25882"/>
                    </a:srgbClr>
                  </a:gs>
                  <a:gs pos="100000">
                    <a:srgbClr val="FFD36A">
                      <a:alpha val="27058"/>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1898" y="1944877"/>
                <a:ext cx="2065516" cy="578768"/>
              </a:xfrm>
              <a:custGeom>
                <a:avLst/>
                <a:gdLst/>
                <a:ahLst/>
                <a:cxnLst/>
                <a:rect l="l" t="t" r="r" b="b"/>
                <a:pathLst>
                  <a:path w="64497" h="23439" extrusionOk="0">
                    <a:moveTo>
                      <a:pt x="0" y="1"/>
                    </a:moveTo>
                    <a:lnTo>
                      <a:pt x="0" y="4537"/>
                    </a:lnTo>
                    <a:lnTo>
                      <a:pt x="60821" y="20897"/>
                    </a:lnTo>
                    <a:lnTo>
                      <a:pt x="61619" y="21170"/>
                    </a:lnTo>
                    <a:lnTo>
                      <a:pt x="62039" y="21338"/>
                    </a:lnTo>
                    <a:lnTo>
                      <a:pt x="62753" y="21611"/>
                    </a:lnTo>
                    <a:lnTo>
                      <a:pt x="63278" y="21948"/>
                    </a:lnTo>
                    <a:lnTo>
                      <a:pt x="63719" y="22305"/>
                    </a:lnTo>
                    <a:lnTo>
                      <a:pt x="64055" y="22662"/>
                    </a:lnTo>
                    <a:lnTo>
                      <a:pt x="64328" y="23103"/>
                    </a:lnTo>
                    <a:lnTo>
                      <a:pt x="64496" y="23439"/>
                    </a:lnTo>
                    <a:lnTo>
                      <a:pt x="63719" y="17936"/>
                    </a:lnTo>
                    <a:lnTo>
                      <a:pt x="63614" y="17579"/>
                    </a:lnTo>
                    <a:lnTo>
                      <a:pt x="63362" y="17138"/>
                    </a:lnTo>
                    <a:lnTo>
                      <a:pt x="63005" y="16802"/>
                    </a:lnTo>
                    <a:lnTo>
                      <a:pt x="62480" y="16445"/>
                    </a:lnTo>
                    <a:lnTo>
                      <a:pt x="61955" y="16172"/>
                    </a:lnTo>
                    <a:lnTo>
                      <a:pt x="61346" y="15836"/>
                    </a:lnTo>
                    <a:lnTo>
                      <a:pt x="60821" y="15647"/>
                    </a:lnTo>
                    <a:lnTo>
                      <a:pt x="60044" y="15479"/>
                    </a:lnTo>
                    <a:lnTo>
                      <a:pt x="0" y="1"/>
                    </a:lnTo>
                    <a:close/>
                  </a:path>
                </a:pathLst>
              </a:cu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29"/>
            <p:cNvGrpSpPr/>
            <p:nvPr/>
          </p:nvGrpSpPr>
          <p:grpSpPr>
            <a:xfrm>
              <a:off x="6465027" y="2690112"/>
              <a:ext cx="507180" cy="743147"/>
              <a:chOff x="6465027" y="2690112"/>
              <a:chExt cx="507180" cy="743147"/>
            </a:xfrm>
          </p:grpSpPr>
          <p:sp>
            <p:nvSpPr>
              <p:cNvPr id="821" name="Google Shape;821;p29"/>
              <p:cNvSpPr/>
              <p:nvPr/>
            </p:nvSpPr>
            <p:spPr>
              <a:xfrm>
                <a:off x="6465027" y="2741967"/>
                <a:ext cx="507180" cy="691291"/>
              </a:xfrm>
              <a:custGeom>
                <a:avLst/>
                <a:gdLst/>
                <a:ahLst/>
                <a:cxnLst/>
                <a:rect l="l" t="t" r="r" b="b"/>
                <a:pathLst>
                  <a:path w="15837" h="27996" extrusionOk="0">
                    <a:moveTo>
                      <a:pt x="15836" y="0"/>
                    </a:moveTo>
                    <a:lnTo>
                      <a:pt x="15395" y="1848"/>
                    </a:lnTo>
                    <a:lnTo>
                      <a:pt x="14870" y="3067"/>
                    </a:lnTo>
                    <a:lnTo>
                      <a:pt x="13652" y="4894"/>
                    </a:lnTo>
                    <a:lnTo>
                      <a:pt x="1576" y="19511"/>
                    </a:lnTo>
                    <a:lnTo>
                      <a:pt x="1135" y="20225"/>
                    </a:lnTo>
                    <a:lnTo>
                      <a:pt x="862" y="20834"/>
                    </a:lnTo>
                    <a:lnTo>
                      <a:pt x="694" y="21527"/>
                    </a:lnTo>
                    <a:lnTo>
                      <a:pt x="1" y="27995"/>
                    </a:lnTo>
                    <a:lnTo>
                      <a:pt x="85" y="27302"/>
                    </a:lnTo>
                    <a:lnTo>
                      <a:pt x="421" y="26693"/>
                    </a:lnTo>
                    <a:lnTo>
                      <a:pt x="862" y="26000"/>
                    </a:lnTo>
                    <a:lnTo>
                      <a:pt x="12770" y="10942"/>
                    </a:lnTo>
                    <a:lnTo>
                      <a:pt x="14072" y="9010"/>
                    </a:lnTo>
                    <a:lnTo>
                      <a:pt x="14597" y="7792"/>
                    </a:lnTo>
                    <a:lnTo>
                      <a:pt x="15038" y="5860"/>
                    </a:lnTo>
                    <a:lnTo>
                      <a:pt x="15836" y="0"/>
                    </a:lnTo>
                    <a:close/>
                  </a:path>
                </a:pathLst>
              </a:custGeom>
              <a:gradFill>
                <a:gsLst>
                  <a:gs pos="0">
                    <a:srgbClr val="CE8DFF">
                      <a:alpha val="26274"/>
                    </a:srgbClr>
                  </a:gs>
                  <a:gs pos="100000">
                    <a:srgbClr val="0AFAF1">
                      <a:alpha val="2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6465027" y="2690112"/>
                <a:ext cx="507180" cy="691291"/>
              </a:xfrm>
              <a:custGeom>
                <a:avLst/>
                <a:gdLst/>
                <a:ahLst/>
                <a:cxnLst/>
                <a:rect l="l" t="t" r="r" b="b"/>
                <a:pathLst>
                  <a:path w="15837" h="27996" extrusionOk="0">
                    <a:moveTo>
                      <a:pt x="15836" y="0"/>
                    </a:moveTo>
                    <a:lnTo>
                      <a:pt x="15395" y="1848"/>
                    </a:lnTo>
                    <a:lnTo>
                      <a:pt x="14870" y="3066"/>
                    </a:lnTo>
                    <a:lnTo>
                      <a:pt x="13652" y="4894"/>
                    </a:lnTo>
                    <a:lnTo>
                      <a:pt x="1576" y="19511"/>
                    </a:lnTo>
                    <a:lnTo>
                      <a:pt x="1135" y="20225"/>
                    </a:lnTo>
                    <a:lnTo>
                      <a:pt x="862" y="20834"/>
                    </a:lnTo>
                    <a:lnTo>
                      <a:pt x="694" y="21527"/>
                    </a:lnTo>
                    <a:lnTo>
                      <a:pt x="1" y="27995"/>
                    </a:lnTo>
                    <a:lnTo>
                      <a:pt x="85" y="27302"/>
                    </a:lnTo>
                    <a:lnTo>
                      <a:pt x="421" y="26693"/>
                    </a:lnTo>
                    <a:lnTo>
                      <a:pt x="862" y="26000"/>
                    </a:lnTo>
                    <a:lnTo>
                      <a:pt x="12770" y="10942"/>
                    </a:lnTo>
                    <a:lnTo>
                      <a:pt x="14072" y="9010"/>
                    </a:lnTo>
                    <a:lnTo>
                      <a:pt x="14597" y="7792"/>
                    </a:lnTo>
                    <a:lnTo>
                      <a:pt x="15038" y="5860"/>
                    </a:lnTo>
                    <a:lnTo>
                      <a:pt x="15836" y="0"/>
                    </a:ln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29"/>
            <p:cNvGrpSpPr/>
            <p:nvPr/>
          </p:nvGrpSpPr>
          <p:grpSpPr>
            <a:xfrm>
              <a:off x="5240202" y="3212838"/>
              <a:ext cx="3903687" cy="1629410"/>
              <a:chOff x="5240202" y="3212838"/>
              <a:chExt cx="3903687" cy="1629410"/>
            </a:xfrm>
          </p:grpSpPr>
          <p:sp>
            <p:nvSpPr>
              <p:cNvPr id="824" name="Google Shape;824;p29"/>
              <p:cNvSpPr/>
              <p:nvPr/>
            </p:nvSpPr>
            <p:spPr>
              <a:xfrm>
                <a:off x="5240202" y="3264693"/>
                <a:ext cx="3903687" cy="1577554"/>
              </a:xfrm>
              <a:custGeom>
                <a:avLst/>
                <a:gdLst/>
                <a:ahLst/>
                <a:cxnLst/>
                <a:rect l="l" t="t" r="r" b="b"/>
                <a:pathLst>
                  <a:path w="121895" h="63888" extrusionOk="0">
                    <a:moveTo>
                      <a:pt x="253" y="1"/>
                    </a:moveTo>
                    <a:lnTo>
                      <a:pt x="1" y="6490"/>
                    </a:lnTo>
                    <a:lnTo>
                      <a:pt x="169" y="9032"/>
                    </a:lnTo>
                    <a:lnTo>
                      <a:pt x="778" y="11552"/>
                    </a:lnTo>
                    <a:lnTo>
                      <a:pt x="1912" y="14177"/>
                    </a:lnTo>
                    <a:lnTo>
                      <a:pt x="3487" y="16907"/>
                    </a:lnTo>
                    <a:lnTo>
                      <a:pt x="5587" y="19532"/>
                    </a:lnTo>
                    <a:lnTo>
                      <a:pt x="8212" y="22158"/>
                    </a:lnTo>
                    <a:lnTo>
                      <a:pt x="11279" y="24783"/>
                    </a:lnTo>
                    <a:lnTo>
                      <a:pt x="14954" y="27303"/>
                    </a:lnTo>
                    <a:lnTo>
                      <a:pt x="19070" y="29760"/>
                    </a:lnTo>
                    <a:lnTo>
                      <a:pt x="23712" y="32133"/>
                    </a:lnTo>
                    <a:lnTo>
                      <a:pt x="28794" y="34234"/>
                    </a:lnTo>
                    <a:lnTo>
                      <a:pt x="34381" y="36229"/>
                    </a:lnTo>
                    <a:lnTo>
                      <a:pt x="121895" y="63888"/>
                    </a:lnTo>
                    <a:lnTo>
                      <a:pt x="121895" y="55403"/>
                    </a:lnTo>
                    <a:lnTo>
                      <a:pt x="35263" y="28983"/>
                    </a:lnTo>
                    <a:lnTo>
                      <a:pt x="29487" y="27051"/>
                    </a:lnTo>
                    <a:lnTo>
                      <a:pt x="24321" y="24951"/>
                    </a:lnTo>
                    <a:lnTo>
                      <a:pt x="19595" y="22683"/>
                    </a:lnTo>
                    <a:lnTo>
                      <a:pt x="15395" y="20310"/>
                    </a:lnTo>
                    <a:lnTo>
                      <a:pt x="11720" y="17852"/>
                    </a:lnTo>
                    <a:lnTo>
                      <a:pt x="8569" y="15332"/>
                    </a:lnTo>
                    <a:lnTo>
                      <a:pt x="5944" y="12707"/>
                    </a:lnTo>
                    <a:lnTo>
                      <a:pt x="3844" y="10082"/>
                    </a:lnTo>
                    <a:lnTo>
                      <a:pt x="2185" y="7541"/>
                    </a:lnTo>
                    <a:lnTo>
                      <a:pt x="1051" y="4915"/>
                    </a:lnTo>
                    <a:lnTo>
                      <a:pt x="442" y="2458"/>
                    </a:lnTo>
                    <a:lnTo>
                      <a:pt x="253" y="1"/>
                    </a:lnTo>
                    <a:close/>
                  </a:path>
                </a:pathLst>
              </a:custGeom>
              <a:gradFill>
                <a:gsLst>
                  <a:gs pos="0">
                    <a:srgbClr val="6BD9FE">
                      <a:alpha val="25882"/>
                    </a:srgbClr>
                  </a:gs>
                  <a:gs pos="100000">
                    <a:srgbClr val="8450FF">
                      <a:alpha val="2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5240202" y="3212838"/>
                <a:ext cx="3903687" cy="1577554"/>
              </a:xfrm>
              <a:custGeom>
                <a:avLst/>
                <a:gdLst/>
                <a:ahLst/>
                <a:cxnLst/>
                <a:rect l="l" t="t" r="r" b="b"/>
                <a:pathLst>
                  <a:path w="121895" h="63888" extrusionOk="0">
                    <a:moveTo>
                      <a:pt x="253" y="1"/>
                    </a:moveTo>
                    <a:lnTo>
                      <a:pt x="1" y="6490"/>
                    </a:lnTo>
                    <a:lnTo>
                      <a:pt x="169" y="9032"/>
                    </a:lnTo>
                    <a:lnTo>
                      <a:pt x="778" y="11552"/>
                    </a:lnTo>
                    <a:lnTo>
                      <a:pt x="1912" y="14177"/>
                    </a:lnTo>
                    <a:lnTo>
                      <a:pt x="3487" y="16907"/>
                    </a:lnTo>
                    <a:lnTo>
                      <a:pt x="5587" y="19532"/>
                    </a:lnTo>
                    <a:lnTo>
                      <a:pt x="8212" y="22158"/>
                    </a:lnTo>
                    <a:lnTo>
                      <a:pt x="11279" y="24783"/>
                    </a:lnTo>
                    <a:lnTo>
                      <a:pt x="14954" y="27303"/>
                    </a:lnTo>
                    <a:lnTo>
                      <a:pt x="19070" y="29760"/>
                    </a:lnTo>
                    <a:lnTo>
                      <a:pt x="23712" y="32133"/>
                    </a:lnTo>
                    <a:lnTo>
                      <a:pt x="28794" y="34233"/>
                    </a:lnTo>
                    <a:lnTo>
                      <a:pt x="34381" y="36229"/>
                    </a:lnTo>
                    <a:lnTo>
                      <a:pt x="121895" y="63888"/>
                    </a:lnTo>
                    <a:lnTo>
                      <a:pt x="121895" y="55403"/>
                    </a:lnTo>
                    <a:lnTo>
                      <a:pt x="35263" y="28983"/>
                    </a:lnTo>
                    <a:lnTo>
                      <a:pt x="29487" y="27051"/>
                    </a:lnTo>
                    <a:lnTo>
                      <a:pt x="24321" y="24951"/>
                    </a:lnTo>
                    <a:lnTo>
                      <a:pt x="19595" y="22683"/>
                    </a:lnTo>
                    <a:lnTo>
                      <a:pt x="15395" y="20309"/>
                    </a:lnTo>
                    <a:lnTo>
                      <a:pt x="11720" y="17852"/>
                    </a:lnTo>
                    <a:lnTo>
                      <a:pt x="8569" y="15332"/>
                    </a:lnTo>
                    <a:lnTo>
                      <a:pt x="5944" y="12707"/>
                    </a:lnTo>
                    <a:lnTo>
                      <a:pt x="3844" y="10082"/>
                    </a:lnTo>
                    <a:lnTo>
                      <a:pt x="2185" y="7540"/>
                    </a:lnTo>
                    <a:lnTo>
                      <a:pt x="1051" y="4915"/>
                    </a:lnTo>
                    <a:lnTo>
                      <a:pt x="442" y="2458"/>
                    </a:lnTo>
                    <a:lnTo>
                      <a:pt x="253" y="1"/>
                    </a:lnTo>
                    <a:close/>
                  </a:path>
                </a:pathLst>
              </a:cu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9"/>
            <p:cNvGrpSpPr/>
            <p:nvPr/>
          </p:nvGrpSpPr>
          <p:grpSpPr>
            <a:xfrm>
              <a:off x="2300224" y="2344212"/>
              <a:ext cx="747912" cy="747813"/>
              <a:chOff x="2300224" y="2344212"/>
              <a:chExt cx="747912" cy="747813"/>
            </a:xfrm>
          </p:grpSpPr>
          <p:sp>
            <p:nvSpPr>
              <p:cNvPr id="827" name="Google Shape;827;p29"/>
              <p:cNvSpPr/>
              <p:nvPr/>
            </p:nvSpPr>
            <p:spPr>
              <a:xfrm>
                <a:off x="2300224" y="2396068"/>
                <a:ext cx="747912" cy="695958"/>
              </a:xfrm>
              <a:custGeom>
                <a:avLst/>
                <a:gdLst/>
                <a:ahLst/>
                <a:cxnLst/>
                <a:rect l="l" t="t" r="r" b="b"/>
                <a:pathLst>
                  <a:path w="23354" h="28185" extrusionOk="0">
                    <a:moveTo>
                      <a:pt x="22829" y="0"/>
                    </a:moveTo>
                    <a:lnTo>
                      <a:pt x="22934" y="1491"/>
                    </a:lnTo>
                    <a:lnTo>
                      <a:pt x="22577" y="3066"/>
                    </a:lnTo>
                    <a:lnTo>
                      <a:pt x="21884" y="4642"/>
                    </a:lnTo>
                    <a:lnTo>
                      <a:pt x="20729" y="6217"/>
                    </a:lnTo>
                    <a:lnTo>
                      <a:pt x="19259" y="7876"/>
                    </a:lnTo>
                    <a:lnTo>
                      <a:pt x="17326" y="9556"/>
                    </a:lnTo>
                    <a:lnTo>
                      <a:pt x="15751" y="10690"/>
                    </a:lnTo>
                    <a:lnTo>
                      <a:pt x="13042" y="12349"/>
                    </a:lnTo>
                    <a:lnTo>
                      <a:pt x="3507" y="17684"/>
                    </a:lnTo>
                    <a:lnTo>
                      <a:pt x="2625" y="18209"/>
                    </a:lnTo>
                    <a:lnTo>
                      <a:pt x="1932" y="18734"/>
                    </a:lnTo>
                    <a:lnTo>
                      <a:pt x="1302" y="19259"/>
                    </a:lnTo>
                    <a:lnTo>
                      <a:pt x="777" y="19784"/>
                    </a:lnTo>
                    <a:lnTo>
                      <a:pt x="441" y="20393"/>
                    </a:lnTo>
                    <a:lnTo>
                      <a:pt x="168" y="20918"/>
                    </a:lnTo>
                    <a:lnTo>
                      <a:pt x="0" y="21527"/>
                    </a:lnTo>
                    <a:lnTo>
                      <a:pt x="0" y="22052"/>
                    </a:lnTo>
                    <a:lnTo>
                      <a:pt x="777" y="28184"/>
                    </a:lnTo>
                    <a:lnTo>
                      <a:pt x="777" y="27659"/>
                    </a:lnTo>
                    <a:lnTo>
                      <a:pt x="966" y="27050"/>
                    </a:lnTo>
                    <a:lnTo>
                      <a:pt x="1218" y="26441"/>
                    </a:lnTo>
                    <a:lnTo>
                      <a:pt x="1575" y="25916"/>
                    </a:lnTo>
                    <a:lnTo>
                      <a:pt x="2016" y="25307"/>
                    </a:lnTo>
                    <a:lnTo>
                      <a:pt x="2625" y="24782"/>
                    </a:lnTo>
                    <a:lnTo>
                      <a:pt x="3402" y="24152"/>
                    </a:lnTo>
                    <a:lnTo>
                      <a:pt x="4200" y="23627"/>
                    </a:lnTo>
                    <a:lnTo>
                      <a:pt x="13651" y="18209"/>
                    </a:lnTo>
                    <a:lnTo>
                      <a:pt x="16276" y="16466"/>
                    </a:lnTo>
                    <a:lnTo>
                      <a:pt x="17852" y="15331"/>
                    </a:lnTo>
                    <a:lnTo>
                      <a:pt x="19784" y="13567"/>
                    </a:lnTo>
                    <a:lnTo>
                      <a:pt x="21254" y="11908"/>
                    </a:lnTo>
                    <a:lnTo>
                      <a:pt x="22409" y="10249"/>
                    </a:lnTo>
                    <a:lnTo>
                      <a:pt x="23018" y="8590"/>
                    </a:lnTo>
                    <a:lnTo>
                      <a:pt x="23354" y="7015"/>
                    </a:lnTo>
                    <a:lnTo>
                      <a:pt x="23270" y="5524"/>
                    </a:lnTo>
                    <a:lnTo>
                      <a:pt x="22829" y="0"/>
                    </a:lnTo>
                    <a:close/>
                  </a:path>
                </a:pathLst>
              </a:custGeom>
              <a:gradFill>
                <a:gsLst>
                  <a:gs pos="0">
                    <a:srgbClr val="FF6599">
                      <a:alpha val="25882"/>
                    </a:srgbClr>
                  </a:gs>
                  <a:gs pos="100000">
                    <a:srgbClr val="FFC366">
                      <a:alpha val="2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2300224" y="2344212"/>
                <a:ext cx="747912" cy="695958"/>
              </a:xfrm>
              <a:custGeom>
                <a:avLst/>
                <a:gdLst/>
                <a:ahLst/>
                <a:cxnLst/>
                <a:rect l="l" t="t" r="r" b="b"/>
                <a:pathLst>
                  <a:path w="23354" h="28185" extrusionOk="0">
                    <a:moveTo>
                      <a:pt x="22829" y="0"/>
                    </a:moveTo>
                    <a:lnTo>
                      <a:pt x="22934" y="1491"/>
                    </a:lnTo>
                    <a:lnTo>
                      <a:pt x="22577" y="3066"/>
                    </a:lnTo>
                    <a:lnTo>
                      <a:pt x="21884" y="4641"/>
                    </a:lnTo>
                    <a:lnTo>
                      <a:pt x="20729" y="6217"/>
                    </a:lnTo>
                    <a:lnTo>
                      <a:pt x="19259" y="7876"/>
                    </a:lnTo>
                    <a:lnTo>
                      <a:pt x="17326" y="9556"/>
                    </a:lnTo>
                    <a:lnTo>
                      <a:pt x="15751" y="10690"/>
                    </a:lnTo>
                    <a:lnTo>
                      <a:pt x="13042" y="12349"/>
                    </a:lnTo>
                    <a:lnTo>
                      <a:pt x="3507" y="17683"/>
                    </a:lnTo>
                    <a:lnTo>
                      <a:pt x="2625" y="18208"/>
                    </a:lnTo>
                    <a:lnTo>
                      <a:pt x="1932" y="18734"/>
                    </a:lnTo>
                    <a:lnTo>
                      <a:pt x="1302" y="19259"/>
                    </a:lnTo>
                    <a:lnTo>
                      <a:pt x="777" y="19784"/>
                    </a:lnTo>
                    <a:lnTo>
                      <a:pt x="441" y="20393"/>
                    </a:lnTo>
                    <a:lnTo>
                      <a:pt x="168" y="20918"/>
                    </a:lnTo>
                    <a:lnTo>
                      <a:pt x="0" y="21527"/>
                    </a:lnTo>
                    <a:lnTo>
                      <a:pt x="0" y="22052"/>
                    </a:lnTo>
                    <a:lnTo>
                      <a:pt x="777" y="28184"/>
                    </a:lnTo>
                    <a:lnTo>
                      <a:pt x="777" y="27659"/>
                    </a:lnTo>
                    <a:lnTo>
                      <a:pt x="966" y="27050"/>
                    </a:lnTo>
                    <a:lnTo>
                      <a:pt x="1218" y="26441"/>
                    </a:lnTo>
                    <a:lnTo>
                      <a:pt x="1575" y="25916"/>
                    </a:lnTo>
                    <a:lnTo>
                      <a:pt x="2016" y="25307"/>
                    </a:lnTo>
                    <a:lnTo>
                      <a:pt x="2625" y="24782"/>
                    </a:lnTo>
                    <a:lnTo>
                      <a:pt x="3402" y="24152"/>
                    </a:lnTo>
                    <a:lnTo>
                      <a:pt x="4200" y="23627"/>
                    </a:lnTo>
                    <a:lnTo>
                      <a:pt x="13651" y="18208"/>
                    </a:lnTo>
                    <a:lnTo>
                      <a:pt x="16276" y="16465"/>
                    </a:lnTo>
                    <a:lnTo>
                      <a:pt x="17852" y="15331"/>
                    </a:lnTo>
                    <a:lnTo>
                      <a:pt x="19784" y="13567"/>
                    </a:lnTo>
                    <a:lnTo>
                      <a:pt x="21254" y="11908"/>
                    </a:lnTo>
                    <a:lnTo>
                      <a:pt x="22409" y="10249"/>
                    </a:lnTo>
                    <a:lnTo>
                      <a:pt x="23018" y="8590"/>
                    </a:lnTo>
                    <a:lnTo>
                      <a:pt x="23354" y="7015"/>
                    </a:lnTo>
                    <a:lnTo>
                      <a:pt x="23270" y="5523"/>
                    </a:lnTo>
                    <a:lnTo>
                      <a:pt x="22829" y="0"/>
                    </a:lnTo>
                    <a:close/>
                  </a:path>
                </a:pathLst>
              </a:cu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29"/>
            <p:cNvGrpSpPr/>
            <p:nvPr/>
          </p:nvGrpSpPr>
          <p:grpSpPr>
            <a:xfrm>
              <a:off x="1117737" y="2441700"/>
              <a:ext cx="4792189" cy="1257590"/>
              <a:chOff x="1117737" y="2441700"/>
              <a:chExt cx="4792189" cy="1257590"/>
            </a:xfrm>
          </p:grpSpPr>
          <p:sp>
            <p:nvSpPr>
              <p:cNvPr id="830" name="Google Shape;830;p29"/>
              <p:cNvSpPr/>
              <p:nvPr/>
            </p:nvSpPr>
            <p:spPr>
              <a:xfrm>
                <a:off x="1117737" y="2493556"/>
                <a:ext cx="4792189" cy="1205735"/>
              </a:xfrm>
              <a:custGeom>
                <a:avLst/>
                <a:gdLst/>
                <a:ahLst/>
                <a:cxnLst/>
                <a:rect l="l" t="t" r="r" b="b"/>
                <a:pathLst>
                  <a:path w="149639" h="48830" extrusionOk="0">
                    <a:moveTo>
                      <a:pt x="135273" y="1"/>
                    </a:moveTo>
                    <a:lnTo>
                      <a:pt x="134223" y="85"/>
                    </a:lnTo>
                    <a:lnTo>
                      <a:pt x="133089" y="169"/>
                    </a:lnTo>
                    <a:lnTo>
                      <a:pt x="132039" y="253"/>
                    </a:lnTo>
                    <a:lnTo>
                      <a:pt x="130989" y="442"/>
                    </a:lnTo>
                    <a:lnTo>
                      <a:pt x="130023" y="610"/>
                    </a:lnTo>
                    <a:lnTo>
                      <a:pt x="129162" y="883"/>
                    </a:lnTo>
                    <a:lnTo>
                      <a:pt x="128280" y="1135"/>
                    </a:lnTo>
                    <a:lnTo>
                      <a:pt x="127398" y="1492"/>
                    </a:lnTo>
                    <a:lnTo>
                      <a:pt x="126705" y="1828"/>
                    </a:lnTo>
                    <a:lnTo>
                      <a:pt x="126264" y="2101"/>
                    </a:lnTo>
                    <a:lnTo>
                      <a:pt x="125654" y="2458"/>
                    </a:lnTo>
                    <a:lnTo>
                      <a:pt x="91779" y="28437"/>
                    </a:lnTo>
                    <a:lnTo>
                      <a:pt x="88733" y="30537"/>
                    </a:lnTo>
                    <a:lnTo>
                      <a:pt x="85310" y="32553"/>
                    </a:lnTo>
                    <a:lnTo>
                      <a:pt x="81467" y="34380"/>
                    </a:lnTo>
                    <a:lnTo>
                      <a:pt x="77266" y="36060"/>
                    </a:lnTo>
                    <a:lnTo>
                      <a:pt x="72793" y="37530"/>
                    </a:lnTo>
                    <a:lnTo>
                      <a:pt x="68068" y="38854"/>
                    </a:lnTo>
                    <a:lnTo>
                      <a:pt x="63090" y="39988"/>
                    </a:lnTo>
                    <a:lnTo>
                      <a:pt x="57924" y="40870"/>
                    </a:lnTo>
                    <a:lnTo>
                      <a:pt x="52673" y="41479"/>
                    </a:lnTo>
                    <a:lnTo>
                      <a:pt x="47339" y="41920"/>
                    </a:lnTo>
                    <a:lnTo>
                      <a:pt x="42088" y="42088"/>
                    </a:lnTo>
                    <a:lnTo>
                      <a:pt x="36838" y="42004"/>
                    </a:lnTo>
                    <a:lnTo>
                      <a:pt x="31672" y="41647"/>
                    </a:lnTo>
                    <a:lnTo>
                      <a:pt x="26778" y="41038"/>
                    </a:lnTo>
                    <a:lnTo>
                      <a:pt x="22053" y="40156"/>
                    </a:lnTo>
                    <a:lnTo>
                      <a:pt x="19071" y="39463"/>
                    </a:lnTo>
                    <a:lnTo>
                      <a:pt x="14870" y="38161"/>
                    </a:lnTo>
                    <a:lnTo>
                      <a:pt x="11195" y="36669"/>
                    </a:lnTo>
                    <a:lnTo>
                      <a:pt x="7961" y="35010"/>
                    </a:lnTo>
                    <a:lnTo>
                      <a:pt x="5335" y="33162"/>
                    </a:lnTo>
                    <a:lnTo>
                      <a:pt x="3235" y="31335"/>
                    </a:lnTo>
                    <a:lnTo>
                      <a:pt x="1660" y="29319"/>
                    </a:lnTo>
                    <a:lnTo>
                      <a:pt x="610" y="27303"/>
                    </a:lnTo>
                    <a:lnTo>
                      <a:pt x="1" y="25286"/>
                    </a:lnTo>
                    <a:lnTo>
                      <a:pt x="1219" y="31587"/>
                    </a:lnTo>
                    <a:lnTo>
                      <a:pt x="1828" y="33687"/>
                    </a:lnTo>
                    <a:lnTo>
                      <a:pt x="2962" y="35787"/>
                    </a:lnTo>
                    <a:lnTo>
                      <a:pt x="4537" y="37803"/>
                    </a:lnTo>
                    <a:lnTo>
                      <a:pt x="6553" y="39736"/>
                    </a:lnTo>
                    <a:lnTo>
                      <a:pt x="9179" y="41563"/>
                    </a:lnTo>
                    <a:lnTo>
                      <a:pt x="12329" y="43306"/>
                    </a:lnTo>
                    <a:lnTo>
                      <a:pt x="16088" y="44797"/>
                    </a:lnTo>
                    <a:lnTo>
                      <a:pt x="20205" y="46120"/>
                    </a:lnTo>
                    <a:lnTo>
                      <a:pt x="23187" y="46897"/>
                    </a:lnTo>
                    <a:lnTo>
                      <a:pt x="27828" y="47779"/>
                    </a:lnTo>
                    <a:lnTo>
                      <a:pt x="32638" y="48388"/>
                    </a:lnTo>
                    <a:lnTo>
                      <a:pt x="37699" y="48745"/>
                    </a:lnTo>
                    <a:lnTo>
                      <a:pt x="42866" y="48829"/>
                    </a:lnTo>
                    <a:lnTo>
                      <a:pt x="48116" y="48661"/>
                    </a:lnTo>
                    <a:lnTo>
                      <a:pt x="53366" y="48304"/>
                    </a:lnTo>
                    <a:lnTo>
                      <a:pt x="58533" y="47611"/>
                    </a:lnTo>
                    <a:lnTo>
                      <a:pt x="63615" y="46729"/>
                    </a:lnTo>
                    <a:lnTo>
                      <a:pt x="68509" y="45595"/>
                    </a:lnTo>
                    <a:lnTo>
                      <a:pt x="73234" y="44188"/>
                    </a:lnTo>
                    <a:lnTo>
                      <a:pt x="77602" y="42697"/>
                    </a:lnTo>
                    <a:lnTo>
                      <a:pt x="81803" y="40954"/>
                    </a:lnTo>
                    <a:lnTo>
                      <a:pt x="85583" y="39106"/>
                    </a:lnTo>
                    <a:lnTo>
                      <a:pt x="88985" y="37005"/>
                    </a:lnTo>
                    <a:lnTo>
                      <a:pt x="91968" y="34905"/>
                    </a:lnTo>
                    <a:lnTo>
                      <a:pt x="125486" y="8128"/>
                    </a:lnTo>
                    <a:lnTo>
                      <a:pt x="126096" y="7708"/>
                    </a:lnTo>
                    <a:lnTo>
                      <a:pt x="126537" y="7435"/>
                    </a:lnTo>
                    <a:lnTo>
                      <a:pt x="127230" y="7078"/>
                    </a:lnTo>
                    <a:lnTo>
                      <a:pt x="128007" y="6742"/>
                    </a:lnTo>
                    <a:lnTo>
                      <a:pt x="128889" y="6469"/>
                    </a:lnTo>
                    <a:lnTo>
                      <a:pt x="129855" y="6217"/>
                    </a:lnTo>
                    <a:lnTo>
                      <a:pt x="130821" y="6028"/>
                    </a:lnTo>
                    <a:lnTo>
                      <a:pt x="131787" y="5860"/>
                    </a:lnTo>
                    <a:lnTo>
                      <a:pt x="132837" y="5776"/>
                    </a:lnTo>
                    <a:lnTo>
                      <a:pt x="133971" y="5692"/>
                    </a:lnTo>
                    <a:lnTo>
                      <a:pt x="135021" y="5608"/>
                    </a:lnTo>
                    <a:lnTo>
                      <a:pt x="136155" y="5608"/>
                    </a:lnTo>
                    <a:lnTo>
                      <a:pt x="137289" y="5692"/>
                    </a:lnTo>
                    <a:lnTo>
                      <a:pt x="138424" y="5776"/>
                    </a:lnTo>
                    <a:lnTo>
                      <a:pt x="139558" y="5860"/>
                    </a:lnTo>
                    <a:lnTo>
                      <a:pt x="140713" y="6028"/>
                    </a:lnTo>
                    <a:lnTo>
                      <a:pt x="141763" y="6301"/>
                    </a:lnTo>
                    <a:lnTo>
                      <a:pt x="142813" y="6553"/>
                    </a:lnTo>
                    <a:lnTo>
                      <a:pt x="143506" y="6742"/>
                    </a:lnTo>
                    <a:lnTo>
                      <a:pt x="144472" y="7078"/>
                    </a:lnTo>
                    <a:lnTo>
                      <a:pt x="145333" y="7435"/>
                    </a:lnTo>
                    <a:lnTo>
                      <a:pt x="146131" y="7792"/>
                    </a:lnTo>
                    <a:lnTo>
                      <a:pt x="146824" y="8233"/>
                    </a:lnTo>
                    <a:lnTo>
                      <a:pt x="147433" y="8653"/>
                    </a:lnTo>
                    <a:lnTo>
                      <a:pt x="147958" y="9094"/>
                    </a:lnTo>
                    <a:lnTo>
                      <a:pt x="148399" y="9535"/>
                    </a:lnTo>
                    <a:lnTo>
                      <a:pt x="148756" y="10060"/>
                    </a:lnTo>
                    <a:lnTo>
                      <a:pt x="149008" y="10501"/>
                    </a:lnTo>
                    <a:lnTo>
                      <a:pt x="149197" y="11026"/>
                    </a:lnTo>
                    <a:lnTo>
                      <a:pt x="149197" y="11551"/>
                    </a:lnTo>
                    <a:lnTo>
                      <a:pt x="149639" y="5776"/>
                    </a:lnTo>
                    <a:lnTo>
                      <a:pt x="149639" y="5251"/>
                    </a:lnTo>
                    <a:lnTo>
                      <a:pt x="149449" y="4810"/>
                    </a:lnTo>
                    <a:lnTo>
                      <a:pt x="149197" y="4285"/>
                    </a:lnTo>
                    <a:lnTo>
                      <a:pt x="148840" y="3844"/>
                    </a:lnTo>
                    <a:lnTo>
                      <a:pt x="148399" y="3403"/>
                    </a:lnTo>
                    <a:lnTo>
                      <a:pt x="147874" y="2983"/>
                    </a:lnTo>
                    <a:lnTo>
                      <a:pt x="147265" y="2542"/>
                    </a:lnTo>
                    <a:lnTo>
                      <a:pt x="146488" y="2185"/>
                    </a:lnTo>
                    <a:lnTo>
                      <a:pt x="145690" y="1828"/>
                    </a:lnTo>
                    <a:lnTo>
                      <a:pt x="144808" y="1492"/>
                    </a:lnTo>
                    <a:lnTo>
                      <a:pt x="143863" y="1135"/>
                    </a:lnTo>
                    <a:lnTo>
                      <a:pt x="143233" y="967"/>
                    </a:lnTo>
                    <a:lnTo>
                      <a:pt x="142099" y="694"/>
                    </a:lnTo>
                    <a:lnTo>
                      <a:pt x="140965" y="442"/>
                    </a:lnTo>
                    <a:lnTo>
                      <a:pt x="139831" y="253"/>
                    </a:lnTo>
                    <a:lnTo>
                      <a:pt x="138697" y="169"/>
                    </a:lnTo>
                    <a:lnTo>
                      <a:pt x="137562" y="85"/>
                    </a:lnTo>
                    <a:lnTo>
                      <a:pt x="136407" y="1"/>
                    </a:lnTo>
                    <a:close/>
                  </a:path>
                </a:pathLst>
              </a:custGeom>
              <a:gradFill>
                <a:gsLst>
                  <a:gs pos="0">
                    <a:srgbClr val="EB44C5">
                      <a:alpha val="26666"/>
                    </a:srgbClr>
                  </a:gs>
                  <a:gs pos="100000">
                    <a:srgbClr val="F6C0A9">
                      <a:alpha val="2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1117737" y="2441700"/>
                <a:ext cx="4792189" cy="1205735"/>
              </a:xfrm>
              <a:custGeom>
                <a:avLst/>
                <a:gdLst/>
                <a:ahLst/>
                <a:cxnLst/>
                <a:rect l="l" t="t" r="r" b="b"/>
                <a:pathLst>
                  <a:path w="149639" h="48830" extrusionOk="0">
                    <a:moveTo>
                      <a:pt x="135273" y="0"/>
                    </a:moveTo>
                    <a:lnTo>
                      <a:pt x="134223" y="84"/>
                    </a:lnTo>
                    <a:lnTo>
                      <a:pt x="133089" y="168"/>
                    </a:lnTo>
                    <a:lnTo>
                      <a:pt x="132039" y="252"/>
                    </a:lnTo>
                    <a:lnTo>
                      <a:pt x="130989" y="441"/>
                    </a:lnTo>
                    <a:lnTo>
                      <a:pt x="130023" y="609"/>
                    </a:lnTo>
                    <a:lnTo>
                      <a:pt x="129162" y="882"/>
                    </a:lnTo>
                    <a:lnTo>
                      <a:pt x="128280" y="1134"/>
                    </a:lnTo>
                    <a:lnTo>
                      <a:pt x="127398" y="1491"/>
                    </a:lnTo>
                    <a:lnTo>
                      <a:pt x="126705" y="1828"/>
                    </a:lnTo>
                    <a:lnTo>
                      <a:pt x="126264" y="2101"/>
                    </a:lnTo>
                    <a:lnTo>
                      <a:pt x="125654" y="2458"/>
                    </a:lnTo>
                    <a:lnTo>
                      <a:pt x="91779" y="28437"/>
                    </a:lnTo>
                    <a:lnTo>
                      <a:pt x="88733" y="30537"/>
                    </a:lnTo>
                    <a:lnTo>
                      <a:pt x="85310" y="32553"/>
                    </a:lnTo>
                    <a:lnTo>
                      <a:pt x="81467" y="34380"/>
                    </a:lnTo>
                    <a:lnTo>
                      <a:pt x="77266" y="36060"/>
                    </a:lnTo>
                    <a:lnTo>
                      <a:pt x="72793" y="37530"/>
                    </a:lnTo>
                    <a:lnTo>
                      <a:pt x="68068" y="38853"/>
                    </a:lnTo>
                    <a:lnTo>
                      <a:pt x="63090" y="39987"/>
                    </a:lnTo>
                    <a:lnTo>
                      <a:pt x="57924" y="40870"/>
                    </a:lnTo>
                    <a:lnTo>
                      <a:pt x="52673" y="41479"/>
                    </a:lnTo>
                    <a:lnTo>
                      <a:pt x="47339" y="41920"/>
                    </a:lnTo>
                    <a:lnTo>
                      <a:pt x="42088" y="42088"/>
                    </a:lnTo>
                    <a:lnTo>
                      <a:pt x="36838" y="42004"/>
                    </a:lnTo>
                    <a:lnTo>
                      <a:pt x="31672" y="41647"/>
                    </a:lnTo>
                    <a:lnTo>
                      <a:pt x="26778" y="41038"/>
                    </a:lnTo>
                    <a:lnTo>
                      <a:pt x="22053" y="40155"/>
                    </a:lnTo>
                    <a:lnTo>
                      <a:pt x="19071" y="39462"/>
                    </a:lnTo>
                    <a:lnTo>
                      <a:pt x="14870" y="38160"/>
                    </a:lnTo>
                    <a:lnTo>
                      <a:pt x="11195" y="36669"/>
                    </a:lnTo>
                    <a:lnTo>
                      <a:pt x="7961" y="35010"/>
                    </a:lnTo>
                    <a:lnTo>
                      <a:pt x="5335" y="33162"/>
                    </a:lnTo>
                    <a:lnTo>
                      <a:pt x="3235" y="31335"/>
                    </a:lnTo>
                    <a:lnTo>
                      <a:pt x="1660" y="29319"/>
                    </a:lnTo>
                    <a:lnTo>
                      <a:pt x="610" y="27302"/>
                    </a:lnTo>
                    <a:lnTo>
                      <a:pt x="1" y="25286"/>
                    </a:lnTo>
                    <a:lnTo>
                      <a:pt x="1219" y="31587"/>
                    </a:lnTo>
                    <a:lnTo>
                      <a:pt x="1828" y="33687"/>
                    </a:lnTo>
                    <a:lnTo>
                      <a:pt x="2962" y="35787"/>
                    </a:lnTo>
                    <a:lnTo>
                      <a:pt x="4537" y="37803"/>
                    </a:lnTo>
                    <a:lnTo>
                      <a:pt x="6553" y="39735"/>
                    </a:lnTo>
                    <a:lnTo>
                      <a:pt x="9179" y="41563"/>
                    </a:lnTo>
                    <a:lnTo>
                      <a:pt x="12329" y="43306"/>
                    </a:lnTo>
                    <a:lnTo>
                      <a:pt x="16088" y="44797"/>
                    </a:lnTo>
                    <a:lnTo>
                      <a:pt x="20205" y="46120"/>
                    </a:lnTo>
                    <a:lnTo>
                      <a:pt x="23187" y="46897"/>
                    </a:lnTo>
                    <a:lnTo>
                      <a:pt x="27828" y="47779"/>
                    </a:lnTo>
                    <a:lnTo>
                      <a:pt x="32638" y="48388"/>
                    </a:lnTo>
                    <a:lnTo>
                      <a:pt x="37699" y="48745"/>
                    </a:lnTo>
                    <a:lnTo>
                      <a:pt x="42866" y="48829"/>
                    </a:lnTo>
                    <a:lnTo>
                      <a:pt x="48116" y="48661"/>
                    </a:lnTo>
                    <a:lnTo>
                      <a:pt x="53366" y="48304"/>
                    </a:lnTo>
                    <a:lnTo>
                      <a:pt x="58533" y="47611"/>
                    </a:lnTo>
                    <a:lnTo>
                      <a:pt x="63615" y="46729"/>
                    </a:lnTo>
                    <a:lnTo>
                      <a:pt x="68509" y="45595"/>
                    </a:lnTo>
                    <a:lnTo>
                      <a:pt x="73234" y="44188"/>
                    </a:lnTo>
                    <a:lnTo>
                      <a:pt x="77602" y="42697"/>
                    </a:lnTo>
                    <a:lnTo>
                      <a:pt x="81803" y="40954"/>
                    </a:lnTo>
                    <a:lnTo>
                      <a:pt x="85583" y="39105"/>
                    </a:lnTo>
                    <a:lnTo>
                      <a:pt x="88985" y="37005"/>
                    </a:lnTo>
                    <a:lnTo>
                      <a:pt x="91968" y="34905"/>
                    </a:lnTo>
                    <a:lnTo>
                      <a:pt x="125486" y="8128"/>
                    </a:lnTo>
                    <a:lnTo>
                      <a:pt x="126096" y="7708"/>
                    </a:lnTo>
                    <a:lnTo>
                      <a:pt x="126537" y="7435"/>
                    </a:lnTo>
                    <a:lnTo>
                      <a:pt x="127230" y="7078"/>
                    </a:lnTo>
                    <a:lnTo>
                      <a:pt x="128007" y="6742"/>
                    </a:lnTo>
                    <a:lnTo>
                      <a:pt x="128889" y="6469"/>
                    </a:lnTo>
                    <a:lnTo>
                      <a:pt x="129855" y="6217"/>
                    </a:lnTo>
                    <a:lnTo>
                      <a:pt x="130821" y="6028"/>
                    </a:lnTo>
                    <a:lnTo>
                      <a:pt x="131787" y="5860"/>
                    </a:lnTo>
                    <a:lnTo>
                      <a:pt x="132837" y="5776"/>
                    </a:lnTo>
                    <a:lnTo>
                      <a:pt x="133971" y="5692"/>
                    </a:lnTo>
                    <a:lnTo>
                      <a:pt x="135021" y="5608"/>
                    </a:lnTo>
                    <a:lnTo>
                      <a:pt x="136155" y="5608"/>
                    </a:lnTo>
                    <a:lnTo>
                      <a:pt x="137289" y="5692"/>
                    </a:lnTo>
                    <a:lnTo>
                      <a:pt x="138424" y="5776"/>
                    </a:lnTo>
                    <a:lnTo>
                      <a:pt x="139558" y="5860"/>
                    </a:lnTo>
                    <a:lnTo>
                      <a:pt x="140713" y="6028"/>
                    </a:lnTo>
                    <a:lnTo>
                      <a:pt x="141763" y="6301"/>
                    </a:lnTo>
                    <a:lnTo>
                      <a:pt x="142813" y="6553"/>
                    </a:lnTo>
                    <a:lnTo>
                      <a:pt x="143506" y="6742"/>
                    </a:lnTo>
                    <a:lnTo>
                      <a:pt x="144472" y="7078"/>
                    </a:lnTo>
                    <a:lnTo>
                      <a:pt x="145333" y="7435"/>
                    </a:lnTo>
                    <a:lnTo>
                      <a:pt x="146131" y="7792"/>
                    </a:lnTo>
                    <a:lnTo>
                      <a:pt x="146824" y="8233"/>
                    </a:lnTo>
                    <a:lnTo>
                      <a:pt x="147433" y="8653"/>
                    </a:lnTo>
                    <a:lnTo>
                      <a:pt x="147958" y="9094"/>
                    </a:lnTo>
                    <a:lnTo>
                      <a:pt x="148399" y="9535"/>
                    </a:lnTo>
                    <a:lnTo>
                      <a:pt x="148756" y="10060"/>
                    </a:lnTo>
                    <a:lnTo>
                      <a:pt x="149008" y="10501"/>
                    </a:lnTo>
                    <a:lnTo>
                      <a:pt x="149197" y="11026"/>
                    </a:lnTo>
                    <a:lnTo>
                      <a:pt x="149197" y="11551"/>
                    </a:lnTo>
                    <a:lnTo>
                      <a:pt x="149639" y="5776"/>
                    </a:lnTo>
                    <a:lnTo>
                      <a:pt x="149639" y="5251"/>
                    </a:lnTo>
                    <a:lnTo>
                      <a:pt x="149449" y="4810"/>
                    </a:lnTo>
                    <a:lnTo>
                      <a:pt x="149197" y="4285"/>
                    </a:lnTo>
                    <a:lnTo>
                      <a:pt x="148840" y="3844"/>
                    </a:lnTo>
                    <a:lnTo>
                      <a:pt x="148399" y="3403"/>
                    </a:lnTo>
                    <a:lnTo>
                      <a:pt x="147874" y="2983"/>
                    </a:lnTo>
                    <a:lnTo>
                      <a:pt x="147265" y="2542"/>
                    </a:lnTo>
                    <a:lnTo>
                      <a:pt x="146488" y="2185"/>
                    </a:lnTo>
                    <a:lnTo>
                      <a:pt x="145690" y="1828"/>
                    </a:lnTo>
                    <a:lnTo>
                      <a:pt x="144808" y="1491"/>
                    </a:lnTo>
                    <a:lnTo>
                      <a:pt x="143863" y="1134"/>
                    </a:lnTo>
                    <a:lnTo>
                      <a:pt x="143233" y="966"/>
                    </a:lnTo>
                    <a:lnTo>
                      <a:pt x="142099" y="693"/>
                    </a:lnTo>
                    <a:lnTo>
                      <a:pt x="140965" y="441"/>
                    </a:lnTo>
                    <a:lnTo>
                      <a:pt x="139831" y="252"/>
                    </a:lnTo>
                    <a:lnTo>
                      <a:pt x="138697" y="168"/>
                    </a:lnTo>
                    <a:lnTo>
                      <a:pt x="137562" y="84"/>
                    </a:lnTo>
                    <a:lnTo>
                      <a:pt x="136407" y="0"/>
                    </a:ln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2" name="Google Shape;832;p29"/>
            <p:cNvSpPr/>
            <p:nvPr/>
          </p:nvSpPr>
          <p:spPr>
            <a:xfrm>
              <a:off x="1898" y="1676761"/>
              <a:ext cx="9141728" cy="2878182"/>
            </a:xfrm>
            <a:custGeom>
              <a:avLst/>
              <a:gdLst/>
              <a:ahLst/>
              <a:cxnLst/>
              <a:rect l="l" t="t" r="r" b="b"/>
              <a:pathLst>
                <a:path w="285456" h="116561" extrusionOk="0">
                  <a:moveTo>
                    <a:pt x="798" y="1"/>
                  </a:moveTo>
                  <a:lnTo>
                    <a:pt x="609" y="85"/>
                  </a:lnTo>
                  <a:lnTo>
                    <a:pt x="0" y="85"/>
                  </a:lnTo>
                  <a:lnTo>
                    <a:pt x="0" y="9893"/>
                  </a:lnTo>
                  <a:lnTo>
                    <a:pt x="60296" y="25371"/>
                  </a:lnTo>
                  <a:lnTo>
                    <a:pt x="61094" y="25644"/>
                  </a:lnTo>
                  <a:lnTo>
                    <a:pt x="61178" y="25644"/>
                  </a:lnTo>
                  <a:lnTo>
                    <a:pt x="61619" y="25812"/>
                  </a:lnTo>
                  <a:lnTo>
                    <a:pt x="61703" y="25896"/>
                  </a:lnTo>
                  <a:lnTo>
                    <a:pt x="62312" y="26169"/>
                  </a:lnTo>
                  <a:lnTo>
                    <a:pt x="62396" y="26253"/>
                  </a:lnTo>
                  <a:lnTo>
                    <a:pt x="63005" y="26505"/>
                  </a:lnTo>
                  <a:cubicBezTo>
                    <a:pt x="63005" y="26505"/>
                    <a:pt x="63005" y="26610"/>
                    <a:pt x="63089" y="26610"/>
                  </a:cubicBezTo>
                  <a:lnTo>
                    <a:pt x="63530" y="26946"/>
                  </a:lnTo>
                  <a:cubicBezTo>
                    <a:pt x="63530" y="26946"/>
                    <a:pt x="63614" y="26946"/>
                    <a:pt x="63614" y="27030"/>
                  </a:cubicBezTo>
                  <a:lnTo>
                    <a:pt x="63971" y="27387"/>
                  </a:lnTo>
                  <a:cubicBezTo>
                    <a:pt x="64055" y="27387"/>
                    <a:pt x="64055" y="27471"/>
                    <a:pt x="64139" y="27555"/>
                  </a:cubicBezTo>
                  <a:lnTo>
                    <a:pt x="64328" y="27912"/>
                  </a:lnTo>
                  <a:cubicBezTo>
                    <a:pt x="64412" y="27996"/>
                    <a:pt x="64412" y="27996"/>
                    <a:pt x="64496" y="28080"/>
                  </a:cubicBezTo>
                  <a:lnTo>
                    <a:pt x="64580" y="28521"/>
                  </a:lnTo>
                  <a:cubicBezTo>
                    <a:pt x="64664" y="28521"/>
                    <a:pt x="64664" y="28605"/>
                    <a:pt x="64664" y="28710"/>
                  </a:cubicBezTo>
                  <a:lnTo>
                    <a:pt x="64664" y="29130"/>
                  </a:lnTo>
                  <a:cubicBezTo>
                    <a:pt x="64769" y="29235"/>
                    <a:pt x="64769" y="29319"/>
                    <a:pt x="64664" y="29319"/>
                  </a:cubicBezTo>
                  <a:lnTo>
                    <a:pt x="64664" y="29760"/>
                  </a:lnTo>
                  <a:cubicBezTo>
                    <a:pt x="64664" y="29844"/>
                    <a:pt x="64664" y="29928"/>
                    <a:pt x="64580" y="30012"/>
                  </a:cubicBezTo>
                  <a:lnTo>
                    <a:pt x="64412" y="30453"/>
                  </a:lnTo>
                  <a:lnTo>
                    <a:pt x="64412" y="30537"/>
                  </a:lnTo>
                  <a:lnTo>
                    <a:pt x="64139" y="30978"/>
                  </a:lnTo>
                  <a:cubicBezTo>
                    <a:pt x="64055" y="31062"/>
                    <a:pt x="64055" y="31062"/>
                    <a:pt x="64055" y="31146"/>
                  </a:cubicBezTo>
                  <a:lnTo>
                    <a:pt x="63614" y="31587"/>
                  </a:lnTo>
                  <a:lnTo>
                    <a:pt x="63530" y="31671"/>
                  </a:lnTo>
                  <a:lnTo>
                    <a:pt x="63089" y="32112"/>
                  </a:lnTo>
                  <a:lnTo>
                    <a:pt x="63005" y="32196"/>
                  </a:lnTo>
                  <a:lnTo>
                    <a:pt x="62396" y="32637"/>
                  </a:lnTo>
                  <a:lnTo>
                    <a:pt x="61619" y="33079"/>
                  </a:lnTo>
                  <a:lnTo>
                    <a:pt x="61619" y="33163"/>
                  </a:lnTo>
                  <a:lnTo>
                    <a:pt x="60737" y="33604"/>
                  </a:lnTo>
                  <a:lnTo>
                    <a:pt x="50845" y="38413"/>
                  </a:lnTo>
                  <a:lnTo>
                    <a:pt x="47695" y="40072"/>
                  </a:lnTo>
                  <a:lnTo>
                    <a:pt x="45763" y="41206"/>
                  </a:lnTo>
                  <a:lnTo>
                    <a:pt x="43243" y="42970"/>
                  </a:lnTo>
                  <a:lnTo>
                    <a:pt x="41037" y="44713"/>
                  </a:lnTo>
                  <a:lnTo>
                    <a:pt x="39210" y="46646"/>
                  </a:lnTo>
                  <a:lnTo>
                    <a:pt x="37719" y="48473"/>
                  </a:lnTo>
                  <a:lnTo>
                    <a:pt x="36669" y="50405"/>
                  </a:lnTo>
                  <a:lnTo>
                    <a:pt x="35976" y="52337"/>
                  </a:lnTo>
                  <a:lnTo>
                    <a:pt x="35619" y="54248"/>
                  </a:lnTo>
                  <a:lnTo>
                    <a:pt x="35787" y="56096"/>
                  </a:lnTo>
                  <a:lnTo>
                    <a:pt x="36312" y="57923"/>
                  </a:lnTo>
                  <a:lnTo>
                    <a:pt x="37278" y="59856"/>
                  </a:lnTo>
                  <a:lnTo>
                    <a:pt x="38769" y="61683"/>
                  </a:lnTo>
                  <a:lnTo>
                    <a:pt x="40785" y="63447"/>
                  </a:lnTo>
                  <a:lnTo>
                    <a:pt x="43327" y="65190"/>
                  </a:lnTo>
                  <a:lnTo>
                    <a:pt x="46393" y="66765"/>
                  </a:lnTo>
                  <a:lnTo>
                    <a:pt x="50068" y="68256"/>
                  </a:lnTo>
                  <a:lnTo>
                    <a:pt x="54164" y="69474"/>
                  </a:lnTo>
                  <a:lnTo>
                    <a:pt x="57062" y="70272"/>
                  </a:lnTo>
                  <a:lnTo>
                    <a:pt x="61787" y="71049"/>
                  </a:lnTo>
                  <a:lnTo>
                    <a:pt x="66597" y="71659"/>
                  </a:lnTo>
                  <a:lnTo>
                    <a:pt x="71679" y="72016"/>
                  </a:lnTo>
                  <a:lnTo>
                    <a:pt x="76929" y="72100"/>
                  </a:lnTo>
                  <a:lnTo>
                    <a:pt x="82180" y="71932"/>
                  </a:lnTo>
                  <a:lnTo>
                    <a:pt x="87430" y="71575"/>
                  </a:lnTo>
                  <a:lnTo>
                    <a:pt x="92597" y="70881"/>
                  </a:lnTo>
                  <a:lnTo>
                    <a:pt x="97742" y="69999"/>
                  </a:lnTo>
                  <a:lnTo>
                    <a:pt x="102657" y="68949"/>
                  </a:lnTo>
                  <a:lnTo>
                    <a:pt x="107382" y="67647"/>
                  </a:lnTo>
                  <a:lnTo>
                    <a:pt x="111750" y="66156"/>
                  </a:lnTo>
                  <a:lnTo>
                    <a:pt x="115951" y="64497"/>
                  </a:lnTo>
                  <a:lnTo>
                    <a:pt x="119710" y="62733"/>
                  </a:lnTo>
                  <a:lnTo>
                    <a:pt x="123049" y="60738"/>
                  </a:lnTo>
                  <a:lnTo>
                    <a:pt x="126095" y="58722"/>
                  </a:lnTo>
                  <a:lnTo>
                    <a:pt x="159970" y="32721"/>
                  </a:lnTo>
                  <a:lnTo>
                    <a:pt x="159970" y="32637"/>
                  </a:lnTo>
                  <a:lnTo>
                    <a:pt x="160580" y="32280"/>
                  </a:lnTo>
                  <a:lnTo>
                    <a:pt x="160664" y="32196"/>
                  </a:lnTo>
                  <a:lnTo>
                    <a:pt x="161105" y="31944"/>
                  </a:lnTo>
                  <a:lnTo>
                    <a:pt x="161903" y="31587"/>
                  </a:lnTo>
                  <a:lnTo>
                    <a:pt x="161987" y="31587"/>
                  </a:lnTo>
                  <a:lnTo>
                    <a:pt x="162764" y="31230"/>
                  </a:lnTo>
                  <a:lnTo>
                    <a:pt x="162848" y="31230"/>
                  </a:lnTo>
                  <a:lnTo>
                    <a:pt x="163646" y="30978"/>
                  </a:lnTo>
                  <a:lnTo>
                    <a:pt x="163730" y="30978"/>
                  </a:lnTo>
                  <a:lnTo>
                    <a:pt x="164696" y="30705"/>
                  </a:lnTo>
                  <a:lnTo>
                    <a:pt x="165662" y="30537"/>
                  </a:lnTo>
                  <a:lnTo>
                    <a:pt x="166712" y="30369"/>
                  </a:lnTo>
                  <a:lnTo>
                    <a:pt x="167846" y="30180"/>
                  </a:lnTo>
                  <a:lnTo>
                    <a:pt x="168980" y="30096"/>
                  </a:lnTo>
                  <a:lnTo>
                    <a:pt x="172488" y="30096"/>
                  </a:lnTo>
                  <a:lnTo>
                    <a:pt x="173622" y="30180"/>
                  </a:lnTo>
                  <a:lnTo>
                    <a:pt x="174840" y="30369"/>
                  </a:lnTo>
                  <a:lnTo>
                    <a:pt x="175974" y="30537"/>
                  </a:lnTo>
                  <a:lnTo>
                    <a:pt x="177129" y="30705"/>
                  </a:lnTo>
                  <a:lnTo>
                    <a:pt x="178263" y="30978"/>
                  </a:lnTo>
                  <a:lnTo>
                    <a:pt x="178956" y="31230"/>
                  </a:lnTo>
                  <a:lnTo>
                    <a:pt x="180006" y="31503"/>
                  </a:lnTo>
                  <a:lnTo>
                    <a:pt x="180006" y="31587"/>
                  </a:lnTo>
                  <a:lnTo>
                    <a:pt x="180888" y="31944"/>
                  </a:lnTo>
                  <a:lnTo>
                    <a:pt x="180972" y="31944"/>
                  </a:lnTo>
                  <a:lnTo>
                    <a:pt x="181749" y="32280"/>
                  </a:lnTo>
                  <a:lnTo>
                    <a:pt x="181854" y="32280"/>
                  </a:lnTo>
                  <a:lnTo>
                    <a:pt x="182547" y="32721"/>
                  </a:lnTo>
                  <a:lnTo>
                    <a:pt x="182631" y="32721"/>
                  </a:lnTo>
                  <a:lnTo>
                    <a:pt x="183240" y="33163"/>
                  </a:lnTo>
                  <a:lnTo>
                    <a:pt x="183324" y="33247"/>
                  </a:lnTo>
                  <a:lnTo>
                    <a:pt x="183849" y="33688"/>
                  </a:lnTo>
                  <a:lnTo>
                    <a:pt x="183954" y="33688"/>
                  </a:lnTo>
                  <a:lnTo>
                    <a:pt x="184375" y="34213"/>
                  </a:lnTo>
                  <a:lnTo>
                    <a:pt x="184480" y="34297"/>
                  </a:lnTo>
                  <a:lnTo>
                    <a:pt x="184816" y="34738"/>
                  </a:lnTo>
                  <a:cubicBezTo>
                    <a:pt x="184816" y="34738"/>
                    <a:pt x="184816" y="34822"/>
                    <a:pt x="184900" y="34822"/>
                  </a:cubicBezTo>
                  <a:lnTo>
                    <a:pt x="185173" y="35347"/>
                  </a:lnTo>
                  <a:lnTo>
                    <a:pt x="185173" y="35536"/>
                  </a:lnTo>
                  <a:lnTo>
                    <a:pt x="185341" y="35956"/>
                  </a:lnTo>
                  <a:lnTo>
                    <a:pt x="185341" y="36229"/>
                  </a:lnTo>
                  <a:lnTo>
                    <a:pt x="185425" y="36670"/>
                  </a:lnTo>
                  <a:lnTo>
                    <a:pt x="185425" y="36922"/>
                  </a:lnTo>
                  <a:lnTo>
                    <a:pt x="185341" y="37363"/>
                  </a:lnTo>
                  <a:cubicBezTo>
                    <a:pt x="185341" y="37447"/>
                    <a:pt x="185341" y="37531"/>
                    <a:pt x="185257" y="37531"/>
                  </a:cubicBezTo>
                  <a:lnTo>
                    <a:pt x="185089" y="38056"/>
                  </a:lnTo>
                  <a:cubicBezTo>
                    <a:pt x="185089" y="38161"/>
                    <a:pt x="185005" y="38161"/>
                    <a:pt x="185005" y="38245"/>
                  </a:cubicBezTo>
                  <a:lnTo>
                    <a:pt x="184732" y="38686"/>
                  </a:lnTo>
                  <a:lnTo>
                    <a:pt x="184564" y="38854"/>
                  </a:lnTo>
                  <a:lnTo>
                    <a:pt x="184122" y="39295"/>
                  </a:lnTo>
                  <a:lnTo>
                    <a:pt x="184122" y="39379"/>
                  </a:lnTo>
                  <a:lnTo>
                    <a:pt x="169673" y="52505"/>
                  </a:lnTo>
                  <a:lnTo>
                    <a:pt x="167846" y="54521"/>
                  </a:lnTo>
                  <a:lnTo>
                    <a:pt x="166880" y="55823"/>
                  </a:lnTo>
                  <a:lnTo>
                    <a:pt x="165746" y="57839"/>
                  </a:lnTo>
                  <a:lnTo>
                    <a:pt x="165053" y="60024"/>
                  </a:lnTo>
                  <a:lnTo>
                    <a:pt x="164780" y="62208"/>
                  </a:lnTo>
                  <a:lnTo>
                    <a:pt x="164948" y="64497"/>
                  </a:lnTo>
                  <a:lnTo>
                    <a:pt x="165578" y="66849"/>
                  </a:lnTo>
                  <a:lnTo>
                    <a:pt x="166628" y="69306"/>
                  </a:lnTo>
                  <a:lnTo>
                    <a:pt x="168098" y="71764"/>
                  </a:lnTo>
                  <a:lnTo>
                    <a:pt x="170198" y="74284"/>
                  </a:lnTo>
                  <a:lnTo>
                    <a:pt x="172740" y="76825"/>
                  </a:lnTo>
                  <a:lnTo>
                    <a:pt x="175890" y="79282"/>
                  </a:lnTo>
                  <a:lnTo>
                    <a:pt x="179481" y="81739"/>
                  </a:lnTo>
                  <a:lnTo>
                    <a:pt x="183597" y="84092"/>
                  </a:lnTo>
                  <a:lnTo>
                    <a:pt x="188239" y="86276"/>
                  </a:lnTo>
                  <a:lnTo>
                    <a:pt x="193405" y="88376"/>
                  </a:lnTo>
                  <a:lnTo>
                    <a:pt x="199076" y="90308"/>
                  </a:lnTo>
                  <a:lnTo>
                    <a:pt x="285456" y="116560"/>
                  </a:lnTo>
                  <a:lnTo>
                    <a:pt x="285456" y="91358"/>
                  </a:lnTo>
                  <a:lnTo>
                    <a:pt x="212832" y="72016"/>
                  </a:lnTo>
                  <a:lnTo>
                    <a:pt x="211341" y="71575"/>
                  </a:lnTo>
                  <a:lnTo>
                    <a:pt x="210375" y="71239"/>
                  </a:lnTo>
                  <a:lnTo>
                    <a:pt x="209052" y="70713"/>
                  </a:lnTo>
                  <a:lnTo>
                    <a:pt x="208968" y="70608"/>
                  </a:lnTo>
                  <a:lnTo>
                    <a:pt x="207749" y="70083"/>
                  </a:lnTo>
                  <a:lnTo>
                    <a:pt x="206615" y="69474"/>
                  </a:lnTo>
                  <a:lnTo>
                    <a:pt x="206531" y="69474"/>
                  </a:lnTo>
                  <a:lnTo>
                    <a:pt x="205565" y="68781"/>
                  </a:lnTo>
                  <a:lnTo>
                    <a:pt x="205481" y="68781"/>
                  </a:lnTo>
                  <a:lnTo>
                    <a:pt x="204599" y="68172"/>
                  </a:lnTo>
                  <a:lnTo>
                    <a:pt x="204515" y="68088"/>
                  </a:lnTo>
                  <a:lnTo>
                    <a:pt x="203801" y="67374"/>
                  </a:lnTo>
                  <a:lnTo>
                    <a:pt x="203717" y="67374"/>
                  </a:lnTo>
                  <a:lnTo>
                    <a:pt x="203108" y="66681"/>
                  </a:lnTo>
                  <a:lnTo>
                    <a:pt x="203024" y="66597"/>
                  </a:lnTo>
                  <a:lnTo>
                    <a:pt x="202499" y="65883"/>
                  </a:lnTo>
                  <a:cubicBezTo>
                    <a:pt x="202499" y="65799"/>
                    <a:pt x="202415" y="65799"/>
                    <a:pt x="202415" y="65799"/>
                  </a:cubicBezTo>
                  <a:lnTo>
                    <a:pt x="202058" y="65106"/>
                  </a:lnTo>
                  <a:cubicBezTo>
                    <a:pt x="202058" y="65022"/>
                    <a:pt x="201974" y="65022"/>
                    <a:pt x="201974" y="64938"/>
                  </a:cubicBezTo>
                  <a:lnTo>
                    <a:pt x="201701" y="64224"/>
                  </a:lnTo>
                  <a:lnTo>
                    <a:pt x="201701" y="64056"/>
                  </a:lnTo>
                  <a:lnTo>
                    <a:pt x="201533" y="63363"/>
                  </a:lnTo>
                  <a:lnTo>
                    <a:pt x="201533" y="63174"/>
                  </a:lnTo>
                  <a:lnTo>
                    <a:pt x="201533" y="62565"/>
                  </a:lnTo>
                  <a:cubicBezTo>
                    <a:pt x="201533" y="62481"/>
                    <a:pt x="201533" y="62397"/>
                    <a:pt x="201617" y="62313"/>
                  </a:cubicBezTo>
                  <a:lnTo>
                    <a:pt x="201701" y="61683"/>
                  </a:lnTo>
                  <a:cubicBezTo>
                    <a:pt x="201806" y="61599"/>
                    <a:pt x="201806" y="61515"/>
                    <a:pt x="201806" y="61515"/>
                  </a:cubicBezTo>
                  <a:lnTo>
                    <a:pt x="202058" y="60822"/>
                  </a:lnTo>
                  <a:cubicBezTo>
                    <a:pt x="202142" y="60822"/>
                    <a:pt x="202142" y="60738"/>
                    <a:pt x="202142" y="60738"/>
                  </a:cubicBezTo>
                  <a:lnTo>
                    <a:pt x="202583" y="60024"/>
                  </a:lnTo>
                  <a:lnTo>
                    <a:pt x="202667" y="60024"/>
                  </a:lnTo>
                  <a:lnTo>
                    <a:pt x="214659" y="45322"/>
                  </a:lnTo>
                  <a:lnTo>
                    <a:pt x="215793" y="43663"/>
                  </a:lnTo>
                  <a:lnTo>
                    <a:pt x="216318" y="42529"/>
                  </a:lnTo>
                  <a:lnTo>
                    <a:pt x="216675" y="40954"/>
                  </a:lnTo>
                  <a:lnTo>
                    <a:pt x="216675" y="39379"/>
                  </a:lnTo>
                  <a:lnTo>
                    <a:pt x="216318" y="37804"/>
                  </a:lnTo>
                  <a:lnTo>
                    <a:pt x="215625" y="36229"/>
                  </a:lnTo>
                  <a:lnTo>
                    <a:pt x="214491" y="34654"/>
                  </a:lnTo>
                  <a:lnTo>
                    <a:pt x="213084" y="33163"/>
                  </a:lnTo>
                  <a:lnTo>
                    <a:pt x="211425" y="31671"/>
                  </a:lnTo>
                  <a:lnTo>
                    <a:pt x="209409" y="30285"/>
                  </a:lnTo>
                  <a:lnTo>
                    <a:pt x="207140" y="28878"/>
                  </a:lnTo>
                  <a:lnTo>
                    <a:pt x="204599" y="27660"/>
                  </a:lnTo>
                  <a:lnTo>
                    <a:pt x="201806" y="26421"/>
                  </a:lnTo>
                  <a:lnTo>
                    <a:pt x="198824" y="25371"/>
                  </a:lnTo>
                  <a:lnTo>
                    <a:pt x="195673" y="24321"/>
                  </a:lnTo>
                  <a:lnTo>
                    <a:pt x="192250" y="23460"/>
                  </a:lnTo>
                  <a:lnTo>
                    <a:pt x="188680" y="22662"/>
                  </a:lnTo>
                  <a:lnTo>
                    <a:pt x="184900" y="22053"/>
                  </a:lnTo>
                  <a:lnTo>
                    <a:pt x="182463" y="21612"/>
                  </a:lnTo>
                  <a:lnTo>
                    <a:pt x="178788" y="21255"/>
                  </a:lnTo>
                  <a:lnTo>
                    <a:pt x="175029" y="20919"/>
                  </a:lnTo>
                  <a:lnTo>
                    <a:pt x="171353" y="20730"/>
                  </a:lnTo>
                  <a:lnTo>
                    <a:pt x="167762" y="20730"/>
                  </a:lnTo>
                  <a:lnTo>
                    <a:pt x="164171" y="20835"/>
                  </a:lnTo>
                  <a:lnTo>
                    <a:pt x="160580" y="21003"/>
                  </a:lnTo>
                  <a:lnTo>
                    <a:pt x="157177" y="21360"/>
                  </a:lnTo>
                  <a:lnTo>
                    <a:pt x="153754" y="21780"/>
                  </a:lnTo>
                  <a:lnTo>
                    <a:pt x="150520" y="22305"/>
                  </a:lnTo>
                  <a:lnTo>
                    <a:pt x="147369" y="23019"/>
                  </a:lnTo>
                  <a:lnTo>
                    <a:pt x="144303" y="23796"/>
                  </a:lnTo>
                  <a:lnTo>
                    <a:pt x="141510" y="24678"/>
                  </a:lnTo>
                  <a:lnTo>
                    <a:pt x="138801" y="25728"/>
                  </a:lnTo>
                  <a:lnTo>
                    <a:pt x="136343" y="26862"/>
                  </a:lnTo>
                  <a:lnTo>
                    <a:pt x="134075" y="28185"/>
                  </a:lnTo>
                  <a:lnTo>
                    <a:pt x="97133" y="51623"/>
                  </a:lnTo>
                  <a:lnTo>
                    <a:pt x="96167" y="52148"/>
                  </a:lnTo>
                  <a:lnTo>
                    <a:pt x="96167" y="52232"/>
                  </a:lnTo>
                  <a:lnTo>
                    <a:pt x="95474" y="52505"/>
                  </a:lnTo>
                  <a:lnTo>
                    <a:pt x="95474" y="52589"/>
                  </a:lnTo>
                  <a:lnTo>
                    <a:pt x="94424" y="53030"/>
                  </a:lnTo>
                  <a:lnTo>
                    <a:pt x="94340" y="53030"/>
                  </a:lnTo>
                  <a:lnTo>
                    <a:pt x="93290" y="53471"/>
                  </a:lnTo>
                  <a:lnTo>
                    <a:pt x="93206" y="53471"/>
                  </a:lnTo>
                  <a:lnTo>
                    <a:pt x="91967" y="53807"/>
                  </a:lnTo>
                  <a:lnTo>
                    <a:pt x="90749" y="54164"/>
                  </a:lnTo>
                  <a:lnTo>
                    <a:pt x="89447" y="54437"/>
                  </a:lnTo>
                  <a:lnTo>
                    <a:pt x="88123" y="54689"/>
                  </a:lnTo>
                  <a:lnTo>
                    <a:pt x="86716" y="54857"/>
                  </a:lnTo>
                  <a:lnTo>
                    <a:pt x="85330" y="54962"/>
                  </a:lnTo>
                  <a:lnTo>
                    <a:pt x="84007" y="55046"/>
                  </a:lnTo>
                  <a:lnTo>
                    <a:pt x="82621" y="55046"/>
                  </a:lnTo>
                  <a:lnTo>
                    <a:pt x="81298" y="54962"/>
                  </a:lnTo>
                  <a:lnTo>
                    <a:pt x="79996" y="54773"/>
                  </a:lnTo>
                  <a:lnTo>
                    <a:pt x="79891" y="54773"/>
                  </a:lnTo>
                  <a:lnTo>
                    <a:pt x="78673" y="54605"/>
                  </a:lnTo>
                  <a:lnTo>
                    <a:pt x="77455" y="54437"/>
                  </a:lnTo>
                  <a:lnTo>
                    <a:pt x="77371" y="54332"/>
                  </a:lnTo>
                  <a:lnTo>
                    <a:pt x="76320" y="54080"/>
                  </a:lnTo>
                  <a:lnTo>
                    <a:pt x="76215" y="54080"/>
                  </a:lnTo>
                  <a:lnTo>
                    <a:pt x="75165" y="53723"/>
                  </a:lnTo>
                  <a:lnTo>
                    <a:pt x="74556" y="53471"/>
                  </a:lnTo>
                  <a:lnTo>
                    <a:pt x="74472" y="53387"/>
                  </a:lnTo>
                  <a:lnTo>
                    <a:pt x="73695" y="53030"/>
                  </a:lnTo>
                  <a:lnTo>
                    <a:pt x="73590" y="52946"/>
                  </a:lnTo>
                  <a:lnTo>
                    <a:pt x="72897" y="52505"/>
                  </a:lnTo>
                  <a:cubicBezTo>
                    <a:pt x="72813" y="52505"/>
                    <a:pt x="72813" y="52421"/>
                    <a:pt x="72813" y="52421"/>
                  </a:cubicBezTo>
                  <a:lnTo>
                    <a:pt x="72204" y="51980"/>
                  </a:lnTo>
                  <a:cubicBezTo>
                    <a:pt x="72204" y="51896"/>
                    <a:pt x="72120" y="51896"/>
                    <a:pt x="72120" y="51896"/>
                  </a:cubicBezTo>
                  <a:lnTo>
                    <a:pt x="71679" y="51371"/>
                  </a:lnTo>
                  <a:cubicBezTo>
                    <a:pt x="71595" y="51287"/>
                    <a:pt x="71595" y="51287"/>
                    <a:pt x="71595" y="51182"/>
                  </a:cubicBezTo>
                  <a:lnTo>
                    <a:pt x="71238" y="50657"/>
                  </a:lnTo>
                  <a:cubicBezTo>
                    <a:pt x="71238" y="50657"/>
                    <a:pt x="71154" y="50573"/>
                    <a:pt x="71154" y="50489"/>
                  </a:cubicBezTo>
                  <a:lnTo>
                    <a:pt x="70965" y="49964"/>
                  </a:lnTo>
                  <a:cubicBezTo>
                    <a:pt x="70881" y="49964"/>
                    <a:pt x="70881" y="49880"/>
                    <a:pt x="70881" y="49796"/>
                  </a:cubicBezTo>
                  <a:lnTo>
                    <a:pt x="70797" y="49271"/>
                  </a:lnTo>
                  <a:lnTo>
                    <a:pt x="70797" y="49082"/>
                  </a:lnTo>
                  <a:lnTo>
                    <a:pt x="70797" y="48473"/>
                  </a:lnTo>
                  <a:cubicBezTo>
                    <a:pt x="70797" y="48389"/>
                    <a:pt x="70881" y="48389"/>
                    <a:pt x="70881" y="48305"/>
                  </a:cubicBezTo>
                  <a:lnTo>
                    <a:pt x="70965" y="47780"/>
                  </a:lnTo>
                  <a:cubicBezTo>
                    <a:pt x="71070" y="47696"/>
                    <a:pt x="71070" y="47612"/>
                    <a:pt x="71070" y="47612"/>
                  </a:cubicBezTo>
                  <a:lnTo>
                    <a:pt x="71322" y="46982"/>
                  </a:lnTo>
                  <a:lnTo>
                    <a:pt x="71406" y="46898"/>
                  </a:lnTo>
                  <a:lnTo>
                    <a:pt x="71763" y="46289"/>
                  </a:lnTo>
                  <a:cubicBezTo>
                    <a:pt x="71847" y="46289"/>
                    <a:pt x="71847" y="46289"/>
                    <a:pt x="71847" y="46205"/>
                  </a:cubicBezTo>
                  <a:lnTo>
                    <a:pt x="72372" y="45680"/>
                  </a:lnTo>
                  <a:lnTo>
                    <a:pt x="72456" y="45596"/>
                  </a:lnTo>
                  <a:lnTo>
                    <a:pt x="73065" y="45070"/>
                  </a:lnTo>
                  <a:lnTo>
                    <a:pt x="73170" y="44986"/>
                  </a:lnTo>
                  <a:lnTo>
                    <a:pt x="73863" y="44461"/>
                  </a:lnTo>
                  <a:lnTo>
                    <a:pt x="73947" y="44461"/>
                  </a:lnTo>
                  <a:lnTo>
                    <a:pt x="74745" y="43936"/>
                  </a:lnTo>
                  <a:lnTo>
                    <a:pt x="84280" y="38581"/>
                  </a:lnTo>
                  <a:lnTo>
                    <a:pt x="86989" y="36922"/>
                  </a:lnTo>
                  <a:lnTo>
                    <a:pt x="88480" y="35872"/>
                  </a:lnTo>
                  <a:lnTo>
                    <a:pt x="90392" y="34213"/>
                  </a:lnTo>
                  <a:lnTo>
                    <a:pt x="91799" y="32721"/>
                  </a:lnTo>
                  <a:lnTo>
                    <a:pt x="92849" y="31230"/>
                  </a:lnTo>
                  <a:lnTo>
                    <a:pt x="93458" y="29844"/>
                  </a:lnTo>
                  <a:lnTo>
                    <a:pt x="93731" y="28437"/>
                  </a:lnTo>
                  <a:lnTo>
                    <a:pt x="93731" y="27219"/>
                  </a:lnTo>
                  <a:lnTo>
                    <a:pt x="93374" y="25980"/>
                  </a:lnTo>
                  <a:lnTo>
                    <a:pt x="92681" y="24846"/>
                  </a:lnTo>
                  <a:lnTo>
                    <a:pt x="91799" y="23628"/>
                  </a:lnTo>
                  <a:lnTo>
                    <a:pt x="90497" y="22578"/>
                  </a:lnTo>
                  <a:lnTo>
                    <a:pt x="88921" y="21528"/>
                  </a:lnTo>
                  <a:lnTo>
                    <a:pt x="86989" y="20478"/>
                  </a:lnTo>
                  <a:lnTo>
                    <a:pt x="84889" y="19595"/>
                  </a:lnTo>
                  <a:lnTo>
                    <a:pt x="82348" y="18818"/>
                  </a:lnTo>
                  <a:lnTo>
                    <a:pt x="79639" y="18104"/>
                  </a:lnTo>
                  <a:lnTo>
                    <a:pt x="1764" y="85"/>
                  </a:lnTo>
                  <a:lnTo>
                    <a:pt x="1323" y="85"/>
                  </a:lnTo>
                  <a:lnTo>
                    <a:pt x="1134" y="1"/>
                  </a:lnTo>
                  <a:close/>
                </a:path>
              </a:pathLst>
            </a:custGeom>
            <a:gradFill>
              <a:gsLst>
                <a:gs pos="0">
                  <a:srgbClr val="F3F3F3"/>
                </a:gs>
                <a:gs pos="100000">
                  <a:srgbClr val="D9D9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9"/>
          <p:cNvGrpSpPr/>
          <p:nvPr/>
        </p:nvGrpSpPr>
        <p:grpSpPr>
          <a:xfrm>
            <a:off x="4005743" y="2733400"/>
            <a:ext cx="438915" cy="1431873"/>
            <a:chOff x="4005743" y="2733400"/>
            <a:chExt cx="438915" cy="1431873"/>
          </a:xfrm>
        </p:grpSpPr>
        <p:sp>
          <p:nvSpPr>
            <p:cNvPr id="834" name="Google Shape;834;p29"/>
            <p:cNvSpPr/>
            <p:nvPr/>
          </p:nvSpPr>
          <p:spPr>
            <a:xfrm>
              <a:off x="4005743" y="3723781"/>
              <a:ext cx="438915" cy="441492"/>
            </a:xfrm>
            <a:custGeom>
              <a:avLst/>
              <a:gdLst/>
              <a:ahLst/>
              <a:cxnLst/>
              <a:rect l="l" t="t" r="r" b="b"/>
              <a:pathLst>
                <a:path w="13904" h="13925" extrusionOk="0">
                  <a:moveTo>
                    <a:pt x="6994" y="0"/>
                  </a:moveTo>
                  <a:cubicBezTo>
                    <a:pt x="3150" y="0"/>
                    <a:pt x="0" y="3150"/>
                    <a:pt x="0" y="7015"/>
                  </a:cubicBezTo>
                  <a:cubicBezTo>
                    <a:pt x="0" y="10858"/>
                    <a:pt x="3150" y="13924"/>
                    <a:pt x="6994" y="13924"/>
                  </a:cubicBezTo>
                  <a:cubicBezTo>
                    <a:pt x="10837" y="13924"/>
                    <a:pt x="13903" y="10858"/>
                    <a:pt x="13903" y="7015"/>
                  </a:cubicBezTo>
                  <a:cubicBezTo>
                    <a:pt x="13903" y="3150"/>
                    <a:pt x="10837" y="0"/>
                    <a:pt x="6994" y="0"/>
                  </a:cubicBezTo>
                  <a:close/>
                </a:path>
              </a:pathLst>
            </a:custGeom>
            <a:solidFill>
              <a:srgbClr val="E95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5" name="Google Shape;835;p29"/>
            <p:cNvCxnSpPr/>
            <p:nvPr/>
          </p:nvCxnSpPr>
          <p:spPr>
            <a:xfrm>
              <a:off x="4225200" y="2733400"/>
              <a:ext cx="0" cy="1043400"/>
            </a:xfrm>
            <a:prstGeom prst="straightConnector1">
              <a:avLst/>
            </a:prstGeom>
            <a:noFill/>
            <a:ln w="19050" cap="flat" cmpd="sng">
              <a:solidFill>
                <a:srgbClr val="E95F9D"/>
              </a:solidFill>
              <a:prstDash val="solid"/>
              <a:round/>
              <a:headEnd type="none" w="med" len="med"/>
              <a:tailEnd type="none" w="med" len="med"/>
            </a:ln>
          </p:spPr>
        </p:cxnSp>
      </p:grpSp>
      <p:grpSp>
        <p:nvGrpSpPr>
          <p:cNvPr id="836" name="Google Shape;836;p29"/>
          <p:cNvGrpSpPr/>
          <p:nvPr/>
        </p:nvGrpSpPr>
        <p:grpSpPr>
          <a:xfrm>
            <a:off x="5791268" y="1609858"/>
            <a:ext cx="438915" cy="814980"/>
            <a:chOff x="5791268" y="1609858"/>
            <a:chExt cx="438915" cy="814980"/>
          </a:xfrm>
        </p:grpSpPr>
        <p:sp>
          <p:nvSpPr>
            <p:cNvPr id="837" name="Google Shape;837;p29"/>
            <p:cNvSpPr/>
            <p:nvPr/>
          </p:nvSpPr>
          <p:spPr>
            <a:xfrm>
              <a:off x="5791268" y="1609858"/>
              <a:ext cx="438915" cy="441492"/>
            </a:xfrm>
            <a:custGeom>
              <a:avLst/>
              <a:gdLst/>
              <a:ahLst/>
              <a:cxnLst/>
              <a:rect l="l" t="t" r="r" b="b"/>
              <a:pathLst>
                <a:path w="13904" h="13925" extrusionOk="0">
                  <a:moveTo>
                    <a:pt x="6994" y="0"/>
                  </a:moveTo>
                  <a:cubicBezTo>
                    <a:pt x="3150" y="0"/>
                    <a:pt x="0" y="3150"/>
                    <a:pt x="0" y="7015"/>
                  </a:cubicBezTo>
                  <a:cubicBezTo>
                    <a:pt x="0" y="10858"/>
                    <a:pt x="3150" y="13924"/>
                    <a:pt x="6994" y="13924"/>
                  </a:cubicBezTo>
                  <a:cubicBezTo>
                    <a:pt x="10837" y="13924"/>
                    <a:pt x="13903" y="10858"/>
                    <a:pt x="13903" y="7015"/>
                  </a:cubicBezTo>
                  <a:cubicBezTo>
                    <a:pt x="13903" y="3150"/>
                    <a:pt x="10837" y="0"/>
                    <a:pt x="6994" y="0"/>
                  </a:cubicBezTo>
                  <a:close/>
                </a:path>
              </a:pathLst>
            </a:custGeom>
            <a:solidFill>
              <a:srgbClr val="6BD9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29"/>
            <p:cNvCxnSpPr/>
            <p:nvPr/>
          </p:nvCxnSpPr>
          <p:spPr>
            <a:xfrm>
              <a:off x="6010725" y="1692538"/>
              <a:ext cx="0" cy="732300"/>
            </a:xfrm>
            <a:prstGeom prst="straightConnector1">
              <a:avLst/>
            </a:prstGeom>
            <a:noFill/>
            <a:ln w="19050" cap="flat" cmpd="sng">
              <a:solidFill>
                <a:srgbClr val="6BD9FE"/>
              </a:solidFill>
              <a:prstDash val="solid"/>
              <a:round/>
              <a:headEnd type="none" w="med" len="med"/>
              <a:tailEnd type="none" w="med" len="med"/>
            </a:ln>
          </p:spPr>
        </p:cxnSp>
      </p:grpSp>
      <p:grpSp>
        <p:nvGrpSpPr>
          <p:cNvPr id="839" name="Google Shape;839;p29"/>
          <p:cNvGrpSpPr/>
          <p:nvPr/>
        </p:nvGrpSpPr>
        <p:grpSpPr>
          <a:xfrm>
            <a:off x="7480008" y="3212843"/>
            <a:ext cx="438915" cy="666322"/>
            <a:chOff x="7480008" y="3212843"/>
            <a:chExt cx="438915" cy="666322"/>
          </a:xfrm>
        </p:grpSpPr>
        <p:sp>
          <p:nvSpPr>
            <p:cNvPr id="840" name="Google Shape;840;p29"/>
            <p:cNvSpPr/>
            <p:nvPr/>
          </p:nvSpPr>
          <p:spPr>
            <a:xfrm>
              <a:off x="7480008" y="3212843"/>
              <a:ext cx="438915" cy="441492"/>
            </a:xfrm>
            <a:custGeom>
              <a:avLst/>
              <a:gdLst/>
              <a:ahLst/>
              <a:cxnLst/>
              <a:rect l="l" t="t" r="r" b="b"/>
              <a:pathLst>
                <a:path w="13904" h="13925" extrusionOk="0">
                  <a:moveTo>
                    <a:pt x="6994" y="0"/>
                  </a:moveTo>
                  <a:cubicBezTo>
                    <a:pt x="3150" y="0"/>
                    <a:pt x="0" y="3150"/>
                    <a:pt x="0" y="7015"/>
                  </a:cubicBezTo>
                  <a:cubicBezTo>
                    <a:pt x="0" y="10858"/>
                    <a:pt x="3150" y="13924"/>
                    <a:pt x="6994" y="13924"/>
                  </a:cubicBezTo>
                  <a:cubicBezTo>
                    <a:pt x="10837" y="13924"/>
                    <a:pt x="13903" y="10858"/>
                    <a:pt x="13903" y="7015"/>
                  </a:cubicBezTo>
                  <a:cubicBezTo>
                    <a:pt x="13903" y="3150"/>
                    <a:pt x="10837" y="0"/>
                    <a:pt x="6994" y="0"/>
                  </a:cubicBezTo>
                  <a:close/>
                </a:path>
              </a:pathLst>
            </a:custGeom>
            <a:solidFill>
              <a:srgbClr val="845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29"/>
            <p:cNvCxnSpPr/>
            <p:nvPr/>
          </p:nvCxnSpPr>
          <p:spPr>
            <a:xfrm>
              <a:off x="7699463" y="3585764"/>
              <a:ext cx="0" cy="293400"/>
            </a:xfrm>
            <a:prstGeom prst="straightConnector1">
              <a:avLst/>
            </a:prstGeom>
            <a:noFill/>
            <a:ln w="19050" cap="flat" cmpd="sng">
              <a:solidFill>
                <a:srgbClr val="8450FF"/>
              </a:solidFill>
              <a:prstDash val="solid"/>
              <a:round/>
              <a:headEnd type="none" w="med" len="med"/>
              <a:tailEnd type="none" w="med" len="med"/>
            </a:ln>
          </p:spPr>
        </p:cxnSp>
      </p:grpSp>
      <p:grpSp>
        <p:nvGrpSpPr>
          <p:cNvPr id="842" name="Google Shape;842;p29"/>
          <p:cNvGrpSpPr/>
          <p:nvPr/>
        </p:nvGrpSpPr>
        <p:grpSpPr>
          <a:xfrm>
            <a:off x="1685680" y="3091604"/>
            <a:ext cx="438915" cy="1073669"/>
            <a:chOff x="1685680" y="3091604"/>
            <a:chExt cx="438915" cy="1073669"/>
          </a:xfrm>
        </p:grpSpPr>
        <p:sp>
          <p:nvSpPr>
            <p:cNvPr id="843" name="Google Shape;843;p29"/>
            <p:cNvSpPr/>
            <p:nvPr/>
          </p:nvSpPr>
          <p:spPr>
            <a:xfrm>
              <a:off x="1685680" y="3723781"/>
              <a:ext cx="438915" cy="441492"/>
            </a:xfrm>
            <a:custGeom>
              <a:avLst/>
              <a:gdLst/>
              <a:ahLst/>
              <a:cxnLst/>
              <a:rect l="l" t="t" r="r" b="b"/>
              <a:pathLst>
                <a:path w="13904" h="13925" extrusionOk="0">
                  <a:moveTo>
                    <a:pt x="6994" y="0"/>
                  </a:moveTo>
                  <a:cubicBezTo>
                    <a:pt x="3150" y="0"/>
                    <a:pt x="0" y="3150"/>
                    <a:pt x="0" y="7015"/>
                  </a:cubicBezTo>
                  <a:cubicBezTo>
                    <a:pt x="0" y="10858"/>
                    <a:pt x="3150" y="13924"/>
                    <a:pt x="6994" y="13924"/>
                  </a:cubicBezTo>
                  <a:cubicBezTo>
                    <a:pt x="10837" y="13924"/>
                    <a:pt x="13903" y="10858"/>
                    <a:pt x="13903" y="7015"/>
                  </a:cubicBezTo>
                  <a:cubicBezTo>
                    <a:pt x="13903" y="3150"/>
                    <a:pt x="10837" y="0"/>
                    <a:pt x="6994" y="0"/>
                  </a:cubicBezTo>
                  <a:close/>
                </a:path>
              </a:pathLst>
            </a:custGeom>
            <a:solidFill>
              <a:srgbClr val="FF8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4" name="Google Shape;844;p29"/>
            <p:cNvCxnSpPr/>
            <p:nvPr/>
          </p:nvCxnSpPr>
          <p:spPr>
            <a:xfrm>
              <a:off x="1905137" y="3091604"/>
              <a:ext cx="0" cy="644700"/>
            </a:xfrm>
            <a:prstGeom prst="straightConnector1">
              <a:avLst/>
            </a:prstGeom>
            <a:noFill/>
            <a:ln w="19050" cap="flat" cmpd="sng">
              <a:solidFill>
                <a:srgbClr val="FF8476"/>
              </a:solidFill>
              <a:prstDash val="solid"/>
              <a:round/>
              <a:headEnd type="none" w="med" len="med"/>
              <a:tailEnd type="none" w="med" len="med"/>
            </a:ln>
          </p:spPr>
        </p:cxnSp>
      </p:grpSp>
      <p:grpSp>
        <p:nvGrpSpPr>
          <p:cNvPr id="845" name="Google Shape;845;p29"/>
          <p:cNvGrpSpPr/>
          <p:nvPr/>
        </p:nvGrpSpPr>
        <p:grpSpPr>
          <a:xfrm>
            <a:off x="1317737" y="3842077"/>
            <a:ext cx="1174800" cy="810930"/>
            <a:chOff x="1317737" y="3842077"/>
            <a:chExt cx="1174800" cy="810930"/>
          </a:xfrm>
        </p:grpSpPr>
        <p:sp>
          <p:nvSpPr>
            <p:cNvPr id="846" name="Google Shape;846;p29"/>
            <p:cNvSpPr txBox="1"/>
            <p:nvPr/>
          </p:nvSpPr>
          <p:spPr>
            <a:xfrm>
              <a:off x="1317737" y="4216507"/>
              <a:ext cx="11748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000" dirty="0">
                  <a:latin typeface="Fira Sans Extra Condensed"/>
                  <a:ea typeface="Fira Sans Extra Condensed"/>
                  <a:cs typeface="Fira Sans Extra Condensed"/>
                  <a:sym typeface="Fira Sans Extra Condensed"/>
                </a:rPr>
                <a:t>Definirea cerințelor funcționale.</a:t>
              </a:r>
              <a:endParaRPr sz="1000" dirty="0">
                <a:latin typeface="Fira Sans Extra Condensed"/>
                <a:ea typeface="Fira Sans Extra Condensed"/>
                <a:cs typeface="Fira Sans Extra Condensed"/>
                <a:sym typeface="Fira Sans Extra Condensed"/>
              </a:endParaRPr>
            </a:p>
          </p:txBody>
        </p:sp>
        <p:sp>
          <p:nvSpPr>
            <p:cNvPr id="847" name="Google Shape;847;p29"/>
            <p:cNvSpPr txBox="1"/>
            <p:nvPr/>
          </p:nvSpPr>
          <p:spPr>
            <a:xfrm>
              <a:off x="1729487" y="3842077"/>
              <a:ext cx="3513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02</a:t>
              </a:r>
              <a:endParaRPr sz="2000">
                <a:latin typeface="Fira Sans Extra Condensed SemiBold"/>
                <a:ea typeface="Fira Sans Extra Condensed SemiBold"/>
                <a:cs typeface="Fira Sans Extra Condensed SemiBold"/>
                <a:sym typeface="Fira Sans Extra Condensed SemiBold"/>
              </a:endParaRPr>
            </a:p>
          </p:txBody>
        </p:sp>
      </p:grpSp>
      <p:grpSp>
        <p:nvGrpSpPr>
          <p:cNvPr id="848" name="Google Shape;848;p29"/>
          <p:cNvGrpSpPr/>
          <p:nvPr/>
        </p:nvGrpSpPr>
        <p:grpSpPr>
          <a:xfrm>
            <a:off x="3544740" y="3842077"/>
            <a:ext cx="1360920" cy="810930"/>
            <a:chOff x="3544740" y="3842077"/>
            <a:chExt cx="1360920" cy="810930"/>
          </a:xfrm>
        </p:grpSpPr>
        <p:sp>
          <p:nvSpPr>
            <p:cNvPr id="849" name="Google Shape;849;p29"/>
            <p:cNvSpPr txBox="1"/>
            <p:nvPr/>
          </p:nvSpPr>
          <p:spPr>
            <a:xfrm>
              <a:off x="3544740" y="4216507"/>
              <a:ext cx="136092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Fira Sans Extra Condensed"/>
                  <a:ea typeface="Fira Sans Extra Condensed"/>
                  <a:cs typeface="Fira Sans Extra Condensed"/>
                  <a:sym typeface="Fira Sans Extra Condensed"/>
                </a:rPr>
                <a:t>S</a:t>
              </a:r>
              <a:r>
                <a:rPr lang="ro-MD" sz="1000" dirty="0">
                  <a:latin typeface="Fira Sans Extra Condensed"/>
                  <a:ea typeface="Fira Sans Extra Condensed"/>
                  <a:cs typeface="Fira Sans Extra Condensed"/>
                  <a:sym typeface="Fira Sans Extra Condensed"/>
                </a:rPr>
                <a:t>copurile + implementarea grafică</a:t>
              </a:r>
              <a:endParaRPr sz="1000" dirty="0">
                <a:latin typeface="Fira Sans Extra Condensed"/>
                <a:ea typeface="Fira Sans Extra Condensed"/>
                <a:cs typeface="Fira Sans Extra Condensed"/>
                <a:sym typeface="Fira Sans Extra Condensed"/>
              </a:endParaRPr>
            </a:p>
          </p:txBody>
        </p:sp>
        <p:sp>
          <p:nvSpPr>
            <p:cNvPr id="850" name="Google Shape;850;p29"/>
            <p:cNvSpPr txBox="1"/>
            <p:nvPr/>
          </p:nvSpPr>
          <p:spPr>
            <a:xfrm>
              <a:off x="4049550" y="3842077"/>
              <a:ext cx="3513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03</a:t>
              </a:r>
              <a:endParaRPr sz="2000">
                <a:latin typeface="Fira Sans Extra Condensed SemiBold"/>
                <a:ea typeface="Fira Sans Extra Condensed SemiBold"/>
                <a:cs typeface="Fira Sans Extra Condensed SemiBold"/>
                <a:sym typeface="Fira Sans Extra Condensed SemiBold"/>
              </a:endParaRPr>
            </a:p>
          </p:txBody>
        </p:sp>
      </p:grpSp>
      <p:grpSp>
        <p:nvGrpSpPr>
          <p:cNvPr id="851" name="Google Shape;851;p29"/>
          <p:cNvGrpSpPr/>
          <p:nvPr/>
        </p:nvGrpSpPr>
        <p:grpSpPr>
          <a:xfrm>
            <a:off x="5423325" y="1097502"/>
            <a:ext cx="1174800" cy="907848"/>
            <a:chOff x="5423325" y="1097502"/>
            <a:chExt cx="1174800" cy="907848"/>
          </a:xfrm>
        </p:grpSpPr>
        <p:sp>
          <p:nvSpPr>
            <p:cNvPr id="852" name="Google Shape;852;p29"/>
            <p:cNvSpPr txBox="1"/>
            <p:nvPr/>
          </p:nvSpPr>
          <p:spPr>
            <a:xfrm>
              <a:off x="5423325" y="1097502"/>
              <a:ext cx="11748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000" dirty="0">
                  <a:latin typeface="Fira Sans Extra Condensed"/>
                  <a:ea typeface="Fira Sans Extra Condensed"/>
                  <a:cs typeface="Fira Sans Extra Condensed"/>
                  <a:sym typeface="Fira Sans Extra Condensed"/>
                </a:rPr>
                <a:t>X</a:t>
              </a:r>
              <a:endParaRPr sz="1000" dirty="0">
                <a:latin typeface="Fira Sans Extra Condensed"/>
                <a:ea typeface="Fira Sans Extra Condensed"/>
                <a:cs typeface="Fira Sans Extra Condensed"/>
                <a:sym typeface="Fira Sans Extra Condensed"/>
              </a:endParaRPr>
            </a:p>
          </p:txBody>
        </p:sp>
        <p:sp>
          <p:nvSpPr>
            <p:cNvPr id="853" name="Google Shape;853;p29"/>
            <p:cNvSpPr txBox="1"/>
            <p:nvPr/>
          </p:nvSpPr>
          <p:spPr>
            <a:xfrm>
              <a:off x="5791275" y="1655850"/>
              <a:ext cx="438900" cy="34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04</a:t>
              </a:r>
              <a:endParaRPr sz="2000">
                <a:latin typeface="Fira Sans Extra Condensed SemiBold"/>
                <a:ea typeface="Fira Sans Extra Condensed SemiBold"/>
                <a:cs typeface="Fira Sans Extra Condensed SemiBold"/>
                <a:sym typeface="Fira Sans Extra Condensed SemiBold"/>
              </a:endParaRPr>
            </a:p>
          </p:txBody>
        </p:sp>
      </p:grpSp>
      <p:grpSp>
        <p:nvGrpSpPr>
          <p:cNvPr id="854" name="Google Shape;854;p29"/>
          <p:cNvGrpSpPr/>
          <p:nvPr/>
        </p:nvGrpSpPr>
        <p:grpSpPr>
          <a:xfrm>
            <a:off x="7112063" y="2700235"/>
            <a:ext cx="1174800" cy="833554"/>
            <a:chOff x="7112063" y="2700235"/>
            <a:chExt cx="1174800" cy="833554"/>
          </a:xfrm>
        </p:grpSpPr>
        <p:sp>
          <p:nvSpPr>
            <p:cNvPr id="855" name="Google Shape;855;p29"/>
            <p:cNvSpPr txBox="1"/>
            <p:nvPr/>
          </p:nvSpPr>
          <p:spPr>
            <a:xfrm>
              <a:off x="7112063" y="2700235"/>
              <a:ext cx="11748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000" dirty="0">
                  <a:latin typeface="Fira Sans Extra Condensed"/>
                  <a:ea typeface="Fira Sans Extra Condensed"/>
                  <a:cs typeface="Fira Sans Extra Condensed"/>
                  <a:sym typeface="Fira Sans Extra Condensed"/>
                </a:rPr>
                <a:t>Y</a:t>
              </a:r>
              <a:endParaRPr sz="1000" dirty="0">
                <a:latin typeface="Fira Sans Extra Condensed"/>
                <a:ea typeface="Fira Sans Extra Condensed"/>
                <a:cs typeface="Fira Sans Extra Condensed"/>
                <a:sym typeface="Fira Sans Extra Condensed"/>
              </a:endParaRPr>
            </a:p>
          </p:txBody>
        </p:sp>
        <p:sp>
          <p:nvSpPr>
            <p:cNvPr id="856" name="Google Shape;856;p29"/>
            <p:cNvSpPr txBox="1"/>
            <p:nvPr/>
          </p:nvSpPr>
          <p:spPr>
            <a:xfrm>
              <a:off x="7480016" y="3333389"/>
              <a:ext cx="438900" cy="2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05</a:t>
              </a:r>
              <a:endParaRPr sz="2000">
                <a:latin typeface="Fira Sans Extra Condensed SemiBold"/>
                <a:ea typeface="Fira Sans Extra Condensed SemiBold"/>
                <a:cs typeface="Fira Sans Extra Condensed SemiBold"/>
                <a:sym typeface="Fira Sans Extra Condensed SemiBold"/>
              </a:endParaRPr>
            </a:p>
          </p:txBody>
        </p:sp>
      </p:grpSp>
      <p:grpSp>
        <p:nvGrpSpPr>
          <p:cNvPr id="857" name="Google Shape;857;p29"/>
          <p:cNvGrpSpPr/>
          <p:nvPr/>
        </p:nvGrpSpPr>
        <p:grpSpPr>
          <a:xfrm>
            <a:off x="2283277" y="1609855"/>
            <a:ext cx="438915" cy="812732"/>
            <a:chOff x="2283277" y="1609855"/>
            <a:chExt cx="438915" cy="812732"/>
          </a:xfrm>
        </p:grpSpPr>
        <p:sp>
          <p:nvSpPr>
            <p:cNvPr id="858" name="Google Shape;858;p29"/>
            <p:cNvSpPr/>
            <p:nvPr/>
          </p:nvSpPr>
          <p:spPr>
            <a:xfrm>
              <a:off x="2283277" y="1609855"/>
              <a:ext cx="438915" cy="441492"/>
            </a:xfrm>
            <a:custGeom>
              <a:avLst/>
              <a:gdLst/>
              <a:ahLst/>
              <a:cxnLst/>
              <a:rect l="l" t="t" r="r" b="b"/>
              <a:pathLst>
                <a:path w="13904" h="13925" extrusionOk="0">
                  <a:moveTo>
                    <a:pt x="6994" y="0"/>
                  </a:moveTo>
                  <a:cubicBezTo>
                    <a:pt x="3150" y="0"/>
                    <a:pt x="0" y="3150"/>
                    <a:pt x="0" y="7015"/>
                  </a:cubicBezTo>
                  <a:cubicBezTo>
                    <a:pt x="0" y="10858"/>
                    <a:pt x="3150" y="13924"/>
                    <a:pt x="6994" y="13924"/>
                  </a:cubicBezTo>
                  <a:cubicBezTo>
                    <a:pt x="10837" y="13924"/>
                    <a:pt x="13903" y="10858"/>
                    <a:pt x="13903" y="7015"/>
                  </a:cubicBezTo>
                  <a:cubicBezTo>
                    <a:pt x="13903" y="3150"/>
                    <a:pt x="10837" y="0"/>
                    <a:pt x="6994" y="0"/>
                  </a:cubicBezTo>
                  <a:close/>
                </a:path>
              </a:pathLst>
            </a:custGeom>
            <a:solidFill>
              <a:srgbClr val="FBB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9" name="Google Shape;859;p29"/>
            <p:cNvCxnSpPr/>
            <p:nvPr/>
          </p:nvCxnSpPr>
          <p:spPr>
            <a:xfrm rot="10800000">
              <a:off x="2502734" y="1694788"/>
              <a:ext cx="0" cy="727800"/>
            </a:xfrm>
            <a:prstGeom prst="straightConnector1">
              <a:avLst/>
            </a:prstGeom>
            <a:noFill/>
            <a:ln w="19050" cap="flat" cmpd="sng">
              <a:solidFill>
                <a:srgbClr val="FBB361"/>
              </a:solidFill>
              <a:prstDash val="solid"/>
              <a:round/>
              <a:headEnd type="none" w="med" len="med"/>
              <a:tailEnd type="none" w="med" len="med"/>
            </a:ln>
          </p:spPr>
        </p:cxnSp>
      </p:grpSp>
      <p:grpSp>
        <p:nvGrpSpPr>
          <p:cNvPr id="860" name="Google Shape;860;p29"/>
          <p:cNvGrpSpPr/>
          <p:nvPr/>
        </p:nvGrpSpPr>
        <p:grpSpPr>
          <a:xfrm>
            <a:off x="1915334" y="1097502"/>
            <a:ext cx="1174800" cy="833299"/>
            <a:chOff x="1915334" y="1097502"/>
            <a:chExt cx="1174800" cy="833299"/>
          </a:xfrm>
        </p:grpSpPr>
        <p:sp>
          <p:nvSpPr>
            <p:cNvPr id="861" name="Google Shape;861;p29"/>
            <p:cNvSpPr txBox="1"/>
            <p:nvPr/>
          </p:nvSpPr>
          <p:spPr>
            <a:xfrm>
              <a:off x="1915334" y="1097502"/>
              <a:ext cx="11748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000" dirty="0">
                  <a:latin typeface="Fira Sans Extra Condensed"/>
                  <a:ea typeface="Fira Sans Extra Condensed"/>
                  <a:cs typeface="Fira Sans Extra Condensed"/>
                  <a:sym typeface="Fira Sans Extra Condensed"/>
                </a:rPr>
                <a:t>Scopul aplicației.</a:t>
              </a:r>
            </a:p>
            <a:p>
              <a:pPr marL="0" lvl="0" indent="0" algn="ctr" rtl="0">
                <a:spcBef>
                  <a:spcPts val="0"/>
                </a:spcBef>
                <a:spcAft>
                  <a:spcPts val="0"/>
                </a:spcAft>
                <a:buNone/>
              </a:pPr>
              <a:r>
                <a:rPr lang="ro-MD" sz="1000" dirty="0">
                  <a:latin typeface="Fira Sans Extra Condensed"/>
                  <a:ea typeface="Fira Sans Extra Condensed"/>
                  <a:cs typeface="Fira Sans Extra Condensed"/>
                  <a:sym typeface="Fira Sans Extra Condensed"/>
                </a:rPr>
                <a:t>Grupul țintă.</a:t>
              </a:r>
            </a:p>
          </p:txBody>
        </p:sp>
        <p:sp>
          <p:nvSpPr>
            <p:cNvPr id="862" name="Google Shape;862;p29"/>
            <p:cNvSpPr txBox="1"/>
            <p:nvPr/>
          </p:nvSpPr>
          <p:spPr>
            <a:xfrm>
              <a:off x="2327084" y="1730401"/>
              <a:ext cx="351300" cy="2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Extra Condensed SemiBold"/>
                  <a:ea typeface="Fira Sans Extra Condensed SemiBold"/>
                  <a:cs typeface="Fira Sans Extra Condensed SemiBold"/>
                  <a:sym typeface="Fira Sans Extra Condensed SemiBold"/>
                </a:rPr>
                <a:t>01</a:t>
              </a:r>
              <a:endParaRPr sz="2000">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 X Everywhere Meme - Imgflip">
            <a:extLst>
              <a:ext uri="{FF2B5EF4-FFF2-40B4-BE49-F238E27FC236}">
                <a16:creationId xmlns:a16="http://schemas.microsoft.com/office/drawing/2014/main" id="{CE5CD6A8-5BCC-098F-A30B-6E4D42D07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971" y="1106424"/>
            <a:ext cx="4308058" cy="293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6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16"/>
          <p:cNvGrpSpPr/>
          <p:nvPr/>
        </p:nvGrpSpPr>
        <p:grpSpPr>
          <a:xfrm>
            <a:off x="2286318" y="2821671"/>
            <a:ext cx="1759604" cy="1886800"/>
            <a:chOff x="2286318" y="2821671"/>
            <a:chExt cx="1759604" cy="1886800"/>
          </a:xfrm>
        </p:grpSpPr>
        <p:sp>
          <p:nvSpPr>
            <p:cNvPr id="72" name="Google Shape;72;p16"/>
            <p:cNvSpPr/>
            <p:nvPr/>
          </p:nvSpPr>
          <p:spPr>
            <a:xfrm>
              <a:off x="2286318" y="2821671"/>
              <a:ext cx="1759604" cy="1886800"/>
            </a:xfrm>
            <a:custGeom>
              <a:avLst/>
              <a:gdLst/>
              <a:ahLst/>
              <a:cxnLst/>
              <a:rect l="l" t="t" r="r" b="b"/>
              <a:pathLst>
                <a:path w="55022" h="59004" extrusionOk="0">
                  <a:moveTo>
                    <a:pt x="46356" y="11448"/>
                  </a:moveTo>
                  <a:lnTo>
                    <a:pt x="51339" y="4016"/>
                  </a:lnTo>
                  <a:cubicBezTo>
                    <a:pt x="52055" y="2933"/>
                    <a:pt x="51772" y="1450"/>
                    <a:pt x="50689" y="734"/>
                  </a:cubicBezTo>
                  <a:cubicBezTo>
                    <a:pt x="49606" y="1"/>
                    <a:pt x="48123" y="284"/>
                    <a:pt x="47390" y="1367"/>
                  </a:cubicBezTo>
                  <a:lnTo>
                    <a:pt x="42624" y="8499"/>
                  </a:lnTo>
                  <a:cubicBezTo>
                    <a:pt x="38275" y="5633"/>
                    <a:pt x="33093" y="3966"/>
                    <a:pt x="27511" y="3966"/>
                  </a:cubicBezTo>
                  <a:cubicBezTo>
                    <a:pt x="12314" y="3966"/>
                    <a:pt x="1" y="16297"/>
                    <a:pt x="1" y="31477"/>
                  </a:cubicBezTo>
                  <a:cubicBezTo>
                    <a:pt x="1" y="46673"/>
                    <a:pt x="12314" y="59003"/>
                    <a:pt x="27511" y="59003"/>
                  </a:cubicBezTo>
                  <a:cubicBezTo>
                    <a:pt x="42707" y="59003"/>
                    <a:pt x="55021" y="46673"/>
                    <a:pt x="55021" y="31477"/>
                  </a:cubicBezTo>
                  <a:cubicBezTo>
                    <a:pt x="55021" y="23578"/>
                    <a:pt x="51689" y="16463"/>
                    <a:pt x="46356" y="11448"/>
                  </a:cubicBezTo>
                </a:path>
              </a:pathLst>
            </a:custGeom>
            <a:gradFill>
              <a:gsLst>
                <a:gs pos="0">
                  <a:srgbClr val="FF6599"/>
                </a:gs>
                <a:gs pos="100000">
                  <a:srgbClr val="FFC366"/>
                </a:gs>
              </a:gsLst>
              <a:lin ang="0" scaled="0"/>
            </a:gradFill>
            <a:ln>
              <a:noFill/>
            </a:ln>
            <a:effectLst>
              <a:outerShdw blurRad="100013"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2429136" y="3091284"/>
              <a:ext cx="1473958" cy="1473875"/>
            </a:xfrm>
            <a:custGeom>
              <a:avLst/>
              <a:gdLst/>
              <a:ahLst/>
              <a:cxnLst/>
              <a:rect l="l" t="t" r="r" b="b"/>
              <a:pathLst>
                <a:path w="46090" h="46091" extrusionOk="0">
                  <a:moveTo>
                    <a:pt x="23045" y="1"/>
                  </a:moveTo>
                  <a:cubicBezTo>
                    <a:pt x="10314" y="1"/>
                    <a:pt x="0" y="10332"/>
                    <a:pt x="0" y="23046"/>
                  </a:cubicBezTo>
                  <a:cubicBezTo>
                    <a:pt x="0" y="35776"/>
                    <a:pt x="10314" y="46090"/>
                    <a:pt x="23045" y="46090"/>
                  </a:cubicBezTo>
                  <a:cubicBezTo>
                    <a:pt x="35775" y="46090"/>
                    <a:pt x="46089" y="35776"/>
                    <a:pt x="46089" y="23046"/>
                  </a:cubicBezTo>
                  <a:cubicBezTo>
                    <a:pt x="46089" y="10332"/>
                    <a:pt x="35775" y="1"/>
                    <a:pt x="23045" y="1"/>
                  </a:cubicBezTo>
                  <a:close/>
                </a:path>
              </a:pathLst>
            </a:custGeom>
            <a:gradFill>
              <a:gsLst>
                <a:gs pos="0">
                  <a:srgbClr val="C4C4C4"/>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2495751" y="3158439"/>
              <a:ext cx="1340730" cy="1340113"/>
            </a:xfrm>
            <a:custGeom>
              <a:avLst/>
              <a:gdLst/>
              <a:ahLst/>
              <a:cxnLst/>
              <a:rect l="l" t="t" r="r" b="b"/>
              <a:pathLst>
                <a:path w="41924" h="41908" extrusionOk="0">
                  <a:moveTo>
                    <a:pt x="20962" y="0"/>
                  </a:moveTo>
                  <a:cubicBezTo>
                    <a:pt x="9398" y="0"/>
                    <a:pt x="0" y="9382"/>
                    <a:pt x="0" y="20946"/>
                  </a:cubicBezTo>
                  <a:cubicBezTo>
                    <a:pt x="0" y="32526"/>
                    <a:pt x="9398" y="41907"/>
                    <a:pt x="20962" y="41907"/>
                  </a:cubicBezTo>
                  <a:cubicBezTo>
                    <a:pt x="32542" y="41907"/>
                    <a:pt x="41924" y="32526"/>
                    <a:pt x="41924" y="20946"/>
                  </a:cubicBezTo>
                  <a:cubicBezTo>
                    <a:pt x="41924" y="9382"/>
                    <a:pt x="32542" y="0"/>
                    <a:pt x="20962" y="0"/>
                  </a:cubicBezTo>
                  <a:close/>
                </a:path>
              </a:pathLst>
            </a:custGeom>
            <a:gradFill>
              <a:gsLst>
                <a:gs pos="0">
                  <a:srgbClr val="C4C4C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6"/>
          <p:cNvGrpSpPr/>
          <p:nvPr/>
        </p:nvGrpSpPr>
        <p:grpSpPr>
          <a:xfrm>
            <a:off x="5098215" y="2832096"/>
            <a:ext cx="1759604" cy="1876376"/>
            <a:chOff x="5098215" y="2832096"/>
            <a:chExt cx="1759604" cy="1876376"/>
          </a:xfrm>
        </p:grpSpPr>
        <p:sp>
          <p:nvSpPr>
            <p:cNvPr id="76" name="Google Shape;76;p16"/>
            <p:cNvSpPr/>
            <p:nvPr/>
          </p:nvSpPr>
          <p:spPr>
            <a:xfrm>
              <a:off x="5098215" y="2832096"/>
              <a:ext cx="1759604" cy="1876376"/>
            </a:xfrm>
            <a:custGeom>
              <a:avLst/>
              <a:gdLst/>
              <a:ahLst/>
              <a:cxnLst/>
              <a:rect l="l" t="t" r="r" b="b"/>
              <a:pathLst>
                <a:path w="55022" h="58678" extrusionOk="0">
                  <a:moveTo>
                    <a:pt x="50010" y="0"/>
                  </a:moveTo>
                  <a:cubicBezTo>
                    <a:pt x="49247" y="0"/>
                    <a:pt x="48497" y="365"/>
                    <a:pt x="48040" y="1041"/>
                  </a:cubicBezTo>
                  <a:lnTo>
                    <a:pt x="43074" y="8473"/>
                  </a:lnTo>
                  <a:cubicBezTo>
                    <a:pt x="38642" y="5423"/>
                    <a:pt x="33277" y="3640"/>
                    <a:pt x="27511" y="3640"/>
                  </a:cubicBezTo>
                  <a:cubicBezTo>
                    <a:pt x="12315" y="3640"/>
                    <a:pt x="1" y="15971"/>
                    <a:pt x="1" y="31151"/>
                  </a:cubicBezTo>
                  <a:cubicBezTo>
                    <a:pt x="1" y="46347"/>
                    <a:pt x="12315" y="58677"/>
                    <a:pt x="27511" y="58677"/>
                  </a:cubicBezTo>
                  <a:cubicBezTo>
                    <a:pt x="42708" y="58677"/>
                    <a:pt x="55021" y="46347"/>
                    <a:pt x="55021" y="31151"/>
                  </a:cubicBezTo>
                  <a:cubicBezTo>
                    <a:pt x="55021" y="23452"/>
                    <a:pt x="51856" y="16487"/>
                    <a:pt x="46740" y="11505"/>
                  </a:cubicBezTo>
                  <a:lnTo>
                    <a:pt x="51989" y="3690"/>
                  </a:lnTo>
                  <a:cubicBezTo>
                    <a:pt x="52722" y="2607"/>
                    <a:pt x="52422" y="1124"/>
                    <a:pt x="51339" y="408"/>
                  </a:cubicBezTo>
                  <a:cubicBezTo>
                    <a:pt x="50932" y="132"/>
                    <a:pt x="50469" y="0"/>
                    <a:pt x="50010" y="0"/>
                  </a:cubicBezTo>
                  <a:close/>
                </a:path>
              </a:pathLst>
            </a:custGeom>
            <a:gradFill>
              <a:gsLst>
                <a:gs pos="0">
                  <a:srgbClr val="CE8DFF"/>
                </a:gs>
                <a:gs pos="100000">
                  <a:srgbClr val="0AFAF1"/>
                </a:gs>
              </a:gsLst>
              <a:lin ang="5400700" scaled="0"/>
            </a:gradFill>
            <a:ln>
              <a:noFill/>
            </a:ln>
            <a:effectLst>
              <a:outerShdw blurRad="100013"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5241034" y="3091284"/>
              <a:ext cx="1473958" cy="1473875"/>
            </a:xfrm>
            <a:custGeom>
              <a:avLst/>
              <a:gdLst/>
              <a:ahLst/>
              <a:cxnLst/>
              <a:rect l="l" t="t" r="r" b="b"/>
              <a:pathLst>
                <a:path w="46090" h="46091" extrusionOk="0">
                  <a:moveTo>
                    <a:pt x="23045" y="1"/>
                  </a:moveTo>
                  <a:cubicBezTo>
                    <a:pt x="10315" y="1"/>
                    <a:pt x="1" y="10332"/>
                    <a:pt x="1" y="23046"/>
                  </a:cubicBezTo>
                  <a:cubicBezTo>
                    <a:pt x="1" y="35776"/>
                    <a:pt x="10315" y="46090"/>
                    <a:pt x="23045" y="46090"/>
                  </a:cubicBezTo>
                  <a:cubicBezTo>
                    <a:pt x="35776" y="46090"/>
                    <a:pt x="46090" y="35776"/>
                    <a:pt x="46090" y="23046"/>
                  </a:cubicBezTo>
                  <a:cubicBezTo>
                    <a:pt x="46090" y="10332"/>
                    <a:pt x="35776" y="1"/>
                    <a:pt x="23045" y="1"/>
                  </a:cubicBezTo>
                  <a:close/>
                </a:path>
              </a:pathLst>
            </a:custGeom>
            <a:gradFill>
              <a:gsLst>
                <a:gs pos="0">
                  <a:srgbClr val="C4C4C4"/>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5307648" y="3158439"/>
              <a:ext cx="1340730" cy="1340113"/>
            </a:xfrm>
            <a:custGeom>
              <a:avLst/>
              <a:gdLst/>
              <a:ahLst/>
              <a:cxnLst/>
              <a:rect l="l" t="t" r="r" b="b"/>
              <a:pathLst>
                <a:path w="41924" h="41908" extrusionOk="0">
                  <a:moveTo>
                    <a:pt x="20962" y="0"/>
                  </a:moveTo>
                  <a:cubicBezTo>
                    <a:pt x="9382" y="0"/>
                    <a:pt x="0" y="9382"/>
                    <a:pt x="0" y="20946"/>
                  </a:cubicBezTo>
                  <a:cubicBezTo>
                    <a:pt x="0" y="32526"/>
                    <a:pt x="9382" y="41907"/>
                    <a:pt x="20962" y="41907"/>
                  </a:cubicBezTo>
                  <a:cubicBezTo>
                    <a:pt x="32526" y="41907"/>
                    <a:pt x="41924" y="32526"/>
                    <a:pt x="41924" y="20946"/>
                  </a:cubicBezTo>
                  <a:cubicBezTo>
                    <a:pt x="41924" y="9382"/>
                    <a:pt x="32526" y="0"/>
                    <a:pt x="20962" y="0"/>
                  </a:cubicBezTo>
                  <a:close/>
                </a:path>
              </a:pathLst>
            </a:custGeom>
            <a:gradFill>
              <a:gsLst>
                <a:gs pos="0">
                  <a:srgbClr val="C4C4C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6"/>
          <p:cNvGrpSpPr/>
          <p:nvPr/>
        </p:nvGrpSpPr>
        <p:grpSpPr>
          <a:xfrm>
            <a:off x="1046880" y="1542284"/>
            <a:ext cx="1759604" cy="1933775"/>
            <a:chOff x="880625" y="1188996"/>
            <a:chExt cx="1759604" cy="1933775"/>
          </a:xfrm>
        </p:grpSpPr>
        <p:sp>
          <p:nvSpPr>
            <p:cNvPr id="80" name="Google Shape;80;p16"/>
            <p:cNvSpPr/>
            <p:nvPr/>
          </p:nvSpPr>
          <p:spPr>
            <a:xfrm>
              <a:off x="880625" y="1188996"/>
              <a:ext cx="1759604" cy="1933775"/>
            </a:xfrm>
            <a:custGeom>
              <a:avLst/>
              <a:gdLst/>
              <a:ahLst/>
              <a:cxnLst/>
              <a:rect l="l" t="t" r="r" b="b"/>
              <a:pathLst>
                <a:path w="55022" h="60473" extrusionOk="0">
                  <a:moveTo>
                    <a:pt x="27511" y="1"/>
                  </a:moveTo>
                  <a:cubicBezTo>
                    <a:pt x="12315" y="1"/>
                    <a:pt x="1" y="12315"/>
                    <a:pt x="1" y="27511"/>
                  </a:cubicBezTo>
                  <a:cubicBezTo>
                    <a:pt x="1" y="42708"/>
                    <a:pt x="12315" y="55021"/>
                    <a:pt x="27511" y="55021"/>
                  </a:cubicBezTo>
                  <a:cubicBezTo>
                    <a:pt x="31893" y="55021"/>
                    <a:pt x="36042" y="53988"/>
                    <a:pt x="39725" y="52172"/>
                  </a:cubicBezTo>
                  <a:lnTo>
                    <a:pt x="44607" y="59420"/>
                  </a:lnTo>
                  <a:cubicBezTo>
                    <a:pt x="45057" y="60101"/>
                    <a:pt x="45810" y="60472"/>
                    <a:pt x="46577" y="60472"/>
                  </a:cubicBezTo>
                  <a:cubicBezTo>
                    <a:pt x="47030" y="60472"/>
                    <a:pt x="47487" y="60343"/>
                    <a:pt x="47890" y="60070"/>
                  </a:cubicBezTo>
                  <a:cubicBezTo>
                    <a:pt x="48973" y="59337"/>
                    <a:pt x="49273" y="57854"/>
                    <a:pt x="48539" y="56771"/>
                  </a:cubicBezTo>
                  <a:lnTo>
                    <a:pt x="43791" y="49689"/>
                  </a:lnTo>
                  <a:cubicBezTo>
                    <a:pt x="50589" y="44690"/>
                    <a:pt x="55021" y="36626"/>
                    <a:pt x="55021" y="27511"/>
                  </a:cubicBezTo>
                  <a:cubicBezTo>
                    <a:pt x="55021" y="12315"/>
                    <a:pt x="42707" y="1"/>
                    <a:pt x="27511" y="1"/>
                  </a:cubicBezTo>
                  <a:close/>
                </a:path>
              </a:pathLst>
            </a:custGeom>
            <a:gradFill>
              <a:gsLst>
                <a:gs pos="0">
                  <a:srgbClr val="F89458"/>
                </a:gs>
                <a:gs pos="100000">
                  <a:srgbClr val="FFD36A"/>
                </a:gs>
              </a:gsLst>
              <a:lin ang="5400700" scaled="0"/>
            </a:gradFill>
            <a:ln>
              <a:noFill/>
            </a:ln>
            <a:effectLst>
              <a:outerShdw blurRad="100013"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1023443" y="1331813"/>
              <a:ext cx="1473958" cy="1473843"/>
            </a:xfrm>
            <a:custGeom>
              <a:avLst/>
              <a:gdLst/>
              <a:ahLst/>
              <a:cxnLst/>
              <a:rect l="l" t="t" r="r" b="b"/>
              <a:pathLst>
                <a:path w="46090" h="46090" extrusionOk="0">
                  <a:moveTo>
                    <a:pt x="23045" y="1"/>
                  </a:moveTo>
                  <a:cubicBezTo>
                    <a:pt x="10315" y="1"/>
                    <a:pt x="0" y="10315"/>
                    <a:pt x="0" y="23045"/>
                  </a:cubicBezTo>
                  <a:cubicBezTo>
                    <a:pt x="0" y="35776"/>
                    <a:pt x="10315" y="46090"/>
                    <a:pt x="23045" y="46090"/>
                  </a:cubicBezTo>
                  <a:cubicBezTo>
                    <a:pt x="35775" y="46090"/>
                    <a:pt x="46090" y="35776"/>
                    <a:pt x="46090" y="23045"/>
                  </a:cubicBezTo>
                  <a:cubicBezTo>
                    <a:pt x="46090" y="10315"/>
                    <a:pt x="35775" y="1"/>
                    <a:pt x="23045" y="1"/>
                  </a:cubicBezTo>
                  <a:close/>
                </a:path>
              </a:pathLst>
            </a:custGeom>
            <a:gradFill>
              <a:gsLst>
                <a:gs pos="0">
                  <a:srgbClr val="C4C4C4"/>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1090058" y="1398968"/>
              <a:ext cx="1340730" cy="1340081"/>
            </a:xfrm>
            <a:custGeom>
              <a:avLst/>
              <a:gdLst/>
              <a:ahLst/>
              <a:cxnLst/>
              <a:rect l="l" t="t" r="r" b="b"/>
              <a:pathLst>
                <a:path w="41924" h="41907" extrusionOk="0">
                  <a:moveTo>
                    <a:pt x="20962" y="0"/>
                  </a:moveTo>
                  <a:cubicBezTo>
                    <a:pt x="9381" y="0"/>
                    <a:pt x="0" y="9381"/>
                    <a:pt x="0" y="20945"/>
                  </a:cubicBezTo>
                  <a:cubicBezTo>
                    <a:pt x="0" y="32526"/>
                    <a:pt x="9381" y="41907"/>
                    <a:pt x="20962" y="41907"/>
                  </a:cubicBezTo>
                  <a:cubicBezTo>
                    <a:pt x="32526" y="41907"/>
                    <a:pt x="41924" y="32526"/>
                    <a:pt x="41924" y="20945"/>
                  </a:cubicBezTo>
                  <a:cubicBezTo>
                    <a:pt x="41924" y="9381"/>
                    <a:pt x="32526" y="0"/>
                    <a:pt x="20962" y="0"/>
                  </a:cubicBezTo>
                  <a:close/>
                </a:path>
              </a:pathLst>
            </a:custGeom>
            <a:gradFill>
              <a:gsLst>
                <a:gs pos="0">
                  <a:srgbClr val="C4C4C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6"/>
          <p:cNvGrpSpPr/>
          <p:nvPr/>
        </p:nvGrpSpPr>
        <p:grpSpPr>
          <a:xfrm>
            <a:off x="3681313" y="986669"/>
            <a:ext cx="2230808" cy="2404224"/>
            <a:chOff x="3692010" y="1188996"/>
            <a:chExt cx="1760115" cy="1933775"/>
          </a:xfrm>
        </p:grpSpPr>
        <p:sp>
          <p:nvSpPr>
            <p:cNvPr id="84" name="Google Shape;84;p16"/>
            <p:cNvSpPr/>
            <p:nvPr/>
          </p:nvSpPr>
          <p:spPr>
            <a:xfrm>
              <a:off x="3692010" y="1188996"/>
              <a:ext cx="1760115" cy="1933775"/>
            </a:xfrm>
            <a:custGeom>
              <a:avLst/>
              <a:gdLst/>
              <a:ahLst/>
              <a:cxnLst/>
              <a:rect l="l" t="t" r="r" b="b"/>
              <a:pathLst>
                <a:path w="55038" h="60473" extrusionOk="0">
                  <a:moveTo>
                    <a:pt x="27527" y="1"/>
                  </a:moveTo>
                  <a:cubicBezTo>
                    <a:pt x="12331" y="1"/>
                    <a:pt x="0" y="12315"/>
                    <a:pt x="0" y="27511"/>
                  </a:cubicBezTo>
                  <a:cubicBezTo>
                    <a:pt x="0" y="42708"/>
                    <a:pt x="12331" y="55021"/>
                    <a:pt x="27527" y="55021"/>
                  </a:cubicBezTo>
                  <a:cubicBezTo>
                    <a:pt x="32110" y="55021"/>
                    <a:pt x="36425" y="53905"/>
                    <a:pt x="40224" y="51922"/>
                  </a:cubicBezTo>
                  <a:lnTo>
                    <a:pt x="45273" y="59420"/>
                  </a:lnTo>
                  <a:cubicBezTo>
                    <a:pt x="45724" y="60101"/>
                    <a:pt x="46477" y="60472"/>
                    <a:pt x="47243" y="60472"/>
                  </a:cubicBezTo>
                  <a:cubicBezTo>
                    <a:pt x="47696" y="60472"/>
                    <a:pt x="48153" y="60343"/>
                    <a:pt x="48556" y="60070"/>
                  </a:cubicBezTo>
                  <a:cubicBezTo>
                    <a:pt x="49639" y="59337"/>
                    <a:pt x="49939" y="57854"/>
                    <a:pt x="49206" y="56771"/>
                  </a:cubicBezTo>
                  <a:lnTo>
                    <a:pt x="44223" y="49356"/>
                  </a:lnTo>
                  <a:cubicBezTo>
                    <a:pt x="50789" y="44341"/>
                    <a:pt x="55038" y="36426"/>
                    <a:pt x="55038" y="27511"/>
                  </a:cubicBezTo>
                  <a:cubicBezTo>
                    <a:pt x="55038" y="12315"/>
                    <a:pt x="42707" y="1"/>
                    <a:pt x="27527" y="1"/>
                  </a:cubicBezTo>
                  <a:close/>
                </a:path>
              </a:pathLst>
            </a:custGeom>
            <a:gradFill>
              <a:gsLst>
                <a:gs pos="0">
                  <a:srgbClr val="EB44C5"/>
                </a:gs>
                <a:gs pos="100000">
                  <a:srgbClr val="F6C0A9"/>
                </a:gs>
              </a:gsLst>
              <a:lin ang="5400012" scaled="0"/>
            </a:gradFill>
            <a:ln>
              <a:noFill/>
            </a:ln>
            <a:effectLst>
              <a:outerShdw blurRad="100013"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3835341" y="1331813"/>
              <a:ext cx="1473447" cy="1473843"/>
            </a:xfrm>
            <a:custGeom>
              <a:avLst/>
              <a:gdLst/>
              <a:ahLst/>
              <a:cxnLst/>
              <a:rect l="l" t="t" r="r" b="b"/>
              <a:pathLst>
                <a:path w="46074" h="46090" extrusionOk="0">
                  <a:moveTo>
                    <a:pt x="23045" y="1"/>
                  </a:moveTo>
                  <a:cubicBezTo>
                    <a:pt x="10315" y="1"/>
                    <a:pt x="1" y="10315"/>
                    <a:pt x="1" y="23045"/>
                  </a:cubicBezTo>
                  <a:cubicBezTo>
                    <a:pt x="1" y="35776"/>
                    <a:pt x="10315" y="46090"/>
                    <a:pt x="23045" y="46090"/>
                  </a:cubicBezTo>
                  <a:cubicBezTo>
                    <a:pt x="35759" y="46090"/>
                    <a:pt x="46073" y="35776"/>
                    <a:pt x="46073" y="23045"/>
                  </a:cubicBezTo>
                  <a:cubicBezTo>
                    <a:pt x="46073" y="10315"/>
                    <a:pt x="35759" y="1"/>
                    <a:pt x="23045" y="1"/>
                  </a:cubicBezTo>
                  <a:close/>
                </a:path>
              </a:pathLst>
            </a:custGeom>
            <a:gradFill>
              <a:gsLst>
                <a:gs pos="0">
                  <a:srgbClr val="C4C4C4"/>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3901933" y="1398968"/>
              <a:ext cx="1340218" cy="1340081"/>
            </a:xfrm>
            <a:custGeom>
              <a:avLst/>
              <a:gdLst/>
              <a:ahLst/>
              <a:cxnLst/>
              <a:rect l="l" t="t" r="r" b="b"/>
              <a:pathLst>
                <a:path w="41908" h="41907" extrusionOk="0">
                  <a:moveTo>
                    <a:pt x="20962" y="0"/>
                  </a:moveTo>
                  <a:cubicBezTo>
                    <a:pt x="9382" y="0"/>
                    <a:pt x="1" y="9381"/>
                    <a:pt x="1" y="20945"/>
                  </a:cubicBezTo>
                  <a:cubicBezTo>
                    <a:pt x="1" y="32526"/>
                    <a:pt x="9382" y="41907"/>
                    <a:pt x="20962" y="41907"/>
                  </a:cubicBezTo>
                  <a:cubicBezTo>
                    <a:pt x="32526" y="41907"/>
                    <a:pt x="41907" y="32526"/>
                    <a:pt x="41907" y="20945"/>
                  </a:cubicBezTo>
                  <a:cubicBezTo>
                    <a:pt x="41907" y="9381"/>
                    <a:pt x="32526" y="0"/>
                    <a:pt x="20962" y="0"/>
                  </a:cubicBezTo>
                  <a:close/>
                </a:path>
              </a:pathLst>
            </a:custGeom>
            <a:gradFill>
              <a:gsLst>
                <a:gs pos="0">
                  <a:srgbClr val="C4C4C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6"/>
          <p:cNvGrpSpPr/>
          <p:nvPr/>
        </p:nvGrpSpPr>
        <p:grpSpPr>
          <a:xfrm>
            <a:off x="6503908" y="1188996"/>
            <a:ext cx="1759604" cy="1759466"/>
            <a:chOff x="6503908" y="1188996"/>
            <a:chExt cx="1759604" cy="1759466"/>
          </a:xfrm>
        </p:grpSpPr>
        <p:sp>
          <p:nvSpPr>
            <p:cNvPr id="88" name="Google Shape;88;p16"/>
            <p:cNvSpPr/>
            <p:nvPr/>
          </p:nvSpPr>
          <p:spPr>
            <a:xfrm>
              <a:off x="6503908" y="1188996"/>
              <a:ext cx="1759604" cy="1759466"/>
            </a:xfrm>
            <a:custGeom>
              <a:avLst/>
              <a:gdLst/>
              <a:ahLst/>
              <a:cxnLst/>
              <a:rect l="l" t="t" r="r" b="b"/>
              <a:pathLst>
                <a:path w="55022" h="55022" extrusionOk="0">
                  <a:moveTo>
                    <a:pt x="27511" y="1"/>
                  </a:moveTo>
                  <a:cubicBezTo>
                    <a:pt x="12315" y="1"/>
                    <a:pt x="1" y="12315"/>
                    <a:pt x="1" y="27511"/>
                  </a:cubicBezTo>
                  <a:cubicBezTo>
                    <a:pt x="1" y="42708"/>
                    <a:pt x="12315" y="55021"/>
                    <a:pt x="27511" y="55021"/>
                  </a:cubicBezTo>
                  <a:cubicBezTo>
                    <a:pt x="42708" y="55021"/>
                    <a:pt x="55021" y="42708"/>
                    <a:pt x="55021" y="27511"/>
                  </a:cubicBezTo>
                  <a:cubicBezTo>
                    <a:pt x="55021" y="12315"/>
                    <a:pt x="42708" y="1"/>
                    <a:pt x="27511" y="1"/>
                  </a:cubicBezTo>
                  <a:close/>
                </a:path>
              </a:pathLst>
            </a:custGeom>
            <a:gradFill>
              <a:gsLst>
                <a:gs pos="0">
                  <a:srgbClr val="6BD9FE"/>
                </a:gs>
                <a:gs pos="100000">
                  <a:srgbClr val="8450FF"/>
                </a:gs>
              </a:gsLst>
              <a:lin ang="5400700" scaled="0"/>
            </a:gradFill>
            <a:ln>
              <a:noFill/>
            </a:ln>
            <a:effectLst>
              <a:outerShdw blurRad="100013" dist="19050" dir="540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6646726" y="1331813"/>
              <a:ext cx="1473958" cy="1473843"/>
            </a:xfrm>
            <a:custGeom>
              <a:avLst/>
              <a:gdLst/>
              <a:ahLst/>
              <a:cxnLst/>
              <a:rect l="l" t="t" r="r" b="b"/>
              <a:pathLst>
                <a:path w="46090" h="46090" extrusionOk="0">
                  <a:moveTo>
                    <a:pt x="23045" y="1"/>
                  </a:moveTo>
                  <a:cubicBezTo>
                    <a:pt x="10315" y="1"/>
                    <a:pt x="0" y="10315"/>
                    <a:pt x="0" y="23045"/>
                  </a:cubicBezTo>
                  <a:cubicBezTo>
                    <a:pt x="0" y="35776"/>
                    <a:pt x="10315" y="46090"/>
                    <a:pt x="23045" y="46090"/>
                  </a:cubicBezTo>
                  <a:cubicBezTo>
                    <a:pt x="35775" y="46090"/>
                    <a:pt x="46090" y="35776"/>
                    <a:pt x="46090" y="23045"/>
                  </a:cubicBezTo>
                  <a:cubicBezTo>
                    <a:pt x="46090" y="10315"/>
                    <a:pt x="35775" y="1"/>
                    <a:pt x="23045" y="1"/>
                  </a:cubicBezTo>
                  <a:close/>
                </a:path>
              </a:pathLst>
            </a:custGeom>
            <a:gradFill>
              <a:gsLst>
                <a:gs pos="0">
                  <a:srgbClr val="C4C4C4"/>
                </a:gs>
                <a:gs pos="100000">
                  <a:srgbClr val="FFFFFF"/>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6713603" y="1398968"/>
              <a:ext cx="1340218" cy="1340081"/>
            </a:xfrm>
            <a:custGeom>
              <a:avLst/>
              <a:gdLst/>
              <a:ahLst/>
              <a:cxnLst/>
              <a:rect l="l" t="t" r="r" b="b"/>
              <a:pathLst>
                <a:path w="41908" h="41907" extrusionOk="0">
                  <a:moveTo>
                    <a:pt x="20946" y="0"/>
                  </a:moveTo>
                  <a:cubicBezTo>
                    <a:pt x="9382" y="0"/>
                    <a:pt x="1" y="9381"/>
                    <a:pt x="1" y="20945"/>
                  </a:cubicBezTo>
                  <a:cubicBezTo>
                    <a:pt x="1" y="32526"/>
                    <a:pt x="9382" y="41907"/>
                    <a:pt x="20946" y="41907"/>
                  </a:cubicBezTo>
                  <a:cubicBezTo>
                    <a:pt x="32527" y="41907"/>
                    <a:pt x="41908" y="32526"/>
                    <a:pt x="41908" y="20945"/>
                  </a:cubicBezTo>
                  <a:cubicBezTo>
                    <a:pt x="41908" y="9381"/>
                    <a:pt x="32527" y="0"/>
                    <a:pt x="20946" y="0"/>
                  </a:cubicBezTo>
                  <a:close/>
                </a:path>
              </a:pathLst>
            </a:custGeom>
            <a:gradFill>
              <a:gsLst>
                <a:gs pos="0">
                  <a:srgbClr val="C4C4C4"/>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6"/>
          <p:cNvSpPr txBox="1">
            <a:spLocks noGrp="1"/>
          </p:cNvSpPr>
          <p:nvPr>
            <p:ph type="title"/>
          </p:nvPr>
        </p:nvSpPr>
        <p:spPr>
          <a:xfrm>
            <a:off x="354375" y="264008"/>
            <a:ext cx="843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dirty="0"/>
              <a:t>Conținutul laboratorului</a:t>
            </a:r>
            <a:endParaRPr dirty="0"/>
          </a:p>
        </p:txBody>
      </p:sp>
      <p:sp>
        <p:nvSpPr>
          <p:cNvPr id="94" name="Google Shape;94;p16"/>
          <p:cNvSpPr txBox="1"/>
          <p:nvPr/>
        </p:nvSpPr>
        <p:spPr>
          <a:xfrm>
            <a:off x="3892406" y="1786949"/>
            <a:ext cx="1775512" cy="4942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t>
            </a:r>
            <a:r>
              <a:rPr lang="ro-MD" dirty="0">
                <a:latin typeface="Fira Sans Extra Condensed SemiBold"/>
                <a:ea typeface="Fira Sans Extra Condensed SemiBold"/>
                <a:cs typeface="Fira Sans Extra Condensed SemiBold"/>
                <a:sym typeface="Fira Sans Extra Condensed SemiBold"/>
              </a:rPr>
              <a:t>copurile  + implementarea grafică</a:t>
            </a:r>
            <a:endParaRPr dirty="0">
              <a:latin typeface="Fira Sans Extra Condensed SemiBold"/>
              <a:ea typeface="Fira Sans Extra Condensed SemiBold"/>
              <a:cs typeface="Fira Sans Extra Condensed SemiBold"/>
              <a:sym typeface="Fira Sans Extra Condensed SemiBold"/>
            </a:endParaRPr>
          </a:p>
        </p:txBody>
      </p:sp>
      <p:sp>
        <p:nvSpPr>
          <p:cNvPr id="97" name="Google Shape;97;p16"/>
          <p:cNvSpPr txBox="1"/>
          <p:nvPr/>
        </p:nvSpPr>
        <p:spPr>
          <a:xfrm>
            <a:off x="6707392" y="1891583"/>
            <a:ext cx="13770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o-MD" dirty="0">
                <a:solidFill>
                  <a:schemeClr val="dk1"/>
                </a:solidFill>
                <a:latin typeface="Fira Sans Extra Condensed SemiBold"/>
                <a:ea typeface="Fira Sans Extra Condensed SemiBold"/>
                <a:cs typeface="Fira Sans Extra Condensed SemiBold"/>
                <a:sym typeface="Fira Sans Extra Condensed SemiBold"/>
              </a:rPr>
              <a:t>Crearea </a:t>
            </a:r>
            <a:r>
              <a:rPr lang="ro-MD" dirty="0" err="1">
                <a:solidFill>
                  <a:schemeClr val="dk1"/>
                </a:solidFill>
                <a:latin typeface="Fira Sans Extra Condensed SemiBold"/>
                <a:ea typeface="Fira Sans Extra Condensed SemiBold"/>
                <a:cs typeface="Fira Sans Extra Condensed SemiBold"/>
                <a:sym typeface="Fira Sans Extra Condensed SemiBold"/>
              </a:rPr>
              <a:t>Wireframe</a:t>
            </a:r>
            <a:r>
              <a:rPr lang="ro-MD" dirty="0">
                <a:solidFill>
                  <a:schemeClr val="dk1"/>
                </a:solidFill>
                <a:latin typeface="Fira Sans Extra Condensed SemiBold"/>
                <a:ea typeface="Fira Sans Extra Condensed SemiBold"/>
                <a:cs typeface="Fira Sans Extra Condensed SemiBold"/>
                <a:sym typeface="Fira Sans Extra Condensed SemiBold"/>
              </a:rPr>
              <a:t>-urilor</a:t>
            </a:r>
            <a:endParaRPr dirty="0">
              <a:latin typeface="Fira Sans Extra Condensed SemiBold"/>
              <a:ea typeface="Fira Sans Extra Condensed SemiBold"/>
              <a:cs typeface="Fira Sans Extra Condensed SemiBold"/>
              <a:sym typeface="Fira Sans Extra Condensed SemiBold"/>
            </a:endParaRPr>
          </a:p>
        </p:txBody>
      </p:sp>
      <p:sp>
        <p:nvSpPr>
          <p:cNvPr id="100" name="Google Shape;100;p16"/>
          <p:cNvSpPr txBox="1"/>
          <p:nvPr/>
        </p:nvSpPr>
        <p:spPr>
          <a:xfrm>
            <a:off x="1238177" y="2257069"/>
            <a:ext cx="13770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t>
            </a:r>
            <a:r>
              <a:rPr lang="ro-MD" dirty="0">
                <a:latin typeface="Fira Sans Extra Condensed SemiBold"/>
                <a:ea typeface="Fira Sans Extra Condensed SemiBold"/>
                <a:cs typeface="Fira Sans Extra Condensed SemiBold"/>
                <a:sym typeface="Fira Sans Extra Condensed SemiBold"/>
              </a:rPr>
              <a:t>copul aplicației. Grupul țintă.</a:t>
            </a:r>
            <a:endParaRPr dirty="0">
              <a:latin typeface="Fira Sans Extra Condensed SemiBold"/>
              <a:ea typeface="Fira Sans Extra Condensed SemiBold"/>
              <a:cs typeface="Fira Sans Extra Condensed SemiBold"/>
              <a:sym typeface="Fira Sans Extra Condensed SemiBold"/>
            </a:endParaRPr>
          </a:p>
        </p:txBody>
      </p:sp>
      <p:sp>
        <p:nvSpPr>
          <p:cNvPr id="103" name="Google Shape;103;p16"/>
          <p:cNvSpPr txBox="1"/>
          <p:nvPr/>
        </p:nvSpPr>
        <p:spPr>
          <a:xfrm>
            <a:off x="2365720" y="3698509"/>
            <a:ext cx="1586428" cy="3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dirty="0">
                <a:latin typeface="Fira Sans Extra Condensed SemiBold"/>
                <a:ea typeface="Fira Sans Extra Condensed SemiBold"/>
                <a:cs typeface="Fira Sans Extra Condensed SemiBold"/>
                <a:sym typeface="Fira Sans Extra Condensed SemiBold"/>
              </a:rPr>
              <a:t>Definirea cerințelor funcționale.</a:t>
            </a:r>
            <a:endParaRPr dirty="0">
              <a:latin typeface="Fira Sans Extra Condensed SemiBold"/>
              <a:ea typeface="Fira Sans Extra Condensed SemiBold"/>
              <a:cs typeface="Fira Sans Extra Condensed SemiBold"/>
              <a:sym typeface="Fira Sans Extra Condensed SemiBold"/>
            </a:endParaRPr>
          </a:p>
        </p:txBody>
      </p:sp>
      <p:sp>
        <p:nvSpPr>
          <p:cNvPr id="106" name="Google Shape;106;p16"/>
          <p:cNvSpPr txBox="1"/>
          <p:nvPr/>
        </p:nvSpPr>
        <p:spPr>
          <a:xfrm>
            <a:off x="5289512" y="3673559"/>
            <a:ext cx="1377000" cy="3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ro-MD" dirty="0">
                <a:solidFill>
                  <a:schemeClr val="dk1"/>
                </a:solidFill>
                <a:latin typeface="Fira Sans Extra Condensed SemiBold"/>
                <a:ea typeface="Fira Sans Extra Condensed SemiBold"/>
                <a:cs typeface="Fira Sans Extra Condensed SemiBold"/>
                <a:sym typeface="Fira Sans Extra Condensed SemiBold"/>
              </a:rPr>
              <a:t>Schema logică</a:t>
            </a:r>
            <a:endParaRPr dirty="0">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E2D5D861-7E0F-839F-3AF6-6ABE9D856D31}"/>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362E2EDC-24BF-BAC5-D65C-27575F1D3B12}"/>
              </a:ext>
            </a:extLst>
          </p:cNvPr>
          <p:cNvSpPr txBox="1">
            <a:spLocks noGrp="1"/>
          </p:cNvSpPr>
          <p:nvPr>
            <p:ph type="title"/>
          </p:nvPr>
        </p:nvSpPr>
        <p:spPr>
          <a:xfrm>
            <a:off x="354450" y="1950560"/>
            <a:ext cx="843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3600" dirty="0"/>
              <a:t>Scopul aplicației web</a:t>
            </a:r>
            <a:endParaRPr sz="3600" dirty="0"/>
          </a:p>
        </p:txBody>
      </p:sp>
      <p:sp>
        <p:nvSpPr>
          <p:cNvPr id="2" name="Text Placeholder 2">
            <a:extLst>
              <a:ext uri="{FF2B5EF4-FFF2-40B4-BE49-F238E27FC236}">
                <a16:creationId xmlns:a16="http://schemas.microsoft.com/office/drawing/2014/main" id="{3D26B4E0-08A5-77A2-6FB3-FC3B6E4180F5}"/>
              </a:ext>
            </a:extLst>
          </p:cNvPr>
          <p:cNvSpPr txBox="1">
            <a:spLocks/>
          </p:cNvSpPr>
          <p:nvPr/>
        </p:nvSpPr>
        <p:spPr>
          <a:xfrm>
            <a:off x="2593292" y="2571750"/>
            <a:ext cx="4271633"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ro-MD"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Exemplu </a:t>
            </a:r>
            <a:r>
              <a:rPr lang="en-US"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a:t>
            </a:r>
            <a:r>
              <a:rPr lang="ro-MD"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Website pentru comercializarea online a cărților</a:t>
            </a:r>
            <a:endParaRPr lang="en-US" sz="1100" dirty="0">
              <a:solidFill>
                <a:schemeClr val="bg2">
                  <a:lumMod val="40000"/>
                  <a:lumOff val="60000"/>
                </a:schemeClr>
              </a:solidFill>
            </a:endParaRPr>
          </a:p>
        </p:txBody>
      </p:sp>
    </p:spTree>
    <p:extLst>
      <p:ext uri="{BB962C8B-B14F-4D97-AF65-F5344CB8AC3E}">
        <p14:creationId xmlns:p14="http://schemas.microsoft.com/office/powerpoint/2010/main" val="324420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89;p26">
            <a:extLst>
              <a:ext uri="{FF2B5EF4-FFF2-40B4-BE49-F238E27FC236}">
                <a16:creationId xmlns:a16="http://schemas.microsoft.com/office/drawing/2014/main" id="{BA46C2EC-CA54-D581-EA11-505E444CFF40}"/>
              </a:ext>
            </a:extLst>
          </p:cNvPr>
          <p:cNvSpPr/>
          <p:nvPr/>
        </p:nvSpPr>
        <p:spPr>
          <a:xfrm>
            <a:off x="7946409" y="302999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152C8280-3FB4-1448-61CC-FBB8083AFE96}"/>
              </a:ext>
            </a:extLst>
          </p:cNvPr>
          <p:cNvSpPr/>
          <p:nvPr/>
        </p:nvSpPr>
        <p:spPr>
          <a:xfrm>
            <a:off x="7946409" y="199940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7C15D0D0-516C-C615-3704-71A0D0552309}"/>
              </a:ext>
            </a:extLst>
          </p:cNvPr>
          <p:cNvSpPr/>
          <p:nvPr/>
        </p:nvSpPr>
        <p:spPr>
          <a:xfrm>
            <a:off x="7946409" y="94920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p17">
            <a:extLst>
              <a:ext uri="{FF2B5EF4-FFF2-40B4-BE49-F238E27FC236}">
                <a16:creationId xmlns:a16="http://schemas.microsoft.com/office/drawing/2014/main" id="{08CA71D5-F916-8382-3CDA-D1F1FBE7C605}"/>
              </a:ext>
            </a:extLst>
          </p:cNvPr>
          <p:cNvSpPr txBox="1">
            <a:spLocks/>
          </p:cNvSpPr>
          <p:nvPr/>
        </p:nvSpPr>
        <p:spPr>
          <a:xfrm>
            <a:off x="-741000" y="1412235"/>
            <a:ext cx="661532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latin typeface="Fira Sans Extra Condensed SemiBold" panose="020B0604020202020204" charset="0"/>
              </a:rPr>
              <a:t>Scopul aplicației web</a:t>
            </a:r>
          </a:p>
        </p:txBody>
      </p:sp>
      <p:sp>
        <p:nvSpPr>
          <p:cNvPr id="6" name="Google Shape;225;p11">
            <a:extLst>
              <a:ext uri="{FF2B5EF4-FFF2-40B4-BE49-F238E27FC236}">
                <a16:creationId xmlns:a16="http://schemas.microsoft.com/office/drawing/2014/main" id="{5FE98F97-8089-C8CE-4DA4-0B49CBAE08F1}"/>
              </a:ext>
            </a:extLst>
          </p:cNvPr>
          <p:cNvSpPr txBox="1">
            <a:spLocks/>
          </p:cNvSpPr>
          <p:nvPr/>
        </p:nvSpPr>
        <p:spPr>
          <a:xfrm>
            <a:off x="1221760" y="1984935"/>
            <a:ext cx="6362699" cy="149119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en-US" sz="1600" dirty="0" err="1">
                <a:latin typeface="Fira Sans Extra Condensed "/>
              </a:rPr>
              <a:t>Scopul</a:t>
            </a:r>
            <a:r>
              <a:rPr lang="en-US" sz="1600" dirty="0">
                <a:latin typeface="Fira Sans Extra Condensed "/>
              </a:rPr>
              <a:t> </a:t>
            </a:r>
            <a:r>
              <a:rPr lang="en-US" sz="1600" dirty="0" err="1">
                <a:latin typeface="Fira Sans Extra Condensed "/>
              </a:rPr>
              <a:t>aplicației</a:t>
            </a:r>
            <a:r>
              <a:rPr lang="ro-MD" sz="1600" dirty="0">
                <a:latin typeface="Fira Sans Extra Condensed "/>
              </a:rPr>
              <a:t> </a:t>
            </a:r>
            <a:r>
              <a:rPr lang="en-US" sz="1600" dirty="0" err="1">
                <a:latin typeface="Fira Sans Extra Condensed "/>
              </a:rPr>
              <a:t>este</a:t>
            </a:r>
            <a:r>
              <a:rPr lang="en-US" sz="1600" dirty="0">
                <a:latin typeface="Fira Sans Extra Condensed "/>
              </a:rPr>
              <a:t> de a </a:t>
            </a:r>
            <a:r>
              <a:rPr lang="en-US" sz="1600" dirty="0" err="1">
                <a:latin typeface="Fira Sans Extra Condensed "/>
              </a:rPr>
              <a:t>oferi</a:t>
            </a:r>
            <a:r>
              <a:rPr lang="en-US" sz="1600" dirty="0">
                <a:latin typeface="Fira Sans Extra Condensed "/>
              </a:rPr>
              <a:t> </a:t>
            </a:r>
            <a:r>
              <a:rPr lang="en-US" sz="1600" dirty="0" err="1">
                <a:latin typeface="Fira Sans Extra Condensed "/>
              </a:rPr>
              <a:t>utilizatorilor</a:t>
            </a:r>
            <a:r>
              <a:rPr lang="en-US" sz="1600" dirty="0">
                <a:latin typeface="Fira Sans Extra Condensed "/>
              </a:rPr>
              <a:t> o </a:t>
            </a:r>
            <a:r>
              <a:rPr lang="en-US" sz="1600" dirty="0" err="1">
                <a:latin typeface="Fira Sans Extra Condensed "/>
              </a:rPr>
              <a:t>platformă</a:t>
            </a:r>
            <a:r>
              <a:rPr lang="en-US" sz="1600" dirty="0">
                <a:latin typeface="Fira Sans Extra Condensed "/>
              </a:rPr>
              <a:t> </a:t>
            </a:r>
            <a:r>
              <a:rPr lang="en-US" sz="1600" dirty="0" err="1">
                <a:latin typeface="Fira Sans Extra Condensed "/>
              </a:rPr>
              <a:t>ușor</a:t>
            </a:r>
            <a:r>
              <a:rPr lang="en-US" sz="1600" dirty="0">
                <a:latin typeface="Fira Sans Extra Condensed "/>
              </a:rPr>
              <a:t> </a:t>
            </a:r>
            <a:r>
              <a:rPr lang="en-US" sz="1600" dirty="0" err="1">
                <a:latin typeface="Fira Sans Extra Condensed "/>
              </a:rPr>
              <a:t>accesibilă</a:t>
            </a:r>
            <a:r>
              <a:rPr lang="en-US" sz="1600" dirty="0">
                <a:latin typeface="Fira Sans Extra Condensed "/>
              </a:rPr>
              <a:t> </a:t>
            </a:r>
            <a:r>
              <a:rPr lang="en-US" sz="1600" dirty="0" err="1">
                <a:latin typeface="Fira Sans Extra Condensed "/>
              </a:rPr>
              <a:t>și</a:t>
            </a:r>
            <a:r>
              <a:rPr lang="en-US" sz="1600" dirty="0">
                <a:latin typeface="Fira Sans Extra Condensed "/>
              </a:rPr>
              <a:t> </a:t>
            </a:r>
            <a:r>
              <a:rPr lang="en-US" sz="1600" dirty="0" err="1">
                <a:latin typeface="Fira Sans Extra Condensed "/>
              </a:rPr>
              <a:t>convenabilă</a:t>
            </a:r>
            <a:r>
              <a:rPr lang="en-US" sz="1600" dirty="0">
                <a:latin typeface="Fira Sans Extra Condensed "/>
              </a:rPr>
              <a:t> </a:t>
            </a:r>
            <a:r>
              <a:rPr lang="en-US" sz="1600" dirty="0" err="1">
                <a:latin typeface="Fira Sans Extra Condensed "/>
              </a:rPr>
              <a:t>pentru</a:t>
            </a:r>
            <a:r>
              <a:rPr lang="en-US" sz="1600" dirty="0">
                <a:latin typeface="Fira Sans Extra Condensed "/>
              </a:rPr>
              <a:t> a </a:t>
            </a:r>
            <a:r>
              <a:rPr lang="en-US" sz="1600" dirty="0" err="1">
                <a:latin typeface="Fira Sans Extra Condensed "/>
              </a:rPr>
              <a:t>explora</a:t>
            </a:r>
            <a:r>
              <a:rPr lang="en-US" sz="1600" dirty="0">
                <a:latin typeface="Fira Sans Extra Condensed "/>
              </a:rPr>
              <a:t>, </a:t>
            </a:r>
            <a:r>
              <a:rPr lang="en-US" sz="1600" dirty="0" err="1">
                <a:latin typeface="Fira Sans Extra Condensed "/>
              </a:rPr>
              <a:t>descoperi</a:t>
            </a:r>
            <a:r>
              <a:rPr lang="en-US" sz="1600" dirty="0">
                <a:latin typeface="Fira Sans Extra Condensed "/>
              </a:rPr>
              <a:t> </a:t>
            </a:r>
            <a:r>
              <a:rPr lang="en-US" sz="1600" dirty="0" err="1">
                <a:latin typeface="Fira Sans Extra Condensed "/>
              </a:rPr>
              <a:t>și</a:t>
            </a:r>
            <a:r>
              <a:rPr lang="en-US" sz="1600" dirty="0">
                <a:latin typeface="Fira Sans Extra Condensed "/>
              </a:rPr>
              <a:t> </a:t>
            </a:r>
            <a:r>
              <a:rPr lang="en-US" sz="1600" dirty="0" err="1">
                <a:latin typeface="Fira Sans Extra Condensed "/>
              </a:rPr>
              <a:t>achiziționa</a:t>
            </a:r>
            <a:r>
              <a:rPr lang="en-US" sz="1600" dirty="0">
                <a:latin typeface="Fira Sans Extra Condensed "/>
              </a:rPr>
              <a:t> </a:t>
            </a:r>
            <a:r>
              <a:rPr lang="en-US" sz="1600" dirty="0" err="1">
                <a:latin typeface="Fira Sans Extra Condensed "/>
              </a:rPr>
              <a:t>cărți</a:t>
            </a:r>
            <a:r>
              <a:rPr lang="en-US" sz="1600" dirty="0">
                <a:latin typeface="Fira Sans Extra Condensed "/>
              </a:rPr>
              <a:t> </a:t>
            </a:r>
            <a:r>
              <a:rPr lang="en-US" sz="1600" dirty="0" err="1">
                <a:latin typeface="Fira Sans Extra Condensed "/>
              </a:rPr>
              <a:t>într</a:t>
            </a:r>
            <a:r>
              <a:rPr lang="en-US" sz="1600" dirty="0">
                <a:latin typeface="Fira Sans Extra Condensed "/>
              </a:rPr>
              <a:t>-un </a:t>
            </a:r>
            <a:r>
              <a:rPr lang="en-US" sz="1600" dirty="0" err="1">
                <a:latin typeface="Fira Sans Extra Condensed "/>
              </a:rPr>
              <a:t>mediu</a:t>
            </a:r>
            <a:r>
              <a:rPr lang="en-US" sz="1600" dirty="0">
                <a:latin typeface="Fira Sans Extra Condensed "/>
              </a:rPr>
              <a:t> virtual. </a:t>
            </a:r>
            <a:r>
              <a:rPr lang="en-US" sz="1600" dirty="0" err="1">
                <a:latin typeface="Fira Sans Extra Condensed "/>
              </a:rPr>
              <a:t>Prin</a:t>
            </a:r>
            <a:r>
              <a:rPr lang="en-US" sz="1600" dirty="0">
                <a:latin typeface="Fira Sans Extra Condensed "/>
              </a:rPr>
              <a:t> </a:t>
            </a:r>
            <a:r>
              <a:rPr lang="en-US" sz="1600" dirty="0" err="1">
                <a:latin typeface="Fira Sans Extra Condensed "/>
              </a:rPr>
              <a:t>intermediul</a:t>
            </a:r>
            <a:r>
              <a:rPr lang="en-US" sz="1600" dirty="0">
                <a:latin typeface="Fira Sans Extra Condensed "/>
              </a:rPr>
              <a:t> </a:t>
            </a:r>
            <a:r>
              <a:rPr lang="en-US" sz="1600" dirty="0" err="1">
                <a:latin typeface="Fira Sans Extra Condensed "/>
              </a:rPr>
              <a:t>acestei</a:t>
            </a:r>
            <a:r>
              <a:rPr lang="en-US" sz="1600" dirty="0">
                <a:latin typeface="Fira Sans Extra Condensed "/>
              </a:rPr>
              <a:t> </a:t>
            </a:r>
            <a:r>
              <a:rPr lang="en-US" sz="1600" dirty="0" err="1">
                <a:latin typeface="Fira Sans Extra Condensed "/>
              </a:rPr>
              <a:t>aplicații</a:t>
            </a:r>
            <a:r>
              <a:rPr lang="en-US" sz="1600" dirty="0">
                <a:latin typeface="Fira Sans Extra Condensed "/>
              </a:rPr>
              <a:t>, </a:t>
            </a:r>
            <a:r>
              <a:rPr lang="en-US" sz="1600" dirty="0" err="1">
                <a:latin typeface="Fira Sans Extra Condensed "/>
              </a:rPr>
              <a:t>utilizatorii</a:t>
            </a:r>
            <a:r>
              <a:rPr lang="en-US" sz="1600" dirty="0">
                <a:latin typeface="Fira Sans Extra Condensed "/>
              </a:rPr>
              <a:t> </a:t>
            </a:r>
            <a:r>
              <a:rPr lang="en-US" sz="1600" dirty="0" err="1">
                <a:latin typeface="Fira Sans Extra Condensed "/>
              </a:rPr>
              <a:t>vor</a:t>
            </a:r>
            <a:r>
              <a:rPr lang="en-US" sz="1600" dirty="0">
                <a:latin typeface="Fira Sans Extra Condensed "/>
              </a:rPr>
              <a:t> </a:t>
            </a:r>
            <a:r>
              <a:rPr lang="en-US" sz="1600" dirty="0" err="1">
                <a:latin typeface="Fira Sans Extra Condensed "/>
              </a:rPr>
              <a:t>avea</a:t>
            </a:r>
            <a:r>
              <a:rPr lang="en-US" sz="1600" dirty="0">
                <a:latin typeface="Fira Sans Extra Condensed "/>
              </a:rPr>
              <a:t> </a:t>
            </a:r>
            <a:r>
              <a:rPr lang="en-US" sz="1600" dirty="0" err="1">
                <a:latin typeface="Fira Sans Extra Condensed "/>
              </a:rPr>
              <a:t>posibilitatea</a:t>
            </a:r>
            <a:r>
              <a:rPr lang="en-US" sz="1600" dirty="0">
                <a:latin typeface="Fira Sans Extra Condensed "/>
              </a:rPr>
              <a:t> de a </a:t>
            </a:r>
            <a:r>
              <a:rPr lang="en-US" sz="1600" dirty="0" err="1">
                <a:latin typeface="Fira Sans Extra Condensed "/>
              </a:rPr>
              <a:t>căuta</a:t>
            </a:r>
            <a:r>
              <a:rPr lang="en-US" sz="1600" dirty="0">
                <a:latin typeface="Fira Sans Extra Condensed "/>
              </a:rPr>
              <a:t> </a:t>
            </a:r>
            <a:r>
              <a:rPr lang="en-US" sz="1600" dirty="0" err="1">
                <a:latin typeface="Fira Sans Extra Condensed "/>
              </a:rPr>
              <a:t>și</a:t>
            </a:r>
            <a:r>
              <a:rPr lang="en-US" sz="1600" dirty="0">
                <a:latin typeface="Fira Sans Extra Condensed "/>
              </a:rPr>
              <a:t> de a </a:t>
            </a:r>
            <a:r>
              <a:rPr lang="en-US" sz="1600" dirty="0" err="1">
                <a:latin typeface="Fira Sans Extra Condensed "/>
              </a:rPr>
              <a:t>găsi</a:t>
            </a:r>
            <a:r>
              <a:rPr lang="en-US" sz="1600" dirty="0">
                <a:latin typeface="Fira Sans Extra Condensed "/>
              </a:rPr>
              <a:t> o </a:t>
            </a:r>
            <a:r>
              <a:rPr lang="en-US" sz="1600" dirty="0" err="1">
                <a:latin typeface="Fira Sans Extra Condensed "/>
              </a:rPr>
              <a:t>gamă</a:t>
            </a:r>
            <a:r>
              <a:rPr lang="en-US" sz="1600" dirty="0">
                <a:latin typeface="Fira Sans Extra Condensed "/>
              </a:rPr>
              <a:t> </a:t>
            </a:r>
            <a:r>
              <a:rPr lang="en-US" sz="1600" dirty="0" err="1">
                <a:latin typeface="Fira Sans Extra Condensed "/>
              </a:rPr>
              <a:t>largă</a:t>
            </a:r>
            <a:r>
              <a:rPr lang="en-US" sz="1600" dirty="0">
                <a:latin typeface="Fira Sans Extra Condensed "/>
              </a:rPr>
              <a:t> de </a:t>
            </a:r>
            <a:r>
              <a:rPr lang="en-US" sz="1600" dirty="0" err="1">
                <a:latin typeface="Fira Sans Extra Condensed "/>
              </a:rPr>
              <a:t>cărți</a:t>
            </a:r>
            <a:r>
              <a:rPr lang="en-US" sz="1600" dirty="0">
                <a:latin typeface="Fira Sans Extra Condensed "/>
              </a:rPr>
              <a:t>, de la </a:t>
            </a:r>
            <a:r>
              <a:rPr lang="en-US" sz="1600" dirty="0" err="1">
                <a:latin typeface="Fira Sans Extra Condensed "/>
              </a:rPr>
              <a:t>cele</a:t>
            </a:r>
            <a:r>
              <a:rPr lang="en-US" sz="1600" dirty="0">
                <a:latin typeface="Fira Sans Extra Condensed "/>
              </a:rPr>
              <a:t> </a:t>
            </a:r>
            <a:r>
              <a:rPr lang="en-US" sz="1600" dirty="0" err="1">
                <a:latin typeface="Fira Sans Extra Condensed "/>
              </a:rPr>
              <a:t>mai</a:t>
            </a:r>
            <a:r>
              <a:rPr lang="en-US" sz="1600" dirty="0">
                <a:latin typeface="Fira Sans Extra Condensed "/>
              </a:rPr>
              <a:t> </a:t>
            </a:r>
            <a:r>
              <a:rPr lang="en-US" sz="1600" dirty="0" err="1">
                <a:latin typeface="Fira Sans Extra Condensed "/>
              </a:rPr>
              <a:t>recente</a:t>
            </a:r>
            <a:r>
              <a:rPr lang="en-US" sz="1600" dirty="0">
                <a:latin typeface="Fira Sans Extra Condensed "/>
              </a:rPr>
              <a:t> bestseller-</a:t>
            </a:r>
            <a:r>
              <a:rPr lang="en-US" sz="1600" dirty="0" err="1">
                <a:latin typeface="Fira Sans Extra Condensed "/>
              </a:rPr>
              <a:t>uri</a:t>
            </a:r>
            <a:r>
              <a:rPr lang="en-US" sz="1600" dirty="0">
                <a:latin typeface="Fira Sans Extra Condensed "/>
              </a:rPr>
              <a:t> </a:t>
            </a:r>
            <a:r>
              <a:rPr lang="en-US" sz="1600" dirty="0" err="1">
                <a:latin typeface="Fira Sans Extra Condensed "/>
              </a:rPr>
              <a:t>până</a:t>
            </a:r>
            <a:r>
              <a:rPr lang="en-US" sz="1600" dirty="0">
                <a:latin typeface="Fira Sans Extra Condensed "/>
              </a:rPr>
              <a:t> la </a:t>
            </a:r>
            <a:r>
              <a:rPr lang="en-US" sz="1600" dirty="0" err="1">
                <a:latin typeface="Fira Sans Extra Condensed "/>
              </a:rPr>
              <a:t>titluri</a:t>
            </a:r>
            <a:r>
              <a:rPr lang="en-US" sz="1600" dirty="0">
                <a:latin typeface="Fira Sans Extra Condensed "/>
              </a:rPr>
              <a:t> </a:t>
            </a:r>
            <a:r>
              <a:rPr lang="en-US" sz="1600" dirty="0" err="1">
                <a:latin typeface="Fira Sans Extra Condensed "/>
              </a:rPr>
              <a:t>clasice</a:t>
            </a:r>
            <a:r>
              <a:rPr lang="en-US" sz="1600" dirty="0">
                <a:latin typeface="Fira Sans Extra Condensed "/>
              </a:rPr>
              <a:t>, </a:t>
            </a:r>
            <a:r>
              <a:rPr lang="en-US" sz="1600" dirty="0" err="1">
                <a:latin typeface="Fira Sans Extra Condensed "/>
              </a:rPr>
              <a:t>și</a:t>
            </a:r>
            <a:r>
              <a:rPr lang="en-US" sz="1600" dirty="0">
                <a:latin typeface="Fira Sans Extra Condensed "/>
              </a:rPr>
              <a:t> de a le </a:t>
            </a:r>
            <a:r>
              <a:rPr lang="en-US" sz="1600" dirty="0" err="1">
                <a:latin typeface="Fira Sans Extra Condensed "/>
              </a:rPr>
              <a:t>achiziționa</a:t>
            </a:r>
            <a:r>
              <a:rPr lang="en-US" sz="1600" dirty="0">
                <a:latin typeface="Fira Sans Extra Condensed "/>
              </a:rPr>
              <a:t> </a:t>
            </a:r>
            <a:r>
              <a:rPr lang="en-US" sz="1600" dirty="0" err="1">
                <a:latin typeface="Fira Sans Extra Condensed "/>
              </a:rPr>
              <a:t>în</a:t>
            </a:r>
            <a:r>
              <a:rPr lang="en-US" sz="1600" dirty="0">
                <a:latin typeface="Fira Sans Extra Condensed "/>
              </a:rPr>
              <a:t> mod rapid </a:t>
            </a:r>
            <a:r>
              <a:rPr lang="en-US" sz="1600" dirty="0" err="1">
                <a:latin typeface="Fira Sans Extra Condensed "/>
              </a:rPr>
              <a:t>și</a:t>
            </a:r>
            <a:r>
              <a:rPr lang="en-US" sz="1600" dirty="0">
                <a:latin typeface="Fira Sans Extra Condensed "/>
              </a:rPr>
              <a:t> </a:t>
            </a:r>
            <a:r>
              <a:rPr lang="en-US" sz="1600" dirty="0" err="1">
                <a:latin typeface="Fira Sans Extra Condensed "/>
              </a:rPr>
              <a:t>eficient</a:t>
            </a:r>
            <a:r>
              <a:rPr lang="en-US" sz="1600" dirty="0">
                <a:latin typeface="Fira Sans Extra Condensed "/>
              </a:rPr>
              <a:t>.</a:t>
            </a:r>
            <a:endParaRPr lang="en-US" dirty="0"/>
          </a:p>
        </p:txBody>
      </p:sp>
    </p:spTree>
    <p:extLst>
      <p:ext uri="{BB962C8B-B14F-4D97-AF65-F5344CB8AC3E}">
        <p14:creationId xmlns:p14="http://schemas.microsoft.com/office/powerpoint/2010/main" val="363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FEB0BF99-9026-490C-C126-2B5556006F91}"/>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E1BC0F3F-6B35-59A1-9859-60D2FA101DD2}"/>
              </a:ext>
            </a:extLst>
          </p:cNvPr>
          <p:cNvSpPr txBox="1">
            <a:spLocks noGrp="1"/>
          </p:cNvSpPr>
          <p:nvPr>
            <p:ph type="title"/>
          </p:nvPr>
        </p:nvSpPr>
        <p:spPr>
          <a:xfrm>
            <a:off x="354450" y="1950560"/>
            <a:ext cx="843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3600" dirty="0"/>
              <a:t>Scopuri specifice</a:t>
            </a:r>
            <a:endParaRPr sz="3600" dirty="0"/>
          </a:p>
        </p:txBody>
      </p:sp>
      <p:sp>
        <p:nvSpPr>
          <p:cNvPr id="2" name="Text Placeholder 2">
            <a:extLst>
              <a:ext uri="{FF2B5EF4-FFF2-40B4-BE49-F238E27FC236}">
                <a16:creationId xmlns:a16="http://schemas.microsoft.com/office/drawing/2014/main" id="{91F47666-BE79-F608-9B13-7C7390A89E74}"/>
              </a:ext>
            </a:extLst>
          </p:cNvPr>
          <p:cNvSpPr txBox="1">
            <a:spLocks/>
          </p:cNvSpPr>
          <p:nvPr/>
        </p:nvSpPr>
        <p:spPr>
          <a:xfrm>
            <a:off x="2593292" y="2571750"/>
            <a:ext cx="4271633"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ro-MD"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Exemplu </a:t>
            </a:r>
            <a:r>
              <a:rPr lang="en-US"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a:t>
            </a:r>
            <a:r>
              <a:rPr lang="ro-MD"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Website pentru comercializarea online a cărților</a:t>
            </a:r>
            <a:endParaRPr lang="en-US" sz="1100" dirty="0">
              <a:solidFill>
                <a:schemeClr val="bg2">
                  <a:lumMod val="40000"/>
                  <a:lumOff val="60000"/>
                </a:schemeClr>
              </a:solidFill>
            </a:endParaRPr>
          </a:p>
        </p:txBody>
      </p:sp>
    </p:spTree>
    <p:extLst>
      <p:ext uri="{BB962C8B-B14F-4D97-AF65-F5344CB8AC3E}">
        <p14:creationId xmlns:p14="http://schemas.microsoft.com/office/powerpoint/2010/main" val="105370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12C0E-2578-1044-1436-01E22C1B144A}"/>
            </a:ext>
          </a:extLst>
        </p:cNvPr>
        <p:cNvGrpSpPr/>
        <p:nvPr/>
      </p:nvGrpSpPr>
      <p:grpSpPr>
        <a:xfrm>
          <a:off x="0" y="0"/>
          <a:ext cx="0" cy="0"/>
          <a:chOff x="0" y="0"/>
          <a:chExt cx="0" cy="0"/>
        </a:xfrm>
      </p:grpSpPr>
      <p:sp>
        <p:nvSpPr>
          <p:cNvPr id="2" name="Google Shape;689;p26">
            <a:extLst>
              <a:ext uri="{FF2B5EF4-FFF2-40B4-BE49-F238E27FC236}">
                <a16:creationId xmlns:a16="http://schemas.microsoft.com/office/drawing/2014/main" id="{5875FBC6-3AEB-885B-A245-B41B0C37F31A}"/>
              </a:ext>
            </a:extLst>
          </p:cNvPr>
          <p:cNvSpPr/>
          <p:nvPr/>
        </p:nvSpPr>
        <p:spPr>
          <a:xfrm>
            <a:off x="7946409" y="302999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5ABFAF81-0B5D-09CD-B529-6A5DF36F10BD}"/>
              </a:ext>
            </a:extLst>
          </p:cNvPr>
          <p:cNvSpPr/>
          <p:nvPr/>
        </p:nvSpPr>
        <p:spPr>
          <a:xfrm>
            <a:off x="7946409" y="199940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1AE5A8A8-1A92-6D5B-667F-8E089F462207}"/>
              </a:ext>
            </a:extLst>
          </p:cNvPr>
          <p:cNvSpPr/>
          <p:nvPr/>
        </p:nvSpPr>
        <p:spPr>
          <a:xfrm>
            <a:off x="7946409" y="94920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p17">
            <a:extLst>
              <a:ext uri="{FF2B5EF4-FFF2-40B4-BE49-F238E27FC236}">
                <a16:creationId xmlns:a16="http://schemas.microsoft.com/office/drawing/2014/main" id="{F2B0B469-1C2A-72B8-1818-3A1885424BB3}"/>
              </a:ext>
            </a:extLst>
          </p:cNvPr>
          <p:cNvSpPr txBox="1">
            <a:spLocks/>
          </p:cNvSpPr>
          <p:nvPr/>
        </p:nvSpPr>
        <p:spPr>
          <a:xfrm>
            <a:off x="-741000" y="1412235"/>
            <a:ext cx="6615327"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latin typeface="Fira Sans Extra Condensed SemiBold" panose="020B0604020202020204" charset="0"/>
              </a:rPr>
              <a:t>Scopul aplicației web</a:t>
            </a:r>
          </a:p>
        </p:txBody>
      </p:sp>
      <p:sp>
        <p:nvSpPr>
          <p:cNvPr id="6" name="Google Shape;225;p11">
            <a:extLst>
              <a:ext uri="{FF2B5EF4-FFF2-40B4-BE49-F238E27FC236}">
                <a16:creationId xmlns:a16="http://schemas.microsoft.com/office/drawing/2014/main" id="{35368C7B-D619-A1A0-DBCD-B2B78493E95D}"/>
              </a:ext>
            </a:extLst>
          </p:cNvPr>
          <p:cNvSpPr txBox="1">
            <a:spLocks/>
          </p:cNvSpPr>
          <p:nvPr/>
        </p:nvSpPr>
        <p:spPr>
          <a:xfrm>
            <a:off x="1221760" y="1984935"/>
            <a:ext cx="6362699" cy="1491193"/>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ro-MD" dirty="0">
                <a:latin typeface="Fira Sans Extra Condensed" panose="020B0503050000020004" pitchFamily="34" charset="0"/>
              </a:rPr>
              <a:t>             </a:t>
            </a:r>
            <a:r>
              <a:rPr lang="en-US" dirty="0" err="1">
                <a:latin typeface="Fira Sans Extra Condensed" panose="020B0503050000020004" pitchFamily="34" charset="0"/>
              </a:rPr>
              <a:t>Furnizarea</a:t>
            </a:r>
            <a:r>
              <a:rPr lang="en-US" dirty="0">
                <a:latin typeface="Fira Sans Extra Condensed" panose="020B0503050000020004" pitchFamily="34" charset="0"/>
              </a:rPr>
              <a:t> </a:t>
            </a:r>
            <a:r>
              <a:rPr lang="en-US" dirty="0" err="1">
                <a:latin typeface="Fira Sans Extra Condensed" panose="020B0503050000020004" pitchFamily="34" charset="0"/>
              </a:rPr>
              <a:t>unei</a:t>
            </a:r>
            <a:r>
              <a:rPr lang="en-US" dirty="0">
                <a:latin typeface="Fira Sans Extra Condensed" panose="020B0503050000020004" pitchFamily="34" charset="0"/>
              </a:rPr>
              <a:t> </a:t>
            </a:r>
            <a:r>
              <a:rPr lang="en-US" dirty="0" err="1">
                <a:latin typeface="Fira Sans Extra Condensed" panose="020B0503050000020004" pitchFamily="34" charset="0"/>
              </a:rPr>
              <a:t>experiențe</a:t>
            </a:r>
            <a:r>
              <a:rPr lang="en-US" dirty="0">
                <a:latin typeface="Fira Sans Extra Condensed" panose="020B0503050000020004" pitchFamily="34" charset="0"/>
              </a:rPr>
              <a:t> de </a:t>
            </a:r>
            <a:r>
              <a:rPr lang="en-US" dirty="0" err="1">
                <a:latin typeface="Fira Sans Extra Condensed" panose="020B0503050000020004" pitchFamily="34" charset="0"/>
              </a:rPr>
              <a:t>navigare</a:t>
            </a:r>
            <a:r>
              <a:rPr lang="en-US" dirty="0">
                <a:latin typeface="Fira Sans Extra Condensed" panose="020B0503050000020004" pitchFamily="34" charset="0"/>
              </a:rPr>
              <a:t> </a:t>
            </a:r>
            <a:r>
              <a:rPr lang="en-US" dirty="0" err="1">
                <a:latin typeface="Fira Sans Extra Condensed" panose="020B0503050000020004" pitchFamily="34" charset="0"/>
              </a:rPr>
              <a:t>intuitivă</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plăcută</a:t>
            </a:r>
            <a:r>
              <a:rPr lang="en-US" dirty="0">
                <a:latin typeface="Fira Sans Extra Condensed" panose="020B0503050000020004" pitchFamily="34" charset="0"/>
              </a:rPr>
              <a:t>, care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permită</a:t>
            </a:r>
            <a:r>
              <a:rPr lang="en-US" dirty="0">
                <a:latin typeface="Fira Sans Extra Condensed" panose="020B0503050000020004" pitchFamily="34" charset="0"/>
              </a:rPr>
              <a:t> </a:t>
            </a:r>
            <a:r>
              <a:rPr lang="en-US" dirty="0" err="1">
                <a:latin typeface="Fira Sans Extra Condensed" panose="020B0503050000020004" pitchFamily="34" charset="0"/>
              </a:rPr>
              <a:t>utilizatorilor</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exploreze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descopere</a:t>
            </a:r>
            <a:r>
              <a:rPr lang="en-US" dirty="0">
                <a:latin typeface="Fira Sans Extra Condensed" panose="020B0503050000020004" pitchFamily="34" charset="0"/>
              </a:rPr>
              <a:t> </a:t>
            </a:r>
            <a:r>
              <a:rPr lang="en-US" dirty="0" err="1">
                <a:latin typeface="Fira Sans Extra Condensed" panose="020B0503050000020004" pitchFamily="34" charset="0"/>
              </a:rPr>
              <a:t>cărți</a:t>
            </a:r>
            <a:r>
              <a:rPr lang="en-US" dirty="0">
                <a:latin typeface="Fira Sans Extra Condensed" panose="020B0503050000020004" pitchFamily="34" charset="0"/>
              </a:rPr>
              <a:t> pe </a:t>
            </a:r>
            <a:r>
              <a:rPr lang="en-US" dirty="0" err="1">
                <a:latin typeface="Fira Sans Extra Condensed" panose="020B0503050000020004" pitchFamily="34" charset="0"/>
              </a:rPr>
              <a:t>baza</a:t>
            </a:r>
            <a:r>
              <a:rPr lang="en-US" dirty="0">
                <a:latin typeface="Fira Sans Extra Condensed" panose="020B0503050000020004" pitchFamily="34" charset="0"/>
              </a:rPr>
              <a:t> </a:t>
            </a:r>
            <a:r>
              <a:rPr lang="en-US" dirty="0" err="1">
                <a:latin typeface="Fira Sans Extra Condensed" panose="020B0503050000020004" pitchFamily="34" charset="0"/>
              </a:rPr>
              <a:t>intereselor</a:t>
            </a:r>
            <a:r>
              <a:rPr lang="en-US" dirty="0">
                <a:latin typeface="Fira Sans Extra Condensed" panose="020B0503050000020004" pitchFamily="34" charset="0"/>
              </a:rPr>
              <a:t> lor </a:t>
            </a:r>
            <a:r>
              <a:rPr lang="en-US" dirty="0" err="1">
                <a:latin typeface="Fira Sans Extra Condensed" panose="020B0503050000020004" pitchFamily="34" charset="0"/>
              </a:rPr>
              <a:t>personale</a:t>
            </a:r>
            <a:r>
              <a:rPr lang="en-US" dirty="0">
                <a:latin typeface="Fira Sans Extra Condensed" panose="020B0503050000020004" pitchFamily="34" charset="0"/>
              </a:rPr>
              <a:t> </a:t>
            </a:r>
            <a:r>
              <a:rPr lang="en-US" dirty="0" err="1">
                <a:latin typeface="Fira Sans Extra Condensed" panose="020B0503050000020004" pitchFamily="34" charset="0"/>
              </a:rPr>
              <a:t>sau</a:t>
            </a:r>
            <a:r>
              <a:rPr lang="en-US" dirty="0">
                <a:latin typeface="Fira Sans Extra Condensed" panose="020B0503050000020004" pitchFamily="34" charset="0"/>
              </a:rPr>
              <a:t> a </a:t>
            </a:r>
            <a:r>
              <a:rPr lang="en-US" dirty="0" err="1">
                <a:latin typeface="Fira Sans Extra Condensed" panose="020B0503050000020004" pitchFamily="34" charset="0"/>
              </a:rPr>
              <a:t>preferințelor</a:t>
            </a:r>
            <a:r>
              <a:rPr lang="en-US" dirty="0">
                <a:latin typeface="Fira Sans Extra Condensed" panose="020B0503050000020004" pitchFamily="34" charset="0"/>
              </a:rPr>
              <a:t> de </a:t>
            </a:r>
            <a:r>
              <a:rPr lang="en-US" dirty="0" err="1">
                <a:latin typeface="Fira Sans Extra Condensed" panose="020B0503050000020004" pitchFamily="34" charset="0"/>
              </a:rPr>
              <a:t>lectură</a:t>
            </a:r>
            <a:r>
              <a:rPr lang="en-US" dirty="0">
                <a:latin typeface="Fira Sans Extra Condensed" panose="020B0503050000020004" pitchFamily="34" charset="0"/>
              </a:rPr>
              <a:t>.</a:t>
            </a:r>
          </a:p>
          <a:p>
            <a:pPr algn="just">
              <a:buSzPts val="2760"/>
            </a:pPr>
            <a:endParaRPr lang="en-US" dirty="0">
              <a:latin typeface="Fira Sans Extra Condensed" panose="020B0503050000020004" pitchFamily="34" charset="0"/>
            </a:endParaRPr>
          </a:p>
          <a:p>
            <a:pPr algn="just">
              <a:buSzPts val="2760"/>
            </a:pPr>
            <a:r>
              <a:rPr lang="ro-MD" dirty="0">
                <a:latin typeface="Fira Sans Extra Condensed" panose="020B0503050000020004" pitchFamily="34" charset="0"/>
              </a:rPr>
              <a:t>             </a:t>
            </a:r>
            <a:r>
              <a:rPr lang="en-US" dirty="0" err="1">
                <a:latin typeface="Fira Sans Extra Condensed" panose="020B0503050000020004" pitchFamily="34" charset="0"/>
              </a:rPr>
              <a:t>Oferirea</a:t>
            </a:r>
            <a:r>
              <a:rPr lang="en-US" dirty="0">
                <a:latin typeface="Fira Sans Extra Condensed" panose="020B0503050000020004" pitchFamily="34" charset="0"/>
              </a:rPr>
              <a:t> </a:t>
            </a:r>
            <a:r>
              <a:rPr lang="en-US" dirty="0" err="1">
                <a:latin typeface="Fira Sans Extra Condensed" panose="020B0503050000020004" pitchFamily="34" charset="0"/>
              </a:rPr>
              <a:t>unui</a:t>
            </a:r>
            <a:r>
              <a:rPr lang="en-US" dirty="0">
                <a:latin typeface="Fira Sans Extra Condensed" panose="020B0503050000020004" pitchFamily="34" charset="0"/>
              </a:rPr>
              <a:t> catalog vast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diversificat</a:t>
            </a:r>
            <a:r>
              <a:rPr lang="en-US" dirty="0">
                <a:latin typeface="Fira Sans Extra Condensed" panose="020B0503050000020004" pitchFamily="34" charset="0"/>
              </a:rPr>
              <a:t> de </a:t>
            </a:r>
            <a:r>
              <a:rPr lang="en-US" dirty="0" err="1">
                <a:latin typeface="Fira Sans Extra Condensed" panose="020B0503050000020004" pitchFamily="34" charset="0"/>
              </a:rPr>
              <a:t>cărți</a:t>
            </a:r>
            <a:r>
              <a:rPr lang="en-US" dirty="0">
                <a:latin typeface="Fira Sans Extra Condensed" panose="020B0503050000020004" pitchFamily="34" charset="0"/>
              </a:rPr>
              <a:t>, care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acopere</a:t>
            </a:r>
            <a:r>
              <a:rPr lang="en-US" dirty="0">
                <a:latin typeface="Fira Sans Extra Condensed" panose="020B0503050000020004" pitchFamily="34" charset="0"/>
              </a:rPr>
              <a:t> o </a:t>
            </a:r>
            <a:r>
              <a:rPr lang="en-US" dirty="0" err="1">
                <a:latin typeface="Fira Sans Extra Condensed" panose="020B0503050000020004" pitchFamily="34" charset="0"/>
              </a:rPr>
              <a:t>gamă</a:t>
            </a:r>
            <a:r>
              <a:rPr lang="en-US" dirty="0">
                <a:latin typeface="Fira Sans Extra Condensed" panose="020B0503050000020004" pitchFamily="34" charset="0"/>
              </a:rPr>
              <a:t> </a:t>
            </a:r>
            <a:r>
              <a:rPr lang="en-US" dirty="0" err="1">
                <a:latin typeface="Fira Sans Extra Condensed" panose="020B0503050000020004" pitchFamily="34" charset="0"/>
              </a:rPr>
              <a:t>largă</a:t>
            </a:r>
            <a:r>
              <a:rPr lang="en-US" dirty="0">
                <a:latin typeface="Fira Sans Extra Condensed" panose="020B0503050000020004" pitchFamily="34" charset="0"/>
              </a:rPr>
              <a:t> de </a:t>
            </a:r>
            <a:r>
              <a:rPr lang="en-US" dirty="0" err="1">
                <a:latin typeface="Fira Sans Extra Condensed" panose="020B0503050000020004" pitchFamily="34" charset="0"/>
              </a:rPr>
              <a:t>genuri</a:t>
            </a:r>
            <a:r>
              <a:rPr lang="en-US" dirty="0">
                <a:latin typeface="Fira Sans Extra Condensed" panose="020B0503050000020004" pitchFamily="34" charset="0"/>
              </a:rPr>
              <a:t> </a:t>
            </a:r>
            <a:r>
              <a:rPr lang="en-US" dirty="0" err="1">
                <a:latin typeface="Fira Sans Extra Condensed" panose="020B0503050000020004" pitchFamily="34" charset="0"/>
              </a:rPr>
              <a:t>literare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subiecte</a:t>
            </a:r>
            <a:r>
              <a:rPr lang="en-US" dirty="0">
                <a:latin typeface="Fira Sans Extra Condensed" panose="020B0503050000020004" pitchFamily="34" charset="0"/>
              </a:rPr>
              <a:t>, </a:t>
            </a:r>
            <a:r>
              <a:rPr lang="en-US" dirty="0" err="1">
                <a:latin typeface="Fira Sans Extra Condensed" panose="020B0503050000020004" pitchFamily="34" charset="0"/>
              </a:rPr>
              <a:t>pentru</a:t>
            </a:r>
            <a:r>
              <a:rPr lang="en-US" dirty="0">
                <a:latin typeface="Fira Sans Extra Condensed" panose="020B0503050000020004" pitchFamily="34" charset="0"/>
              </a:rPr>
              <a:t> a </a:t>
            </a:r>
            <a:r>
              <a:rPr lang="en-US" dirty="0" err="1">
                <a:latin typeface="Fira Sans Extra Condensed" panose="020B0503050000020004" pitchFamily="34" charset="0"/>
              </a:rPr>
              <a:t>satisface</a:t>
            </a:r>
            <a:r>
              <a:rPr lang="en-US" dirty="0">
                <a:latin typeface="Fira Sans Extra Condensed" panose="020B0503050000020004" pitchFamily="34" charset="0"/>
              </a:rPr>
              <a:t> </a:t>
            </a:r>
            <a:r>
              <a:rPr lang="en-US" dirty="0" err="1">
                <a:latin typeface="Fira Sans Extra Condensed" panose="020B0503050000020004" pitchFamily="34" charset="0"/>
              </a:rPr>
              <a:t>diversele</a:t>
            </a:r>
            <a:r>
              <a:rPr lang="en-US" dirty="0">
                <a:latin typeface="Fira Sans Extra Condensed" panose="020B0503050000020004" pitchFamily="34" charset="0"/>
              </a:rPr>
              <a:t> </a:t>
            </a:r>
            <a:r>
              <a:rPr lang="en-US" dirty="0" err="1">
                <a:latin typeface="Fira Sans Extra Condensed" panose="020B0503050000020004" pitchFamily="34" charset="0"/>
              </a:rPr>
              <a:t>gusturi</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interese</a:t>
            </a:r>
            <a:r>
              <a:rPr lang="en-US" dirty="0">
                <a:latin typeface="Fira Sans Extra Condensed" panose="020B0503050000020004" pitchFamily="34" charset="0"/>
              </a:rPr>
              <a:t> ale </a:t>
            </a:r>
            <a:r>
              <a:rPr lang="en-US" dirty="0" err="1">
                <a:latin typeface="Fira Sans Extra Condensed" panose="020B0503050000020004" pitchFamily="34" charset="0"/>
              </a:rPr>
              <a:t>utilizatorilor</a:t>
            </a:r>
            <a:r>
              <a:rPr lang="en-US" dirty="0">
                <a:latin typeface="Fira Sans Extra Condensed" panose="020B0503050000020004" pitchFamily="34" charset="0"/>
              </a:rPr>
              <a:t>.</a:t>
            </a:r>
          </a:p>
          <a:p>
            <a:pPr algn="just">
              <a:buSzPts val="2760"/>
            </a:pPr>
            <a:endParaRPr lang="en-US" dirty="0">
              <a:latin typeface="Fira Sans Extra Condensed" panose="020B0503050000020004" pitchFamily="34" charset="0"/>
            </a:endParaRPr>
          </a:p>
          <a:p>
            <a:pPr algn="just">
              <a:buSzPts val="2760"/>
            </a:pPr>
            <a:r>
              <a:rPr lang="ro-MD" dirty="0">
                <a:latin typeface="Fira Sans Extra Condensed" panose="020B0503050000020004" pitchFamily="34" charset="0"/>
              </a:rPr>
              <a:t>             </a:t>
            </a:r>
            <a:r>
              <a:rPr lang="en-US" dirty="0" err="1">
                <a:latin typeface="Fira Sans Extra Condensed" panose="020B0503050000020004" pitchFamily="34" charset="0"/>
              </a:rPr>
              <a:t>Implementarea</a:t>
            </a:r>
            <a:r>
              <a:rPr lang="en-US" dirty="0">
                <a:latin typeface="Fira Sans Extra Condensed" panose="020B0503050000020004" pitchFamily="34" charset="0"/>
              </a:rPr>
              <a:t> </a:t>
            </a:r>
            <a:r>
              <a:rPr lang="en-US" dirty="0" err="1">
                <a:latin typeface="Fira Sans Extra Condensed" panose="020B0503050000020004" pitchFamily="34" charset="0"/>
              </a:rPr>
              <a:t>unui</a:t>
            </a:r>
            <a:r>
              <a:rPr lang="en-US" dirty="0">
                <a:latin typeface="Fira Sans Extra Condensed" panose="020B0503050000020004" pitchFamily="34" charset="0"/>
              </a:rPr>
              <a:t> </a:t>
            </a:r>
            <a:r>
              <a:rPr lang="en-US" dirty="0" err="1">
                <a:latin typeface="Fira Sans Extra Condensed" panose="020B0503050000020004" pitchFamily="34" charset="0"/>
              </a:rPr>
              <a:t>sistem</a:t>
            </a:r>
            <a:r>
              <a:rPr lang="en-US" dirty="0">
                <a:latin typeface="Fira Sans Extra Condensed" panose="020B0503050000020004" pitchFamily="34" charset="0"/>
              </a:rPr>
              <a:t> de </a:t>
            </a:r>
            <a:r>
              <a:rPr lang="en-US" dirty="0" err="1">
                <a:latin typeface="Fira Sans Extra Condensed" panose="020B0503050000020004" pitchFamily="34" charset="0"/>
              </a:rPr>
              <a:t>căutare</a:t>
            </a:r>
            <a:r>
              <a:rPr lang="en-US" dirty="0">
                <a:latin typeface="Fira Sans Extra Condensed" panose="020B0503050000020004" pitchFamily="34" charset="0"/>
              </a:rPr>
              <a:t> </a:t>
            </a:r>
            <a:r>
              <a:rPr lang="en-US" dirty="0" err="1">
                <a:latin typeface="Fira Sans Extra Condensed" panose="020B0503050000020004" pitchFamily="34" charset="0"/>
              </a:rPr>
              <a:t>avansat</a:t>
            </a:r>
            <a:r>
              <a:rPr lang="en-US" dirty="0">
                <a:latin typeface="Fira Sans Extra Condensed" panose="020B0503050000020004" pitchFamily="34" charset="0"/>
              </a:rPr>
              <a:t>, care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permită</a:t>
            </a:r>
            <a:r>
              <a:rPr lang="en-US" dirty="0">
                <a:latin typeface="Fira Sans Extra Condensed" panose="020B0503050000020004" pitchFamily="34" charset="0"/>
              </a:rPr>
              <a:t> </a:t>
            </a:r>
            <a:r>
              <a:rPr lang="en-US" dirty="0" err="1">
                <a:latin typeface="Fira Sans Extra Condensed" panose="020B0503050000020004" pitchFamily="34" charset="0"/>
              </a:rPr>
              <a:t>utilizatorilor</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a:t>
            </a:r>
            <a:r>
              <a:rPr lang="en-US" dirty="0" err="1">
                <a:latin typeface="Fira Sans Extra Condensed" panose="020B0503050000020004" pitchFamily="34" charset="0"/>
              </a:rPr>
              <a:t>găsească</a:t>
            </a:r>
            <a:r>
              <a:rPr lang="en-US" dirty="0">
                <a:latin typeface="Fira Sans Extra Condensed" panose="020B0503050000020004" pitchFamily="34" charset="0"/>
              </a:rPr>
              <a:t> rapid </a:t>
            </a:r>
            <a:r>
              <a:rPr lang="en-US" dirty="0" err="1">
                <a:latin typeface="Fira Sans Extra Condensed" panose="020B0503050000020004" pitchFamily="34" charset="0"/>
              </a:rPr>
              <a:t>cărțile</a:t>
            </a:r>
            <a:r>
              <a:rPr lang="en-US" dirty="0">
                <a:latin typeface="Fira Sans Extra Condensed" panose="020B0503050000020004" pitchFamily="34" charset="0"/>
              </a:rPr>
              <a:t> </a:t>
            </a:r>
            <a:r>
              <a:rPr lang="en-US" dirty="0" err="1">
                <a:latin typeface="Fira Sans Extra Condensed" panose="020B0503050000020004" pitchFamily="34" charset="0"/>
              </a:rPr>
              <a:t>dorite</a:t>
            </a:r>
            <a:r>
              <a:rPr lang="en-US" dirty="0">
                <a:latin typeface="Fira Sans Extra Condensed" panose="020B0503050000020004" pitchFamily="34" charset="0"/>
              </a:rPr>
              <a:t> pe </a:t>
            </a:r>
            <a:r>
              <a:rPr lang="en-US" dirty="0" err="1">
                <a:latin typeface="Fira Sans Extra Condensed" panose="020B0503050000020004" pitchFamily="34" charset="0"/>
              </a:rPr>
              <a:t>baza</a:t>
            </a:r>
            <a:r>
              <a:rPr lang="en-US" dirty="0">
                <a:latin typeface="Fira Sans Extra Condensed" panose="020B0503050000020004" pitchFamily="34" charset="0"/>
              </a:rPr>
              <a:t> </a:t>
            </a:r>
            <a:r>
              <a:rPr lang="en-US" dirty="0" err="1">
                <a:latin typeface="Fira Sans Extra Condensed" panose="020B0503050000020004" pitchFamily="34" charset="0"/>
              </a:rPr>
              <a:t>titlului</a:t>
            </a:r>
            <a:r>
              <a:rPr lang="en-US" dirty="0">
                <a:latin typeface="Fira Sans Extra Condensed" panose="020B0503050000020004" pitchFamily="34" charset="0"/>
              </a:rPr>
              <a:t>, </a:t>
            </a:r>
            <a:r>
              <a:rPr lang="en-US" dirty="0" err="1">
                <a:latin typeface="Fira Sans Extra Condensed" panose="020B0503050000020004" pitchFamily="34" charset="0"/>
              </a:rPr>
              <a:t>autorului</a:t>
            </a:r>
            <a:r>
              <a:rPr lang="en-US" dirty="0">
                <a:latin typeface="Fira Sans Extra Condensed" panose="020B0503050000020004" pitchFamily="34" charset="0"/>
              </a:rPr>
              <a:t>, </a:t>
            </a:r>
            <a:r>
              <a:rPr lang="en-US" dirty="0" err="1">
                <a:latin typeface="Fira Sans Extra Condensed" panose="020B0503050000020004" pitchFamily="34" charset="0"/>
              </a:rPr>
              <a:t>genului</a:t>
            </a:r>
            <a:r>
              <a:rPr lang="en-US" dirty="0">
                <a:latin typeface="Fira Sans Extra Condensed" panose="020B0503050000020004" pitchFamily="34" charset="0"/>
              </a:rPr>
              <a:t> </a:t>
            </a:r>
            <a:r>
              <a:rPr lang="en-US" dirty="0" err="1">
                <a:latin typeface="Fira Sans Extra Condensed" panose="020B0503050000020004" pitchFamily="34" charset="0"/>
              </a:rPr>
              <a:t>sau</a:t>
            </a:r>
            <a:r>
              <a:rPr lang="en-US" dirty="0">
                <a:latin typeface="Fira Sans Extra Condensed" panose="020B0503050000020004" pitchFamily="34" charset="0"/>
              </a:rPr>
              <a:t> </a:t>
            </a:r>
            <a:r>
              <a:rPr lang="en-US" dirty="0" err="1">
                <a:latin typeface="Fira Sans Extra Condensed" panose="020B0503050000020004" pitchFamily="34" charset="0"/>
              </a:rPr>
              <a:t>altor</a:t>
            </a:r>
            <a:r>
              <a:rPr lang="en-US" dirty="0">
                <a:latin typeface="Fira Sans Extra Condensed" panose="020B0503050000020004" pitchFamily="34" charset="0"/>
              </a:rPr>
              <a:t> </a:t>
            </a:r>
            <a:r>
              <a:rPr lang="en-US" dirty="0" err="1">
                <a:latin typeface="Fira Sans Extra Condensed" panose="020B0503050000020004" pitchFamily="34" charset="0"/>
              </a:rPr>
              <a:t>criterii</a:t>
            </a:r>
            <a:r>
              <a:rPr lang="en-US" dirty="0">
                <a:latin typeface="Fira Sans Extra Condensed" panose="020B0503050000020004" pitchFamily="34" charset="0"/>
              </a:rPr>
              <a:t> </a:t>
            </a:r>
            <a:r>
              <a:rPr lang="en-US" dirty="0" err="1">
                <a:latin typeface="Fira Sans Extra Condensed" panose="020B0503050000020004" pitchFamily="34" charset="0"/>
              </a:rPr>
              <a:t>relevante</a:t>
            </a:r>
            <a:r>
              <a:rPr lang="en-US" dirty="0">
                <a:latin typeface="Fira Sans Extra Condensed" panose="020B0503050000020004" pitchFamily="34" charset="0"/>
              </a:rPr>
              <a:t>.</a:t>
            </a:r>
          </a:p>
        </p:txBody>
      </p:sp>
    </p:spTree>
    <p:extLst>
      <p:ext uri="{BB962C8B-B14F-4D97-AF65-F5344CB8AC3E}">
        <p14:creationId xmlns:p14="http://schemas.microsoft.com/office/powerpoint/2010/main" val="80611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DF533C80-E3A7-A1D4-63FB-EFF121A0491F}"/>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A27EF3E1-5BFC-21F2-6ED3-27393AC3A67C}"/>
              </a:ext>
            </a:extLst>
          </p:cNvPr>
          <p:cNvSpPr txBox="1">
            <a:spLocks noGrp="1"/>
          </p:cNvSpPr>
          <p:nvPr>
            <p:ph type="title"/>
          </p:nvPr>
        </p:nvSpPr>
        <p:spPr>
          <a:xfrm>
            <a:off x="354450" y="1950560"/>
            <a:ext cx="843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3600" dirty="0"/>
              <a:t>Grup țintă</a:t>
            </a:r>
            <a:endParaRPr sz="3600" dirty="0"/>
          </a:p>
        </p:txBody>
      </p:sp>
      <p:sp>
        <p:nvSpPr>
          <p:cNvPr id="2" name="Text Placeholder 2">
            <a:extLst>
              <a:ext uri="{FF2B5EF4-FFF2-40B4-BE49-F238E27FC236}">
                <a16:creationId xmlns:a16="http://schemas.microsoft.com/office/drawing/2014/main" id="{322322C1-BB5A-4099-477A-AA8C65AF6976}"/>
              </a:ext>
            </a:extLst>
          </p:cNvPr>
          <p:cNvSpPr txBox="1">
            <a:spLocks/>
          </p:cNvSpPr>
          <p:nvPr/>
        </p:nvSpPr>
        <p:spPr>
          <a:xfrm>
            <a:off x="2593292" y="2571750"/>
            <a:ext cx="4271633"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ro-MD"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Exemplu </a:t>
            </a:r>
            <a:r>
              <a:rPr lang="en-US"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a:t>
            </a:r>
            <a:r>
              <a:rPr lang="ro-MD"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 Website pentru comercializarea online a cărților</a:t>
            </a:r>
            <a:endParaRPr lang="en-US" sz="1100" dirty="0">
              <a:solidFill>
                <a:schemeClr val="bg2">
                  <a:lumMod val="40000"/>
                  <a:lumOff val="60000"/>
                </a:schemeClr>
              </a:solidFill>
            </a:endParaRPr>
          </a:p>
        </p:txBody>
      </p:sp>
    </p:spTree>
    <p:extLst>
      <p:ext uri="{BB962C8B-B14F-4D97-AF65-F5344CB8AC3E}">
        <p14:creationId xmlns:p14="http://schemas.microsoft.com/office/powerpoint/2010/main" val="105229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8CE6F-F7F7-1C82-F9A2-03D90EC2D83C}"/>
            </a:ext>
          </a:extLst>
        </p:cNvPr>
        <p:cNvGrpSpPr/>
        <p:nvPr/>
      </p:nvGrpSpPr>
      <p:grpSpPr>
        <a:xfrm>
          <a:off x="0" y="0"/>
          <a:ext cx="0" cy="0"/>
          <a:chOff x="0" y="0"/>
          <a:chExt cx="0" cy="0"/>
        </a:xfrm>
      </p:grpSpPr>
      <p:sp>
        <p:nvSpPr>
          <p:cNvPr id="2" name="Google Shape;689;p26">
            <a:extLst>
              <a:ext uri="{FF2B5EF4-FFF2-40B4-BE49-F238E27FC236}">
                <a16:creationId xmlns:a16="http://schemas.microsoft.com/office/drawing/2014/main" id="{01A480E8-6E6D-A8F5-31AB-5DC1A876085D}"/>
              </a:ext>
            </a:extLst>
          </p:cNvPr>
          <p:cNvSpPr/>
          <p:nvPr/>
        </p:nvSpPr>
        <p:spPr>
          <a:xfrm>
            <a:off x="7946409" y="302999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4FD7EBF3-E830-642B-0826-BB91797EDD8D}"/>
              </a:ext>
            </a:extLst>
          </p:cNvPr>
          <p:cNvSpPr/>
          <p:nvPr/>
        </p:nvSpPr>
        <p:spPr>
          <a:xfrm>
            <a:off x="7946409" y="199940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27C490D7-9C42-C30C-AB5A-5B683E7580D2}"/>
              </a:ext>
            </a:extLst>
          </p:cNvPr>
          <p:cNvSpPr/>
          <p:nvPr/>
        </p:nvSpPr>
        <p:spPr>
          <a:xfrm>
            <a:off x="7946409" y="94920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p17">
            <a:extLst>
              <a:ext uri="{FF2B5EF4-FFF2-40B4-BE49-F238E27FC236}">
                <a16:creationId xmlns:a16="http://schemas.microsoft.com/office/drawing/2014/main" id="{B02D6920-B5AC-6C18-F261-BDFA618EFE9E}"/>
              </a:ext>
            </a:extLst>
          </p:cNvPr>
          <p:cNvSpPr txBox="1">
            <a:spLocks/>
          </p:cNvSpPr>
          <p:nvPr/>
        </p:nvSpPr>
        <p:spPr>
          <a:xfrm>
            <a:off x="-740999" y="1280616"/>
            <a:ext cx="520909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latin typeface="Fira Sans Extra Condensed SemiBold" panose="020B0604020202020204" charset="0"/>
              </a:rPr>
              <a:t>Grup țintă</a:t>
            </a:r>
          </a:p>
        </p:txBody>
      </p:sp>
      <p:sp>
        <p:nvSpPr>
          <p:cNvPr id="6" name="Google Shape;225;p11">
            <a:extLst>
              <a:ext uri="{FF2B5EF4-FFF2-40B4-BE49-F238E27FC236}">
                <a16:creationId xmlns:a16="http://schemas.microsoft.com/office/drawing/2014/main" id="{E06B027D-D676-E284-5D64-BA0D143A1E9A}"/>
              </a:ext>
            </a:extLst>
          </p:cNvPr>
          <p:cNvSpPr txBox="1">
            <a:spLocks/>
          </p:cNvSpPr>
          <p:nvPr/>
        </p:nvSpPr>
        <p:spPr>
          <a:xfrm>
            <a:off x="1221761" y="1804827"/>
            <a:ext cx="6356676" cy="216450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en-US" sz="1000" b="1" dirty="0" err="1">
                <a:latin typeface="Fira Sans Extra Condensed" panose="020B0503050000020004" pitchFamily="34" charset="0"/>
              </a:rPr>
              <a:t>Cumpărătorii</a:t>
            </a:r>
            <a:r>
              <a:rPr lang="en-US" sz="1000" b="1" dirty="0">
                <a:latin typeface="Fira Sans Extra Condensed" panose="020B0503050000020004" pitchFamily="34" charset="0"/>
              </a:rPr>
              <a:t> de </a:t>
            </a:r>
            <a:r>
              <a:rPr lang="en-US" sz="1000" b="1" dirty="0" err="1">
                <a:latin typeface="Fira Sans Extra Condensed" panose="020B0503050000020004" pitchFamily="34" charset="0"/>
              </a:rPr>
              <a:t>cărți</a:t>
            </a:r>
            <a:r>
              <a:rPr lang="en-US" sz="1000" b="1" dirty="0">
                <a:latin typeface="Fira Sans Extra Condensed" panose="020B0503050000020004" pitchFamily="34" charset="0"/>
              </a:rPr>
              <a:t> online</a:t>
            </a:r>
            <a:r>
              <a:rPr lang="ro-MD" sz="1000" b="1" dirty="0">
                <a:latin typeface="Fira Sans Extra Condensed" panose="020B0503050000020004" pitchFamily="34" charset="0"/>
              </a:rPr>
              <a:t> </a:t>
            </a:r>
          </a:p>
          <a:p>
            <a:pPr algn="just">
              <a:buSzPts val="2760"/>
            </a:pPr>
            <a:r>
              <a:rPr lang="ro-MD" sz="1000" dirty="0">
                <a:latin typeface="Fira Sans Extra Condensed" panose="020B0503050000020004" pitchFamily="34" charset="0"/>
              </a:rPr>
              <a:t>I</a:t>
            </a:r>
            <a:r>
              <a:rPr lang="en-US" sz="1000" dirty="0" err="1">
                <a:latin typeface="Fira Sans Extra Condensed" panose="020B0503050000020004" pitchFamily="34" charset="0"/>
              </a:rPr>
              <a:t>nclude</a:t>
            </a:r>
            <a:r>
              <a:rPr lang="en-US" sz="1000" dirty="0">
                <a:latin typeface="Fira Sans Extra Condensed" panose="020B0503050000020004" pitchFamily="34" charset="0"/>
              </a:rPr>
              <a:t> </a:t>
            </a:r>
            <a:r>
              <a:rPr lang="en-US" sz="1000" dirty="0" err="1">
                <a:latin typeface="Fira Sans Extra Condensed" panose="020B0503050000020004" pitchFamily="34" charset="0"/>
              </a:rPr>
              <a:t>persoanele</a:t>
            </a:r>
            <a:r>
              <a:rPr lang="en-US" sz="1000" dirty="0">
                <a:latin typeface="Fira Sans Extra Condensed" panose="020B0503050000020004" pitchFamily="34" charset="0"/>
              </a:rPr>
              <a:t> de </a:t>
            </a:r>
            <a:r>
              <a:rPr lang="en-US" sz="1000" dirty="0" err="1">
                <a:latin typeface="Fira Sans Extra Condensed" panose="020B0503050000020004" pitchFamily="34" charset="0"/>
              </a:rPr>
              <a:t>toate</a:t>
            </a:r>
            <a:r>
              <a:rPr lang="en-US" sz="1000" dirty="0">
                <a:latin typeface="Fira Sans Extra Condensed" panose="020B0503050000020004" pitchFamily="34" charset="0"/>
              </a:rPr>
              <a:t> </a:t>
            </a:r>
            <a:r>
              <a:rPr lang="en-US" sz="1000" dirty="0" err="1">
                <a:latin typeface="Fira Sans Extra Condensed" panose="020B0503050000020004" pitchFamily="34" charset="0"/>
              </a:rPr>
              <a:t>vârstele</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din </a:t>
            </a:r>
            <a:r>
              <a:rPr lang="en-US" sz="1000" dirty="0" err="1">
                <a:latin typeface="Fira Sans Extra Condensed" panose="020B0503050000020004" pitchFamily="34" charset="0"/>
              </a:rPr>
              <a:t>diferite</a:t>
            </a:r>
            <a:r>
              <a:rPr lang="en-US" sz="1000" dirty="0">
                <a:latin typeface="Fira Sans Extra Condensed" panose="020B0503050000020004" pitchFamily="34" charset="0"/>
              </a:rPr>
              <a:t> </a:t>
            </a:r>
            <a:r>
              <a:rPr lang="en-US" sz="1000" dirty="0" err="1">
                <a:latin typeface="Fira Sans Extra Condensed" panose="020B0503050000020004" pitchFamily="34" charset="0"/>
              </a:rPr>
              <a:t>medii</a:t>
            </a:r>
            <a:r>
              <a:rPr lang="en-US" sz="1000" dirty="0">
                <a:latin typeface="Fira Sans Extra Condensed" panose="020B0503050000020004" pitchFamily="34" charset="0"/>
              </a:rPr>
              <a:t> socio-</a:t>
            </a:r>
            <a:r>
              <a:rPr lang="en-US" sz="1000" dirty="0" err="1">
                <a:latin typeface="Fira Sans Extra Condensed" panose="020B0503050000020004" pitchFamily="34" charset="0"/>
              </a:rPr>
              <a:t>economice</a:t>
            </a:r>
            <a:r>
              <a:rPr lang="en-US" sz="1000" dirty="0">
                <a:latin typeface="Fira Sans Extra Condensed" panose="020B0503050000020004" pitchFamily="34" charset="0"/>
              </a:rPr>
              <a:t> care sunt </a:t>
            </a:r>
            <a:r>
              <a:rPr lang="en-US" sz="1000" dirty="0" err="1">
                <a:latin typeface="Fira Sans Extra Condensed" panose="020B0503050000020004" pitchFamily="34" charset="0"/>
              </a:rPr>
              <a:t>interesate</a:t>
            </a:r>
            <a:r>
              <a:rPr lang="en-US" sz="1000" dirty="0">
                <a:latin typeface="Fira Sans Extra Condensed" panose="020B0503050000020004" pitchFamily="34" charset="0"/>
              </a:rPr>
              <a:t> </a:t>
            </a:r>
            <a:r>
              <a:rPr lang="en-US" sz="1000" dirty="0" err="1">
                <a:latin typeface="Fira Sans Extra Condensed" panose="020B0503050000020004" pitchFamily="34" charset="0"/>
              </a:rPr>
              <a:t>să</a:t>
            </a:r>
            <a:r>
              <a:rPr lang="en-US" sz="1000" dirty="0">
                <a:latin typeface="Fira Sans Extra Condensed" panose="020B0503050000020004" pitchFamily="34" charset="0"/>
              </a:rPr>
              <a:t> </a:t>
            </a:r>
            <a:r>
              <a:rPr lang="en-US" sz="1000" dirty="0" err="1">
                <a:latin typeface="Fira Sans Extra Condensed" panose="020B0503050000020004" pitchFamily="34" charset="0"/>
              </a:rPr>
              <a:t>achiziționeze</a:t>
            </a:r>
            <a:r>
              <a:rPr lang="en-US" sz="1000" dirty="0">
                <a:latin typeface="Fira Sans Extra Condensed" panose="020B0503050000020004" pitchFamily="34" charset="0"/>
              </a:rPr>
              <a:t> </a:t>
            </a:r>
            <a:r>
              <a:rPr lang="en-US" sz="1000" dirty="0" err="1">
                <a:latin typeface="Fira Sans Extra Condensed" panose="020B0503050000020004" pitchFamily="34" charset="0"/>
              </a:rPr>
              <a:t>cărți</a:t>
            </a:r>
            <a:r>
              <a:rPr lang="en-US" sz="1000" dirty="0">
                <a:latin typeface="Fira Sans Extra Condensed" panose="020B0503050000020004" pitchFamily="34" charset="0"/>
              </a:rPr>
              <a:t> online </a:t>
            </a:r>
            <a:r>
              <a:rPr lang="en-US" sz="1000" dirty="0" err="1">
                <a:latin typeface="Fira Sans Extra Condensed" panose="020B0503050000020004" pitchFamily="34" charset="0"/>
              </a:rPr>
              <a:t>pentru</a:t>
            </a:r>
            <a:r>
              <a:rPr lang="en-US" sz="1000" dirty="0">
                <a:latin typeface="Fira Sans Extra Condensed" panose="020B0503050000020004" pitchFamily="34" charset="0"/>
              </a:rPr>
              <a:t> </a:t>
            </a:r>
            <a:r>
              <a:rPr lang="en-US" sz="1000" dirty="0" err="1">
                <a:latin typeface="Fira Sans Extra Condensed" panose="020B0503050000020004" pitchFamily="34" charset="0"/>
              </a:rPr>
              <a:t>propriul</a:t>
            </a:r>
            <a:r>
              <a:rPr lang="en-US" sz="1000" dirty="0">
                <a:latin typeface="Fira Sans Extra Condensed" panose="020B0503050000020004" pitchFamily="34" charset="0"/>
              </a:rPr>
              <a:t> </a:t>
            </a:r>
            <a:r>
              <a:rPr lang="en-US" sz="1000" dirty="0" err="1">
                <a:latin typeface="Fira Sans Extra Condensed" panose="020B0503050000020004" pitchFamily="34" charset="0"/>
              </a:rPr>
              <a:t>consum</a:t>
            </a:r>
            <a:r>
              <a:rPr lang="en-US" sz="1000" dirty="0">
                <a:latin typeface="Fira Sans Extra Condensed" panose="020B0503050000020004" pitchFamily="34" charset="0"/>
              </a:rPr>
              <a:t> </a:t>
            </a:r>
            <a:r>
              <a:rPr lang="en-US" sz="1000" dirty="0" err="1">
                <a:latin typeface="Fira Sans Extra Condensed" panose="020B0503050000020004" pitchFamily="34" charset="0"/>
              </a:rPr>
              <a:t>sau</a:t>
            </a:r>
            <a:r>
              <a:rPr lang="en-US" sz="1000" dirty="0">
                <a:latin typeface="Fira Sans Extra Condensed" panose="020B0503050000020004" pitchFamily="34" charset="0"/>
              </a:rPr>
              <a:t> </a:t>
            </a:r>
            <a:r>
              <a:rPr lang="en-US" sz="1000" dirty="0" err="1">
                <a:latin typeface="Fira Sans Extra Condensed" panose="020B0503050000020004" pitchFamily="34" charset="0"/>
              </a:rPr>
              <a:t>pentru</a:t>
            </a:r>
            <a:r>
              <a:rPr lang="en-US" sz="1000" dirty="0">
                <a:latin typeface="Fira Sans Extra Condensed" panose="020B0503050000020004" pitchFamily="34" charset="0"/>
              </a:rPr>
              <a:t> </a:t>
            </a:r>
            <a:r>
              <a:rPr lang="en-US" sz="1000" dirty="0" err="1">
                <a:latin typeface="Fira Sans Extra Condensed" panose="020B0503050000020004" pitchFamily="34" charset="0"/>
              </a:rPr>
              <a:t>cadouri</a:t>
            </a:r>
            <a:r>
              <a:rPr lang="en-US" sz="1000" dirty="0">
                <a:latin typeface="Fira Sans Extra Condensed" panose="020B0503050000020004" pitchFamily="34" charset="0"/>
              </a:rPr>
              <a:t>. </a:t>
            </a:r>
            <a:r>
              <a:rPr lang="en-US" sz="1000" dirty="0" err="1">
                <a:latin typeface="Fira Sans Extra Condensed" panose="020B0503050000020004" pitchFamily="34" charset="0"/>
              </a:rPr>
              <a:t>Acești</a:t>
            </a:r>
            <a:r>
              <a:rPr lang="en-US" sz="1000" dirty="0">
                <a:latin typeface="Fira Sans Extra Condensed" panose="020B0503050000020004" pitchFamily="34" charset="0"/>
              </a:rPr>
              <a:t> </a:t>
            </a:r>
            <a:r>
              <a:rPr lang="en-US" sz="1000" dirty="0" err="1">
                <a:latin typeface="Fira Sans Extra Condensed" panose="020B0503050000020004" pitchFamily="34" charset="0"/>
              </a:rPr>
              <a:t>utilizatori</a:t>
            </a:r>
            <a:r>
              <a:rPr lang="en-US" sz="1000" dirty="0">
                <a:latin typeface="Fira Sans Extra Condensed" panose="020B0503050000020004" pitchFamily="34" charset="0"/>
              </a:rPr>
              <a:t> pot </a:t>
            </a:r>
            <a:r>
              <a:rPr lang="en-US" sz="1000" dirty="0" err="1">
                <a:latin typeface="Fira Sans Extra Condensed" panose="020B0503050000020004" pitchFamily="34" charset="0"/>
              </a:rPr>
              <a:t>avea</a:t>
            </a:r>
            <a:r>
              <a:rPr lang="en-US" sz="1000" dirty="0">
                <a:latin typeface="Fira Sans Extra Condensed" panose="020B0503050000020004" pitchFamily="34" charset="0"/>
              </a:rPr>
              <a:t> </a:t>
            </a:r>
            <a:r>
              <a:rPr lang="en-US" sz="1000" dirty="0" err="1">
                <a:latin typeface="Fira Sans Extra Condensed" panose="020B0503050000020004" pitchFamily="34" charset="0"/>
              </a:rPr>
              <a:t>interese</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a:t>
            </a:r>
            <a:r>
              <a:rPr lang="en-US" sz="1000" dirty="0" err="1">
                <a:latin typeface="Fira Sans Extra Condensed" panose="020B0503050000020004" pitchFamily="34" charset="0"/>
              </a:rPr>
              <a:t>preferințe</a:t>
            </a:r>
            <a:r>
              <a:rPr lang="en-US" sz="1000" dirty="0">
                <a:latin typeface="Fira Sans Extra Condensed" panose="020B0503050000020004" pitchFamily="34" charset="0"/>
              </a:rPr>
              <a:t> </a:t>
            </a:r>
            <a:r>
              <a:rPr lang="en-US" sz="1000" dirty="0" err="1">
                <a:latin typeface="Fira Sans Extra Condensed" panose="020B0503050000020004" pitchFamily="34" charset="0"/>
              </a:rPr>
              <a:t>diferite</a:t>
            </a:r>
            <a:r>
              <a:rPr lang="en-US" sz="1000" dirty="0">
                <a:latin typeface="Fira Sans Extra Condensed" panose="020B0503050000020004" pitchFamily="34" charset="0"/>
              </a:rPr>
              <a:t> </a:t>
            </a:r>
            <a:r>
              <a:rPr lang="en-US" sz="1000" dirty="0" err="1">
                <a:latin typeface="Fira Sans Extra Condensed" panose="020B0503050000020004" pitchFamily="34" charset="0"/>
              </a:rPr>
              <a:t>în</a:t>
            </a:r>
            <a:r>
              <a:rPr lang="en-US" sz="1000" dirty="0">
                <a:latin typeface="Fira Sans Extra Condensed" panose="020B0503050000020004" pitchFamily="34" charset="0"/>
              </a:rPr>
              <a:t> </a:t>
            </a:r>
            <a:r>
              <a:rPr lang="en-US" sz="1000" dirty="0" err="1">
                <a:latin typeface="Fira Sans Extra Condensed" panose="020B0503050000020004" pitchFamily="34" charset="0"/>
              </a:rPr>
              <a:t>ceea</a:t>
            </a:r>
            <a:r>
              <a:rPr lang="en-US" sz="1000" dirty="0">
                <a:latin typeface="Fira Sans Extra Condensed" panose="020B0503050000020004" pitchFamily="34" charset="0"/>
              </a:rPr>
              <a:t> </a:t>
            </a:r>
            <a:r>
              <a:rPr lang="en-US" sz="1000" dirty="0" err="1">
                <a:latin typeface="Fira Sans Extra Condensed" panose="020B0503050000020004" pitchFamily="34" charset="0"/>
              </a:rPr>
              <a:t>ce</a:t>
            </a:r>
            <a:r>
              <a:rPr lang="en-US" sz="1000" dirty="0">
                <a:latin typeface="Fira Sans Extra Condensed" panose="020B0503050000020004" pitchFamily="34" charset="0"/>
              </a:rPr>
              <a:t> </a:t>
            </a:r>
            <a:r>
              <a:rPr lang="en-US" sz="1000" dirty="0" err="1">
                <a:latin typeface="Fira Sans Extra Condensed" panose="020B0503050000020004" pitchFamily="34" charset="0"/>
              </a:rPr>
              <a:t>privește</a:t>
            </a:r>
            <a:r>
              <a:rPr lang="en-US" sz="1000" dirty="0">
                <a:latin typeface="Fira Sans Extra Condensed" panose="020B0503050000020004" pitchFamily="34" charset="0"/>
              </a:rPr>
              <a:t> </a:t>
            </a:r>
            <a:r>
              <a:rPr lang="en-US" sz="1000" dirty="0" err="1">
                <a:latin typeface="Fira Sans Extra Condensed" panose="020B0503050000020004" pitchFamily="34" charset="0"/>
              </a:rPr>
              <a:t>genurile</a:t>
            </a:r>
            <a:r>
              <a:rPr lang="en-US" sz="1000" dirty="0">
                <a:latin typeface="Fira Sans Extra Condensed" panose="020B0503050000020004" pitchFamily="34" charset="0"/>
              </a:rPr>
              <a:t> </a:t>
            </a:r>
            <a:r>
              <a:rPr lang="en-US" sz="1000" dirty="0" err="1">
                <a:latin typeface="Fira Sans Extra Condensed" panose="020B0503050000020004" pitchFamily="34" charset="0"/>
              </a:rPr>
              <a:t>literare</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a:t>
            </a:r>
            <a:r>
              <a:rPr lang="en-US" sz="1000" dirty="0" err="1">
                <a:latin typeface="Fira Sans Extra Condensed" panose="020B0503050000020004" pitchFamily="34" charset="0"/>
              </a:rPr>
              <a:t>subiectele</a:t>
            </a:r>
            <a:r>
              <a:rPr lang="en-US" sz="1000" dirty="0">
                <a:latin typeface="Fira Sans Extra Condensed" panose="020B0503050000020004" pitchFamily="34" charset="0"/>
              </a:rPr>
              <a:t> </a:t>
            </a:r>
            <a:r>
              <a:rPr lang="en-US" sz="1000" dirty="0" err="1">
                <a:latin typeface="Fira Sans Extra Condensed" panose="020B0503050000020004" pitchFamily="34" charset="0"/>
              </a:rPr>
              <a:t>cărților</a:t>
            </a:r>
            <a:r>
              <a:rPr lang="en-US" sz="1000" dirty="0">
                <a:latin typeface="Fira Sans Extra Condensed" panose="020B0503050000020004" pitchFamily="34" charset="0"/>
              </a:rPr>
              <a:t>.</a:t>
            </a:r>
          </a:p>
          <a:p>
            <a:pPr algn="just">
              <a:buSzPts val="2760"/>
            </a:pPr>
            <a:endParaRPr lang="en-US" sz="1000" dirty="0">
              <a:latin typeface="Fira Sans Extra Condensed" panose="020B0503050000020004" pitchFamily="34" charset="0"/>
            </a:endParaRPr>
          </a:p>
          <a:p>
            <a:pPr algn="just">
              <a:buSzPts val="2760"/>
            </a:pPr>
            <a:r>
              <a:rPr lang="en-US" sz="1000" b="1" dirty="0" err="1">
                <a:latin typeface="Fira Sans Extra Condensed" panose="020B0503050000020004" pitchFamily="34" charset="0"/>
              </a:rPr>
              <a:t>Pasionații</a:t>
            </a:r>
            <a:r>
              <a:rPr lang="en-US" sz="1000" b="1" dirty="0">
                <a:latin typeface="Fira Sans Extra Condensed" panose="020B0503050000020004" pitchFamily="34" charset="0"/>
              </a:rPr>
              <a:t> de </a:t>
            </a:r>
            <a:r>
              <a:rPr lang="en-US" sz="1000" b="1" dirty="0" err="1">
                <a:latin typeface="Fira Sans Extra Condensed" panose="020B0503050000020004" pitchFamily="34" charset="0"/>
              </a:rPr>
              <a:t>lectură</a:t>
            </a:r>
            <a:endParaRPr lang="ro-MD" sz="1000" b="1" dirty="0">
              <a:latin typeface="Fira Sans Extra Condensed" panose="020B0503050000020004" pitchFamily="34" charset="0"/>
            </a:endParaRPr>
          </a:p>
          <a:p>
            <a:pPr algn="just">
              <a:buSzPts val="2760"/>
            </a:pPr>
            <a:r>
              <a:rPr lang="en-US" sz="1000" dirty="0" err="1">
                <a:latin typeface="Fira Sans Extra Condensed" panose="020B0503050000020004" pitchFamily="34" charset="0"/>
              </a:rPr>
              <a:t>Acest</a:t>
            </a:r>
            <a:r>
              <a:rPr lang="en-US" sz="1000" dirty="0">
                <a:latin typeface="Fira Sans Extra Condensed" panose="020B0503050000020004" pitchFamily="34" charset="0"/>
              </a:rPr>
              <a:t> </a:t>
            </a:r>
            <a:r>
              <a:rPr lang="en-US" sz="1000" dirty="0" err="1">
                <a:latin typeface="Fira Sans Extra Condensed" panose="020B0503050000020004" pitchFamily="34" charset="0"/>
              </a:rPr>
              <a:t>grup</a:t>
            </a:r>
            <a:r>
              <a:rPr lang="en-US" sz="1000" dirty="0">
                <a:latin typeface="Fira Sans Extra Condensed" panose="020B0503050000020004" pitchFamily="34" charset="0"/>
              </a:rPr>
              <a:t> </a:t>
            </a:r>
            <a:r>
              <a:rPr lang="en-US" sz="1000" dirty="0" err="1">
                <a:latin typeface="Fira Sans Extra Condensed" panose="020B0503050000020004" pitchFamily="34" charset="0"/>
              </a:rPr>
              <a:t>este</a:t>
            </a:r>
            <a:r>
              <a:rPr lang="en-US" sz="1000" dirty="0">
                <a:latin typeface="Fira Sans Extra Condensed" panose="020B0503050000020004" pitchFamily="34" charset="0"/>
              </a:rPr>
              <a:t> format din </a:t>
            </a:r>
            <a:r>
              <a:rPr lang="en-US" sz="1000" dirty="0" err="1">
                <a:latin typeface="Fira Sans Extra Condensed" panose="020B0503050000020004" pitchFamily="34" charset="0"/>
              </a:rPr>
              <a:t>persoanele</a:t>
            </a:r>
            <a:r>
              <a:rPr lang="en-US" sz="1000" dirty="0">
                <a:latin typeface="Fira Sans Extra Condensed" panose="020B0503050000020004" pitchFamily="34" charset="0"/>
              </a:rPr>
              <a:t> care sunt dedicate </a:t>
            </a:r>
            <a:r>
              <a:rPr lang="en-US" sz="1000" dirty="0" err="1">
                <a:latin typeface="Fira Sans Extra Condensed" panose="020B0503050000020004" pitchFamily="34" charset="0"/>
              </a:rPr>
              <a:t>lecturii</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care </a:t>
            </a:r>
            <a:r>
              <a:rPr lang="en-US" sz="1000" dirty="0" err="1">
                <a:latin typeface="Fira Sans Extra Condensed" panose="020B0503050000020004" pitchFamily="34" charset="0"/>
              </a:rPr>
              <a:t>caută</a:t>
            </a:r>
            <a:r>
              <a:rPr lang="en-US" sz="1000" dirty="0">
                <a:latin typeface="Fira Sans Extra Condensed" panose="020B0503050000020004" pitchFamily="34" charset="0"/>
              </a:rPr>
              <a:t> constant </a:t>
            </a:r>
            <a:r>
              <a:rPr lang="en-US" sz="1000" dirty="0" err="1">
                <a:latin typeface="Fira Sans Extra Condensed" panose="020B0503050000020004" pitchFamily="34" charset="0"/>
              </a:rPr>
              <a:t>noi</a:t>
            </a:r>
            <a:r>
              <a:rPr lang="en-US" sz="1000" dirty="0">
                <a:latin typeface="Fira Sans Extra Condensed" panose="020B0503050000020004" pitchFamily="34" charset="0"/>
              </a:rPr>
              <a:t> </a:t>
            </a:r>
            <a:r>
              <a:rPr lang="en-US" sz="1000" dirty="0" err="1">
                <a:latin typeface="Fira Sans Extra Condensed" panose="020B0503050000020004" pitchFamily="34" charset="0"/>
              </a:rPr>
              <a:t>cărți</a:t>
            </a:r>
            <a:r>
              <a:rPr lang="en-US" sz="1000" dirty="0">
                <a:latin typeface="Fira Sans Extra Condensed" panose="020B0503050000020004" pitchFamily="34" charset="0"/>
              </a:rPr>
              <a:t> </a:t>
            </a:r>
            <a:r>
              <a:rPr lang="en-US" sz="1000" dirty="0" err="1">
                <a:latin typeface="Fira Sans Extra Condensed" panose="020B0503050000020004" pitchFamily="34" charset="0"/>
              </a:rPr>
              <a:t>pentru</a:t>
            </a:r>
            <a:r>
              <a:rPr lang="en-US" sz="1000" dirty="0">
                <a:latin typeface="Fira Sans Extra Condensed" panose="020B0503050000020004" pitchFamily="34" charset="0"/>
              </a:rPr>
              <a:t> a le </a:t>
            </a:r>
            <a:r>
              <a:rPr lang="en-US" sz="1000" dirty="0" err="1">
                <a:latin typeface="Fira Sans Extra Condensed" panose="020B0503050000020004" pitchFamily="34" charset="0"/>
              </a:rPr>
              <a:t>citi</a:t>
            </a:r>
            <a:r>
              <a:rPr lang="en-US" sz="1000" dirty="0">
                <a:latin typeface="Fira Sans Extra Condensed" panose="020B0503050000020004" pitchFamily="34" charset="0"/>
              </a:rPr>
              <a:t>. Ei pot fi </a:t>
            </a:r>
            <a:r>
              <a:rPr lang="en-US" sz="1000" dirty="0" err="1">
                <a:latin typeface="Fira Sans Extra Condensed" panose="020B0503050000020004" pitchFamily="34" charset="0"/>
              </a:rPr>
              <a:t>în</a:t>
            </a:r>
            <a:r>
              <a:rPr lang="en-US" sz="1000" dirty="0">
                <a:latin typeface="Fira Sans Extra Condensed" panose="020B0503050000020004" pitchFamily="34" charset="0"/>
              </a:rPr>
              <a:t> </a:t>
            </a:r>
            <a:r>
              <a:rPr lang="en-US" sz="1000" dirty="0" err="1">
                <a:latin typeface="Fira Sans Extra Condensed" panose="020B0503050000020004" pitchFamily="34" charset="0"/>
              </a:rPr>
              <a:t>căutarea</a:t>
            </a:r>
            <a:r>
              <a:rPr lang="en-US" sz="1000" dirty="0">
                <a:latin typeface="Fira Sans Extra Condensed" panose="020B0503050000020004" pitchFamily="34" charset="0"/>
              </a:rPr>
              <a:t> </a:t>
            </a:r>
            <a:r>
              <a:rPr lang="en-US" sz="1000" dirty="0" err="1">
                <a:latin typeface="Fira Sans Extra Condensed" panose="020B0503050000020004" pitchFamily="34" charset="0"/>
              </a:rPr>
              <a:t>celor</a:t>
            </a:r>
            <a:r>
              <a:rPr lang="en-US" sz="1000" dirty="0">
                <a:latin typeface="Fira Sans Extra Condensed" panose="020B0503050000020004" pitchFamily="34" charset="0"/>
              </a:rPr>
              <a:t> </a:t>
            </a:r>
            <a:r>
              <a:rPr lang="en-US" sz="1000" dirty="0" err="1">
                <a:latin typeface="Fira Sans Extra Condensed" panose="020B0503050000020004" pitchFamily="34" charset="0"/>
              </a:rPr>
              <a:t>mai</a:t>
            </a:r>
            <a:r>
              <a:rPr lang="en-US" sz="1000" dirty="0">
                <a:latin typeface="Fira Sans Extra Condensed" panose="020B0503050000020004" pitchFamily="34" charset="0"/>
              </a:rPr>
              <a:t> </a:t>
            </a:r>
            <a:r>
              <a:rPr lang="en-US" sz="1000" dirty="0" err="1">
                <a:latin typeface="Fira Sans Extra Condensed" panose="020B0503050000020004" pitchFamily="34" charset="0"/>
              </a:rPr>
              <a:t>recente</a:t>
            </a:r>
            <a:r>
              <a:rPr lang="en-US" sz="1000" dirty="0">
                <a:latin typeface="Fira Sans Extra Condensed" panose="020B0503050000020004" pitchFamily="34" charset="0"/>
              </a:rPr>
              <a:t> bestseller-</a:t>
            </a:r>
            <a:r>
              <a:rPr lang="en-US" sz="1000" dirty="0" err="1">
                <a:latin typeface="Fira Sans Extra Condensed" panose="020B0503050000020004" pitchFamily="34" charset="0"/>
              </a:rPr>
              <a:t>uri</a:t>
            </a:r>
            <a:r>
              <a:rPr lang="en-US" sz="1000" dirty="0">
                <a:latin typeface="Fira Sans Extra Condensed" panose="020B0503050000020004" pitchFamily="34" charset="0"/>
              </a:rPr>
              <a:t>, a </a:t>
            </a:r>
            <a:r>
              <a:rPr lang="en-US" sz="1000" dirty="0" err="1">
                <a:latin typeface="Fira Sans Extra Condensed" panose="020B0503050000020004" pitchFamily="34" charset="0"/>
              </a:rPr>
              <a:t>autorilor</a:t>
            </a:r>
            <a:r>
              <a:rPr lang="en-US" sz="1000" dirty="0">
                <a:latin typeface="Fira Sans Extra Condensed" panose="020B0503050000020004" pitchFamily="34" charset="0"/>
              </a:rPr>
              <a:t> lor </a:t>
            </a:r>
            <a:r>
              <a:rPr lang="en-US" sz="1000" dirty="0" err="1">
                <a:latin typeface="Fira Sans Extra Condensed" panose="020B0503050000020004" pitchFamily="34" charset="0"/>
              </a:rPr>
              <a:t>preferați</a:t>
            </a:r>
            <a:r>
              <a:rPr lang="en-US" sz="1000" dirty="0">
                <a:latin typeface="Fira Sans Extra Condensed" panose="020B0503050000020004" pitchFamily="34" charset="0"/>
              </a:rPr>
              <a:t> </a:t>
            </a:r>
            <a:r>
              <a:rPr lang="en-US" sz="1000" dirty="0" err="1">
                <a:latin typeface="Fira Sans Extra Condensed" panose="020B0503050000020004" pitchFamily="34" charset="0"/>
              </a:rPr>
              <a:t>sau</a:t>
            </a:r>
            <a:r>
              <a:rPr lang="en-US" sz="1000" dirty="0">
                <a:latin typeface="Fira Sans Extra Condensed" panose="020B0503050000020004" pitchFamily="34" charset="0"/>
              </a:rPr>
              <a:t> a </a:t>
            </a:r>
            <a:r>
              <a:rPr lang="en-US" sz="1000" dirty="0" err="1">
                <a:latin typeface="Fira Sans Extra Condensed" panose="020B0503050000020004" pitchFamily="34" charset="0"/>
              </a:rPr>
              <a:t>titlurilor</a:t>
            </a:r>
            <a:r>
              <a:rPr lang="en-US" sz="1000" dirty="0">
                <a:latin typeface="Fira Sans Extra Condensed" panose="020B0503050000020004" pitchFamily="34" charset="0"/>
              </a:rPr>
              <a:t> </a:t>
            </a:r>
            <a:r>
              <a:rPr lang="en-US" sz="1000" dirty="0" err="1">
                <a:latin typeface="Fira Sans Extra Condensed" panose="020B0503050000020004" pitchFamily="34" charset="0"/>
              </a:rPr>
              <a:t>clasice</a:t>
            </a:r>
            <a:r>
              <a:rPr lang="en-US" sz="1000" dirty="0">
                <a:latin typeface="Fira Sans Extra Condensed" panose="020B0503050000020004" pitchFamily="34" charset="0"/>
              </a:rPr>
              <a:t> pe care </a:t>
            </a:r>
            <a:r>
              <a:rPr lang="en-US" sz="1000" dirty="0" err="1">
                <a:latin typeface="Fira Sans Extra Condensed" panose="020B0503050000020004" pitchFamily="34" charset="0"/>
              </a:rPr>
              <a:t>doresc</a:t>
            </a:r>
            <a:r>
              <a:rPr lang="en-US" sz="1000" dirty="0">
                <a:latin typeface="Fira Sans Extra Condensed" panose="020B0503050000020004" pitchFamily="34" charset="0"/>
              </a:rPr>
              <a:t> </a:t>
            </a:r>
            <a:r>
              <a:rPr lang="en-US" sz="1000" dirty="0" err="1">
                <a:latin typeface="Fira Sans Extra Condensed" panose="020B0503050000020004" pitchFamily="34" charset="0"/>
              </a:rPr>
              <a:t>să</a:t>
            </a:r>
            <a:r>
              <a:rPr lang="en-US" sz="1000" dirty="0">
                <a:latin typeface="Fira Sans Extra Condensed" panose="020B0503050000020004" pitchFamily="34" charset="0"/>
              </a:rPr>
              <a:t> le </a:t>
            </a:r>
            <a:r>
              <a:rPr lang="en-US" sz="1000" dirty="0" err="1">
                <a:latin typeface="Fira Sans Extra Condensed" panose="020B0503050000020004" pitchFamily="34" charset="0"/>
              </a:rPr>
              <a:t>exploreze</a:t>
            </a:r>
            <a:r>
              <a:rPr lang="en-US" sz="1000" dirty="0">
                <a:latin typeface="Fira Sans Extra Condensed" panose="020B0503050000020004" pitchFamily="34" charset="0"/>
              </a:rPr>
              <a:t>.</a:t>
            </a:r>
          </a:p>
          <a:p>
            <a:pPr algn="just">
              <a:buSzPts val="2760"/>
            </a:pPr>
            <a:endParaRPr lang="en-US" sz="1000" dirty="0">
              <a:latin typeface="Fira Sans Extra Condensed" panose="020B0503050000020004" pitchFamily="34" charset="0"/>
            </a:endParaRPr>
          </a:p>
          <a:p>
            <a:pPr algn="just">
              <a:buSzPts val="2760"/>
            </a:pPr>
            <a:r>
              <a:rPr lang="en-US" sz="1000" b="1" dirty="0" err="1">
                <a:latin typeface="Fira Sans Extra Condensed" panose="020B0503050000020004" pitchFamily="34" charset="0"/>
              </a:rPr>
              <a:t>Studenți</a:t>
            </a:r>
            <a:r>
              <a:rPr lang="ro-MD" sz="1000" b="1" dirty="0">
                <a:latin typeface="Fira Sans Extra Condensed" panose="020B0503050000020004" pitchFamily="34" charset="0"/>
              </a:rPr>
              <a:t>i</a:t>
            </a:r>
          </a:p>
          <a:p>
            <a:pPr algn="just">
              <a:buSzPts val="2760"/>
            </a:pPr>
            <a:r>
              <a:rPr lang="en-US" sz="1000" dirty="0" err="1">
                <a:latin typeface="Fira Sans Extra Condensed" panose="020B0503050000020004" pitchFamily="34" charset="0"/>
              </a:rPr>
              <a:t>Studenții</a:t>
            </a:r>
            <a:r>
              <a:rPr lang="en-US" sz="1000" dirty="0">
                <a:latin typeface="Fira Sans Extra Condensed" panose="020B0503050000020004" pitchFamily="34" charset="0"/>
              </a:rPr>
              <a:t>, </a:t>
            </a:r>
            <a:r>
              <a:rPr lang="en-US" sz="1000" dirty="0" err="1">
                <a:latin typeface="Fira Sans Extra Condensed" panose="020B0503050000020004" pitchFamily="34" charset="0"/>
              </a:rPr>
              <a:t>elevii</a:t>
            </a:r>
            <a:r>
              <a:rPr lang="en-US" sz="1000" dirty="0">
                <a:latin typeface="Fira Sans Extra Condensed" panose="020B0503050000020004" pitchFamily="34" charset="0"/>
              </a:rPr>
              <a:t> de </a:t>
            </a:r>
            <a:r>
              <a:rPr lang="en-US" sz="1000" dirty="0" err="1">
                <a:latin typeface="Fira Sans Extra Condensed" panose="020B0503050000020004" pitchFamily="34" charset="0"/>
              </a:rPr>
              <a:t>liceu</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a:t>
            </a:r>
            <a:r>
              <a:rPr lang="en-US" sz="1000" dirty="0" err="1">
                <a:latin typeface="Fira Sans Extra Condensed" panose="020B0503050000020004" pitchFamily="34" charset="0"/>
              </a:rPr>
              <a:t>profesorii</a:t>
            </a:r>
            <a:r>
              <a:rPr lang="en-US" sz="1000" dirty="0">
                <a:latin typeface="Fira Sans Extra Condensed" panose="020B0503050000020004" pitchFamily="34" charset="0"/>
              </a:rPr>
              <a:t> pot fi o </a:t>
            </a:r>
            <a:r>
              <a:rPr lang="en-US" sz="1000" dirty="0" err="1">
                <a:latin typeface="Fira Sans Extra Condensed" panose="020B0503050000020004" pitchFamily="34" charset="0"/>
              </a:rPr>
              <a:t>parte</a:t>
            </a:r>
            <a:r>
              <a:rPr lang="en-US" sz="1000" dirty="0">
                <a:latin typeface="Fira Sans Extra Condensed" panose="020B0503050000020004" pitchFamily="34" charset="0"/>
              </a:rPr>
              <a:t> </a:t>
            </a:r>
            <a:r>
              <a:rPr lang="en-US" sz="1000" dirty="0" err="1">
                <a:latin typeface="Fira Sans Extra Condensed" panose="020B0503050000020004" pitchFamily="34" charset="0"/>
              </a:rPr>
              <a:t>semnificativă</a:t>
            </a:r>
            <a:r>
              <a:rPr lang="en-US" sz="1000" dirty="0">
                <a:latin typeface="Fira Sans Extra Condensed" panose="020B0503050000020004" pitchFamily="34" charset="0"/>
              </a:rPr>
              <a:t> a </a:t>
            </a:r>
            <a:r>
              <a:rPr lang="en-US" sz="1000" dirty="0" err="1">
                <a:latin typeface="Fira Sans Extra Condensed" panose="020B0503050000020004" pitchFamily="34" charset="0"/>
              </a:rPr>
              <a:t>grupului</a:t>
            </a:r>
            <a:r>
              <a:rPr lang="en-US" sz="1000" dirty="0">
                <a:latin typeface="Fira Sans Extra Condensed" panose="020B0503050000020004" pitchFamily="34" charset="0"/>
              </a:rPr>
              <a:t> </a:t>
            </a:r>
            <a:r>
              <a:rPr lang="en-US" sz="1000" dirty="0" err="1">
                <a:latin typeface="Fira Sans Extra Condensed" panose="020B0503050000020004" pitchFamily="34" charset="0"/>
              </a:rPr>
              <a:t>țintă</a:t>
            </a:r>
            <a:r>
              <a:rPr lang="en-US" sz="1000" dirty="0">
                <a:latin typeface="Fira Sans Extra Condensed" panose="020B0503050000020004" pitchFamily="34" charset="0"/>
              </a:rPr>
              <a:t>, </a:t>
            </a:r>
            <a:r>
              <a:rPr lang="en-US" sz="1000" dirty="0" err="1">
                <a:latin typeface="Fira Sans Extra Condensed" panose="020B0503050000020004" pitchFamily="34" charset="0"/>
              </a:rPr>
              <a:t>căutând</a:t>
            </a:r>
            <a:r>
              <a:rPr lang="en-US" sz="1000" dirty="0">
                <a:latin typeface="Fira Sans Extra Condensed" panose="020B0503050000020004" pitchFamily="34" charset="0"/>
              </a:rPr>
              <a:t> </a:t>
            </a:r>
            <a:r>
              <a:rPr lang="en-US" sz="1000" dirty="0" err="1">
                <a:latin typeface="Fira Sans Extra Condensed" panose="020B0503050000020004" pitchFamily="34" charset="0"/>
              </a:rPr>
              <a:t>cărți</a:t>
            </a:r>
            <a:r>
              <a:rPr lang="en-US" sz="1000" dirty="0">
                <a:latin typeface="Fira Sans Extra Condensed" panose="020B0503050000020004" pitchFamily="34" charset="0"/>
              </a:rPr>
              <a:t> </a:t>
            </a:r>
            <a:r>
              <a:rPr lang="en-US" sz="1000" dirty="0" err="1">
                <a:latin typeface="Fira Sans Extra Condensed" panose="020B0503050000020004" pitchFamily="34" charset="0"/>
              </a:rPr>
              <a:t>necesare</a:t>
            </a:r>
            <a:r>
              <a:rPr lang="en-US" sz="1000" dirty="0">
                <a:latin typeface="Fira Sans Extra Condensed" panose="020B0503050000020004" pitchFamily="34" charset="0"/>
              </a:rPr>
              <a:t> </a:t>
            </a:r>
            <a:r>
              <a:rPr lang="en-US" sz="1000" dirty="0" err="1">
                <a:latin typeface="Fira Sans Extra Condensed" panose="020B0503050000020004" pitchFamily="34" charset="0"/>
              </a:rPr>
              <a:t>pentru</a:t>
            </a:r>
            <a:r>
              <a:rPr lang="en-US" sz="1000" dirty="0">
                <a:latin typeface="Fira Sans Extra Condensed" panose="020B0503050000020004" pitchFamily="34" charset="0"/>
              </a:rPr>
              <a:t> </a:t>
            </a:r>
            <a:r>
              <a:rPr lang="en-US" sz="1000" dirty="0" err="1">
                <a:latin typeface="Fira Sans Extra Condensed" panose="020B0503050000020004" pitchFamily="34" charset="0"/>
              </a:rPr>
              <a:t>studiu</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a:t>
            </a:r>
            <a:r>
              <a:rPr lang="en-US" sz="1000" dirty="0" err="1">
                <a:latin typeface="Fira Sans Extra Condensed" panose="020B0503050000020004" pitchFamily="34" charset="0"/>
              </a:rPr>
              <a:t>cercetare</a:t>
            </a:r>
            <a:r>
              <a:rPr lang="en-US" sz="1000" dirty="0">
                <a:latin typeface="Fira Sans Extra Condensed" panose="020B0503050000020004" pitchFamily="34" charset="0"/>
              </a:rPr>
              <a:t>. Ei pot </a:t>
            </a:r>
            <a:r>
              <a:rPr lang="en-US" sz="1000" dirty="0" err="1">
                <a:latin typeface="Fira Sans Extra Condensed" panose="020B0503050000020004" pitchFamily="34" charset="0"/>
              </a:rPr>
              <a:t>căuta</a:t>
            </a:r>
            <a:r>
              <a:rPr lang="en-US" sz="1000" dirty="0">
                <a:latin typeface="Fira Sans Extra Condensed" panose="020B0503050000020004" pitchFamily="34" charset="0"/>
              </a:rPr>
              <a:t> </a:t>
            </a:r>
            <a:r>
              <a:rPr lang="en-US" sz="1000" dirty="0" err="1">
                <a:latin typeface="Fira Sans Extra Condensed" panose="020B0503050000020004" pitchFamily="34" charset="0"/>
              </a:rPr>
              <a:t>manuale</a:t>
            </a:r>
            <a:r>
              <a:rPr lang="en-US" sz="1000" dirty="0">
                <a:latin typeface="Fira Sans Extra Condensed" panose="020B0503050000020004" pitchFamily="34" charset="0"/>
              </a:rPr>
              <a:t> </a:t>
            </a:r>
            <a:r>
              <a:rPr lang="en-US" sz="1000" dirty="0" err="1">
                <a:latin typeface="Fira Sans Extra Condensed" panose="020B0503050000020004" pitchFamily="34" charset="0"/>
              </a:rPr>
              <a:t>școlare</a:t>
            </a:r>
            <a:r>
              <a:rPr lang="en-US" sz="1000" dirty="0">
                <a:latin typeface="Fira Sans Extra Condensed" panose="020B0503050000020004" pitchFamily="34" charset="0"/>
              </a:rPr>
              <a:t>, </a:t>
            </a:r>
            <a:r>
              <a:rPr lang="en-US" sz="1000" dirty="0" err="1">
                <a:latin typeface="Fira Sans Extra Condensed" panose="020B0503050000020004" pitchFamily="34" charset="0"/>
              </a:rPr>
              <a:t>lucrări</a:t>
            </a:r>
            <a:r>
              <a:rPr lang="en-US" sz="1000" dirty="0">
                <a:latin typeface="Fira Sans Extra Condensed" panose="020B0503050000020004" pitchFamily="34" charset="0"/>
              </a:rPr>
              <a:t> de </a:t>
            </a:r>
            <a:r>
              <a:rPr lang="en-US" sz="1000" dirty="0" err="1">
                <a:latin typeface="Fira Sans Extra Condensed" panose="020B0503050000020004" pitchFamily="34" charset="0"/>
              </a:rPr>
              <a:t>referință</a:t>
            </a:r>
            <a:r>
              <a:rPr lang="en-US" sz="1000" dirty="0">
                <a:latin typeface="Fira Sans Extra Condensed" panose="020B0503050000020004" pitchFamily="34" charset="0"/>
              </a:rPr>
              <a:t> </a:t>
            </a:r>
            <a:r>
              <a:rPr lang="en-US" sz="1000" dirty="0" err="1">
                <a:latin typeface="Fira Sans Extra Condensed" panose="020B0503050000020004" pitchFamily="34" charset="0"/>
              </a:rPr>
              <a:t>și</a:t>
            </a:r>
            <a:r>
              <a:rPr lang="en-US" sz="1000" dirty="0">
                <a:latin typeface="Fira Sans Extra Condensed" panose="020B0503050000020004" pitchFamily="34" charset="0"/>
              </a:rPr>
              <a:t> </a:t>
            </a:r>
            <a:r>
              <a:rPr lang="en-US" sz="1000" dirty="0" err="1">
                <a:latin typeface="Fira Sans Extra Condensed" panose="020B0503050000020004" pitchFamily="34" charset="0"/>
              </a:rPr>
              <a:t>alte</a:t>
            </a:r>
            <a:r>
              <a:rPr lang="en-US" sz="1000" dirty="0">
                <a:latin typeface="Fira Sans Extra Condensed" panose="020B0503050000020004" pitchFamily="34" charset="0"/>
              </a:rPr>
              <a:t> </a:t>
            </a:r>
            <a:r>
              <a:rPr lang="en-US" sz="1000" dirty="0" err="1">
                <a:latin typeface="Fira Sans Extra Condensed" panose="020B0503050000020004" pitchFamily="34" charset="0"/>
              </a:rPr>
              <a:t>resurse</a:t>
            </a:r>
            <a:r>
              <a:rPr lang="en-US" sz="1000" dirty="0">
                <a:latin typeface="Fira Sans Extra Condensed" panose="020B0503050000020004" pitchFamily="34" charset="0"/>
              </a:rPr>
              <a:t> </a:t>
            </a:r>
            <a:r>
              <a:rPr lang="en-US" sz="1000" dirty="0" err="1">
                <a:latin typeface="Fira Sans Extra Condensed" panose="020B0503050000020004" pitchFamily="34" charset="0"/>
              </a:rPr>
              <a:t>academice</a:t>
            </a:r>
            <a:r>
              <a:rPr lang="en-US" sz="1000" dirty="0">
                <a:latin typeface="Fira Sans Extra Condensed" panose="020B0503050000020004" pitchFamily="34" charset="0"/>
              </a:rPr>
              <a:t> </a:t>
            </a:r>
            <a:r>
              <a:rPr lang="en-US" sz="1000" dirty="0" err="1">
                <a:latin typeface="Fira Sans Extra Condensed" panose="020B0503050000020004" pitchFamily="34" charset="0"/>
              </a:rPr>
              <a:t>relevante</a:t>
            </a:r>
            <a:r>
              <a:rPr lang="en-US" sz="1000" dirty="0">
                <a:latin typeface="Fira Sans Extra Condensed" panose="020B0503050000020004" pitchFamily="34" charset="0"/>
              </a:rPr>
              <a:t>.</a:t>
            </a:r>
          </a:p>
        </p:txBody>
      </p:sp>
    </p:spTree>
    <p:extLst>
      <p:ext uri="{BB962C8B-B14F-4D97-AF65-F5344CB8AC3E}">
        <p14:creationId xmlns:p14="http://schemas.microsoft.com/office/powerpoint/2010/main" val="3140878165"/>
      </p:ext>
    </p:extLst>
  </p:cSld>
  <p:clrMapOvr>
    <a:masterClrMapping/>
  </p:clrMapOvr>
</p:sld>
</file>

<file path=ppt/theme/theme1.xml><?xml version="1.0" encoding="utf-8"?>
<a:theme xmlns:a="http://schemas.openxmlformats.org/drawingml/2006/main" name="Gradient Infographics by Slidesgo">
  <a:themeElements>
    <a:clrScheme name="Simple Light">
      <a:dk1>
        <a:srgbClr val="000000"/>
      </a:dk1>
      <a:lt1>
        <a:srgbClr val="FFFFFF"/>
      </a:lt1>
      <a:dk2>
        <a:srgbClr val="595959"/>
      </a:dk2>
      <a:lt2>
        <a:srgbClr val="EEEEEE"/>
      </a:lt2>
      <a:accent1>
        <a:srgbClr val="F6C0A9"/>
      </a:accent1>
      <a:accent2>
        <a:srgbClr val="FA479B"/>
      </a:accent2>
      <a:accent3>
        <a:srgbClr val="6BD9FE"/>
      </a:accent3>
      <a:accent4>
        <a:srgbClr val="CA83EF"/>
      </a:accent4>
      <a:accent5>
        <a:srgbClr val="FBB361"/>
      </a:accent5>
      <a:accent6>
        <a:srgbClr val="6C16E1"/>
      </a:accent6>
      <a:hlink>
        <a:srgbClr val="FF84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1400</Words>
  <Application>Microsoft Office PowerPoint</Application>
  <PresentationFormat>On-screen Show (16:9)</PresentationFormat>
  <Paragraphs>87</Paragraphs>
  <Slides>29</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Proxima Nova</vt:lpstr>
      <vt:lpstr>Fira Sans Extra Condensed</vt:lpstr>
      <vt:lpstr>Fira Sans Extra Condensed </vt:lpstr>
      <vt:lpstr>Proxima Nova Semibold</vt:lpstr>
      <vt:lpstr>Fira Sans Extra Condensed SemiBold</vt:lpstr>
      <vt:lpstr>Arial</vt:lpstr>
      <vt:lpstr>Gradient Infographics by Slidesgo</vt:lpstr>
      <vt:lpstr>Slidesgo Final Pages</vt:lpstr>
      <vt:lpstr>Reprezentarea schematică a structurii logice a aplicației Web</vt:lpstr>
      <vt:lpstr>Scopul lucrării:</vt:lpstr>
      <vt:lpstr>Conținutul laboratorului</vt:lpstr>
      <vt:lpstr>Scopul aplicației web</vt:lpstr>
      <vt:lpstr>PowerPoint Presentation</vt:lpstr>
      <vt:lpstr>Scopuri specifice</vt:lpstr>
      <vt:lpstr>PowerPoint Presentation</vt:lpstr>
      <vt:lpstr>Grup țintă</vt:lpstr>
      <vt:lpstr>PowerPoint Presentation</vt:lpstr>
      <vt:lpstr>Cerințe funcționale</vt:lpstr>
      <vt:lpstr>PowerPoint Presentation</vt:lpstr>
      <vt:lpstr>Cerințe funcționale</vt:lpstr>
      <vt:lpstr>PowerPoint Presentation</vt:lpstr>
      <vt:lpstr>Cerințe non-funcționale</vt:lpstr>
      <vt:lpstr>PowerPoint Presentation</vt:lpstr>
      <vt:lpstr>Cerințe non-funcționale</vt:lpstr>
      <vt:lpstr>PowerPoint Presentation</vt:lpstr>
      <vt:lpstr>De la idee la machetă</vt:lpstr>
      <vt:lpstr>PowerPoint Presentation</vt:lpstr>
      <vt:lpstr>Ce este sitemap ?</vt:lpstr>
      <vt:lpstr>PowerPoint Presentation</vt:lpstr>
      <vt:lpstr>PowerPoint Presentation</vt:lpstr>
      <vt:lpstr>PowerPoint Presentation</vt:lpstr>
      <vt:lpstr>Utilitatea reprezentării schematice</vt:lpstr>
      <vt:lpstr>Ce este un wireframe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Identificarea și analiza serviciilor Internet existente</dc:title>
  <cp:lastModifiedBy>Apareci Aurica</cp:lastModifiedBy>
  <cp:revision>26</cp:revision>
  <dcterms:modified xsi:type="dcterms:W3CDTF">2024-02-21T00:19:40Z</dcterms:modified>
</cp:coreProperties>
</file>