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2"/>
  </p:notesMasterIdLst>
  <p:sldIdLst>
    <p:sldId id="288" r:id="rId3"/>
    <p:sldId id="289" r:id="rId4"/>
    <p:sldId id="257" r:id="rId5"/>
    <p:sldId id="321" r:id="rId6"/>
    <p:sldId id="305" r:id="rId7"/>
    <p:sldId id="291" r:id="rId8"/>
    <p:sldId id="369" r:id="rId9"/>
    <p:sldId id="370" r:id="rId10"/>
    <p:sldId id="371" r:id="rId11"/>
    <p:sldId id="372" r:id="rId12"/>
    <p:sldId id="373" r:id="rId13"/>
    <p:sldId id="374" r:id="rId14"/>
    <p:sldId id="379" r:id="rId15"/>
    <p:sldId id="376" r:id="rId16"/>
    <p:sldId id="380" r:id="rId17"/>
    <p:sldId id="377" r:id="rId18"/>
    <p:sldId id="378" r:id="rId19"/>
    <p:sldId id="381" r:id="rId20"/>
    <p:sldId id="383" r:id="rId21"/>
    <p:sldId id="384" r:id="rId22"/>
    <p:sldId id="389" r:id="rId23"/>
    <p:sldId id="390" r:id="rId24"/>
    <p:sldId id="286" r:id="rId25"/>
    <p:sldId id="388" r:id="rId26"/>
    <p:sldId id="387" r:id="rId27"/>
    <p:sldId id="391" r:id="rId28"/>
    <p:sldId id="392" r:id="rId29"/>
    <p:sldId id="270" r:id="rId30"/>
    <p:sldId id="320" r:id="rId3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3"/>
      <p:bold r:id="rId34"/>
      <p:italic r:id="rId35"/>
      <p:boldItalic r:id="rId36"/>
    </p:embeddedFont>
    <p:embeddedFont>
      <p:font typeface="Fira Sans Extra Condensed SemiBold" panose="020B060402020202020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Semibold" panose="020B0604020202020204" charset="0"/>
      <p:regular r:id="rId45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2F3"/>
    <a:srgbClr val="1E1E1E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9416bad6b6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9416bad6b6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16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4a7f5beb5_1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94a7f5beb5_1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c6be98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c6be98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33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7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0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4b9b2d449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4b9b2d449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91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40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2D61C4B-39EB-4D72-D8F9-2081A22B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c6be98f6_0_2:notes">
            <a:extLst>
              <a:ext uri="{FF2B5EF4-FFF2-40B4-BE49-F238E27FC236}">
                <a16:creationId xmlns:a16="http://schemas.microsoft.com/office/drawing/2014/main" id="{CA1A5238-F395-F814-F7D5-B603F77E5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c6be98f6_0_2:notes">
            <a:extLst>
              <a:ext uri="{FF2B5EF4-FFF2-40B4-BE49-F238E27FC236}">
                <a16:creationId xmlns:a16="http://schemas.microsoft.com/office/drawing/2014/main" id="{5A9AEF36-CF71-F79D-67EE-2CED698AD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1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YHnFPJNTBc9OY0hfzJkNB/Landing-Page-Wireframe-Design-Template---UI%2FUX-Design-Wireframe-Template-(Community)?type=design&amp;node-id=0-1&amp;mode=design&amp;t=Wn7wiuxRAs74UppE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40631" y="1789497"/>
            <a:ext cx="5525772" cy="1293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/>
              <a:t>Re</a:t>
            </a:r>
            <a:r>
              <a:rPr lang="en-US" sz="2800" dirty="0" err="1"/>
              <a:t>alizarea</a:t>
            </a:r>
            <a:r>
              <a:rPr lang="ro-MD" sz="2800" dirty="0"/>
              <a:t> </a:t>
            </a:r>
            <a:r>
              <a:rPr lang="en-US" sz="2800" dirty="0"/>
              <a:t>wireframe-</a:t>
            </a:r>
            <a:r>
              <a:rPr lang="en-US" sz="2800" dirty="0" err="1"/>
              <a:t>urilor</a:t>
            </a:r>
            <a:r>
              <a:rPr lang="en-US" sz="2800" dirty="0"/>
              <a:t> </a:t>
            </a:r>
            <a:r>
              <a:rPr lang="en-US" sz="2800" dirty="0" err="1"/>
              <a:t>paginilor</a:t>
            </a:r>
            <a:r>
              <a:rPr lang="en-US" sz="2800" dirty="0"/>
              <a:t> </a:t>
            </a:r>
            <a:r>
              <a:rPr lang="en-US" sz="2800" dirty="0" err="1"/>
              <a:t>principale</a:t>
            </a:r>
            <a:r>
              <a:rPr lang="en-US" sz="2800" dirty="0"/>
              <a:t> </a:t>
            </a:r>
            <a:r>
              <a:rPr lang="ro-MD" sz="2800" dirty="0"/>
              <a:t>și secundare a </a:t>
            </a:r>
            <a:r>
              <a:rPr lang="en-US" sz="2800" dirty="0"/>
              <a:t>un</a:t>
            </a:r>
            <a:r>
              <a:rPr lang="ro-MD" sz="2800" dirty="0"/>
              <a:t>ui website</a:t>
            </a:r>
            <a:endParaRPr sz="28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</a:t>
            </a:r>
            <a:r>
              <a:rPr lang="en-US" dirty="0" err="1"/>
              <a:t>aborator</a:t>
            </a:r>
            <a:r>
              <a:rPr lang="en-US" dirty="0"/>
              <a:t> nr. 4/5</a:t>
            </a:r>
            <a:r>
              <a:rPr lang="ro-MD" dirty="0"/>
              <a:t>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dirty="0"/>
              <a:t>Tipuri diferite de </a:t>
            </a:r>
            <a:r>
              <a:rPr lang="ro-MD" sz="3600" dirty="0" err="1"/>
              <a:t>wireframes</a:t>
            </a:r>
            <a:endParaRPr sz="36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1908465" y="2545774"/>
            <a:ext cx="5327070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Există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trei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tipuri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principale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de wireframes: </a:t>
            </a:r>
            <a:r>
              <a:rPr lang="en-US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low-fidelity, mid-fidelity</a:t>
            </a:r>
            <a:r>
              <a:rPr lang="en-US" sz="110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en-US" sz="110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și</a:t>
            </a:r>
            <a:r>
              <a:rPr lang="en-US" sz="110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en-US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high-fidelity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. </a:t>
            </a:r>
            <a:endParaRPr lang="ro-MD" sz="11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Fira Sans Extra Condensed "/>
            </a:endParaRPr>
          </a:p>
          <a:p>
            <a:pPr algn="ctr"/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Fidelitatea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wireframe se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referă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la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nivelul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de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detaliu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al </a:t>
            </a:r>
            <a:r>
              <a:rPr lang="en-US" sz="11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fiecărui</a:t>
            </a:r>
            <a:r>
              <a:rPr lang="en-US" sz="11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design.</a:t>
            </a:r>
            <a:endParaRPr lang="en-US" sz="1000" dirty="0">
              <a:solidFill>
                <a:schemeClr val="bg2">
                  <a:lumMod val="40000"/>
                  <a:lumOff val="60000"/>
                </a:schemeClr>
              </a:solidFill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374520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37" y="774139"/>
            <a:ext cx="4012276" cy="572700"/>
          </a:xfrm>
        </p:spPr>
        <p:txBody>
          <a:bodyPr/>
          <a:lstStyle/>
          <a:p>
            <a:r>
              <a:rPr lang="ro-MD" dirty="0" err="1"/>
              <a:t>Low-fidelity</a:t>
            </a:r>
            <a:r>
              <a:rPr lang="ro-MD" dirty="0"/>
              <a:t> </a:t>
            </a:r>
            <a:r>
              <a:rPr lang="ro-MD" dirty="0" err="1"/>
              <a:t>Wireframes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376" y="1453619"/>
            <a:ext cx="4202911" cy="26738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Wireframes de </a:t>
            </a:r>
            <a:r>
              <a:rPr lang="en-US" dirty="0" err="1"/>
              <a:t>joasă</a:t>
            </a:r>
            <a:r>
              <a:rPr lang="en-US" dirty="0"/>
              <a:t> </a:t>
            </a:r>
            <a:r>
              <a:rPr lang="en-US" dirty="0" err="1"/>
              <a:t>fidelitate</a:t>
            </a:r>
            <a:r>
              <a:rPr lang="en-US" dirty="0"/>
              <a:t> </a:t>
            </a:r>
            <a:r>
              <a:rPr lang="en-US" dirty="0" err="1"/>
              <a:t>servesc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ca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plecare</a:t>
            </a:r>
            <a:r>
              <a:rPr lang="en-US" dirty="0"/>
              <a:t> al </a:t>
            </a:r>
            <a:r>
              <a:rPr lang="en-US" dirty="0" err="1"/>
              <a:t>designului</a:t>
            </a:r>
            <a:r>
              <a:rPr lang="en-US" dirty="0"/>
              <a:t>. Ca </a:t>
            </a:r>
            <a:r>
              <a:rPr lang="en-US" dirty="0" err="1"/>
              <a:t>atare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aspre</a:t>
            </a:r>
            <a:r>
              <a:rPr lang="en-US" dirty="0"/>
              <a:t>, create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sentiment de </a:t>
            </a:r>
            <a:r>
              <a:rPr lang="en-US" dirty="0" err="1"/>
              <a:t>scară</a:t>
            </a:r>
            <a:r>
              <a:rPr lang="en-US" dirty="0"/>
              <a:t>, </a:t>
            </a:r>
            <a:r>
              <a:rPr lang="en-US" dirty="0" err="1"/>
              <a:t>grilă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acuratețe</a:t>
            </a:r>
            <a:r>
              <a:rPr lang="en-US" dirty="0"/>
              <a:t> a </a:t>
            </a:r>
            <a:r>
              <a:rPr lang="en-US" dirty="0" err="1"/>
              <a:t>pixelilor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simpliste</a:t>
            </a:r>
            <a:r>
              <a:rPr lang="en-US" dirty="0"/>
              <a:t>, </a:t>
            </a:r>
            <a:r>
              <a:rPr lang="en-US" dirty="0" err="1"/>
              <a:t>forme</a:t>
            </a:r>
            <a:r>
              <a:rPr lang="en-US" dirty="0"/>
              <a:t> de bloc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</a:t>
            </a:r>
            <a:r>
              <a:rPr lang="en-US" dirty="0" err="1"/>
              <a:t>simulat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textul</a:t>
            </a:r>
            <a:r>
              <a:rPr lang="en-US" dirty="0"/>
              <a:t> de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etichete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titluri</a:t>
            </a:r>
            <a:r>
              <a:rPr lang="en-US" dirty="0"/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4133977" y="14032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F7E76-9024-6924-F8FA-7477E90B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2" y="1457169"/>
            <a:ext cx="7306695" cy="2229161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C35EF6-784E-0ECE-C92C-17A835F2AA6A}"/>
              </a:ext>
            </a:extLst>
          </p:cNvPr>
          <p:cNvSpPr txBox="1">
            <a:spLocks/>
          </p:cNvSpPr>
          <p:nvPr/>
        </p:nvSpPr>
        <p:spPr>
          <a:xfrm>
            <a:off x="1908464" y="3777166"/>
            <a:ext cx="5327070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</a:rPr>
              <a:t>L</a:t>
            </a:r>
            <a:r>
              <a:rPr lang="en-US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ow-fidelity</a:t>
            </a:r>
            <a:r>
              <a:rPr lang="ro-MD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ro-MD" sz="1100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Wireframe</a:t>
            </a:r>
            <a:endParaRPr lang="ro-MD" sz="11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225245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37" y="774139"/>
            <a:ext cx="4012276" cy="572700"/>
          </a:xfrm>
        </p:spPr>
        <p:txBody>
          <a:bodyPr/>
          <a:lstStyle/>
          <a:p>
            <a:r>
              <a:rPr lang="ro-MD" dirty="0" err="1"/>
              <a:t>Mid-fidelity</a:t>
            </a:r>
            <a:r>
              <a:rPr lang="ro-MD" dirty="0"/>
              <a:t> </a:t>
            </a:r>
            <a:r>
              <a:rPr lang="ro-MD" dirty="0" err="1"/>
              <a:t>Wireframes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376" y="1453619"/>
            <a:ext cx="4202911" cy="26738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Cele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, wireframes cu </a:t>
            </a:r>
            <a:r>
              <a:rPr lang="en-US" dirty="0" err="1"/>
              <a:t>fidelitate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, </a:t>
            </a:r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reprezentări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precise ale </a:t>
            </a:r>
            <a:r>
              <a:rPr lang="en-US" dirty="0" err="1"/>
              <a:t>aspectului</a:t>
            </a:r>
            <a:r>
              <a:rPr lang="en-US" dirty="0"/>
              <a:t>.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evită</a:t>
            </a:r>
            <a:r>
              <a:rPr lang="en-US" dirty="0"/>
              <a:t> </a:t>
            </a:r>
            <a:r>
              <a:rPr lang="en-US" dirty="0" err="1"/>
              <a:t>distragerile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tipografia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sunt </a:t>
            </a:r>
            <a:r>
              <a:rPr lang="en-US" dirty="0" err="1"/>
              <a:t>atribuite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Wireframes de </a:t>
            </a:r>
            <a:r>
              <a:rPr lang="en-US" dirty="0" err="1"/>
              <a:t>fidelitate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sunt de </a:t>
            </a:r>
            <a:r>
              <a:rPr lang="en-US" dirty="0" err="1"/>
              <a:t>obicei</a:t>
            </a:r>
            <a:r>
              <a:rPr lang="en-US" dirty="0"/>
              <a:t> create </a:t>
            </a:r>
            <a:r>
              <a:rPr lang="en-US" dirty="0" err="1"/>
              <a:t>folosind</a:t>
            </a:r>
            <a:r>
              <a:rPr lang="en-US" dirty="0"/>
              <a:t> un instrument digital de wireframing, cum </a:t>
            </a:r>
            <a:r>
              <a:rPr lang="en-US" dirty="0" err="1"/>
              <a:t>ar</a:t>
            </a:r>
            <a:r>
              <a:rPr lang="en-US" dirty="0"/>
              <a:t> fi Sketch </a:t>
            </a:r>
            <a:r>
              <a:rPr lang="en-US" dirty="0" err="1"/>
              <a:t>sau</a:t>
            </a:r>
            <a:r>
              <a:rPr lang="en-US" dirty="0"/>
              <a:t> Balsamiq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4133977" y="14032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98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C35EF6-784E-0ECE-C92C-17A835F2AA6A}"/>
              </a:ext>
            </a:extLst>
          </p:cNvPr>
          <p:cNvSpPr txBox="1">
            <a:spLocks/>
          </p:cNvSpPr>
          <p:nvPr/>
        </p:nvSpPr>
        <p:spPr>
          <a:xfrm>
            <a:off x="1908464" y="4061183"/>
            <a:ext cx="5327070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Mid</a:t>
            </a:r>
            <a:r>
              <a:rPr lang="en-US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-fidelity</a:t>
            </a:r>
            <a:r>
              <a:rPr lang="ro-MD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ro-MD" sz="1100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Wireframe</a:t>
            </a:r>
            <a:endParaRPr lang="ro-MD" sz="11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Fira Sans Extra Condensed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0FDA5-F96A-A3F6-8C8E-95F26BC2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5" y="884742"/>
            <a:ext cx="651600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4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37" y="774139"/>
            <a:ext cx="4012276" cy="572700"/>
          </a:xfrm>
        </p:spPr>
        <p:txBody>
          <a:bodyPr/>
          <a:lstStyle/>
          <a:p>
            <a:r>
              <a:rPr lang="ro-MD" dirty="0" err="1"/>
              <a:t>High-fidelity</a:t>
            </a:r>
            <a:r>
              <a:rPr lang="ro-MD" dirty="0"/>
              <a:t> </a:t>
            </a:r>
            <a:r>
              <a:rPr lang="ro-MD" dirty="0" err="1"/>
              <a:t>Wireframes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376" y="1453619"/>
            <a:ext cx="4202911" cy="213554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Wireframes de înaltă fidelitate au aspecte specifice pixelilor și pot include imagini prezentate reale și copii relevante.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Sunt ideale pentru explorarea și documentarea conceptelor complexe, cum ar fi sistemele de meniuri sau hărțile interactive.</a:t>
            </a: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4133977" y="14032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2A95A-BC88-4E74-B211-5157A9F6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45" y="745021"/>
            <a:ext cx="6135709" cy="3653457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C35EF6-784E-0ECE-C92C-17A835F2AA6A}"/>
              </a:ext>
            </a:extLst>
          </p:cNvPr>
          <p:cNvSpPr txBox="1">
            <a:spLocks/>
          </p:cNvSpPr>
          <p:nvPr/>
        </p:nvSpPr>
        <p:spPr>
          <a:xfrm>
            <a:off x="1908464" y="4260273"/>
            <a:ext cx="5327070" cy="2522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1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</a:rPr>
              <a:t>High</a:t>
            </a:r>
            <a:r>
              <a:rPr lang="en-US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-fidelity</a:t>
            </a:r>
            <a:r>
              <a:rPr lang="ro-MD" sz="11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 </a:t>
            </a:r>
            <a:r>
              <a:rPr lang="ro-MD" sz="1100" b="1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Fira Sans Extra Condensed "/>
              </a:rPr>
              <a:t>Wireframe</a:t>
            </a:r>
            <a:endParaRPr lang="ro-MD" sz="11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Fira Sans Extra Condensed "/>
            </a:endParaRPr>
          </a:p>
        </p:txBody>
      </p:sp>
    </p:spTree>
    <p:extLst>
      <p:ext uri="{BB962C8B-B14F-4D97-AF65-F5344CB8AC3E}">
        <p14:creationId xmlns:p14="http://schemas.microsoft.com/office/powerpoint/2010/main" val="301799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colecție de cadru fir de cerneală pe hârtie de joasă fidelitate luate dintr-un proiect de design UX al unui student de la CareerFoundry">
            <a:extLst>
              <a:ext uri="{FF2B5EF4-FFF2-40B4-BE49-F238E27FC236}">
                <a16:creationId xmlns:a16="http://schemas.microsoft.com/office/drawing/2014/main" id="{66454475-9F3F-220A-B639-89092416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52169-7347-8B0E-0B85-90D7942F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26473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31679-4056-EFEE-8A36-5D414499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527" y="0"/>
            <a:ext cx="526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dirty="0"/>
              <a:t>Ce elemente conține un </a:t>
            </a:r>
            <a:r>
              <a:rPr lang="ro-MD" sz="3600" dirty="0" err="1"/>
              <a:t>wireframe</a:t>
            </a:r>
            <a:r>
              <a:rPr lang="ro-MD" sz="3600" dirty="0"/>
              <a:t> ?</a:t>
            </a:r>
            <a:endParaRPr sz="36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1908465" y="2545774"/>
            <a:ext cx="5327070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Un </a:t>
            </a:r>
            <a:r>
              <a:rPr lang="ro-MD" sz="11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wireframe</a:t>
            </a:r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este un schelet, un concept grafic al unei pagini web dintr-o aplicație sau website. 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38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90" y="1104339"/>
            <a:ext cx="5240620" cy="572700"/>
          </a:xfrm>
        </p:spPr>
        <p:txBody>
          <a:bodyPr/>
          <a:lstStyle/>
          <a:p>
            <a:r>
              <a:rPr lang="ro-MD" dirty="0"/>
              <a:t>Ce elemente conține un  </a:t>
            </a:r>
            <a:r>
              <a:rPr lang="ro-MD" dirty="0" err="1"/>
              <a:t>wireframe</a:t>
            </a:r>
            <a:r>
              <a:rPr lang="ro-MD" dirty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63" y="2163560"/>
            <a:ext cx="4716138" cy="167360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err="1"/>
              <a:t>Elementele</a:t>
            </a:r>
            <a:r>
              <a:rPr lang="en-US" sz="1600" dirty="0"/>
              <a:t> care se </a:t>
            </a:r>
            <a:r>
              <a:rPr lang="en-US" sz="1600" dirty="0" err="1"/>
              <a:t>găsesc</a:t>
            </a:r>
            <a:r>
              <a:rPr lang="en-US" sz="1600" dirty="0"/>
              <a:t> de </a:t>
            </a:r>
            <a:r>
              <a:rPr lang="en-US" sz="1600" dirty="0" err="1"/>
              <a:t>obicei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wireframes </a:t>
            </a:r>
            <a:r>
              <a:rPr lang="en-US" sz="1600" dirty="0" err="1"/>
              <a:t>includ</a:t>
            </a:r>
            <a:r>
              <a:rPr lang="en-US" sz="1600" dirty="0"/>
              <a:t>:</a:t>
            </a:r>
          </a:p>
          <a:p>
            <a:pPr marL="0" indent="0" algn="just">
              <a:buNone/>
            </a:pPr>
            <a:r>
              <a:rPr lang="ro-MD" sz="1600" dirty="0"/>
              <a:t>      </a:t>
            </a:r>
            <a:r>
              <a:rPr lang="en-US" sz="1600" dirty="0"/>
              <a:t>logos</a:t>
            </a:r>
          </a:p>
          <a:p>
            <a:pPr marL="0" indent="0" algn="just">
              <a:buNone/>
            </a:pPr>
            <a:r>
              <a:rPr lang="ro-MD" sz="1600" dirty="0"/>
              <a:t>      </a:t>
            </a:r>
            <a:r>
              <a:rPr lang="en-US" sz="1600" dirty="0" err="1"/>
              <a:t>câmpuri</a:t>
            </a:r>
            <a:r>
              <a:rPr lang="en-US" sz="1600" dirty="0"/>
              <a:t> de </a:t>
            </a:r>
            <a:r>
              <a:rPr lang="en-US" sz="1600" dirty="0" err="1"/>
              <a:t>căutare</a:t>
            </a:r>
            <a:endParaRPr lang="en-US" sz="1600" dirty="0"/>
          </a:p>
          <a:p>
            <a:pPr marL="0" indent="0" algn="just">
              <a:buNone/>
            </a:pPr>
            <a:r>
              <a:rPr lang="ro-MD" sz="1600" dirty="0"/>
              <a:t>      </a:t>
            </a:r>
            <a:r>
              <a:rPr lang="en-US" sz="1600" dirty="0" err="1"/>
              <a:t>antete</a:t>
            </a:r>
            <a:endParaRPr lang="en-US" sz="1600" dirty="0"/>
          </a:p>
          <a:p>
            <a:pPr marL="0" indent="0" algn="just">
              <a:buNone/>
            </a:pPr>
            <a:r>
              <a:rPr lang="ro-MD" sz="1600" dirty="0"/>
              <a:t>      </a:t>
            </a:r>
            <a:r>
              <a:rPr lang="en-US" sz="1600" dirty="0" err="1"/>
              <a:t>butoanele</a:t>
            </a:r>
            <a:r>
              <a:rPr lang="en-US" sz="1600" dirty="0"/>
              <a:t> de </a:t>
            </a:r>
            <a:r>
              <a:rPr lang="en-US" sz="1600" dirty="0" err="1"/>
              <a:t>partajare</a:t>
            </a:r>
            <a:endParaRPr lang="en-US" sz="1600" dirty="0"/>
          </a:p>
          <a:p>
            <a:pPr marL="0" indent="0" algn="just">
              <a:buNone/>
            </a:pPr>
            <a:r>
              <a:rPr lang="ro-MD" sz="1600" dirty="0"/>
              <a:t>      </a:t>
            </a:r>
            <a:r>
              <a:rPr lang="en-US" sz="1600" dirty="0"/>
              <a:t>text pseudo-</a:t>
            </a:r>
            <a:r>
              <a:rPr lang="en-US" sz="1600" dirty="0" err="1"/>
              <a:t>latin</a:t>
            </a:r>
            <a:r>
              <a:rPr lang="en-US" sz="1600" dirty="0"/>
              <a:t> (Lorem Ipsum) substituent</a:t>
            </a:r>
            <a:endParaRPr lang="ro-MD" sz="16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3639230" y="17334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D92BEB-14E9-6830-7D3C-593F422D5328}"/>
              </a:ext>
            </a:extLst>
          </p:cNvPr>
          <p:cNvSpPr txBox="1">
            <a:spLocks/>
          </p:cNvSpPr>
          <p:nvPr/>
        </p:nvSpPr>
        <p:spPr>
          <a:xfrm>
            <a:off x="5164463" y="2163560"/>
            <a:ext cx="3666476" cy="120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 algn="just">
              <a:buFont typeface="Fira Sans Extra Condensed"/>
              <a:buNone/>
            </a:pPr>
            <a:r>
              <a:rPr lang="en-US" sz="1600" dirty="0"/>
              <a:t>Wireframes de </a:t>
            </a:r>
            <a:r>
              <a:rPr lang="en-US" sz="1600" dirty="0" err="1"/>
              <a:t>înaltă</a:t>
            </a:r>
            <a:r>
              <a:rPr lang="en-US" sz="1600" dirty="0"/>
              <a:t> </a:t>
            </a:r>
            <a:r>
              <a:rPr lang="en-US" sz="1600" dirty="0" err="1"/>
              <a:t>fidelitate</a:t>
            </a:r>
            <a:r>
              <a:rPr lang="en-US" sz="1600" dirty="0"/>
              <a:t> pot include:</a:t>
            </a:r>
          </a:p>
          <a:p>
            <a:pPr marL="0" indent="0" algn="just">
              <a:buFont typeface="Fira Sans Extra Condensed"/>
              <a:buNone/>
            </a:pPr>
            <a:r>
              <a:rPr lang="ro-MD" sz="1600" dirty="0"/>
              <a:t>      </a:t>
            </a:r>
            <a:r>
              <a:rPr lang="en-US" sz="1600" dirty="0" err="1"/>
              <a:t>sisteme</a:t>
            </a:r>
            <a:r>
              <a:rPr lang="en-US" sz="1600" dirty="0"/>
              <a:t> de </a:t>
            </a:r>
            <a:r>
              <a:rPr lang="en-US" sz="1600" dirty="0" err="1"/>
              <a:t>navigație</a:t>
            </a:r>
            <a:endParaRPr lang="en-US" sz="1600" dirty="0"/>
          </a:p>
          <a:p>
            <a:pPr marL="0" indent="0" algn="just">
              <a:buFont typeface="Fira Sans Extra Condensed"/>
              <a:buNone/>
            </a:pPr>
            <a:r>
              <a:rPr lang="ro-MD" sz="1600" dirty="0"/>
              <a:t>      </a:t>
            </a:r>
            <a:r>
              <a:rPr lang="en-US" sz="1600" dirty="0" err="1"/>
              <a:t>informații</a:t>
            </a:r>
            <a:r>
              <a:rPr lang="en-US" sz="1600" dirty="0"/>
              <a:t> de contact</a:t>
            </a:r>
          </a:p>
          <a:p>
            <a:pPr marL="0" indent="0" algn="just">
              <a:buFont typeface="Fira Sans Extra Condensed"/>
              <a:buNone/>
            </a:pPr>
            <a:r>
              <a:rPr lang="ro-MD" sz="1600" dirty="0"/>
              <a:t>      s</a:t>
            </a:r>
            <a:r>
              <a:rPr lang="en-US" sz="1600" dirty="0" err="1"/>
              <a:t>ubsolurile</a:t>
            </a:r>
            <a:endParaRPr lang="ro-MD" sz="1600" dirty="0"/>
          </a:p>
          <a:p>
            <a:pPr marL="0" indent="0" algn="just">
              <a:buFont typeface="Fira Sans Extra Condensed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876487" y="786184"/>
            <a:ext cx="39494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Scopul lucrării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6386660" y="1004972"/>
            <a:ext cx="2307284" cy="1909953"/>
            <a:chOff x="6386660" y="1004972"/>
            <a:chExt cx="2307284" cy="1909953"/>
          </a:xfrm>
        </p:grpSpPr>
        <p:sp>
          <p:nvSpPr>
            <p:cNvPr id="207" name="Google Shape;207;p18"/>
            <p:cNvSpPr/>
            <p:nvPr/>
          </p:nvSpPr>
          <p:spPr>
            <a:xfrm>
              <a:off x="6597690" y="1850192"/>
              <a:ext cx="212881" cy="169891"/>
            </a:xfrm>
            <a:custGeom>
              <a:avLst/>
              <a:gdLst/>
              <a:ahLst/>
              <a:cxnLst/>
              <a:rect l="l" t="t" r="r" b="b"/>
              <a:pathLst>
                <a:path w="5759" h="4596" extrusionOk="0">
                  <a:moveTo>
                    <a:pt x="2921" y="0"/>
                  </a:moveTo>
                  <a:cubicBezTo>
                    <a:pt x="1498" y="0"/>
                    <a:pt x="0" y="1094"/>
                    <a:pt x="193" y="2637"/>
                  </a:cubicBezTo>
                  <a:cubicBezTo>
                    <a:pt x="330" y="3831"/>
                    <a:pt x="1507" y="4596"/>
                    <a:pt x="2663" y="4596"/>
                  </a:cubicBezTo>
                  <a:cubicBezTo>
                    <a:pt x="2910" y="4596"/>
                    <a:pt x="3157" y="4560"/>
                    <a:pt x="3392" y="4487"/>
                  </a:cubicBezTo>
                  <a:cubicBezTo>
                    <a:pt x="5725" y="3754"/>
                    <a:pt x="5759" y="171"/>
                    <a:pt x="3076" y="5"/>
                  </a:cubicBezTo>
                  <a:cubicBezTo>
                    <a:pt x="3024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6386660" y="1004972"/>
              <a:ext cx="2307284" cy="1909953"/>
              <a:chOff x="4001825" y="1458425"/>
              <a:chExt cx="1560475" cy="12917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518375" y="1570700"/>
                <a:ext cx="41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5" extrusionOk="0">
                    <a:moveTo>
                      <a:pt x="33" y="1"/>
                    </a:moveTo>
                    <a:lnTo>
                      <a:pt x="33" y="34"/>
                    </a:lnTo>
                    <a:lnTo>
                      <a:pt x="0" y="34"/>
                    </a:lnTo>
                    <a:lnTo>
                      <a:pt x="0" y="84"/>
                    </a:lnTo>
                    <a:lnTo>
                      <a:pt x="167" y="84"/>
                    </a:lnTo>
                    <a:lnTo>
                      <a:pt x="167" y="34"/>
                    </a:lnTo>
                    <a:lnTo>
                      <a:pt x="133" y="34"/>
                    </a:lnTo>
                    <a:lnTo>
                      <a:pt x="1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4399650" y="1530300"/>
                <a:ext cx="258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1" extrusionOk="0">
                    <a:moveTo>
                      <a:pt x="950" y="1"/>
                    </a:moveTo>
                    <a:lnTo>
                      <a:pt x="950" y="34"/>
                    </a:lnTo>
                    <a:lnTo>
                      <a:pt x="917" y="34"/>
                    </a:lnTo>
                    <a:lnTo>
                      <a:pt x="917" y="67"/>
                    </a:lnTo>
                    <a:lnTo>
                      <a:pt x="883" y="67"/>
                    </a:lnTo>
                    <a:lnTo>
                      <a:pt x="883" y="84"/>
                    </a:lnTo>
                    <a:lnTo>
                      <a:pt x="867" y="84"/>
                    </a:lnTo>
                    <a:lnTo>
                      <a:pt x="867" y="117"/>
                    </a:lnTo>
                    <a:lnTo>
                      <a:pt x="833" y="117"/>
                    </a:lnTo>
                    <a:lnTo>
                      <a:pt x="833" y="150"/>
                    </a:lnTo>
                    <a:lnTo>
                      <a:pt x="800" y="150"/>
                    </a:lnTo>
                    <a:lnTo>
                      <a:pt x="800" y="167"/>
                    </a:lnTo>
                    <a:lnTo>
                      <a:pt x="783" y="167"/>
                    </a:lnTo>
                    <a:lnTo>
                      <a:pt x="783" y="200"/>
                    </a:lnTo>
                    <a:lnTo>
                      <a:pt x="750" y="200"/>
                    </a:lnTo>
                    <a:lnTo>
                      <a:pt x="750" y="234"/>
                    </a:lnTo>
                    <a:lnTo>
                      <a:pt x="717" y="234"/>
                    </a:lnTo>
                    <a:lnTo>
                      <a:pt x="717" y="250"/>
                    </a:lnTo>
                    <a:lnTo>
                      <a:pt x="700" y="250"/>
                    </a:lnTo>
                    <a:lnTo>
                      <a:pt x="700" y="284"/>
                    </a:lnTo>
                    <a:lnTo>
                      <a:pt x="667" y="284"/>
                    </a:lnTo>
                    <a:lnTo>
                      <a:pt x="667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17" y="334"/>
                    </a:lnTo>
                    <a:lnTo>
                      <a:pt x="617" y="367"/>
                    </a:lnTo>
                    <a:lnTo>
                      <a:pt x="583" y="367"/>
                    </a:lnTo>
                    <a:lnTo>
                      <a:pt x="583" y="400"/>
                    </a:lnTo>
                    <a:lnTo>
                      <a:pt x="550" y="400"/>
                    </a:lnTo>
                    <a:lnTo>
                      <a:pt x="550" y="417"/>
                    </a:lnTo>
                    <a:lnTo>
                      <a:pt x="533" y="417"/>
                    </a:lnTo>
                    <a:lnTo>
                      <a:pt x="533" y="450"/>
                    </a:lnTo>
                    <a:lnTo>
                      <a:pt x="500" y="450"/>
                    </a:lnTo>
                    <a:lnTo>
                      <a:pt x="500" y="484"/>
                    </a:lnTo>
                    <a:lnTo>
                      <a:pt x="467" y="484"/>
                    </a:lnTo>
                    <a:lnTo>
                      <a:pt x="467" y="500"/>
                    </a:lnTo>
                    <a:lnTo>
                      <a:pt x="450" y="500"/>
                    </a:lnTo>
                    <a:lnTo>
                      <a:pt x="450" y="534"/>
                    </a:lnTo>
                    <a:lnTo>
                      <a:pt x="417" y="534"/>
                    </a:lnTo>
                    <a:lnTo>
                      <a:pt x="417" y="567"/>
                    </a:lnTo>
                    <a:lnTo>
                      <a:pt x="383" y="567"/>
                    </a:lnTo>
                    <a:lnTo>
                      <a:pt x="383" y="584"/>
                    </a:lnTo>
                    <a:lnTo>
                      <a:pt x="367" y="584"/>
                    </a:lnTo>
                    <a:lnTo>
                      <a:pt x="367" y="617"/>
                    </a:lnTo>
                    <a:lnTo>
                      <a:pt x="333" y="617"/>
                    </a:lnTo>
                    <a:lnTo>
                      <a:pt x="333" y="650"/>
                    </a:lnTo>
                    <a:lnTo>
                      <a:pt x="300" y="650"/>
                    </a:lnTo>
                    <a:lnTo>
                      <a:pt x="300" y="667"/>
                    </a:lnTo>
                    <a:lnTo>
                      <a:pt x="283" y="667"/>
                    </a:lnTo>
                    <a:lnTo>
                      <a:pt x="283" y="700"/>
                    </a:lnTo>
                    <a:lnTo>
                      <a:pt x="250" y="700"/>
                    </a:lnTo>
                    <a:lnTo>
                      <a:pt x="250" y="734"/>
                    </a:lnTo>
                    <a:lnTo>
                      <a:pt x="217" y="734"/>
                    </a:lnTo>
                    <a:lnTo>
                      <a:pt x="217" y="750"/>
                    </a:lnTo>
                    <a:lnTo>
                      <a:pt x="200" y="750"/>
                    </a:lnTo>
                    <a:lnTo>
                      <a:pt x="200" y="784"/>
                    </a:lnTo>
                    <a:lnTo>
                      <a:pt x="167" y="784"/>
                    </a:lnTo>
                    <a:lnTo>
                      <a:pt x="167" y="817"/>
                    </a:lnTo>
                    <a:lnTo>
                      <a:pt x="133" y="817"/>
                    </a:lnTo>
                    <a:lnTo>
                      <a:pt x="133" y="834"/>
                    </a:lnTo>
                    <a:lnTo>
                      <a:pt x="117" y="834"/>
                    </a:lnTo>
                    <a:lnTo>
                      <a:pt x="117" y="867"/>
                    </a:lnTo>
                    <a:lnTo>
                      <a:pt x="83" y="867"/>
                    </a:lnTo>
                    <a:lnTo>
                      <a:pt x="83" y="900"/>
                    </a:lnTo>
                    <a:lnTo>
                      <a:pt x="50" y="900"/>
                    </a:lnTo>
                    <a:lnTo>
                      <a:pt x="50" y="917"/>
                    </a:lnTo>
                    <a:lnTo>
                      <a:pt x="33" y="917"/>
                    </a:lnTo>
                    <a:lnTo>
                      <a:pt x="33" y="950"/>
                    </a:lnTo>
                    <a:lnTo>
                      <a:pt x="0" y="950"/>
                    </a:lnTo>
                    <a:lnTo>
                      <a:pt x="0" y="984"/>
                    </a:lnTo>
                    <a:lnTo>
                      <a:pt x="50" y="984"/>
                    </a:lnTo>
                    <a:lnTo>
                      <a:pt x="50" y="1000"/>
                    </a:lnTo>
                    <a:lnTo>
                      <a:pt x="117" y="1000"/>
                    </a:lnTo>
                    <a:lnTo>
                      <a:pt x="117" y="984"/>
                    </a:lnTo>
                    <a:lnTo>
                      <a:pt x="133" y="984"/>
                    </a:lnTo>
                    <a:lnTo>
                      <a:pt x="133" y="950"/>
                    </a:lnTo>
                    <a:lnTo>
                      <a:pt x="167" y="950"/>
                    </a:lnTo>
                    <a:lnTo>
                      <a:pt x="167" y="917"/>
                    </a:lnTo>
                    <a:lnTo>
                      <a:pt x="200" y="917"/>
                    </a:lnTo>
                    <a:lnTo>
                      <a:pt x="200" y="900"/>
                    </a:lnTo>
                    <a:lnTo>
                      <a:pt x="217" y="900"/>
                    </a:lnTo>
                    <a:lnTo>
                      <a:pt x="217" y="867"/>
                    </a:lnTo>
                    <a:lnTo>
                      <a:pt x="250" y="867"/>
                    </a:lnTo>
                    <a:lnTo>
                      <a:pt x="250" y="834"/>
                    </a:lnTo>
                    <a:lnTo>
                      <a:pt x="283" y="834"/>
                    </a:lnTo>
                    <a:lnTo>
                      <a:pt x="283" y="817"/>
                    </a:lnTo>
                    <a:lnTo>
                      <a:pt x="300" y="817"/>
                    </a:lnTo>
                    <a:lnTo>
                      <a:pt x="300" y="784"/>
                    </a:lnTo>
                    <a:lnTo>
                      <a:pt x="333" y="784"/>
                    </a:lnTo>
                    <a:lnTo>
                      <a:pt x="333" y="750"/>
                    </a:lnTo>
                    <a:lnTo>
                      <a:pt x="367" y="750"/>
                    </a:lnTo>
                    <a:lnTo>
                      <a:pt x="367" y="734"/>
                    </a:lnTo>
                    <a:lnTo>
                      <a:pt x="383" y="734"/>
                    </a:lnTo>
                    <a:lnTo>
                      <a:pt x="383" y="700"/>
                    </a:lnTo>
                    <a:lnTo>
                      <a:pt x="417" y="700"/>
                    </a:lnTo>
                    <a:lnTo>
                      <a:pt x="417" y="667"/>
                    </a:lnTo>
                    <a:lnTo>
                      <a:pt x="450" y="667"/>
                    </a:lnTo>
                    <a:lnTo>
                      <a:pt x="450" y="650"/>
                    </a:lnTo>
                    <a:lnTo>
                      <a:pt x="467" y="650"/>
                    </a:lnTo>
                    <a:lnTo>
                      <a:pt x="467" y="617"/>
                    </a:lnTo>
                    <a:lnTo>
                      <a:pt x="500" y="617"/>
                    </a:lnTo>
                    <a:lnTo>
                      <a:pt x="500" y="584"/>
                    </a:lnTo>
                    <a:lnTo>
                      <a:pt x="533" y="584"/>
                    </a:lnTo>
                    <a:lnTo>
                      <a:pt x="533" y="567"/>
                    </a:lnTo>
                    <a:lnTo>
                      <a:pt x="550" y="567"/>
                    </a:lnTo>
                    <a:lnTo>
                      <a:pt x="550" y="534"/>
                    </a:lnTo>
                    <a:lnTo>
                      <a:pt x="583" y="534"/>
                    </a:lnTo>
                    <a:lnTo>
                      <a:pt x="583" y="500"/>
                    </a:lnTo>
                    <a:lnTo>
                      <a:pt x="617" y="500"/>
                    </a:lnTo>
                    <a:lnTo>
                      <a:pt x="617" y="484"/>
                    </a:lnTo>
                    <a:lnTo>
                      <a:pt x="633" y="484"/>
                    </a:lnTo>
                    <a:lnTo>
                      <a:pt x="633" y="450"/>
                    </a:lnTo>
                    <a:lnTo>
                      <a:pt x="667" y="450"/>
                    </a:lnTo>
                    <a:lnTo>
                      <a:pt x="667" y="417"/>
                    </a:lnTo>
                    <a:lnTo>
                      <a:pt x="700" y="417"/>
                    </a:lnTo>
                    <a:lnTo>
                      <a:pt x="700" y="400"/>
                    </a:lnTo>
                    <a:lnTo>
                      <a:pt x="717" y="400"/>
                    </a:lnTo>
                    <a:lnTo>
                      <a:pt x="717" y="367"/>
                    </a:lnTo>
                    <a:lnTo>
                      <a:pt x="750" y="367"/>
                    </a:lnTo>
                    <a:lnTo>
                      <a:pt x="750" y="334"/>
                    </a:lnTo>
                    <a:lnTo>
                      <a:pt x="783" y="334"/>
                    </a:lnTo>
                    <a:lnTo>
                      <a:pt x="783" y="317"/>
                    </a:lnTo>
                    <a:lnTo>
                      <a:pt x="800" y="317"/>
                    </a:lnTo>
                    <a:lnTo>
                      <a:pt x="800" y="284"/>
                    </a:lnTo>
                    <a:lnTo>
                      <a:pt x="833" y="284"/>
                    </a:lnTo>
                    <a:lnTo>
                      <a:pt x="833" y="250"/>
                    </a:lnTo>
                    <a:lnTo>
                      <a:pt x="867" y="250"/>
                    </a:lnTo>
                    <a:lnTo>
                      <a:pt x="867" y="234"/>
                    </a:lnTo>
                    <a:lnTo>
                      <a:pt x="883" y="234"/>
                    </a:lnTo>
                    <a:lnTo>
                      <a:pt x="883" y="200"/>
                    </a:lnTo>
                    <a:lnTo>
                      <a:pt x="917" y="200"/>
                    </a:lnTo>
                    <a:lnTo>
                      <a:pt x="917" y="167"/>
                    </a:lnTo>
                    <a:lnTo>
                      <a:pt x="950" y="167"/>
                    </a:lnTo>
                    <a:lnTo>
                      <a:pt x="950" y="150"/>
                    </a:lnTo>
                    <a:lnTo>
                      <a:pt x="967" y="150"/>
                    </a:lnTo>
                    <a:lnTo>
                      <a:pt x="967" y="117"/>
                    </a:lnTo>
                    <a:lnTo>
                      <a:pt x="1000" y="117"/>
                    </a:lnTo>
                    <a:lnTo>
                      <a:pt x="1000" y="84"/>
                    </a:lnTo>
                    <a:lnTo>
                      <a:pt x="1033" y="84"/>
                    </a:lnTo>
                    <a:lnTo>
                      <a:pt x="10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4402975" y="1536550"/>
                <a:ext cx="391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34" extrusionOk="0">
                    <a:moveTo>
                      <a:pt x="1400" y="0"/>
                    </a:moveTo>
                    <a:lnTo>
                      <a:pt x="1400" y="34"/>
                    </a:lnTo>
                    <a:lnTo>
                      <a:pt x="1367" y="34"/>
                    </a:lnTo>
                    <a:lnTo>
                      <a:pt x="1367" y="67"/>
                    </a:lnTo>
                    <a:lnTo>
                      <a:pt x="1333" y="67"/>
                    </a:lnTo>
                    <a:lnTo>
                      <a:pt x="1333" y="84"/>
                    </a:lnTo>
                    <a:lnTo>
                      <a:pt x="1317" y="84"/>
                    </a:lnTo>
                    <a:lnTo>
                      <a:pt x="1317" y="117"/>
                    </a:lnTo>
                    <a:lnTo>
                      <a:pt x="1284" y="117"/>
                    </a:lnTo>
                    <a:lnTo>
                      <a:pt x="1284" y="150"/>
                    </a:lnTo>
                    <a:lnTo>
                      <a:pt x="1250" y="150"/>
                    </a:lnTo>
                    <a:lnTo>
                      <a:pt x="1250" y="167"/>
                    </a:lnTo>
                    <a:lnTo>
                      <a:pt x="1234" y="167"/>
                    </a:lnTo>
                    <a:lnTo>
                      <a:pt x="1234" y="200"/>
                    </a:lnTo>
                    <a:lnTo>
                      <a:pt x="1200" y="200"/>
                    </a:lnTo>
                    <a:lnTo>
                      <a:pt x="1200" y="234"/>
                    </a:lnTo>
                    <a:lnTo>
                      <a:pt x="1167" y="234"/>
                    </a:lnTo>
                    <a:lnTo>
                      <a:pt x="1167" y="250"/>
                    </a:lnTo>
                    <a:lnTo>
                      <a:pt x="1150" y="250"/>
                    </a:lnTo>
                    <a:lnTo>
                      <a:pt x="1150" y="284"/>
                    </a:lnTo>
                    <a:lnTo>
                      <a:pt x="1117" y="284"/>
                    </a:lnTo>
                    <a:lnTo>
                      <a:pt x="1117" y="317"/>
                    </a:lnTo>
                    <a:lnTo>
                      <a:pt x="1084" y="317"/>
                    </a:lnTo>
                    <a:lnTo>
                      <a:pt x="1084" y="334"/>
                    </a:lnTo>
                    <a:lnTo>
                      <a:pt x="1067" y="334"/>
                    </a:lnTo>
                    <a:lnTo>
                      <a:pt x="1067" y="367"/>
                    </a:lnTo>
                    <a:lnTo>
                      <a:pt x="1034" y="367"/>
                    </a:lnTo>
                    <a:lnTo>
                      <a:pt x="1034" y="400"/>
                    </a:lnTo>
                    <a:lnTo>
                      <a:pt x="1000" y="400"/>
                    </a:lnTo>
                    <a:lnTo>
                      <a:pt x="1000" y="417"/>
                    </a:lnTo>
                    <a:lnTo>
                      <a:pt x="984" y="417"/>
                    </a:lnTo>
                    <a:lnTo>
                      <a:pt x="984" y="450"/>
                    </a:lnTo>
                    <a:lnTo>
                      <a:pt x="950" y="450"/>
                    </a:lnTo>
                    <a:lnTo>
                      <a:pt x="950" y="484"/>
                    </a:lnTo>
                    <a:lnTo>
                      <a:pt x="917" y="484"/>
                    </a:lnTo>
                    <a:lnTo>
                      <a:pt x="917" y="500"/>
                    </a:lnTo>
                    <a:lnTo>
                      <a:pt x="900" y="500"/>
                    </a:lnTo>
                    <a:lnTo>
                      <a:pt x="900" y="534"/>
                    </a:lnTo>
                    <a:lnTo>
                      <a:pt x="867" y="534"/>
                    </a:lnTo>
                    <a:lnTo>
                      <a:pt x="867" y="567"/>
                    </a:lnTo>
                    <a:lnTo>
                      <a:pt x="834" y="567"/>
                    </a:lnTo>
                    <a:lnTo>
                      <a:pt x="834" y="584"/>
                    </a:lnTo>
                    <a:lnTo>
                      <a:pt x="817" y="584"/>
                    </a:lnTo>
                    <a:lnTo>
                      <a:pt x="817" y="617"/>
                    </a:lnTo>
                    <a:lnTo>
                      <a:pt x="784" y="617"/>
                    </a:lnTo>
                    <a:lnTo>
                      <a:pt x="784" y="650"/>
                    </a:lnTo>
                    <a:lnTo>
                      <a:pt x="750" y="650"/>
                    </a:lnTo>
                    <a:lnTo>
                      <a:pt x="750" y="667"/>
                    </a:lnTo>
                    <a:lnTo>
                      <a:pt x="734" y="667"/>
                    </a:lnTo>
                    <a:lnTo>
                      <a:pt x="734" y="700"/>
                    </a:lnTo>
                    <a:lnTo>
                      <a:pt x="700" y="700"/>
                    </a:lnTo>
                    <a:lnTo>
                      <a:pt x="700" y="734"/>
                    </a:lnTo>
                    <a:lnTo>
                      <a:pt x="667" y="734"/>
                    </a:lnTo>
                    <a:lnTo>
                      <a:pt x="667" y="750"/>
                    </a:lnTo>
                    <a:lnTo>
                      <a:pt x="650" y="750"/>
                    </a:lnTo>
                    <a:lnTo>
                      <a:pt x="650" y="784"/>
                    </a:lnTo>
                    <a:lnTo>
                      <a:pt x="617" y="784"/>
                    </a:lnTo>
                    <a:lnTo>
                      <a:pt x="617" y="834"/>
                    </a:lnTo>
                    <a:lnTo>
                      <a:pt x="650" y="834"/>
                    </a:lnTo>
                    <a:lnTo>
                      <a:pt x="650" y="867"/>
                    </a:lnTo>
                    <a:lnTo>
                      <a:pt x="784" y="867"/>
                    </a:lnTo>
                    <a:lnTo>
                      <a:pt x="784" y="834"/>
                    </a:lnTo>
                    <a:lnTo>
                      <a:pt x="817" y="834"/>
                    </a:lnTo>
                    <a:lnTo>
                      <a:pt x="817" y="817"/>
                    </a:lnTo>
                    <a:lnTo>
                      <a:pt x="834" y="817"/>
                    </a:lnTo>
                    <a:lnTo>
                      <a:pt x="834" y="784"/>
                    </a:lnTo>
                    <a:lnTo>
                      <a:pt x="867" y="784"/>
                    </a:lnTo>
                    <a:lnTo>
                      <a:pt x="867" y="750"/>
                    </a:lnTo>
                    <a:lnTo>
                      <a:pt x="900" y="750"/>
                    </a:lnTo>
                    <a:lnTo>
                      <a:pt x="900" y="734"/>
                    </a:lnTo>
                    <a:lnTo>
                      <a:pt x="917" y="734"/>
                    </a:lnTo>
                    <a:lnTo>
                      <a:pt x="917" y="700"/>
                    </a:lnTo>
                    <a:lnTo>
                      <a:pt x="950" y="700"/>
                    </a:lnTo>
                    <a:lnTo>
                      <a:pt x="950" y="667"/>
                    </a:lnTo>
                    <a:lnTo>
                      <a:pt x="984" y="667"/>
                    </a:lnTo>
                    <a:lnTo>
                      <a:pt x="984" y="650"/>
                    </a:lnTo>
                    <a:lnTo>
                      <a:pt x="1000" y="650"/>
                    </a:lnTo>
                    <a:lnTo>
                      <a:pt x="1000" y="617"/>
                    </a:lnTo>
                    <a:lnTo>
                      <a:pt x="1034" y="617"/>
                    </a:lnTo>
                    <a:lnTo>
                      <a:pt x="1034" y="584"/>
                    </a:lnTo>
                    <a:lnTo>
                      <a:pt x="1067" y="584"/>
                    </a:lnTo>
                    <a:lnTo>
                      <a:pt x="1067" y="567"/>
                    </a:lnTo>
                    <a:lnTo>
                      <a:pt x="1084" y="567"/>
                    </a:lnTo>
                    <a:lnTo>
                      <a:pt x="1084" y="534"/>
                    </a:lnTo>
                    <a:lnTo>
                      <a:pt x="1117" y="534"/>
                    </a:lnTo>
                    <a:lnTo>
                      <a:pt x="1117" y="500"/>
                    </a:lnTo>
                    <a:lnTo>
                      <a:pt x="1150" y="500"/>
                    </a:lnTo>
                    <a:lnTo>
                      <a:pt x="1150" y="484"/>
                    </a:lnTo>
                    <a:lnTo>
                      <a:pt x="1167" y="484"/>
                    </a:lnTo>
                    <a:lnTo>
                      <a:pt x="1167" y="450"/>
                    </a:lnTo>
                    <a:lnTo>
                      <a:pt x="1200" y="450"/>
                    </a:lnTo>
                    <a:lnTo>
                      <a:pt x="1200" y="417"/>
                    </a:lnTo>
                    <a:lnTo>
                      <a:pt x="1234" y="417"/>
                    </a:lnTo>
                    <a:lnTo>
                      <a:pt x="1234" y="400"/>
                    </a:lnTo>
                    <a:lnTo>
                      <a:pt x="1250" y="400"/>
                    </a:lnTo>
                    <a:lnTo>
                      <a:pt x="1250" y="367"/>
                    </a:lnTo>
                    <a:lnTo>
                      <a:pt x="1284" y="367"/>
                    </a:lnTo>
                    <a:lnTo>
                      <a:pt x="1284" y="334"/>
                    </a:lnTo>
                    <a:lnTo>
                      <a:pt x="1317" y="334"/>
                    </a:lnTo>
                    <a:lnTo>
                      <a:pt x="1317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67" y="284"/>
                    </a:lnTo>
                    <a:lnTo>
                      <a:pt x="1367" y="250"/>
                    </a:lnTo>
                    <a:lnTo>
                      <a:pt x="1400" y="250"/>
                    </a:lnTo>
                    <a:lnTo>
                      <a:pt x="1400" y="234"/>
                    </a:lnTo>
                    <a:lnTo>
                      <a:pt x="1417" y="234"/>
                    </a:lnTo>
                    <a:lnTo>
                      <a:pt x="1417" y="200"/>
                    </a:lnTo>
                    <a:lnTo>
                      <a:pt x="1450" y="200"/>
                    </a:lnTo>
                    <a:lnTo>
                      <a:pt x="1450" y="167"/>
                    </a:lnTo>
                    <a:lnTo>
                      <a:pt x="1483" y="167"/>
                    </a:lnTo>
                    <a:lnTo>
                      <a:pt x="1483" y="150"/>
                    </a:lnTo>
                    <a:lnTo>
                      <a:pt x="1500" y="150"/>
                    </a:lnTo>
                    <a:lnTo>
                      <a:pt x="1500" y="117"/>
                    </a:lnTo>
                    <a:lnTo>
                      <a:pt x="1533" y="117"/>
                    </a:lnTo>
                    <a:lnTo>
                      <a:pt x="1533" y="84"/>
                    </a:lnTo>
                    <a:lnTo>
                      <a:pt x="1567" y="84"/>
                    </a:lnTo>
                    <a:lnTo>
                      <a:pt x="1567" y="34"/>
                    </a:lnTo>
                    <a:lnTo>
                      <a:pt x="1500" y="34"/>
                    </a:lnTo>
                    <a:lnTo>
                      <a:pt x="1500" y="0"/>
                    </a:lnTo>
                    <a:close/>
                    <a:moveTo>
                      <a:pt x="150" y="1250"/>
                    </a:moveTo>
                    <a:lnTo>
                      <a:pt x="150" y="1283"/>
                    </a:lnTo>
                    <a:lnTo>
                      <a:pt x="117" y="1283"/>
                    </a:lnTo>
                    <a:lnTo>
                      <a:pt x="117" y="1317"/>
                    </a:lnTo>
                    <a:lnTo>
                      <a:pt x="84" y="1317"/>
                    </a:lnTo>
                    <a:lnTo>
                      <a:pt x="84" y="1333"/>
                    </a:lnTo>
                    <a:lnTo>
                      <a:pt x="67" y="1333"/>
                    </a:lnTo>
                    <a:lnTo>
                      <a:pt x="67" y="1367"/>
                    </a:lnTo>
                    <a:lnTo>
                      <a:pt x="34" y="1367"/>
                    </a:lnTo>
                    <a:lnTo>
                      <a:pt x="34" y="1400"/>
                    </a:lnTo>
                    <a:lnTo>
                      <a:pt x="0" y="1400"/>
                    </a:lnTo>
                    <a:lnTo>
                      <a:pt x="0" y="1483"/>
                    </a:lnTo>
                    <a:lnTo>
                      <a:pt x="34" y="1483"/>
                    </a:lnTo>
                    <a:lnTo>
                      <a:pt x="34" y="1500"/>
                    </a:lnTo>
                    <a:lnTo>
                      <a:pt x="67" y="1500"/>
                    </a:lnTo>
                    <a:lnTo>
                      <a:pt x="67" y="1533"/>
                    </a:lnTo>
                    <a:lnTo>
                      <a:pt x="117" y="1533"/>
                    </a:lnTo>
                    <a:lnTo>
                      <a:pt x="117" y="1500"/>
                    </a:lnTo>
                    <a:lnTo>
                      <a:pt x="150" y="1500"/>
                    </a:lnTo>
                    <a:lnTo>
                      <a:pt x="150" y="1483"/>
                    </a:lnTo>
                    <a:lnTo>
                      <a:pt x="167" y="1483"/>
                    </a:lnTo>
                    <a:lnTo>
                      <a:pt x="167" y="1450"/>
                    </a:lnTo>
                    <a:lnTo>
                      <a:pt x="200" y="1450"/>
                    </a:lnTo>
                    <a:lnTo>
                      <a:pt x="200" y="1417"/>
                    </a:lnTo>
                    <a:lnTo>
                      <a:pt x="234" y="1417"/>
                    </a:lnTo>
                    <a:lnTo>
                      <a:pt x="234" y="1400"/>
                    </a:lnTo>
                    <a:lnTo>
                      <a:pt x="250" y="1400"/>
                    </a:lnTo>
                    <a:lnTo>
                      <a:pt x="250" y="1367"/>
                    </a:lnTo>
                    <a:lnTo>
                      <a:pt x="284" y="1367"/>
                    </a:lnTo>
                    <a:lnTo>
                      <a:pt x="284" y="1333"/>
                    </a:lnTo>
                    <a:lnTo>
                      <a:pt x="317" y="1333"/>
                    </a:lnTo>
                    <a:lnTo>
                      <a:pt x="317" y="1283"/>
                    </a:lnTo>
                    <a:lnTo>
                      <a:pt x="200" y="1283"/>
                    </a:lnTo>
                    <a:lnTo>
                      <a:pt x="200" y="12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4414225" y="1543625"/>
                <a:ext cx="437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701" extrusionOk="0">
                    <a:moveTo>
                      <a:pt x="1617" y="1"/>
                    </a:moveTo>
                    <a:lnTo>
                      <a:pt x="1617" y="34"/>
                    </a:lnTo>
                    <a:lnTo>
                      <a:pt x="1583" y="34"/>
                    </a:lnTo>
                    <a:lnTo>
                      <a:pt x="1583" y="51"/>
                    </a:lnTo>
                    <a:lnTo>
                      <a:pt x="1550" y="51"/>
                    </a:lnTo>
                    <a:lnTo>
                      <a:pt x="1550" y="84"/>
                    </a:lnTo>
                    <a:lnTo>
                      <a:pt x="1533" y="84"/>
                    </a:lnTo>
                    <a:lnTo>
                      <a:pt x="1533" y="117"/>
                    </a:lnTo>
                    <a:lnTo>
                      <a:pt x="1500" y="117"/>
                    </a:lnTo>
                    <a:lnTo>
                      <a:pt x="1500" y="134"/>
                    </a:lnTo>
                    <a:lnTo>
                      <a:pt x="1467" y="134"/>
                    </a:lnTo>
                    <a:lnTo>
                      <a:pt x="1467" y="167"/>
                    </a:lnTo>
                    <a:lnTo>
                      <a:pt x="1450" y="167"/>
                    </a:lnTo>
                    <a:lnTo>
                      <a:pt x="1450" y="201"/>
                    </a:lnTo>
                    <a:lnTo>
                      <a:pt x="1417" y="201"/>
                    </a:lnTo>
                    <a:lnTo>
                      <a:pt x="1417" y="217"/>
                    </a:lnTo>
                    <a:lnTo>
                      <a:pt x="1383" y="217"/>
                    </a:lnTo>
                    <a:lnTo>
                      <a:pt x="1383" y="251"/>
                    </a:lnTo>
                    <a:lnTo>
                      <a:pt x="1367" y="251"/>
                    </a:lnTo>
                    <a:lnTo>
                      <a:pt x="1367" y="284"/>
                    </a:lnTo>
                    <a:lnTo>
                      <a:pt x="1333" y="284"/>
                    </a:lnTo>
                    <a:lnTo>
                      <a:pt x="1333" y="301"/>
                    </a:lnTo>
                    <a:lnTo>
                      <a:pt x="1300" y="301"/>
                    </a:lnTo>
                    <a:lnTo>
                      <a:pt x="1300" y="334"/>
                    </a:lnTo>
                    <a:lnTo>
                      <a:pt x="1283" y="334"/>
                    </a:lnTo>
                    <a:lnTo>
                      <a:pt x="1283" y="367"/>
                    </a:lnTo>
                    <a:lnTo>
                      <a:pt x="1250" y="367"/>
                    </a:lnTo>
                    <a:lnTo>
                      <a:pt x="1250" y="384"/>
                    </a:lnTo>
                    <a:lnTo>
                      <a:pt x="1217" y="384"/>
                    </a:lnTo>
                    <a:lnTo>
                      <a:pt x="1217" y="417"/>
                    </a:lnTo>
                    <a:lnTo>
                      <a:pt x="1200" y="417"/>
                    </a:lnTo>
                    <a:lnTo>
                      <a:pt x="1200" y="451"/>
                    </a:lnTo>
                    <a:lnTo>
                      <a:pt x="1167" y="451"/>
                    </a:lnTo>
                    <a:lnTo>
                      <a:pt x="1167" y="467"/>
                    </a:lnTo>
                    <a:lnTo>
                      <a:pt x="1133" y="467"/>
                    </a:lnTo>
                    <a:lnTo>
                      <a:pt x="1133" y="501"/>
                    </a:lnTo>
                    <a:lnTo>
                      <a:pt x="1117" y="501"/>
                    </a:lnTo>
                    <a:lnTo>
                      <a:pt x="1117" y="534"/>
                    </a:lnTo>
                    <a:lnTo>
                      <a:pt x="1083" y="534"/>
                    </a:lnTo>
                    <a:lnTo>
                      <a:pt x="1083" y="551"/>
                    </a:lnTo>
                    <a:lnTo>
                      <a:pt x="1050" y="551"/>
                    </a:lnTo>
                    <a:lnTo>
                      <a:pt x="1050" y="584"/>
                    </a:lnTo>
                    <a:lnTo>
                      <a:pt x="1033" y="584"/>
                    </a:lnTo>
                    <a:lnTo>
                      <a:pt x="1033" y="617"/>
                    </a:lnTo>
                    <a:lnTo>
                      <a:pt x="1000" y="617"/>
                    </a:lnTo>
                    <a:lnTo>
                      <a:pt x="1000" y="634"/>
                    </a:lnTo>
                    <a:lnTo>
                      <a:pt x="967" y="634"/>
                    </a:lnTo>
                    <a:lnTo>
                      <a:pt x="967" y="667"/>
                    </a:lnTo>
                    <a:lnTo>
                      <a:pt x="950" y="667"/>
                    </a:lnTo>
                    <a:lnTo>
                      <a:pt x="950" y="701"/>
                    </a:lnTo>
                    <a:lnTo>
                      <a:pt x="1133" y="701"/>
                    </a:lnTo>
                    <a:lnTo>
                      <a:pt x="1133" y="667"/>
                    </a:lnTo>
                    <a:lnTo>
                      <a:pt x="1167" y="667"/>
                    </a:lnTo>
                    <a:lnTo>
                      <a:pt x="1167" y="634"/>
                    </a:lnTo>
                    <a:lnTo>
                      <a:pt x="1200" y="634"/>
                    </a:lnTo>
                    <a:lnTo>
                      <a:pt x="1200" y="617"/>
                    </a:lnTo>
                    <a:lnTo>
                      <a:pt x="1217" y="617"/>
                    </a:lnTo>
                    <a:lnTo>
                      <a:pt x="1217" y="584"/>
                    </a:lnTo>
                    <a:lnTo>
                      <a:pt x="1250" y="584"/>
                    </a:lnTo>
                    <a:lnTo>
                      <a:pt x="1250" y="551"/>
                    </a:lnTo>
                    <a:lnTo>
                      <a:pt x="1283" y="551"/>
                    </a:lnTo>
                    <a:lnTo>
                      <a:pt x="1283" y="534"/>
                    </a:lnTo>
                    <a:lnTo>
                      <a:pt x="1300" y="534"/>
                    </a:lnTo>
                    <a:lnTo>
                      <a:pt x="1300" y="501"/>
                    </a:lnTo>
                    <a:lnTo>
                      <a:pt x="1333" y="501"/>
                    </a:lnTo>
                    <a:lnTo>
                      <a:pt x="1333" y="467"/>
                    </a:lnTo>
                    <a:lnTo>
                      <a:pt x="1367" y="467"/>
                    </a:lnTo>
                    <a:lnTo>
                      <a:pt x="1367" y="451"/>
                    </a:lnTo>
                    <a:lnTo>
                      <a:pt x="1383" y="451"/>
                    </a:lnTo>
                    <a:lnTo>
                      <a:pt x="1383" y="417"/>
                    </a:lnTo>
                    <a:lnTo>
                      <a:pt x="1417" y="417"/>
                    </a:lnTo>
                    <a:lnTo>
                      <a:pt x="1417" y="384"/>
                    </a:lnTo>
                    <a:lnTo>
                      <a:pt x="1450" y="384"/>
                    </a:lnTo>
                    <a:lnTo>
                      <a:pt x="1450" y="367"/>
                    </a:lnTo>
                    <a:lnTo>
                      <a:pt x="1467" y="367"/>
                    </a:lnTo>
                    <a:lnTo>
                      <a:pt x="1467" y="334"/>
                    </a:lnTo>
                    <a:lnTo>
                      <a:pt x="1500" y="334"/>
                    </a:lnTo>
                    <a:lnTo>
                      <a:pt x="1500" y="301"/>
                    </a:lnTo>
                    <a:lnTo>
                      <a:pt x="1533" y="301"/>
                    </a:lnTo>
                    <a:lnTo>
                      <a:pt x="1533" y="284"/>
                    </a:lnTo>
                    <a:lnTo>
                      <a:pt x="1550" y="284"/>
                    </a:lnTo>
                    <a:lnTo>
                      <a:pt x="1550" y="251"/>
                    </a:lnTo>
                    <a:lnTo>
                      <a:pt x="1583" y="251"/>
                    </a:lnTo>
                    <a:lnTo>
                      <a:pt x="1583" y="217"/>
                    </a:lnTo>
                    <a:lnTo>
                      <a:pt x="1617" y="217"/>
                    </a:lnTo>
                    <a:lnTo>
                      <a:pt x="1617" y="201"/>
                    </a:lnTo>
                    <a:lnTo>
                      <a:pt x="1633" y="201"/>
                    </a:lnTo>
                    <a:lnTo>
                      <a:pt x="1633" y="167"/>
                    </a:lnTo>
                    <a:lnTo>
                      <a:pt x="1667" y="167"/>
                    </a:lnTo>
                    <a:lnTo>
                      <a:pt x="1667" y="134"/>
                    </a:lnTo>
                    <a:lnTo>
                      <a:pt x="1700" y="134"/>
                    </a:lnTo>
                    <a:lnTo>
                      <a:pt x="1700" y="117"/>
                    </a:lnTo>
                    <a:lnTo>
                      <a:pt x="1717" y="117"/>
                    </a:lnTo>
                    <a:lnTo>
                      <a:pt x="1717" y="84"/>
                    </a:lnTo>
                    <a:lnTo>
                      <a:pt x="1750" y="84"/>
                    </a:lnTo>
                    <a:lnTo>
                      <a:pt x="1750" y="34"/>
                    </a:lnTo>
                    <a:lnTo>
                      <a:pt x="1717" y="34"/>
                    </a:lnTo>
                    <a:lnTo>
                      <a:pt x="1717" y="1"/>
                    </a:lnTo>
                    <a:close/>
                    <a:moveTo>
                      <a:pt x="500" y="1117"/>
                    </a:moveTo>
                    <a:lnTo>
                      <a:pt x="500" y="1134"/>
                    </a:lnTo>
                    <a:lnTo>
                      <a:pt x="467" y="1134"/>
                    </a:lnTo>
                    <a:lnTo>
                      <a:pt x="467" y="1167"/>
                    </a:lnTo>
                    <a:lnTo>
                      <a:pt x="450" y="1167"/>
                    </a:lnTo>
                    <a:lnTo>
                      <a:pt x="450" y="1200"/>
                    </a:lnTo>
                    <a:lnTo>
                      <a:pt x="417" y="1200"/>
                    </a:lnTo>
                    <a:lnTo>
                      <a:pt x="417" y="1217"/>
                    </a:lnTo>
                    <a:lnTo>
                      <a:pt x="384" y="1217"/>
                    </a:lnTo>
                    <a:lnTo>
                      <a:pt x="384" y="1250"/>
                    </a:lnTo>
                    <a:lnTo>
                      <a:pt x="367" y="1250"/>
                    </a:lnTo>
                    <a:lnTo>
                      <a:pt x="367" y="1284"/>
                    </a:lnTo>
                    <a:lnTo>
                      <a:pt x="334" y="1284"/>
                    </a:lnTo>
                    <a:lnTo>
                      <a:pt x="334" y="1300"/>
                    </a:lnTo>
                    <a:lnTo>
                      <a:pt x="300" y="1300"/>
                    </a:lnTo>
                    <a:lnTo>
                      <a:pt x="300" y="1334"/>
                    </a:lnTo>
                    <a:lnTo>
                      <a:pt x="284" y="1334"/>
                    </a:lnTo>
                    <a:lnTo>
                      <a:pt x="284" y="1367"/>
                    </a:lnTo>
                    <a:lnTo>
                      <a:pt x="250" y="1367"/>
                    </a:lnTo>
                    <a:lnTo>
                      <a:pt x="250" y="1384"/>
                    </a:lnTo>
                    <a:lnTo>
                      <a:pt x="217" y="1384"/>
                    </a:lnTo>
                    <a:lnTo>
                      <a:pt x="217" y="1417"/>
                    </a:lnTo>
                    <a:lnTo>
                      <a:pt x="200" y="1417"/>
                    </a:lnTo>
                    <a:lnTo>
                      <a:pt x="200" y="1450"/>
                    </a:lnTo>
                    <a:lnTo>
                      <a:pt x="167" y="1450"/>
                    </a:lnTo>
                    <a:lnTo>
                      <a:pt x="167" y="1467"/>
                    </a:lnTo>
                    <a:lnTo>
                      <a:pt x="134" y="1467"/>
                    </a:lnTo>
                    <a:lnTo>
                      <a:pt x="134" y="1500"/>
                    </a:lnTo>
                    <a:lnTo>
                      <a:pt x="117" y="1500"/>
                    </a:lnTo>
                    <a:lnTo>
                      <a:pt x="117" y="1534"/>
                    </a:lnTo>
                    <a:lnTo>
                      <a:pt x="84" y="1534"/>
                    </a:lnTo>
                    <a:lnTo>
                      <a:pt x="84" y="1550"/>
                    </a:lnTo>
                    <a:lnTo>
                      <a:pt x="50" y="1550"/>
                    </a:lnTo>
                    <a:lnTo>
                      <a:pt x="50" y="1584"/>
                    </a:lnTo>
                    <a:lnTo>
                      <a:pt x="34" y="1584"/>
                    </a:lnTo>
                    <a:lnTo>
                      <a:pt x="34" y="1617"/>
                    </a:lnTo>
                    <a:lnTo>
                      <a:pt x="0" y="1617"/>
                    </a:lnTo>
                    <a:lnTo>
                      <a:pt x="0" y="1634"/>
                    </a:lnTo>
                    <a:lnTo>
                      <a:pt x="34" y="1634"/>
                    </a:lnTo>
                    <a:lnTo>
                      <a:pt x="34" y="1667"/>
                    </a:lnTo>
                    <a:lnTo>
                      <a:pt x="50" y="1667"/>
                    </a:lnTo>
                    <a:lnTo>
                      <a:pt x="50" y="1700"/>
                    </a:lnTo>
                    <a:lnTo>
                      <a:pt x="134" y="1700"/>
                    </a:lnTo>
                    <a:lnTo>
                      <a:pt x="134" y="1667"/>
                    </a:lnTo>
                    <a:lnTo>
                      <a:pt x="167" y="1667"/>
                    </a:lnTo>
                    <a:lnTo>
                      <a:pt x="167" y="1634"/>
                    </a:lnTo>
                    <a:lnTo>
                      <a:pt x="200" y="1634"/>
                    </a:lnTo>
                    <a:lnTo>
                      <a:pt x="200" y="1617"/>
                    </a:lnTo>
                    <a:lnTo>
                      <a:pt x="217" y="1617"/>
                    </a:lnTo>
                    <a:lnTo>
                      <a:pt x="217" y="1584"/>
                    </a:lnTo>
                    <a:lnTo>
                      <a:pt x="250" y="1584"/>
                    </a:lnTo>
                    <a:lnTo>
                      <a:pt x="250" y="1550"/>
                    </a:lnTo>
                    <a:lnTo>
                      <a:pt x="284" y="1550"/>
                    </a:lnTo>
                    <a:lnTo>
                      <a:pt x="284" y="1534"/>
                    </a:lnTo>
                    <a:lnTo>
                      <a:pt x="300" y="1534"/>
                    </a:lnTo>
                    <a:lnTo>
                      <a:pt x="300" y="1500"/>
                    </a:lnTo>
                    <a:lnTo>
                      <a:pt x="334" y="1500"/>
                    </a:lnTo>
                    <a:lnTo>
                      <a:pt x="334" y="1467"/>
                    </a:lnTo>
                    <a:lnTo>
                      <a:pt x="367" y="1467"/>
                    </a:lnTo>
                    <a:lnTo>
                      <a:pt x="367" y="1450"/>
                    </a:lnTo>
                    <a:lnTo>
                      <a:pt x="384" y="1450"/>
                    </a:lnTo>
                    <a:lnTo>
                      <a:pt x="384" y="1417"/>
                    </a:lnTo>
                    <a:lnTo>
                      <a:pt x="417" y="1417"/>
                    </a:lnTo>
                    <a:lnTo>
                      <a:pt x="417" y="1384"/>
                    </a:lnTo>
                    <a:lnTo>
                      <a:pt x="450" y="1384"/>
                    </a:lnTo>
                    <a:lnTo>
                      <a:pt x="450" y="1367"/>
                    </a:lnTo>
                    <a:lnTo>
                      <a:pt x="467" y="1367"/>
                    </a:lnTo>
                    <a:lnTo>
                      <a:pt x="467" y="1334"/>
                    </a:lnTo>
                    <a:lnTo>
                      <a:pt x="500" y="1334"/>
                    </a:lnTo>
                    <a:lnTo>
                      <a:pt x="500" y="1300"/>
                    </a:lnTo>
                    <a:lnTo>
                      <a:pt x="534" y="1300"/>
                    </a:lnTo>
                    <a:lnTo>
                      <a:pt x="534" y="1284"/>
                    </a:lnTo>
                    <a:lnTo>
                      <a:pt x="550" y="1284"/>
                    </a:lnTo>
                    <a:lnTo>
                      <a:pt x="550" y="1250"/>
                    </a:lnTo>
                    <a:lnTo>
                      <a:pt x="584" y="1250"/>
                    </a:lnTo>
                    <a:lnTo>
                      <a:pt x="584" y="1217"/>
                    </a:lnTo>
                    <a:lnTo>
                      <a:pt x="617" y="1217"/>
                    </a:lnTo>
                    <a:lnTo>
                      <a:pt x="617" y="1200"/>
                    </a:lnTo>
                    <a:lnTo>
                      <a:pt x="634" y="1200"/>
                    </a:lnTo>
                    <a:lnTo>
                      <a:pt x="634" y="1167"/>
                    </a:lnTo>
                    <a:lnTo>
                      <a:pt x="667" y="1167"/>
                    </a:lnTo>
                    <a:lnTo>
                      <a:pt x="667" y="1134"/>
                    </a:lnTo>
                    <a:lnTo>
                      <a:pt x="634" y="1134"/>
                    </a:lnTo>
                    <a:lnTo>
                      <a:pt x="634" y="11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277575" y="1504050"/>
                <a:ext cx="587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367" extrusionOk="0">
                    <a:moveTo>
                      <a:pt x="2267" y="1"/>
                    </a:moveTo>
                    <a:lnTo>
                      <a:pt x="2267" y="34"/>
                    </a:lnTo>
                    <a:lnTo>
                      <a:pt x="2250" y="34"/>
                    </a:lnTo>
                    <a:lnTo>
                      <a:pt x="2250" y="51"/>
                    </a:lnTo>
                    <a:lnTo>
                      <a:pt x="2217" y="51"/>
                    </a:lnTo>
                    <a:lnTo>
                      <a:pt x="2217" y="84"/>
                    </a:lnTo>
                    <a:lnTo>
                      <a:pt x="2184" y="84"/>
                    </a:lnTo>
                    <a:lnTo>
                      <a:pt x="2184" y="117"/>
                    </a:lnTo>
                    <a:lnTo>
                      <a:pt x="2167" y="117"/>
                    </a:lnTo>
                    <a:lnTo>
                      <a:pt x="2167" y="134"/>
                    </a:lnTo>
                    <a:lnTo>
                      <a:pt x="2134" y="134"/>
                    </a:lnTo>
                    <a:lnTo>
                      <a:pt x="2134" y="167"/>
                    </a:lnTo>
                    <a:lnTo>
                      <a:pt x="2100" y="167"/>
                    </a:lnTo>
                    <a:lnTo>
                      <a:pt x="2100" y="201"/>
                    </a:lnTo>
                    <a:lnTo>
                      <a:pt x="2084" y="201"/>
                    </a:lnTo>
                    <a:lnTo>
                      <a:pt x="2084" y="217"/>
                    </a:lnTo>
                    <a:lnTo>
                      <a:pt x="2050" y="217"/>
                    </a:lnTo>
                    <a:lnTo>
                      <a:pt x="2050" y="251"/>
                    </a:lnTo>
                    <a:lnTo>
                      <a:pt x="2017" y="251"/>
                    </a:lnTo>
                    <a:lnTo>
                      <a:pt x="2017" y="284"/>
                    </a:lnTo>
                    <a:lnTo>
                      <a:pt x="2001" y="284"/>
                    </a:lnTo>
                    <a:lnTo>
                      <a:pt x="2001" y="301"/>
                    </a:lnTo>
                    <a:lnTo>
                      <a:pt x="1967" y="301"/>
                    </a:lnTo>
                    <a:lnTo>
                      <a:pt x="1967" y="334"/>
                    </a:lnTo>
                    <a:lnTo>
                      <a:pt x="1934" y="334"/>
                    </a:lnTo>
                    <a:lnTo>
                      <a:pt x="1934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4" y="384"/>
                    </a:lnTo>
                    <a:lnTo>
                      <a:pt x="1884" y="417"/>
                    </a:lnTo>
                    <a:lnTo>
                      <a:pt x="1851" y="417"/>
                    </a:lnTo>
                    <a:lnTo>
                      <a:pt x="1851" y="451"/>
                    </a:lnTo>
                    <a:lnTo>
                      <a:pt x="1834" y="451"/>
                    </a:lnTo>
                    <a:lnTo>
                      <a:pt x="1834" y="467"/>
                    </a:lnTo>
                    <a:lnTo>
                      <a:pt x="1801" y="467"/>
                    </a:lnTo>
                    <a:lnTo>
                      <a:pt x="1801" y="501"/>
                    </a:lnTo>
                    <a:lnTo>
                      <a:pt x="1767" y="501"/>
                    </a:lnTo>
                    <a:lnTo>
                      <a:pt x="1767" y="534"/>
                    </a:lnTo>
                    <a:lnTo>
                      <a:pt x="1751" y="534"/>
                    </a:lnTo>
                    <a:lnTo>
                      <a:pt x="1751" y="551"/>
                    </a:lnTo>
                    <a:lnTo>
                      <a:pt x="1717" y="551"/>
                    </a:lnTo>
                    <a:lnTo>
                      <a:pt x="1717" y="584"/>
                    </a:lnTo>
                    <a:lnTo>
                      <a:pt x="1684" y="584"/>
                    </a:lnTo>
                    <a:lnTo>
                      <a:pt x="1684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4" y="634"/>
                    </a:lnTo>
                    <a:lnTo>
                      <a:pt x="1634" y="667"/>
                    </a:lnTo>
                    <a:lnTo>
                      <a:pt x="1601" y="667"/>
                    </a:lnTo>
                    <a:lnTo>
                      <a:pt x="1601" y="701"/>
                    </a:lnTo>
                    <a:lnTo>
                      <a:pt x="1584" y="701"/>
                    </a:lnTo>
                    <a:lnTo>
                      <a:pt x="1584" y="717"/>
                    </a:lnTo>
                    <a:lnTo>
                      <a:pt x="1551" y="717"/>
                    </a:lnTo>
                    <a:lnTo>
                      <a:pt x="1551" y="751"/>
                    </a:lnTo>
                    <a:lnTo>
                      <a:pt x="1517" y="751"/>
                    </a:lnTo>
                    <a:lnTo>
                      <a:pt x="1517" y="784"/>
                    </a:lnTo>
                    <a:lnTo>
                      <a:pt x="1501" y="784"/>
                    </a:lnTo>
                    <a:lnTo>
                      <a:pt x="1501" y="801"/>
                    </a:lnTo>
                    <a:lnTo>
                      <a:pt x="1467" y="801"/>
                    </a:lnTo>
                    <a:lnTo>
                      <a:pt x="1467" y="834"/>
                    </a:lnTo>
                    <a:lnTo>
                      <a:pt x="1434" y="834"/>
                    </a:lnTo>
                    <a:lnTo>
                      <a:pt x="1434" y="867"/>
                    </a:lnTo>
                    <a:lnTo>
                      <a:pt x="1417" y="867"/>
                    </a:lnTo>
                    <a:lnTo>
                      <a:pt x="1417" y="884"/>
                    </a:lnTo>
                    <a:lnTo>
                      <a:pt x="1384" y="884"/>
                    </a:lnTo>
                    <a:lnTo>
                      <a:pt x="1384" y="917"/>
                    </a:lnTo>
                    <a:lnTo>
                      <a:pt x="1351" y="917"/>
                    </a:lnTo>
                    <a:lnTo>
                      <a:pt x="1351" y="951"/>
                    </a:lnTo>
                    <a:lnTo>
                      <a:pt x="1334" y="951"/>
                    </a:lnTo>
                    <a:lnTo>
                      <a:pt x="1334" y="967"/>
                    </a:lnTo>
                    <a:lnTo>
                      <a:pt x="1301" y="967"/>
                    </a:lnTo>
                    <a:lnTo>
                      <a:pt x="1301" y="1001"/>
                    </a:lnTo>
                    <a:lnTo>
                      <a:pt x="1267" y="1001"/>
                    </a:lnTo>
                    <a:lnTo>
                      <a:pt x="1267" y="1034"/>
                    </a:lnTo>
                    <a:lnTo>
                      <a:pt x="1251" y="1034"/>
                    </a:lnTo>
                    <a:lnTo>
                      <a:pt x="1251" y="1051"/>
                    </a:lnTo>
                    <a:lnTo>
                      <a:pt x="1217" y="1051"/>
                    </a:lnTo>
                    <a:lnTo>
                      <a:pt x="1217" y="1084"/>
                    </a:lnTo>
                    <a:lnTo>
                      <a:pt x="1184" y="1084"/>
                    </a:lnTo>
                    <a:lnTo>
                      <a:pt x="1184" y="1117"/>
                    </a:lnTo>
                    <a:lnTo>
                      <a:pt x="1167" y="1117"/>
                    </a:lnTo>
                    <a:lnTo>
                      <a:pt x="1167" y="1134"/>
                    </a:lnTo>
                    <a:lnTo>
                      <a:pt x="1134" y="1134"/>
                    </a:lnTo>
                    <a:lnTo>
                      <a:pt x="1134" y="1167"/>
                    </a:lnTo>
                    <a:lnTo>
                      <a:pt x="1101" y="1167"/>
                    </a:lnTo>
                    <a:lnTo>
                      <a:pt x="1101" y="1200"/>
                    </a:lnTo>
                    <a:lnTo>
                      <a:pt x="1084" y="1200"/>
                    </a:lnTo>
                    <a:lnTo>
                      <a:pt x="1084" y="1217"/>
                    </a:lnTo>
                    <a:lnTo>
                      <a:pt x="1051" y="1217"/>
                    </a:lnTo>
                    <a:lnTo>
                      <a:pt x="1051" y="1250"/>
                    </a:lnTo>
                    <a:lnTo>
                      <a:pt x="1017" y="1250"/>
                    </a:lnTo>
                    <a:lnTo>
                      <a:pt x="1017" y="1284"/>
                    </a:lnTo>
                    <a:lnTo>
                      <a:pt x="1001" y="1284"/>
                    </a:lnTo>
                    <a:lnTo>
                      <a:pt x="1001" y="1300"/>
                    </a:lnTo>
                    <a:lnTo>
                      <a:pt x="967" y="1300"/>
                    </a:lnTo>
                    <a:lnTo>
                      <a:pt x="967" y="1334"/>
                    </a:lnTo>
                    <a:lnTo>
                      <a:pt x="934" y="1334"/>
                    </a:lnTo>
                    <a:lnTo>
                      <a:pt x="934" y="1367"/>
                    </a:lnTo>
                    <a:lnTo>
                      <a:pt x="917" y="1367"/>
                    </a:lnTo>
                    <a:lnTo>
                      <a:pt x="917" y="1384"/>
                    </a:lnTo>
                    <a:lnTo>
                      <a:pt x="884" y="1384"/>
                    </a:lnTo>
                    <a:lnTo>
                      <a:pt x="884" y="1417"/>
                    </a:lnTo>
                    <a:lnTo>
                      <a:pt x="851" y="1417"/>
                    </a:lnTo>
                    <a:lnTo>
                      <a:pt x="851" y="1450"/>
                    </a:lnTo>
                    <a:lnTo>
                      <a:pt x="834" y="1450"/>
                    </a:lnTo>
                    <a:lnTo>
                      <a:pt x="834" y="1467"/>
                    </a:lnTo>
                    <a:lnTo>
                      <a:pt x="801" y="1467"/>
                    </a:lnTo>
                    <a:lnTo>
                      <a:pt x="801" y="1500"/>
                    </a:lnTo>
                    <a:lnTo>
                      <a:pt x="767" y="1500"/>
                    </a:lnTo>
                    <a:lnTo>
                      <a:pt x="767" y="1534"/>
                    </a:lnTo>
                    <a:lnTo>
                      <a:pt x="751" y="1534"/>
                    </a:lnTo>
                    <a:lnTo>
                      <a:pt x="751" y="1550"/>
                    </a:lnTo>
                    <a:lnTo>
                      <a:pt x="717" y="1550"/>
                    </a:lnTo>
                    <a:lnTo>
                      <a:pt x="717" y="1584"/>
                    </a:lnTo>
                    <a:lnTo>
                      <a:pt x="684" y="1584"/>
                    </a:lnTo>
                    <a:lnTo>
                      <a:pt x="684" y="1617"/>
                    </a:lnTo>
                    <a:lnTo>
                      <a:pt x="667" y="1617"/>
                    </a:lnTo>
                    <a:lnTo>
                      <a:pt x="667" y="1667"/>
                    </a:lnTo>
                    <a:lnTo>
                      <a:pt x="767" y="1667"/>
                    </a:lnTo>
                    <a:lnTo>
                      <a:pt x="767" y="1634"/>
                    </a:lnTo>
                    <a:lnTo>
                      <a:pt x="801" y="1634"/>
                    </a:lnTo>
                    <a:lnTo>
                      <a:pt x="801" y="1617"/>
                    </a:lnTo>
                    <a:lnTo>
                      <a:pt x="834" y="1617"/>
                    </a:lnTo>
                    <a:lnTo>
                      <a:pt x="834" y="1584"/>
                    </a:lnTo>
                    <a:lnTo>
                      <a:pt x="851" y="1584"/>
                    </a:lnTo>
                    <a:lnTo>
                      <a:pt x="851" y="1550"/>
                    </a:lnTo>
                    <a:lnTo>
                      <a:pt x="884" y="1550"/>
                    </a:lnTo>
                    <a:lnTo>
                      <a:pt x="884" y="1534"/>
                    </a:lnTo>
                    <a:lnTo>
                      <a:pt x="917" y="1534"/>
                    </a:lnTo>
                    <a:lnTo>
                      <a:pt x="917" y="1500"/>
                    </a:lnTo>
                    <a:lnTo>
                      <a:pt x="934" y="1500"/>
                    </a:lnTo>
                    <a:lnTo>
                      <a:pt x="934" y="1467"/>
                    </a:lnTo>
                    <a:lnTo>
                      <a:pt x="967" y="1467"/>
                    </a:lnTo>
                    <a:lnTo>
                      <a:pt x="967" y="1450"/>
                    </a:lnTo>
                    <a:lnTo>
                      <a:pt x="1001" y="1450"/>
                    </a:lnTo>
                    <a:lnTo>
                      <a:pt x="1001" y="1417"/>
                    </a:lnTo>
                    <a:lnTo>
                      <a:pt x="1017" y="1417"/>
                    </a:lnTo>
                    <a:lnTo>
                      <a:pt x="1017" y="1384"/>
                    </a:lnTo>
                    <a:lnTo>
                      <a:pt x="1051" y="1384"/>
                    </a:lnTo>
                    <a:lnTo>
                      <a:pt x="1051" y="1367"/>
                    </a:lnTo>
                    <a:lnTo>
                      <a:pt x="1084" y="1367"/>
                    </a:lnTo>
                    <a:lnTo>
                      <a:pt x="1084" y="1334"/>
                    </a:lnTo>
                    <a:lnTo>
                      <a:pt x="1101" y="1334"/>
                    </a:lnTo>
                    <a:lnTo>
                      <a:pt x="1101" y="1300"/>
                    </a:lnTo>
                    <a:lnTo>
                      <a:pt x="1134" y="1300"/>
                    </a:lnTo>
                    <a:lnTo>
                      <a:pt x="1134" y="1284"/>
                    </a:lnTo>
                    <a:lnTo>
                      <a:pt x="1167" y="1284"/>
                    </a:lnTo>
                    <a:lnTo>
                      <a:pt x="1167" y="1250"/>
                    </a:lnTo>
                    <a:lnTo>
                      <a:pt x="1184" y="1250"/>
                    </a:lnTo>
                    <a:lnTo>
                      <a:pt x="1184" y="1217"/>
                    </a:lnTo>
                    <a:lnTo>
                      <a:pt x="1217" y="1217"/>
                    </a:lnTo>
                    <a:lnTo>
                      <a:pt x="1217" y="1200"/>
                    </a:lnTo>
                    <a:lnTo>
                      <a:pt x="1251" y="1200"/>
                    </a:lnTo>
                    <a:lnTo>
                      <a:pt x="1251" y="1167"/>
                    </a:lnTo>
                    <a:lnTo>
                      <a:pt x="1267" y="1167"/>
                    </a:lnTo>
                    <a:lnTo>
                      <a:pt x="1267" y="1134"/>
                    </a:lnTo>
                    <a:lnTo>
                      <a:pt x="1301" y="1134"/>
                    </a:lnTo>
                    <a:lnTo>
                      <a:pt x="1301" y="1117"/>
                    </a:lnTo>
                    <a:lnTo>
                      <a:pt x="1334" y="1117"/>
                    </a:lnTo>
                    <a:lnTo>
                      <a:pt x="1334" y="1084"/>
                    </a:lnTo>
                    <a:lnTo>
                      <a:pt x="1351" y="1084"/>
                    </a:lnTo>
                    <a:lnTo>
                      <a:pt x="1351" y="1051"/>
                    </a:lnTo>
                    <a:lnTo>
                      <a:pt x="1384" y="1051"/>
                    </a:lnTo>
                    <a:lnTo>
                      <a:pt x="1384" y="1034"/>
                    </a:lnTo>
                    <a:lnTo>
                      <a:pt x="1417" y="1034"/>
                    </a:lnTo>
                    <a:lnTo>
                      <a:pt x="1417" y="1001"/>
                    </a:lnTo>
                    <a:lnTo>
                      <a:pt x="1434" y="1001"/>
                    </a:lnTo>
                    <a:lnTo>
                      <a:pt x="1434" y="967"/>
                    </a:lnTo>
                    <a:lnTo>
                      <a:pt x="1467" y="967"/>
                    </a:lnTo>
                    <a:lnTo>
                      <a:pt x="1467" y="951"/>
                    </a:lnTo>
                    <a:lnTo>
                      <a:pt x="1501" y="951"/>
                    </a:lnTo>
                    <a:lnTo>
                      <a:pt x="1501" y="917"/>
                    </a:lnTo>
                    <a:lnTo>
                      <a:pt x="1517" y="917"/>
                    </a:lnTo>
                    <a:lnTo>
                      <a:pt x="1517" y="884"/>
                    </a:lnTo>
                    <a:lnTo>
                      <a:pt x="1551" y="884"/>
                    </a:lnTo>
                    <a:lnTo>
                      <a:pt x="1551" y="867"/>
                    </a:lnTo>
                    <a:lnTo>
                      <a:pt x="1584" y="867"/>
                    </a:lnTo>
                    <a:lnTo>
                      <a:pt x="1584" y="834"/>
                    </a:lnTo>
                    <a:lnTo>
                      <a:pt x="1601" y="834"/>
                    </a:lnTo>
                    <a:lnTo>
                      <a:pt x="1601" y="801"/>
                    </a:lnTo>
                    <a:lnTo>
                      <a:pt x="1634" y="801"/>
                    </a:lnTo>
                    <a:lnTo>
                      <a:pt x="1634" y="784"/>
                    </a:lnTo>
                    <a:lnTo>
                      <a:pt x="1667" y="784"/>
                    </a:lnTo>
                    <a:lnTo>
                      <a:pt x="1667" y="751"/>
                    </a:lnTo>
                    <a:lnTo>
                      <a:pt x="1684" y="751"/>
                    </a:lnTo>
                    <a:lnTo>
                      <a:pt x="1684" y="717"/>
                    </a:lnTo>
                    <a:lnTo>
                      <a:pt x="1717" y="717"/>
                    </a:lnTo>
                    <a:lnTo>
                      <a:pt x="1717" y="701"/>
                    </a:lnTo>
                    <a:lnTo>
                      <a:pt x="1751" y="701"/>
                    </a:lnTo>
                    <a:lnTo>
                      <a:pt x="1751" y="667"/>
                    </a:lnTo>
                    <a:lnTo>
                      <a:pt x="1767" y="667"/>
                    </a:lnTo>
                    <a:lnTo>
                      <a:pt x="1767" y="634"/>
                    </a:lnTo>
                    <a:lnTo>
                      <a:pt x="1801" y="634"/>
                    </a:lnTo>
                    <a:lnTo>
                      <a:pt x="1801" y="617"/>
                    </a:lnTo>
                    <a:lnTo>
                      <a:pt x="1834" y="617"/>
                    </a:lnTo>
                    <a:lnTo>
                      <a:pt x="1834" y="584"/>
                    </a:lnTo>
                    <a:lnTo>
                      <a:pt x="1851" y="584"/>
                    </a:lnTo>
                    <a:lnTo>
                      <a:pt x="1851" y="551"/>
                    </a:lnTo>
                    <a:lnTo>
                      <a:pt x="1884" y="551"/>
                    </a:lnTo>
                    <a:lnTo>
                      <a:pt x="1884" y="534"/>
                    </a:lnTo>
                    <a:lnTo>
                      <a:pt x="1917" y="534"/>
                    </a:lnTo>
                    <a:lnTo>
                      <a:pt x="1917" y="501"/>
                    </a:lnTo>
                    <a:lnTo>
                      <a:pt x="1934" y="501"/>
                    </a:lnTo>
                    <a:lnTo>
                      <a:pt x="1934" y="467"/>
                    </a:lnTo>
                    <a:lnTo>
                      <a:pt x="1967" y="467"/>
                    </a:lnTo>
                    <a:lnTo>
                      <a:pt x="1967" y="451"/>
                    </a:lnTo>
                    <a:lnTo>
                      <a:pt x="2001" y="451"/>
                    </a:lnTo>
                    <a:lnTo>
                      <a:pt x="2001" y="417"/>
                    </a:lnTo>
                    <a:lnTo>
                      <a:pt x="2017" y="417"/>
                    </a:lnTo>
                    <a:lnTo>
                      <a:pt x="2017" y="384"/>
                    </a:lnTo>
                    <a:lnTo>
                      <a:pt x="2050" y="384"/>
                    </a:lnTo>
                    <a:lnTo>
                      <a:pt x="2050" y="367"/>
                    </a:lnTo>
                    <a:lnTo>
                      <a:pt x="2084" y="367"/>
                    </a:lnTo>
                    <a:lnTo>
                      <a:pt x="2084" y="334"/>
                    </a:lnTo>
                    <a:lnTo>
                      <a:pt x="2100" y="334"/>
                    </a:lnTo>
                    <a:lnTo>
                      <a:pt x="2100" y="301"/>
                    </a:lnTo>
                    <a:lnTo>
                      <a:pt x="2134" y="301"/>
                    </a:lnTo>
                    <a:lnTo>
                      <a:pt x="2134" y="284"/>
                    </a:lnTo>
                    <a:lnTo>
                      <a:pt x="2167" y="284"/>
                    </a:lnTo>
                    <a:lnTo>
                      <a:pt x="2167" y="251"/>
                    </a:lnTo>
                    <a:lnTo>
                      <a:pt x="2184" y="251"/>
                    </a:lnTo>
                    <a:lnTo>
                      <a:pt x="2184" y="217"/>
                    </a:lnTo>
                    <a:lnTo>
                      <a:pt x="2217" y="217"/>
                    </a:lnTo>
                    <a:lnTo>
                      <a:pt x="2217" y="201"/>
                    </a:lnTo>
                    <a:lnTo>
                      <a:pt x="2250" y="201"/>
                    </a:lnTo>
                    <a:lnTo>
                      <a:pt x="2250" y="167"/>
                    </a:lnTo>
                    <a:lnTo>
                      <a:pt x="2267" y="167"/>
                    </a:lnTo>
                    <a:lnTo>
                      <a:pt x="2267" y="134"/>
                    </a:lnTo>
                    <a:lnTo>
                      <a:pt x="2300" y="134"/>
                    </a:lnTo>
                    <a:lnTo>
                      <a:pt x="2300" y="117"/>
                    </a:lnTo>
                    <a:lnTo>
                      <a:pt x="2334" y="117"/>
                    </a:lnTo>
                    <a:lnTo>
                      <a:pt x="2334" y="84"/>
                    </a:lnTo>
                    <a:lnTo>
                      <a:pt x="2350" y="84"/>
                    </a:lnTo>
                    <a:lnTo>
                      <a:pt x="2350" y="34"/>
                    </a:lnTo>
                    <a:lnTo>
                      <a:pt x="2334" y="34"/>
                    </a:lnTo>
                    <a:lnTo>
                      <a:pt x="2334" y="1"/>
                    </a:lnTo>
                    <a:close/>
                    <a:moveTo>
                      <a:pt x="101" y="2167"/>
                    </a:moveTo>
                    <a:lnTo>
                      <a:pt x="101" y="2200"/>
                    </a:lnTo>
                    <a:lnTo>
                      <a:pt x="84" y="2200"/>
                    </a:lnTo>
                    <a:lnTo>
                      <a:pt x="84" y="2217"/>
                    </a:lnTo>
                    <a:lnTo>
                      <a:pt x="51" y="2217"/>
                    </a:lnTo>
                    <a:lnTo>
                      <a:pt x="51" y="2250"/>
                    </a:lnTo>
                    <a:lnTo>
                      <a:pt x="18" y="2250"/>
                    </a:lnTo>
                    <a:lnTo>
                      <a:pt x="18" y="2284"/>
                    </a:lnTo>
                    <a:lnTo>
                      <a:pt x="1" y="2284"/>
                    </a:lnTo>
                    <a:lnTo>
                      <a:pt x="1" y="2334"/>
                    </a:lnTo>
                    <a:lnTo>
                      <a:pt x="18" y="2334"/>
                    </a:lnTo>
                    <a:lnTo>
                      <a:pt x="18" y="2367"/>
                    </a:lnTo>
                    <a:lnTo>
                      <a:pt x="84" y="2367"/>
                    </a:lnTo>
                    <a:lnTo>
                      <a:pt x="84" y="2334"/>
                    </a:lnTo>
                    <a:lnTo>
                      <a:pt x="101" y="2334"/>
                    </a:lnTo>
                    <a:lnTo>
                      <a:pt x="101" y="2300"/>
                    </a:lnTo>
                    <a:lnTo>
                      <a:pt x="134" y="2300"/>
                    </a:lnTo>
                    <a:lnTo>
                      <a:pt x="134" y="2284"/>
                    </a:lnTo>
                    <a:lnTo>
                      <a:pt x="168" y="2284"/>
                    </a:lnTo>
                    <a:lnTo>
                      <a:pt x="168" y="2250"/>
                    </a:lnTo>
                    <a:lnTo>
                      <a:pt x="184" y="2250"/>
                    </a:lnTo>
                    <a:lnTo>
                      <a:pt x="184" y="2217"/>
                    </a:lnTo>
                    <a:lnTo>
                      <a:pt x="218" y="2217"/>
                    </a:lnTo>
                    <a:lnTo>
                      <a:pt x="218" y="216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288000" y="1514475"/>
                <a:ext cx="604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2300" y="0"/>
                    </a:moveTo>
                    <a:lnTo>
                      <a:pt x="2300" y="34"/>
                    </a:lnTo>
                    <a:lnTo>
                      <a:pt x="2267" y="34"/>
                    </a:lnTo>
                    <a:lnTo>
                      <a:pt x="2267" y="50"/>
                    </a:lnTo>
                    <a:lnTo>
                      <a:pt x="2250" y="50"/>
                    </a:lnTo>
                    <a:lnTo>
                      <a:pt x="2250" y="84"/>
                    </a:lnTo>
                    <a:lnTo>
                      <a:pt x="2217" y="84"/>
                    </a:lnTo>
                    <a:lnTo>
                      <a:pt x="2217" y="117"/>
                    </a:lnTo>
                    <a:lnTo>
                      <a:pt x="2183" y="117"/>
                    </a:lnTo>
                    <a:lnTo>
                      <a:pt x="2183" y="134"/>
                    </a:lnTo>
                    <a:lnTo>
                      <a:pt x="2167" y="134"/>
                    </a:lnTo>
                    <a:lnTo>
                      <a:pt x="2167" y="167"/>
                    </a:lnTo>
                    <a:lnTo>
                      <a:pt x="2133" y="167"/>
                    </a:lnTo>
                    <a:lnTo>
                      <a:pt x="2133" y="200"/>
                    </a:lnTo>
                    <a:lnTo>
                      <a:pt x="2100" y="200"/>
                    </a:lnTo>
                    <a:lnTo>
                      <a:pt x="2100" y="217"/>
                    </a:lnTo>
                    <a:lnTo>
                      <a:pt x="2083" y="217"/>
                    </a:lnTo>
                    <a:lnTo>
                      <a:pt x="2083" y="250"/>
                    </a:lnTo>
                    <a:lnTo>
                      <a:pt x="2050" y="250"/>
                    </a:lnTo>
                    <a:lnTo>
                      <a:pt x="2050" y="284"/>
                    </a:lnTo>
                    <a:lnTo>
                      <a:pt x="2017" y="284"/>
                    </a:lnTo>
                    <a:lnTo>
                      <a:pt x="2017" y="300"/>
                    </a:lnTo>
                    <a:lnTo>
                      <a:pt x="2000" y="300"/>
                    </a:lnTo>
                    <a:lnTo>
                      <a:pt x="2000" y="334"/>
                    </a:lnTo>
                    <a:lnTo>
                      <a:pt x="1967" y="334"/>
                    </a:lnTo>
                    <a:lnTo>
                      <a:pt x="1967" y="367"/>
                    </a:lnTo>
                    <a:lnTo>
                      <a:pt x="1933" y="367"/>
                    </a:lnTo>
                    <a:lnTo>
                      <a:pt x="1933" y="384"/>
                    </a:lnTo>
                    <a:lnTo>
                      <a:pt x="1917" y="384"/>
                    </a:lnTo>
                    <a:lnTo>
                      <a:pt x="1917" y="417"/>
                    </a:lnTo>
                    <a:lnTo>
                      <a:pt x="1883" y="417"/>
                    </a:lnTo>
                    <a:lnTo>
                      <a:pt x="1883" y="450"/>
                    </a:lnTo>
                    <a:lnTo>
                      <a:pt x="1850" y="450"/>
                    </a:lnTo>
                    <a:lnTo>
                      <a:pt x="1850" y="467"/>
                    </a:lnTo>
                    <a:lnTo>
                      <a:pt x="1833" y="467"/>
                    </a:lnTo>
                    <a:lnTo>
                      <a:pt x="1833" y="500"/>
                    </a:lnTo>
                    <a:lnTo>
                      <a:pt x="1800" y="500"/>
                    </a:lnTo>
                    <a:lnTo>
                      <a:pt x="1800" y="534"/>
                    </a:lnTo>
                    <a:lnTo>
                      <a:pt x="1767" y="534"/>
                    </a:lnTo>
                    <a:lnTo>
                      <a:pt x="1767" y="550"/>
                    </a:lnTo>
                    <a:lnTo>
                      <a:pt x="1750" y="550"/>
                    </a:lnTo>
                    <a:lnTo>
                      <a:pt x="1750" y="584"/>
                    </a:lnTo>
                    <a:lnTo>
                      <a:pt x="1717" y="584"/>
                    </a:lnTo>
                    <a:lnTo>
                      <a:pt x="1717" y="617"/>
                    </a:lnTo>
                    <a:lnTo>
                      <a:pt x="1683" y="617"/>
                    </a:lnTo>
                    <a:lnTo>
                      <a:pt x="1683" y="634"/>
                    </a:lnTo>
                    <a:lnTo>
                      <a:pt x="1667" y="634"/>
                    </a:lnTo>
                    <a:lnTo>
                      <a:pt x="1667" y="667"/>
                    </a:lnTo>
                    <a:lnTo>
                      <a:pt x="1633" y="667"/>
                    </a:lnTo>
                    <a:lnTo>
                      <a:pt x="1633" y="700"/>
                    </a:lnTo>
                    <a:lnTo>
                      <a:pt x="1600" y="700"/>
                    </a:lnTo>
                    <a:lnTo>
                      <a:pt x="1600" y="717"/>
                    </a:lnTo>
                    <a:lnTo>
                      <a:pt x="1584" y="717"/>
                    </a:lnTo>
                    <a:lnTo>
                      <a:pt x="1584" y="750"/>
                    </a:lnTo>
                    <a:lnTo>
                      <a:pt x="1550" y="750"/>
                    </a:lnTo>
                    <a:lnTo>
                      <a:pt x="1550" y="783"/>
                    </a:lnTo>
                    <a:lnTo>
                      <a:pt x="1517" y="783"/>
                    </a:lnTo>
                    <a:lnTo>
                      <a:pt x="1517" y="800"/>
                    </a:lnTo>
                    <a:lnTo>
                      <a:pt x="1500" y="800"/>
                    </a:lnTo>
                    <a:lnTo>
                      <a:pt x="1500" y="833"/>
                    </a:lnTo>
                    <a:lnTo>
                      <a:pt x="1467" y="833"/>
                    </a:lnTo>
                    <a:lnTo>
                      <a:pt x="1467" y="867"/>
                    </a:lnTo>
                    <a:lnTo>
                      <a:pt x="1434" y="867"/>
                    </a:lnTo>
                    <a:lnTo>
                      <a:pt x="1434" y="883"/>
                    </a:lnTo>
                    <a:lnTo>
                      <a:pt x="1417" y="883"/>
                    </a:lnTo>
                    <a:lnTo>
                      <a:pt x="1417" y="917"/>
                    </a:lnTo>
                    <a:lnTo>
                      <a:pt x="1384" y="917"/>
                    </a:lnTo>
                    <a:lnTo>
                      <a:pt x="1384" y="950"/>
                    </a:lnTo>
                    <a:lnTo>
                      <a:pt x="1350" y="950"/>
                    </a:lnTo>
                    <a:lnTo>
                      <a:pt x="1350" y="967"/>
                    </a:lnTo>
                    <a:lnTo>
                      <a:pt x="1334" y="967"/>
                    </a:lnTo>
                    <a:lnTo>
                      <a:pt x="1334" y="1000"/>
                    </a:lnTo>
                    <a:lnTo>
                      <a:pt x="1300" y="1000"/>
                    </a:lnTo>
                    <a:lnTo>
                      <a:pt x="1300" y="1033"/>
                    </a:lnTo>
                    <a:lnTo>
                      <a:pt x="1267" y="1033"/>
                    </a:lnTo>
                    <a:lnTo>
                      <a:pt x="1267" y="1050"/>
                    </a:lnTo>
                    <a:lnTo>
                      <a:pt x="1250" y="1050"/>
                    </a:lnTo>
                    <a:lnTo>
                      <a:pt x="1250" y="1083"/>
                    </a:lnTo>
                    <a:lnTo>
                      <a:pt x="1217" y="1083"/>
                    </a:lnTo>
                    <a:lnTo>
                      <a:pt x="1217" y="1117"/>
                    </a:lnTo>
                    <a:lnTo>
                      <a:pt x="1184" y="1117"/>
                    </a:lnTo>
                    <a:lnTo>
                      <a:pt x="1184" y="1133"/>
                    </a:lnTo>
                    <a:lnTo>
                      <a:pt x="1167" y="1133"/>
                    </a:lnTo>
                    <a:lnTo>
                      <a:pt x="1167" y="1167"/>
                    </a:lnTo>
                    <a:lnTo>
                      <a:pt x="1134" y="1167"/>
                    </a:lnTo>
                    <a:lnTo>
                      <a:pt x="1134" y="1200"/>
                    </a:lnTo>
                    <a:lnTo>
                      <a:pt x="1100" y="1200"/>
                    </a:lnTo>
                    <a:lnTo>
                      <a:pt x="1100" y="1217"/>
                    </a:lnTo>
                    <a:lnTo>
                      <a:pt x="1084" y="1217"/>
                    </a:lnTo>
                    <a:lnTo>
                      <a:pt x="1084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4" y="1200"/>
                    </a:lnTo>
                    <a:lnTo>
                      <a:pt x="1334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4" y="1133"/>
                    </a:lnTo>
                    <a:lnTo>
                      <a:pt x="1384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4" y="1083"/>
                    </a:lnTo>
                    <a:lnTo>
                      <a:pt x="1434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4" y="950"/>
                    </a:lnTo>
                    <a:lnTo>
                      <a:pt x="1584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7" y="550"/>
                    </a:lnTo>
                    <a:lnTo>
                      <a:pt x="1967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7" y="500"/>
                    </a:lnTo>
                    <a:lnTo>
                      <a:pt x="2017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7" y="367"/>
                    </a:lnTo>
                    <a:lnTo>
                      <a:pt x="2167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7" y="300"/>
                    </a:lnTo>
                    <a:lnTo>
                      <a:pt x="2217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7" y="250"/>
                    </a:lnTo>
                    <a:lnTo>
                      <a:pt x="2267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117"/>
                    </a:lnTo>
                    <a:lnTo>
                      <a:pt x="2417" y="117"/>
                    </a:lnTo>
                    <a:lnTo>
                      <a:pt x="2417" y="84"/>
                    </a:lnTo>
                    <a:lnTo>
                      <a:pt x="2383" y="8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50" y="1750"/>
                    </a:moveTo>
                    <a:lnTo>
                      <a:pt x="550" y="1783"/>
                    </a:lnTo>
                    <a:lnTo>
                      <a:pt x="517" y="1783"/>
                    </a:lnTo>
                    <a:lnTo>
                      <a:pt x="517" y="1800"/>
                    </a:lnTo>
                    <a:lnTo>
                      <a:pt x="500" y="1800"/>
                    </a:lnTo>
                    <a:lnTo>
                      <a:pt x="500" y="1833"/>
                    </a:lnTo>
                    <a:lnTo>
                      <a:pt x="467" y="1833"/>
                    </a:lnTo>
                    <a:lnTo>
                      <a:pt x="467" y="1867"/>
                    </a:lnTo>
                    <a:lnTo>
                      <a:pt x="434" y="1867"/>
                    </a:lnTo>
                    <a:lnTo>
                      <a:pt x="434" y="1883"/>
                    </a:lnTo>
                    <a:lnTo>
                      <a:pt x="417" y="1883"/>
                    </a:lnTo>
                    <a:lnTo>
                      <a:pt x="417" y="1917"/>
                    </a:lnTo>
                    <a:lnTo>
                      <a:pt x="384" y="1917"/>
                    </a:lnTo>
                    <a:lnTo>
                      <a:pt x="384" y="1950"/>
                    </a:lnTo>
                    <a:lnTo>
                      <a:pt x="350" y="1950"/>
                    </a:lnTo>
                    <a:lnTo>
                      <a:pt x="350" y="1967"/>
                    </a:lnTo>
                    <a:lnTo>
                      <a:pt x="334" y="1967"/>
                    </a:lnTo>
                    <a:lnTo>
                      <a:pt x="334" y="2000"/>
                    </a:lnTo>
                    <a:lnTo>
                      <a:pt x="300" y="2000"/>
                    </a:lnTo>
                    <a:lnTo>
                      <a:pt x="300" y="2033"/>
                    </a:lnTo>
                    <a:lnTo>
                      <a:pt x="267" y="2033"/>
                    </a:lnTo>
                    <a:lnTo>
                      <a:pt x="267" y="2050"/>
                    </a:lnTo>
                    <a:lnTo>
                      <a:pt x="250" y="2050"/>
                    </a:lnTo>
                    <a:lnTo>
                      <a:pt x="250" y="2083"/>
                    </a:lnTo>
                    <a:lnTo>
                      <a:pt x="217" y="2083"/>
                    </a:lnTo>
                    <a:lnTo>
                      <a:pt x="217" y="2116"/>
                    </a:lnTo>
                    <a:lnTo>
                      <a:pt x="184" y="2116"/>
                    </a:lnTo>
                    <a:lnTo>
                      <a:pt x="184" y="2133"/>
                    </a:lnTo>
                    <a:lnTo>
                      <a:pt x="167" y="2133"/>
                    </a:lnTo>
                    <a:lnTo>
                      <a:pt x="167" y="2166"/>
                    </a:lnTo>
                    <a:lnTo>
                      <a:pt x="134" y="2166"/>
                    </a:lnTo>
                    <a:lnTo>
                      <a:pt x="134" y="2200"/>
                    </a:lnTo>
                    <a:lnTo>
                      <a:pt x="101" y="2200"/>
                    </a:lnTo>
                    <a:lnTo>
                      <a:pt x="101" y="2216"/>
                    </a:lnTo>
                    <a:lnTo>
                      <a:pt x="84" y="2216"/>
                    </a:lnTo>
                    <a:lnTo>
                      <a:pt x="84" y="2250"/>
                    </a:lnTo>
                    <a:lnTo>
                      <a:pt x="51" y="2250"/>
                    </a:lnTo>
                    <a:lnTo>
                      <a:pt x="51" y="2283"/>
                    </a:lnTo>
                    <a:lnTo>
                      <a:pt x="17" y="2283"/>
                    </a:lnTo>
                    <a:lnTo>
                      <a:pt x="17" y="2300"/>
                    </a:lnTo>
                    <a:lnTo>
                      <a:pt x="1" y="2300"/>
                    </a:lnTo>
                    <a:lnTo>
                      <a:pt x="1" y="2333"/>
                    </a:lnTo>
                    <a:lnTo>
                      <a:pt x="17" y="2333"/>
                    </a:lnTo>
                    <a:lnTo>
                      <a:pt x="17" y="2366"/>
                    </a:lnTo>
                    <a:lnTo>
                      <a:pt x="51" y="2366"/>
                    </a:lnTo>
                    <a:lnTo>
                      <a:pt x="51" y="2383"/>
                    </a:lnTo>
                    <a:lnTo>
                      <a:pt x="84" y="2383"/>
                    </a:lnTo>
                    <a:lnTo>
                      <a:pt x="84" y="2416"/>
                    </a:lnTo>
                    <a:lnTo>
                      <a:pt x="101" y="2416"/>
                    </a:lnTo>
                    <a:lnTo>
                      <a:pt x="101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4" y="1950"/>
                    </a:lnTo>
                    <a:lnTo>
                      <a:pt x="584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4" y="1883"/>
                    </a:lnTo>
                    <a:lnTo>
                      <a:pt x="634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4" y="1833"/>
                    </a:lnTo>
                    <a:lnTo>
                      <a:pt x="684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299675" y="1526125"/>
                <a:ext cx="5957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401" extrusionOk="0">
                    <a:moveTo>
                      <a:pt x="2283" y="1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8"/>
                    </a:lnTo>
                    <a:lnTo>
                      <a:pt x="2216" y="68"/>
                    </a:lnTo>
                    <a:lnTo>
                      <a:pt x="2216" y="84"/>
                    </a:lnTo>
                    <a:lnTo>
                      <a:pt x="2200" y="84"/>
                    </a:lnTo>
                    <a:lnTo>
                      <a:pt x="2200" y="118"/>
                    </a:lnTo>
                    <a:lnTo>
                      <a:pt x="2166" y="118"/>
                    </a:lnTo>
                    <a:lnTo>
                      <a:pt x="2166" y="151"/>
                    </a:lnTo>
                    <a:lnTo>
                      <a:pt x="2133" y="151"/>
                    </a:lnTo>
                    <a:lnTo>
                      <a:pt x="2133" y="168"/>
                    </a:lnTo>
                    <a:lnTo>
                      <a:pt x="2116" y="168"/>
                    </a:lnTo>
                    <a:lnTo>
                      <a:pt x="2116" y="201"/>
                    </a:lnTo>
                    <a:lnTo>
                      <a:pt x="2083" y="201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1"/>
                    </a:lnTo>
                    <a:lnTo>
                      <a:pt x="2033" y="251"/>
                    </a:lnTo>
                    <a:lnTo>
                      <a:pt x="2033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6" y="317"/>
                    </a:lnTo>
                    <a:lnTo>
                      <a:pt x="1966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6" y="367"/>
                    </a:lnTo>
                    <a:lnTo>
                      <a:pt x="1916" y="401"/>
                    </a:lnTo>
                    <a:lnTo>
                      <a:pt x="1883" y="401"/>
                    </a:lnTo>
                    <a:lnTo>
                      <a:pt x="1883" y="417"/>
                    </a:lnTo>
                    <a:lnTo>
                      <a:pt x="1866" y="417"/>
                    </a:lnTo>
                    <a:lnTo>
                      <a:pt x="1866" y="451"/>
                    </a:lnTo>
                    <a:lnTo>
                      <a:pt x="1833" y="451"/>
                    </a:lnTo>
                    <a:lnTo>
                      <a:pt x="1833" y="484"/>
                    </a:lnTo>
                    <a:lnTo>
                      <a:pt x="1800" y="484"/>
                    </a:lnTo>
                    <a:lnTo>
                      <a:pt x="1800" y="501"/>
                    </a:lnTo>
                    <a:lnTo>
                      <a:pt x="1783" y="501"/>
                    </a:lnTo>
                    <a:lnTo>
                      <a:pt x="1783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6" y="567"/>
                    </a:lnTo>
                    <a:lnTo>
                      <a:pt x="1716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6" y="617"/>
                    </a:lnTo>
                    <a:lnTo>
                      <a:pt x="1666" y="651"/>
                    </a:lnTo>
                    <a:lnTo>
                      <a:pt x="1633" y="651"/>
                    </a:lnTo>
                    <a:lnTo>
                      <a:pt x="1633" y="667"/>
                    </a:lnTo>
                    <a:lnTo>
                      <a:pt x="1616" y="667"/>
                    </a:lnTo>
                    <a:lnTo>
                      <a:pt x="1616" y="701"/>
                    </a:lnTo>
                    <a:lnTo>
                      <a:pt x="1583" y="701"/>
                    </a:lnTo>
                    <a:lnTo>
                      <a:pt x="1583" y="734"/>
                    </a:lnTo>
                    <a:lnTo>
                      <a:pt x="1550" y="734"/>
                    </a:lnTo>
                    <a:lnTo>
                      <a:pt x="1550" y="751"/>
                    </a:lnTo>
                    <a:lnTo>
                      <a:pt x="1533" y="751"/>
                    </a:lnTo>
                    <a:lnTo>
                      <a:pt x="1533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6" y="817"/>
                    </a:lnTo>
                    <a:lnTo>
                      <a:pt x="1466" y="834"/>
                    </a:lnTo>
                    <a:lnTo>
                      <a:pt x="1550" y="834"/>
                    </a:lnTo>
                    <a:lnTo>
                      <a:pt x="1550" y="867"/>
                    </a:lnTo>
                    <a:lnTo>
                      <a:pt x="1633" y="867"/>
                    </a:lnTo>
                    <a:lnTo>
                      <a:pt x="1633" y="834"/>
                    </a:lnTo>
                    <a:lnTo>
                      <a:pt x="1666" y="834"/>
                    </a:lnTo>
                    <a:lnTo>
                      <a:pt x="1666" y="817"/>
                    </a:lnTo>
                    <a:lnTo>
                      <a:pt x="1700" y="817"/>
                    </a:lnTo>
                    <a:lnTo>
                      <a:pt x="1700" y="784"/>
                    </a:lnTo>
                    <a:lnTo>
                      <a:pt x="1716" y="784"/>
                    </a:lnTo>
                    <a:lnTo>
                      <a:pt x="1716" y="751"/>
                    </a:lnTo>
                    <a:lnTo>
                      <a:pt x="1750" y="751"/>
                    </a:lnTo>
                    <a:lnTo>
                      <a:pt x="1750" y="734"/>
                    </a:lnTo>
                    <a:lnTo>
                      <a:pt x="1783" y="734"/>
                    </a:lnTo>
                    <a:lnTo>
                      <a:pt x="1783" y="701"/>
                    </a:lnTo>
                    <a:lnTo>
                      <a:pt x="1800" y="701"/>
                    </a:lnTo>
                    <a:lnTo>
                      <a:pt x="1800" y="667"/>
                    </a:lnTo>
                    <a:lnTo>
                      <a:pt x="1833" y="667"/>
                    </a:lnTo>
                    <a:lnTo>
                      <a:pt x="1833" y="651"/>
                    </a:lnTo>
                    <a:lnTo>
                      <a:pt x="1866" y="651"/>
                    </a:lnTo>
                    <a:lnTo>
                      <a:pt x="1866" y="617"/>
                    </a:lnTo>
                    <a:lnTo>
                      <a:pt x="1883" y="617"/>
                    </a:lnTo>
                    <a:lnTo>
                      <a:pt x="1883" y="584"/>
                    </a:lnTo>
                    <a:lnTo>
                      <a:pt x="1916" y="584"/>
                    </a:lnTo>
                    <a:lnTo>
                      <a:pt x="1916" y="567"/>
                    </a:lnTo>
                    <a:lnTo>
                      <a:pt x="1950" y="567"/>
                    </a:lnTo>
                    <a:lnTo>
                      <a:pt x="1950" y="534"/>
                    </a:lnTo>
                    <a:lnTo>
                      <a:pt x="1966" y="534"/>
                    </a:lnTo>
                    <a:lnTo>
                      <a:pt x="1966" y="501"/>
                    </a:lnTo>
                    <a:lnTo>
                      <a:pt x="2000" y="501"/>
                    </a:lnTo>
                    <a:lnTo>
                      <a:pt x="2000" y="484"/>
                    </a:lnTo>
                    <a:lnTo>
                      <a:pt x="2033" y="484"/>
                    </a:lnTo>
                    <a:lnTo>
                      <a:pt x="2033" y="451"/>
                    </a:lnTo>
                    <a:lnTo>
                      <a:pt x="2050" y="451"/>
                    </a:lnTo>
                    <a:lnTo>
                      <a:pt x="2050" y="417"/>
                    </a:lnTo>
                    <a:lnTo>
                      <a:pt x="2083" y="417"/>
                    </a:lnTo>
                    <a:lnTo>
                      <a:pt x="2083" y="401"/>
                    </a:lnTo>
                    <a:lnTo>
                      <a:pt x="2116" y="401"/>
                    </a:lnTo>
                    <a:lnTo>
                      <a:pt x="2116" y="367"/>
                    </a:lnTo>
                    <a:lnTo>
                      <a:pt x="2133" y="367"/>
                    </a:lnTo>
                    <a:lnTo>
                      <a:pt x="2133" y="334"/>
                    </a:lnTo>
                    <a:lnTo>
                      <a:pt x="2166" y="334"/>
                    </a:lnTo>
                    <a:lnTo>
                      <a:pt x="2166" y="317"/>
                    </a:lnTo>
                    <a:lnTo>
                      <a:pt x="2200" y="317"/>
                    </a:lnTo>
                    <a:lnTo>
                      <a:pt x="2200" y="284"/>
                    </a:lnTo>
                    <a:lnTo>
                      <a:pt x="2216" y="284"/>
                    </a:lnTo>
                    <a:lnTo>
                      <a:pt x="2216" y="251"/>
                    </a:lnTo>
                    <a:lnTo>
                      <a:pt x="2250" y="251"/>
                    </a:lnTo>
                    <a:lnTo>
                      <a:pt x="2250" y="234"/>
                    </a:lnTo>
                    <a:lnTo>
                      <a:pt x="2283" y="234"/>
                    </a:lnTo>
                    <a:lnTo>
                      <a:pt x="2283" y="201"/>
                    </a:lnTo>
                    <a:lnTo>
                      <a:pt x="2300" y="201"/>
                    </a:lnTo>
                    <a:lnTo>
                      <a:pt x="2300" y="168"/>
                    </a:lnTo>
                    <a:lnTo>
                      <a:pt x="2333" y="168"/>
                    </a:lnTo>
                    <a:lnTo>
                      <a:pt x="2333" y="151"/>
                    </a:lnTo>
                    <a:lnTo>
                      <a:pt x="2366" y="151"/>
                    </a:lnTo>
                    <a:lnTo>
                      <a:pt x="2366" y="118"/>
                    </a:lnTo>
                    <a:lnTo>
                      <a:pt x="2383" y="118"/>
                    </a:lnTo>
                    <a:lnTo>
                      <a:pt x="2383" y="68"/>
                    </a:lnTo>
                    <a:lnTo>
                      <a:pt x="2366" y="68"/>
                    </a:lnTo>
                    <a:lnTo>
                      <a:pt x="2366" y="34"/>
                    </a:lnTo>
                    <a:lnTo>
                      <a:pt x="2333" y="34"/>
                    </a:lnTo>
                    <a:lnTo>
                      <a:pt x="2333" y="1"/>
                    </a:lnTo>
                    <a:close/>
                    <a:moveTo>
                      <a:pt x="967" y="1317"/>
                    </a:moveTo>
                    <a:lnTo>
                      <a:pt x="967" y="1334"/>
                    </a:lnTo>
                    <a:lnTo>
                      <a:pt x="950" y="1334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1"/>
                    </a:lnTo>
                    <a:lnTo>
                      <a:pt x="883" y="1401"/>
                    </a:lnTo>
                    <a:lnTo>
                      <a:pt x="883" y="1417"/>
                    </a:lnTo>
                    <a:lnTo>
                      <a:pt x="867" y="1417"/>
                    </a:lnTo>
                    <a:lnTo>
                      <a:pt x="867" y="1451"/>
                    </a:lnTo>
                    <a:lnTo>
                      <a:pt x="833" y="1451"/>
                    </a:lnTo>
                    <a:lnTo>
                      <a:pt x="833" y="1484"/>
                    </a:lnTo>
                    <a:lnTo>
                      <a:pt x="800" y="1484"/>
                    </a:lnTo>
                    <a:lnTo>
                      <a:pt x="800" y="1501"/>
                    </a:lnTo>
                    <a:lnTo>
                      <a:pt x="783" y="1501"/>
                    </a:lnTo>
                    <a:lnTo>
                      <a:pt x="783" y="1534"/>
                    </a:lnTo>
                    <a:lnTo>
                      <a:pt x="750" y="1534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4"/>
                    </a:lnTo>
                    <a:lnTo>
                      <a:pt x="700" y="1584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3" y="1650"/>
                    </a:lnTo>
                    <a:lnTo>
                      <a:pt x="633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583" y="1700"/>
                    </a:lnTo>
                    <a:lnTo>
                      <a:pt x="583" y="1734"/>
                    </a:lnTo>
                    <a:lnTo>
                      <a:pt x="550" y="1734"/>
                    </a:lnTo>
                    <a:lnTo>
                      <a:pt x="550" y="1750"/>
                    </a:lnTo>
                    <a:lnTo>
                      <a:pt x="533" y="1750"/>
                    </a:lnTo>
                    <a:lnTo>
                      <a:pt x="533" y="1784"/>
                    </a:lnTo>
                    <a:lnTo>
                      <a:pt x="500" y="1784"/>
                    </a:lnTo>
                    <a:lnTo>
                      <a:pt x="500" y="1817"/>
                    </a:lnTo>
                    <a:lnTo>
                      <a:pt x="467" y="1817"/>
                    </a:lnTo>
                    <a:lnTo>
                      <a:pt x="467" y="1834"/>
                    </a:lnTo>
                    <a:lnTo>
                      <a:pt x="450" y="1834"/>
                    </a:lnTo>
                    <a:lnTo>
                      <a:pt x="450" y="1867"/>
                    </a:lnTo>
                    <a:lnTo>
                      <a:pt x="417" y="1867"/>
                    </a:lnTo>
                    <a:lnTo>
                      <a:pt x="417" y="1900"/>
                    </a:lnTo>
                    <a:lnTo>
                      <a:pt x="383" y="1900"/>
                    </a:lnTo>
                    <a:lnTo>
                      <a:pt x="383" y="1917"/>
                    </a:lnTo>
                    <a:lnTo>
                      <a:pt x="367" y="1917"/>
                    </a:lnTo>
                    <a:lnTo>
                      <a:pt x="367" y="1950"/>
                    </a:lnTo>
                    <a:lnTo>
                      <a:pt x="333" y="1950"/>
                    </a:lnTo>
                    <a:lnTo>
                      <a:pt x="333" y="1984"/>
                    </a:lnTo>
                    <a:lnTo>
                      <a:pt x="300" y="1984"/>
                    </a:lnTo>
                    <a:lnTo>
                      <a:pt x="300" y="2000"/>
                    </a:lnTo>
                    <a:lnTo>
                      <a:pt x="283" y="2000"/>
                    </a:lnTo>
                    <a:lnTo>
                      <a:pt x="283" y="2034"/>
                    </a:lnTo>
                    <a:lnTo>
                      <a:pt x="250" y="2034"/>
                    </a:lnTo>
                    <a:lnTo>
                      <a:pt x="250" y="2067"/>
                    </a:lnTo>
                    <a:lnTo>
                      <a:pt x="217" y="2067"/>
                    </a:lnTo>
                    <a:lnTo>
                      <a:pt x="217" y="2084"/>
                    </a:lnTo>
                    <a:lnTo>
                      <a:pt x="200" y="2084"/>
                    </a:lnTo>
                    <a:lnTo>
                      <a:pt x="200" y="2117"/>
                    </a:lnTo>
                    <a:lnTo>
                      <a:pt x="167" y="2117"/>
                    </a:lnTo>
                    <a:lnTo>
                      <a:pt x="167" y="2150"/>
                    </a:lnTo>
                    <a:lnTo>
                      <a:pt x="133" y="2150"/>
                    </a:lnTo>
                    <a:lnTo>
                      <a:pt x="133" y="2167"/>
                    </a:lnTo>
                    <a:lnTo>
                      <a:pt x="117" y="2167"/>
                    </a:lnTo>
                    <a:lnTo>
                      <a:pt x="117" y="2200"/>
                    </a:lnTo>
                    <a:lnTo>
                      <a:pt x="83" y="2200"/>
                    </a:lnTo>
                    <a:lnTo>
                      <a:pt x="83" y="2234"/>
                    </a:lnTo>
                    <a:lnTo>
                      <a:pt x="50" y="2234"/>
                    </a:lnTo>
                    <a:lnTo>
                      <a:pt x="50" y="2250"/>
                    </a:lnTo>
                    <a:lnTo>
                      <a:pt x="33" y="2250"/>
                    </a:lnTo>
                    <a:lnTo>
                      <a:pt x="33" y="2284"/>
                    </a:lnTo>
                    <a:lnTo>
                      <a:pt x="0" y="2284"/>
                    </a:lnTo>
                    <a:lnTo>
                      <a:pt x="0" y="2334"/>
                    </a:lnTo>
                    <a:lnTo>
                      <a:pt x="33" y="2334"/>
                    </a:lnTo>
                    <a:lnTo>
                      <a:pt x="33" y="2367"/>
                    </a:lnTo>
                    <a:lnTo>
                      <a:pt x="50" y="2367"/>
                    </a:lnTo>
                    <a:lnTo>
                      <a:pt x="50" y="2400"/>
                    </a:lnTo>
                    <a:lnTo>
                      <a:pt x="117" y="2400"/>
                    </a:lnTo>
                    <a:lnTo>
                      <a:pt x="117" y="2367"/>
                    </a:lnTo>
                    <a:lnTo>
                      <a:pt x="133" y="2367"/>
                    </a:lnTo>
                    <a:lnTo>
                      <a:pt x="133" y="2334"/>
                    </a:lnTo>
                    <a:lnTo>
                      <a:pt x="167" y="2334"/>
                    </a:lnTo>
                    <a:lnTo>
                      <a:pt x="167" y="2317"/>
                    </a:lnTo>
                    <a:lnTo>
                      <a:pt x="200" y="2317"/>
                    </a:lnTo>
                    <a:lnTo>
                      <a:pt x="200" y="2284"/>
                    </a:lnTo>
                    <a:lnTo>
                      <a:pt x="217" y="2284"/>
                    </a:lnTo>
                    <a:lnTo>
                      <a:pt x="217" y="2250"/>
                    </a:lnTo>
                    <a:lnTo>
                      <a:pt x="250" y="2250"/>
                    </a:lnTo>
                    <a:lnTo>
                      <a:pt x="250" y="2234"/>
                    </a:lnTo>
                    <a:lnTo>
                      <a:pt x="283" y="2234"/>
                    </a:lnTo>
                    <a:lnTo>
                      <a:pt x="283" y="2200"/>
                    </a:lnTo>
                    <a:lnTo>
                      <a:pt x="300" y="2200"/>
                    </a:lnTo>
                    <a:lnTo>
                      <a:pt x="300" y="2167"/>
                    </a:lnTo>
                    <a:lnTo>
                      <a:pt x="333" y="2167"/>
                    </a:lnTo>
                    <a:lnTo>
                      <a:pt x="333" y="2150"/>
                    </a:lnTo>
                    <a:lnTo>
                      <a:pt x="367" y="2150"/>
                    </a:lnTo>
                    <a:lnTo>
                      <a:pt x="367" y="2117"/>
                    </a:lnTo>
                    <a:lnTo>
                      <a:pt x="383" y="2117"/>
                    </a:lnTo>
                    <a:lnTo>
                      <a:pt x="383" y="2084"/>
                    </a:lnTo>
                    <a:lnTo>
                      <a:pt x="417" y="2084"/>
                    </a:lnTo>
                    <a:lnTo>
                      <a:pt x="417" y="2067"/>
                    </a:lnTo>
                    <a:lnTo>
                      <a:pt x="450" y="2067"/>
                    </a:lnTo>
                    <a:lnTo>
                      <a:pt x="450" y="2034"/>
                    </a:lnTo>
                    <a:lnTo>
                      <a:pt x="467" y="2034"/>
                    </a:lnTo>
                    <a:lnTo>
                      <a:pt x="467" y="2000"/>
                    </a:lnTo>
                    <a:lnTo>
                      <a:pt x="500" y="2000"/>
                    </a:lnTo>
                    <a:lnTo>
                      <a:pt x="500" y="1984"/>
                    </a:lnTo>
                    <a:lnTo>
                      <a:pt x="533" y="1984"/>
                    </a:lnTo>
                    <a:lnTo>
                      <a:pt x="533" y="1950"/>
                    </a:lnTo>
                    <a:lnTo>
                      <a:pt x="550" y="1950"/>
                    </a:lnTo>
                    <a:lnTo>
                      <a:pt x="550" y="1917"/>
                    </a:lnTo>
                    <a:lnTo>
                      <a:pt x="583" y="1917"/>
                    </a:lnTo>
                    <a:lnTo>
                      <a:pt x="583" y="1900"/>
                    </a:lnTo>
                    <a:lnTo>
                      <a:pt x="617" y="1900"/>
                    </a:lnTo>
                    <a:lnTo>
                      <a:pt x="617" y="1867"/>
                    </a:lnTo>
                    <a:lnTo>
                      <a:pt x="633" y="1867"/>
                    </a:lnTo>
                    <a:lnTo>
                      <a:pt x="633" y="1834"/>
                    </a:lnTo>
                    <a:lnTo>
                      <a:pt x="667" y="1834"/>
                    </a:lnTo>
                    <a:lnTo>
                      <a:pt x="667" y="1817"/>
                    </a:lnTo>
                    <a:lnTo>
                      <a:pt x="700" y="1817"/>
                    </a:lnTo>
                    <a:lnTo>
                      <a:pt x="700" y="1784"/>
                    </a:lnTo>
                    <a:lnTo>
                      <a:pt x="717" y="1784"/>
                    </a:lnTo>
                    <a:lnTo>
                      <a:pt x="717" y="1750"/>
                    </a:lnTo>
                    <a:lnTo>
                      <a:pt x="750" y="1750"/>
                    </a:lnTo>
                    <a:lnTo>
                      <a:pt x="750" y="1734"/>
                    </a:lnTo>
                    <a:lnTo>
                      <a:pt x="783" y="1734"/>
                    </a:lnTo>
                    <a:lnTo>
                      <a:pt x="783" y="1700"/>
                    </a:lnTo>
                    <a:lnTo>
                      <a:pt x="800" y="1700"/>
                    </a:lnTo>
                    <a:lnTo>
                      <a:pt x="800" y="1667"/>
                    </a:lnTo>
                    <a:lnTo>
                      <a:pt x="833" y="1667"/>
                    </a:lnTo>
                    <a:lnTo>
                      <a:pt x="833" y="1650"/>
                    </a:lnTo>
                    <a:lnTo>
                      <a:pt x="867" y="1650"/>
                    </a:lnTo>
                    <a:lnTo>
                      <a:pt x="867" y="1617"/>
                    </a:lnTo>
                    <a:lnTo>
                      <a:pt x="883" y="1617"/>
                    </a:lnTo>
                    <a:lnTo>
                      <a:pt x="883" y="1584"/>
                    </a:lnTo>
                    <a:lnTo>
                      <a:pt x="917" y="1584"/>
                    </a:lnTo>
                    <a:lnTo>
                      <a:pt x="917" y="1567"/>
                    </a:lnTo>
                    <a:lnTo>
                      <a:pt x="950" y="1567"/>
                    </a:lnTo>
                    <a:lnTo>
                      <a:pt x="950" y="1534"/>
                    </a:lnTo>
                    <a:lnTo>
                      <a:pt x="967" y="1534"/>
                    </a:lnTo>
                    <a:lnTo>
                      <a:pt x="967" y="1501"/>
                    </a:lnTo>
                    <a:lnTo>
                      <a:pt x="1000" y="1501"/>
                    </a:lnTo>
                    <a:lnTo>
                      <a:pt x="1000" y="1484"/>
                    </a:lnTo>
                    <a:lnTo>
                      <a:pt x="1033" y="1484"/>
                    </a:lnTo>
                    <a:lnTo>
                      <a:pt x="1033" y="1451"/>
                    </a:lnTo>
                    <a:lnTo>
                      <a:pt x="1050" y="1451"/>
                    </a:lnTo>
                    <a:lnTo>
                      <a:pt x="1050" y="1417"/>
                    </a:lnTo>
                    <a:lnTo>
                      <a:pt x="1083" y="1417"/>
                    </a:lnTo>
                    <a:lnTo>
                      <a:pt x="1083" y="1401"/>
                    </a:lnTo>
                    <a:lnTo>
                      <a:pt x="1117" y="1401"/>
                    </a:lnTo>
                    <a:lnTo>
                      <a:pt x="1117" y="1367"/>
                    </a:lnTo>
                    <a:lnTo>
                      <a:pt x="1133" y="1367"/>
                    </a:lnTo>
                    <a:lnTo>
                      <a:pt x="1133" y="1334"/>
                    </a:lnTo>
                    <a:lnTo>
                      <a:pt x="1166" y="1334"/>
                    </a:lnTo>
                    <a:lnTo>
                      <a:pt x="1166" y="13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335075" y="1501975"/>
                <a:ext cx="42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34" y="34"/>
                    </a:lnTo>
                    <a:lnTo>
                      <a:pt x="34" y="50"/>
                    </a:lnTo>
                    <a:lnTo>
                      <a:pt x="0" y="50"/>
                    </a:lnTo>
                    <a:lnTo>
                      <a:pt x="0" y="134"/>
                    </a:lnTo>
                    <a:lnTo>
                      <a:pt x="34" y="134"/>
                    </a:lnTo>
                    <a:lnTo>
                      <a:pt x="34" y="167"/>
                    </a:lnTo>
                    <a:lnTo>
                      <a:pt x="50" y="167"/>
                    </a:lnTo>
                    <a:lnTo>
                      <a:pt x="50" y="134"/>
                    </a:lnTo>
                    <a:lnTo>
                      <a:pt x="84" y="134"/>
                    </a:lnTo>
                    <a:lnTo>
                      <a:pt x="84" y="117"/>
                    </a:lnTo>
                    <a:lnTo>
                      <a:pt x="117" y="117"/>
                    </a:lnTo>
                    <a:lnTo>
                      <a:pt x="117" y="84"/>
                    </a:lnTo>
                    <a:lnTo>
                      <a:pt x="134" y="84"/>
                    </a:lnTo>
                    <a:lnTo>
                      <a:pt x="134" y="50"/>
                    </a:lnTo>
                    <a:lnTo>
                      <a:pt x="167" y="50"/>
                    </a:lnTo>
                    <a:lnTo>
                      <a:pt x="167" y="34"/>
                    </a:lnTo>
                    <a:lnTo>
                      <a:pt x="117" y="34"/>
                    </a:lnTo>
                    <a:lnTo>
                      <a:pt x="1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345500" y="1506150"/>
                <a:ext cx="11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50" extrusionOk="0">
                    <a:moveTo>
                      <a:pt x="333" y="0"/>
                    </a:moveTo>
                    <a:lnTo>
                      <a:pt x="333" y="33"/>
                    </a:lnTo>
                    <a:lnTo>
                      <a:pt x="300" y="33"/>
                    </a:lnTo>
                    <a:lnTo>
                      <a:pt x="300" y="50"/>
                    </a:lnTo>
                    <a:lnTo>
                      <a:pt x="283" y="50"/>
                    </a:lnTo>
                    <a:lnTo>
                      <a:pt x="283" y="83"/>
                    </a:lnTo>
                    <a:lnTo>
                      <a:pt x="250" y="83"/>
                    </a:lnTo>
                    <a:lnTo>
                      <a:pt x="250" y="117"/>
                    </a:lnTo>
                    <a:lnTo>
                      <a:pt x="217" y="117"/>
                    </a:lnTo>
                    <a:lnTo>
                      <a:pt x="217" y="133"/>
                    </a:lnTo>
                    <a:lnTo>
                      <a:pt x="200" y="133"/>
                    </a:lnTo>
                    <a:lnTo>
                      <a:pt x="200" y="167"/>
                    </a:lnTo>
                    <a:lnTo>
                      <a:pt x="167" y="167"/>
                    </a:lnTo>
                    <a:lnTo>
                      <a:pt x="167" y="200"/>
                    </a:lnTo>
                    <a:lnTo>
                      <a:pt x="133" y="200"/>
                    </a:lnTo>
                    <a:lnTo>
                      <a:pt x="133" y="217"/>
                    </a:lnTo>
                    <a:lnTo>
                      <a:pt x="117" y="217"/>
                    </a:lnTo>
                    <a:lnTo>
                      <a:pt x="117" y="250"/>
                    </a:lnTo>
                    <a:lnTo>
                      <a:pt x="83" y="250"/>
                    </a:lnTo>
                    <a:lnTo>
                      <a:pt x="83" y="283"/>
                    </a:lnTo>
                    <a:lnTo>
                      <a:pt x="50" y="283"/>
                    </a:lnTo>
                    <a:lnTo>
                      <a:pt x="50" y="300"/>
                    </a:lnTo>
                    <a:lnTo>
                      <a:pt x="33" y="300"/>
                    </a:lnTo>
                    <a:lnTo>
                      <a:pt x="33" y="333"/>
                    </a:lnTo>
                    <a:lnTo>
                      <a:pt x="0" y="333"/>
                    </a:lnTo>
                    <a:lnTo>
                      <a:pt x="0" y="383"/>
                    </a:lnTo>
                    <a:lnTo>
                      <a:pt x="33" y="383"/>
                    </a:lnTo>
                    <a:lnTo>
                      <a:pt x="33" y="417"/>
                    </a:lnTo>
                    <a:lnTo>
                      <a:pt x="50" y="417"/>
                    </a:lnTo>
                    <a:lnTo>
                      <a:pt x="50" y="450"/>
                    </a:lnTo>
                    <a:lnTo>
                      <a:pt x="117" y="450"/>
                    </a:lnTo>
                    <a:lnTo>
                      <a:pt x="117" y="417"/>
                    </a:lnTo>
                    <a:lnTo>
                      <a:pt x="133" y="417"/>
                    </a:lnTo>
                    <a:lnTo>
                      <a:pt x="133" y="383"/>
                    </a:lnTo>
                    <a:lnTo>
                      <a:pt x="167" y="383"/>
                    </a:lnTo>
                    <a:lnTo>
                      <a:pt x="167" y="367"/>
                    </a:lnTo>
                    <a:lnTo>
                      <a:pt x="200" y="367"/>
                    </a:lnTo>
                    <a:lnTo>
                      <a:pt x="200" y="333"/>
                    </a:lnTo>
                    <a:lnTo>
                      <a:pt x="217" y="333"/>
                    </a:lnTo>
                    <a:lnTo>
                      <a:pt x="217" y="300"/>
                    </a:lnTo>
                    <a:lnTo>
                      <a:pt x="250" y="300"/>
                    </a:lnTo>
                    <a:lnTo>
                      <a:pt x="250" y="283"/>
                    </a:lnTo>
                    <a:lnTo>
                      <a:pt x="283" y="283"/>
                    </a:lnTo>
                    <a:lnTo>
                      <a:pt x="283" y="250"/>
                    </a:lnTo>
                    <a:lnTo>
                      <a:pt x="300" y="250"/>
                    </a:lnTo>
                    <a:lnTo>
                      <a:pt x="300" y="217"/>
                    </a:lnTo>
                    <a:lnTo>
                      <a:pt x="333" y="217"/>
                    </a:lnTo>
                    <a:lnTo>
                      <a:pt x="333" y="200"/>
                    </a:lnTo>
                    <a:lnTo>
                      <a:pt x="367" y="200"/>
                    </a:lnTo>
                    <a:lnTo>
                      <a:pt x="367" y="167"/>
                    </a:lnTo>
                    <a:lnTo>
                      <a:pt x="383" y="167"/>
                    </a:lnTo>
                    <a:lnTo>
                      <a:pt x="383" y="133"/>
                    </a:lnTo>
                    <a:lnTo>
                      <a:pt x="417" y="133"/>
                    </a:lnTo>
                    <a:lnTo>
                      <a:pt x="417" y="117"/>
                    </a:lnTo>
                    <a:lnTo>
                      <a:pt x="450" y="117"/>
                    </a:lnTo>
                    <a:lnTo>
                      <a:pt x="450" y="83"/>
                    </a:lnTo>
                    <a:lnTo>
                      <a:pt x="467" y="83"/>
                    </a:lnTo>
                    <a:lnTo>
                      <a:pt x="467" y="33"/>
                    </a:lnTo>
                    <a:lnTo>
                      <a:pt x="383" y="33"/>
                    </a:lnTo>
                    <a:lnTo>
                      <a:pt x="3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4357150" y="1511550"/>
                <a:ext cx="183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1" extrusionOk="0">
                    <a:moveTo>
                      <a:pt x="567" y="1"/>
                    </a:moveTo>
                    <a:lnTo>
                      <a:pt x="567" y="34"/>
                    </a:lnTo>
                    <a:lnTo>
                      <a:pt x="534" y="34"/>
                    </a:lnTo>
                    <a:lnTo>
                      <a:pt x="534" y="67"/>
                    </a:lnTo>
                    <a:lnTo>
                      <a:pt x="500" y="67"/>
                    </a:lnTo>
                    <a:lnTo>
                      <a:pt x="500" y="84"/>
                    </a:lnTo>
                    <a:lnTo>
                      <a:pt x="484" y="84"/>
                    </a:lnTo>
                    <a:lnTo>
                      <a:pt x="484" y="117"/>
                    </a:lnTo>
                    <a:lnTo>
                      <a:pt x="450" y="117"/>
                    </a:lnTo>
                    <a:lnTo>
                      <a:pt x="450" y="151"/>
                    </a:lnTo>
                    <a:lnTo>
                      <a:pt x="417" y="151"/>
                    </a:lnTo>
                    <a:lnTo>
                      <a:pt x="417" y="167"/>
                    </a:lnTo>
                    <a:lnTo>
                      <a:pt x="400" y="167"/>
                    </a:lnTo>
                    <a:lnTo>
                      <a:pt x="400" y="201"/>
                    </a:lnTo>
                    <a:lnTo>
                      <a:pt x="367" y="201"/>
                    </a:lnTo>
                    <a:lnTo>
                      <a:pt x="367" y="234"/>
                    </a:lnTo>
                    <a:lnTo>
                      <a:pt x="334" y="234"/>
                    </a:lnTo>
                    <a:lnTo>
                      <a:pt x="334" y="251"/>
                    </a:lnTo>
                    <a:lnTo>
                      <a:pt x="317" y="251"/>
                    </a:lnTo>
                    <a:lnTo>
                      <a:pt x="317" y="284"/>
                    </a:lnTo>
                    <a:lnTo>
                      <a:pt x="284" y="284"/>
                    </a:lnTo>
                    <a:lnTo>
                      <a:pt x="284" y="317"/>
                    </a:lnTo>
                    <a:lnTo>
                      <a:pt x="251" y="317"/>
                    </a:lnTo>
                    <a:lnTo>
                      <a:pt x="251" y="334"/>
                    </a:lnTo>
                    <a:lnTo>
                      <a:pt x="234" y="334"/>
                    </a:lnTo>
                    <a:lnTo>
                      <a:pt x="234" y="367"/>
                    </a:lnTo>
                    <a:lnTo>
                      <a:pt x="201" y="367"/>
                    </a:lnTo>
                    <a:lnTo>
                      <a:pt x="201" y="401"/>
                    </a:lnTo>
                    <a:lnTo>
                      <a:pt x="167" y="401"/>
                    </a:lnTo>
                    <a:lnTo>
                      <a:pt x="167" y="417"/>
                    </a:lnTo>
                    <a:lnTo>
                      <a:pt x="151" y="417"/>
                    </a:lnTo>
                    <a:lnTo>
                      <a:pt x="151" y="451"/>
                    </a:lnTo>
                    <a:lnTo>
                      <a:pt x="117" y="451"/>
                    </a:lnTo>
                    <a:lnTo>
                      <a:pt x="117" y="484"/>
                    </a:lnTo>
                    <a:lnTo>
                      <a:pt x="84" y="484"/>
                    </a:lnTo>
                    <a:lnTo>
                      <a:pt x="84" y="501"/>
                    </a:lnTo>
                    <a:lnTo>
                      <a:pt x="67" y="501"/>
                    </a:lnTo>
                    <a:lnTo>
                      <a:pt x="67" y="534"/>
                    </a:lnTo>
                    <a:lnTo>
                      <a:pt x="34" y="534"/>
                    </a:lnTo>
                    <a:lnTo>
                      <a:pt x="34" y="567"/>
                    </a:lnTo>
                    <a:lnTo>
                      <a:pt x="1" y="567"/>
                    </a:lnTo>
                    <a:lnTo>
                      <a:pt x="1" y="651"/>
                    </a:lnTo>
                    <a:lnTo>
                      <a:pt x="34" y="651"/>
                    </a:lnTo>
                    <a:lnTo>
                      <a:pt x="34" y="667"/>
                    </a:lnTo>
                    <a:lnTo>
                      <a:pt x="67" y="667"/>
                    </a:lnTo>
                    <a:lnTo>
                      <a:pt x="67" y="701"/>
                    </a:lnTo>
                    <a:lnTo>
                      <a:pt x="84" y="701"/>
                    </a:lnTo>
                    <a:lnTo>
                      <a:pt x="84" y="667"/>
                    </a:lnTo>
                    <a:lnTo>
                      <a:pt x="117" y="667"/>
                    </a:lnTo>
                    <a:lnTo>
                      <a:pt x="117" y="651"/>
                    </a:lnTo>
                    <a:lnTo>
                      <a:pt x="151" y="651"/>
                    </a:lnTo>
                    <a:lnTo>
                      <a:pt x="151" y="617"/>
                    </a:lnTo>
                    <a:lnTo>
                      <a:pt x="167" y="617"/>
                    </a:lnTo>
                    <a:lnTo>
                      <a:pt x="167" y="584"/>
                    </a:lnTo>
                    <a:lnTo>
                      <a:pt x="201" y="584"/>
                    </a:lnTo>
                    <a:lnTo>
                      <a:pt x="201" y="567"/>
                    </a:lnTo>
                    <a:lnTo>
                      <a:pt x="234" y="567"/>
                    </a:lnTo>
                    <a:lnTo>
                      <a:pt x="234" y="534"/>
                    </a:lnTo>
                    <a:lnTo>
                      <a:pt x="251" y="534"/>
                    </a:lnTo>
                    <a:lnTo>
                      <a:pt x="251" y="501"/>
                    </a:lnTo>
                    <a:lnTo>
                      <a:pt x="284" y="501"/>
                    </a:lnTo>
                    <a:lnTo>
                      <a:pt x="284" y="484"/>
                    </a:lnTo>
                    <a:lnTo>
                      <a:pt x="317" y="484"/>
                    </a:lnTo>
                    <a:lnTo>
                      <a:pt x="317" y="451"/>
                    </a:lnTo>
                    <a:lnTo>
                      <a:pt x="334" y="451"/>
                    </a:lnTo>
                    <a:lnTo>
                      <a:pt x="334" y="417"/>
                    </a:lnTo>
                    <a:lnTo>
                      <a:pt x="367" y="417"/>
                    </a:lnTo>
                    <a:lnTo>
                      <a:pt x="367" y="401"/>
                    </a:lnTo>
                    <a:lnTo>
                      <a:pt x="400" y="401"/>
                    </a:lnTo>
                    <a:lnTo>
                      <a:pt x="400" y="367"/>
                    </a:lnTo>
                    <a:lnTo>
                      <a:pt x="417" y="367"/>
                    </a:lnTo>
                    <a:lnTo>
                      <a:pt x="417" y="334"/>
                    </a:lnTo>
                    <a:lnTo>
                      <a:pt x="450" y="334"/>
                    </a:lnTo>
                    <a:lnTo>
                      <a:pt x="450" y="317"/>
                    </a:lnTo>
                    <a:lnTo>
                      <a:pt x="484" y="317"/>
                    </a:lnTo>
                    <a:lnTo>
                      <a:pt x="484" y="284"/>
                    </a:lnTo>
                    <a:lnTo>
                      <a:pt x="500" y="284"/>
                    </a:lnTo>
                    <a:lnTo>
                      <a:pt x="500" y="251"/>
                    </a:lnTo>
                    <a:lnTo>
                      <a:pt x="534" y="251"/>
                    </a:lnTo>
                    <a:lnTo>
                      <a:pt x="534" y="234"/>
                    </a:lnTo>
                    <a:lnTo>
                      <a:pt x="567" y="234"/>
                    </a:lnTo>
                    <a:lnTo>
                      <a:pt x="567" y="201"/>
                    </a:lnTo>
                    <a:lnTo>
                      <a:pt x="584" y="201"/>
                    </a:lnTo>
                    <a:lnTo>
                      <a:pt x="584" y="167"/>
                    </a:lnTo>
                    <a:lnTo>
                      <a:pt x="617" y="167"/>
                    </a:lnTo>
                    <a:lnTo>
                      <a:pt x="617" y="151"/>
                    </a:lnTo>
                    <a:lnTo>
                      <a:pt x="650" y="151"/>
                    </a:lnTo>
                    <a:lnTo>
                      <a:pt x="650" y="117"/>
                    </a:lnTo>
                    <a:lnTo>
                      <a:pt x="667" y="117"/>
                    </a:lnTo>
                    <a:lnTo>
                      <a:pt x="667" y="84"/>
                    </a:lnTo>
                    <a:lnTo>
                      <a:pt x="700" y="84"/>
                    </a:lnTo>
                    <a:lnTo>
                      <a:pt x="700" y="67"/>
                    </a:lnTo>
                    <a:lnTo>
                      <a:pt x="734" y="67"/>
                    </a:lnTo>
                    <a:lnTo>
                      <a:pt x="734" y="34"/>
                    </a:lnTo>
                    <a:lnTo>
                      <a:pt x="617" y="34"/>
                    </a:lnTo>
                    <a:lnTo>
                      <a:pt x="6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4368400" y="1517375"/>
                <a:ext cx="237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8" extrusionOk="0">
                    <a:moveTo>
                      <a:pt x="800" y="1"/>
                    </a:moveTo>
                    <a:lnTo>
                      <a:pt x="800" y="18"/>
                    </a:lnTo>
                    <a:lnTo>
                      <a:pt x="784" y="18"/>
                    </a:lnTo>
                    <a:lnTo>
                      <a:pt x="784" y="51"/>
                    </a:lnTo>
                    <a:lnTo>
                      <a:pt x="750" y="51"/>
                    </a:lnTo>
                    <a:lnTo>
                      <a:pt x="750" y="84"/>
                    </a:lnTo>
                    <a:lnTo>
                      <a:pt x="717" y="84"/>
                    </a:lnTo>
                    <a:lnTo>
                      <a:pt x="717" y="101"/>
                    </a:lnTo>
                    <a:lnTo>
                      <a:pt x="700" y="101"/>
                    </a:lnTo>
                    <a:lnTo>
                      <a:pt x="700" y="134"/>
                    </a:lnTo>
                    <a:lnTo>
                      <a:pt x="667" y="134"/>
                    </a:lnTo>
                    <a:lnTo>
                      <a:pt x="667" y="168"/>
                    </a:lnTo>
                    <a:lnTo>
                      <a:pt x="634" y="168"/>
                    </a:lnTo>
                    <a:lnTo>
                      <a:pt x="634" y="184"/>
                    </a:lnTo>
                    <a:lnTo>
                      <a:pt x="617" y="184"/>
                    </a:lnTo>
                    <a:lnTo>
                      <a:pt x="617" y="218"/>
                    </a:lnTo>
                    <a:lnTo>
                      <a:pt x="584" y="218"/>
                    </a:lnTo>
                    <a:lnTo>
                      <a:pt x="584" y="251"/>
                    </a:lnTo>
                    <a:lnTo>
                      <a:pt x="550" y="251"/>
                    </a:lnTo>
                    <a:lnTo>
                      <a:pt x="550" y="268"/>
                    </a:lnTo>
                    <a:lnTo>
                      <a:pt x="534" y="268"/>
                    </a:lnTo>
                    <a:lnTo>
                      <a:pt x="534" y="301"/>
                    </a:lnTo>
                    <a:lnTo>
                      <a:pt x="500" y="301"/>
                    </a:lnTo>
                    <a:lnTo>
                      <a:pt x="500" y="334"/>
                    </a:lnTo>
                    <a:lnTo>
                      <a:pt x="467" y="334"/>
                    </a:lnTo>
                    <a:lnTo>
                      <a:pt x="467" y="351"/>
                    </a:lnTo>
                    <a:lnTo>
                      <a:pt x="450" y="351"/>
                    </a:lnTo>
                    <a:lnTo>
                      <a:pt x="450" y="384"/>
                    </a:lnTo>
                    <a:lnTo>
                      <a:pt x="417" y="384"/>
                    </a:lnTo>
                    <a:lnTo>
                      <a:pt x="417" y="418"/>
                    </a:lnTo>
                    <a:lnTo>
                      <a:pt x="384" y="418"/>
                    </a:lnTo>
                    <a:lnTo>
                      <a:pt x="384" y="434"/>
                    </a:lnTo>
                    <a:lnTo>
                      <a:pt x="367" y="434"/>
                    </a:lnTo>
                    <a:lnTo>
                      <a:pt x="367" y="468"/>
                    </a:lnTo>
                    <a:lnTo>
                      <a:pt x="334" y="468"/>
                    </a:lnTo>
                    <a:lnTo>
                      <a:pt x="334" y="501"/>
                    </a:lnTo>
                    <a:lnTo>
                      <a:pt x="300" y="501"/>
                    </a:lnTo>
                    <a:lnTo>
                      <a:pt x="300" y="518"/>
                    </a:lnTo>
                    <a:lnTo>
                      <a:pt x="284" y="518"/>
                    </a:lnTo>
                    <a:lnTo>
                      <a:pt x="284" y="551"/>
                    </a:lnTo>
                    <a:lnTo>
                      <a:pt x="250" y="551"/>
                    </a:lnTo>
                    <a:lnTo>
                      <a:pt x="250" y="584"/>
                    </a:lnTo>
                    <a:lnTo>
                      <a:pt x="217" y="584"/>
                    </a:lnTo>
                    <a:lnTo>
                      <a:pt x="217" y="601"/>
                    </a:lnTo>
                    <a:lnTo>
                      <a:pt x="200" y="601"/>
                    </a:lnTo>
                    <a:lnTo>
                      <a:pt x="200" y="634"/>
                    </a:lnTo>
                    <a:lnTo>
                      <a:pt x="167" y="634"/>
                    </a:lnTo>
                    <a:lnTo>
                      <a:pt x="167" y="667"/>
                    </a:lnTo>
                    <a:lnTo>
                      <a:pt x="134" y="667"/>
                    </a:lnTo>
                    <a:lnTo>
                      <a:pt x="134" y="684"/>
                    </a:lnTo>
                    <a:lnTo>
                      <a:pt x="117" y="684"/>
                    </a:lnTo>
                    <a:lnTo>
                      <a:pt x="117" y="717"/>
                    </a:lnTo>
                    <a:lnTo>
                      <a:pt x="84" y="717"/>
                    </a:lnTo>
                    <a:lnTo>
                      <a:pt x="84" y="751"/>
                    </a:lnTo>
                    <a:lnTo>
                      <a:pt x="50" y="751"/>
                    </a:lnTo>
                    <a:lnTo>
                      <a:pt x="50" y="767"/>
                    </a:lnTo>
                    <a:lnTo>
                      <a:pt x="34" y="767"/>
                    </a:lnTo>
                    <a:lnTo>
                      <a:pt x="34" y="801"/>
                    </a:lnTo>
                    <a:lnTo>
                      <a:pt x="0" y="801"/>
                    </a:lnTo>
                    <a:lnTo>
                      <a:pt x="0" y="851"/>
                    </a:lnTo>
                    <a:lnTo>
                      <a:pt x="34" y="851"/>
                    </a:lnTo>
                    <a:lnTo>
                      <a:pt x="34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17" y="917"/>
                    </a:lnTo>
                    <a:lnTo>
                      <a:pt x="117" y="884"/>
                    </a:lnTo>
                    <a:lnTo>
                      <a:pt x="134" y="884"/>
                    </a:lnTo>
                    <a:lnTo>
                      <a:pt x="134" y="851"/>
                    </a:lnTo>
                    <a:lnTo>
                      <a:pt x="167" y="851"/>
                    </a:lnTo>
                    <a:lnTo>
                      <a:pt x="167" y="834"/>
                    </a:lnTo>
                    <a:lnTo>
                      <a:pt x="200" y="834"/>
                    </a:lnTo>
                    <a:lnTo>
                      <a:pt x="200" y="801"/>
                    </a:lnTo>
                    <a:lnTo>
                      <a:pt x="217" y="801"/>
                    </a:lnTo>
                    <a:lnTo>
                      <a:pt x="217" y="767"/>
                    </a:lnTo>
                    <a:lnTo>
                      <a:pt x="250" y="767"/>
                    </a:lnTo>
                    <a:lnTo>
                      <a:pt x="250" y="751"/>
                    </a:lnTo>
                    <a:lnTo>
                      <a:pt x="284" y="751"/>
                    </a:lnTo>
                    <a:lnTo>
                      <a:pt x="284" y="717"/>
                    </a:lnTo>
                    <a:lnTo>
                      <a:pt x="300" y="717"/>
                    </a:lnTo>
                    <a:lnTo>
                      <a:pt x="300" y="684"/>
                    </a:lnTo>
                    <a:lnTo>
                      <a:pt x="334" y="684"/>
                    </a:lnTo>
                    <a:lnTo>
                      <a:pt x="334" y="667"/>
                    </a:lnTo>
                    <a:lnTo>
                      <a:pt x="367" y="667"/>
                    </a:lnTo>
                    <a:lnTo>
                      <a:pt x="367" y="634"/>
                    </a:lnTo>
                    <a:lnTo>
                      <a:pt x="384" y="634"/>
                    </a:lnTo>
                    <a:lnTo>
                      <a:pt x="384" y="601"/>
                    </a:lnTo>
                    <a:lnTo>
                      <a:pt x="417" y="601"/>
                    </a:lnTo>
                    <a:lnTo>
                      <a:pt x="417" y="584"/>
                    </a:lnTo>
                    <a:lnTo>
                      <a:pt x="450" y="584"/>
                    </a:lnTo>
                    <a:lnTo>
                      <a:pt x="450" y="551"/>
                    </a:lnTo>
                    <a:lnTo>
                      <a:pt x="467" y="551"/>
                    </a:lnTo>
                    <a:lnTo>
                      <a:pt x="467" y="518"/>
                    </a:lnTo>
                    <a:lnTo>
                      <a:pt x="500" y="518"/>
                    </a:lnTo>
                    <a:lnTo>
                      <a:pt x="500" y="501"/>
                    </a:lnTo>
                    <a:lnTo>
                      <a:pt x="534" y="501"/>
                    </a:lnTo>
                    <a:lnTo>
                      <a:pt x="534" y="468"/>
                    </a:lnTo>
                    <a:lnTo>
                      <a:pt x="550" y="468"/>
                    </a:lnTo>
                    <a:lnTo>
                      <a:pt x="550" y="434"/>
                    </a:lnTo>
                    <a:lnTo>
                      <a:pt x="584" y="434"/>
                    </a:lnTo>
                    <a:lnTo>
                      <a:pt x="584" y="418"/>
                    </a:lnTo>
                    <a:lnTo>
                      <a:pt x="617" y="418"/>
                    </a:lnTo>
                    <a:lnTo>
                      <a:pt x="617" y="384"/>
                    </a:lnTo>
                    <a:lnTo>
                      <a:pt x="634" y="384"/>
                    </a:lnTo>
                    <a:lnTo>
                      <a:pt x="634" y="351"/>
                    </a:lnTo>
                    <a:lnTo>
                      <a:pt x="667" y="351"/>
                    </a:lnTo>
                    <a:lnTo>
                      <a:pt x="667" y="334"/>
                    </a:lnTo>
                    <a:lnTo>
                      <a:pt x="700" y="334"/>
                    </a:lnTo>
                    <a:lnTo>
                      <a:pt x="700" y="301"/>
                    </a:lnTo>
                    <a:lnTo>
                      <a:pt x="717" y="301"/>
                    </a:lnTo>
                    <a:lnTo>
                      <a:pt x="717" y="268"/>
                    </a:lnTo>
                    <a:lnTo>
                      <a:pt x="750" y="268"/>
                    </a:lnTo>
                    <a:lnTo>
                      <a:pt x="750" y="251"/>
                    </a:lnTo>
                    <a:lnTo>
                      <a:pt x="784" y="251"/>
                    </a:lnTo>
                    <a:lnTo>
                      <a:pt x="784" y="218"/>
                    </a:lnTo>
                    <a:lnTo>
                      <a:pt x="800" y="218"/>
                    </a:lnTo>
                    <a:lnTo>
                      <a:pt x="800" y="184"/>
                    </a:lnTo>
                    <a:lnTo>
                      <a:pt x="834" y="184"/>
                    </a:lnTo>
                    <a:lnTo>
                      <a:pt x="834" y="168"/>
                    </a:lnTo>
                    <a:lnTo>
                      <a:pt x="867" y="168"/>
                    </a:lnTo>
                    <a:lnTo>
                      <a:pt x="867" y="134"/>
                    </a:lnTo>
                    <a:lnTo>
                      <a:pt x="884" y="134"/>
                    </a:lnTo>
                    <a:lnTo>
                      <a:pt x="884" y="101"/>
                    </a:lnTo>
                    <a:lnTo>
                      <a:pt x="917" y="101"/>
                    </a:lnTo>
                    <a:lnTo>
                      <a:pt x="917" y="84"/>
                    </a:lnTo>
                    <a:lnTo>
                      <a:pt x="950" y="84"/>
                    </a:lnTo>
                    <a:lnTo>
                      <a:pt x="950" y="18"/>
                    </a:lnTo>
                    <a:lnTo>
                      <a:pt x="884" y="18"/>
                    </a:lnTo>
                    <a:lnTo>
                      <a:pt x="884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380075" y="1523625"/>
                <a:ext cx="28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34" extrusionOk="0">
                    <a:moveTo>
                      <a:pt x="1000" y="1"/>
                    </a:moveTo>
                    <a:lnTo>
                      <a:pt x="1000" y="18"/>
                    </a:lnTo>
                    <a:lnTo>
                      <a:pt x="983" y="18"/>
                    </a:lnTo>
                    <a:lnTo>
                      <a:pt x="983" y="51"/>
                    </a:lnTo>
                    <a:lnTo>
                      <a:pt x="950" y="51"/>
                    </a:lnTo>
                    <a:lnTo>
                      <a:pt x="950" y="84"/>
                    </a:lnTo>
                    <a:lnTo>
                      <a:pt x="916" y="84"/>
                    </a:lnTo>
                    <a:lnTo>
                      <a:pt x="916" y="101"/>
                    </a:lnTo>
                    <a:lnTo>
                      <a:pt x="900" y="101"/>
                    </a:lnTo>
                    <a:lnTo>
                      <a:pt x="900" y="134"/>
                    </a:lnTo>
                    <a:lnTo>
                      <a:pt x="866" y="134"/>
                    </a:lnTo>
                    <a:lnTo>
                      <a:pt x="866" y="168"/>
                    </a:lnTo>
                    <a:lnTo>
                      <a:pt x="833" y="168"/>
                    </a:lnTo>
                    <a:lnTo>
                      <a:pt x="833" y="184"/>
                    </a:lnTo>
                    <a:lnTo>
                      <a:pt x="816" y="184"/>
                    </a:lnTo>
                    <a:lnTo>
                      <a:pt x="816" y="218"/>
                    </a:lnTo>
                    <a:lnTo>
                      <a:pt x="783" y="218"/>
                    </a:lnTo>
                    <a:lnTo>
                      <a:pt x="783" y="251"/>
                    </a:lnTo>
                    <a:lnTo>
                      <a:pt x="750" y="251"/>
                    </a:lnTo>
                    <a:lnTo>
                      <a:pt x="750" y="268"/>
                    </a:lnTo>
                    <a:lnTo>
                      <a:pt x="733" y="268"/>
                    </a:lnTo>
                    <a:lnTo>
                      <a:pt x="733" y="301"/>
                    </a:lnTo>
                    <a:lnTo>
                      <a:pt x="700" y="301"/>
                    </a:lnTo>
                    <a:lnTo>
                      <a:pt x="700" y="334"/>
                    </a:lnTo>
                    <a:lnTo>
                      <a:pt x="667" y="334"/>
                    </a:lnTo>
                    <a:lnTo>
                      <a:pt x="667" y="351"/>
                    </a:lnTo>
                    <a:lnTo>
                      <a:pt x="650" y="351"/>
                    </a:lnTo>
                    <a:lnTo>
                      <a:pt x="650" y="384"/>
                    </a:lnTo>
                    <a:lnTo>
                      <a:pt x="617" y="384"/>
                    </a:lnTo>
                    <a:lnTo>
                      <a:pt x="617" y="417"/>
                    </a:lnTo>
                    <a:lnTo>
                      <a:pt x="583" y="417"/>
                    </a:lnTo>
                    <a:lnTo>
                      <a:pt x="583" y="434"/>
                    </a:lnTo>
                    <a:lnTo>
                      <a:pt x="567" y="434"/>
                    </a:lnTo>
                    <a:lnTo>
                      <a:pt x="567" y="467"/>
                    </a:lnTo>
                    <a:lnTo>
                      <a:pt x="533" y="467"/>
                    </a:lnTo>
                    <a:lnTo>
                      <a:pt x="533" y="501"/>
                    </a:lnTo>
                    <a:lnTo>
                      <a:pt x="500" y="501"/>
                    </a:lnTo>
                    <a:lnTo>
                      <a:pt x="500" y="517"/>
                    </a:lnTo>
                    <a:lnTo>
                      <a:pt x="483" y="517"/>
                    </a:lnTo>
                    <a:lnTo>
                      <a:pt x="483" y="551"/>
                    </a:lnTo>
                    <a:lnTo>
                      <a:pt x="450" y="551"/>
                    </a:lnTo>
                    <a:lnTo>
                      <a:pt x="450" y="584"/>
                    </a:lnTo>
                    <a:lnTo>
                      <a:pt x="417" y="584"/>
                    </a:lnTo>
                    <a:lnTo>
                      <a:pt x="417" y="601"/>
                    </a:lnTo>
                    <a:lnTo>
                      <a:pt x="400" y="601"/>
                    </a:lnTo>
                    <a:lnTo>
                      <a:pt x="400" y="634"/>
                    </a:lnTo>
                    <a:lnTo>
                      <a:pt x="367" y="634"/>
                    </a:lnTo>
                    <a:lnTo>
                      <a:pt x="367" y="667"/>
                    </a:lnTo>
                    <a:lnTo>
                      <a:pt x="333" y="667"/>
                    </a:lnTo>
                    <a:lnTo>
                      <a:pt x="333" y="684"/>
                    </a:lnTo>
                    <a:lnTo>
                      <a:pt x="317" y="684"/>
                    </a:lnTo>
                    <a:lnTo>
                      <a:pt x="317" y="717"/>
                    </a:lnTo>
                    <a:lnTo>
                      <a:pt x="283" y="717"/>
                    </a:lnTo>
                    <a:lnTo>
                      <a:pt x="283" y="751"/>
                    </a:lnTo>
                    <a:lnTo>
                      <a:pt x="250" y="751"/>
                    </a:lnTo>
                    <a:lnTo>
                      <a:pt x="250" y="767"/>
                    </a:lnTo>
                    <a:lnTo>
                      <a:pt x="233" y="767"/>
                    </a:lnTo>
                    <a:lnTo>
                      <a:pt x="233" y="801"/>
                    </a:lnTo>
                    <a:lnTo>
                      <a:pt x="200" y="801"/>
                    </a:lnTo>
                    <a:lnTo>
                      <a:pt x="200" y="834"/>
                    </a:lnTo>
                    <a:lnTo>
                      <a:pt x="167" y="834"/>
                    </a:lnTo>
                    <a:lnTo>
                      <a:pt x="167" y="851"/>
                    </a:lnTo>
                    <a:lnTo>
                      <a:pt x="150" y="851"/>
                    </a:lnTo>
                    <a:lnTo>
                      <a:pt x="150" y="884"/>
                    </a:lnTo>
                    <a:lnTo>
                      <a:pt x="117" y="884"/>
                    </a:lnTo>
                    <a:lnTo>
                      <a:pt x="117" y="917"/>
                    </a:lnTo>
                    <a:lnTo>
                      <a:pt x="83" y="917"/>
                    </a:lnTo>
                    <a:lnTo>
                      <a:pt x="83" y="934"/>
                    </a:lnTo>
                    <a:lnTo>
                      <a:pt x="67" y="934"/>
                    </a:lnTo>
                    <a:lnTo>
                      <a:pt x="67" y="967"/>
                    </a:lnTo>
                    <a:lnTo>
                      <a:pt x="33" y="967"/>
                    </a:lnTo>
                    <a:lnTo>
                      <a:pt x="33" y="1001"/>
                    </a:lnTo>
                    <a:lnTo>
                      <a:pt x="0" y="1001"/>
                    </a:lnTo>
                    <a:lnTo>
                      <a:pt x="0" y="1084"/>
                    </a:lnTo>
                    <a:lnTo>
                      <a:pt x="33" y="1084"/>
                    </a:lnTo>
                    <a:lnTo>
                      <a:pt x="33" y="1101"/>
                    </a:lnTo>
                    <a:lnTo>
                      <a:pt x="67" y="1101"/>
                    </a:lnTo>
                    <a:lnTo>
                      <a:pt x="67" y="1134"/>
                    </a:lnTo>
                    <a:lnTo>
                      <a:pt x="83" y="1134"/>
                    </a:lnTo>
                    <a:lnTo>
                      <a:pt x="83" y="1101"/>
                    </a:lnTo>
                    <a:lnTo>
                      <a:pt x="117" y="1101"/>
                    </a:lnTo>
                    <a:lnTo>
                      <a:pt x="117" y="1084"/>
                    </a:lnTo>
                    <a:lnTo>
                      <a:pt x="150" y="1084"/>
                    </a:lnTo>
                    <a:lnTo>
                      <a:pt x="150" y="1051"/>
                    </a:lnTo>
                    <a:lnTo>
                      <a:pt x="167" y="1051"/>
                    </a:lnTo>
                    <a:lnTo>
                      <a:pt x="167" y="1017"/>
                    </a:lnTo>
                    <a:lnTo>
                      <a:pt x="200" y="1017"/>
                    </a:lnTo>
                    <a:lnTo>
                      <a:pt x="200" y="1001"/>
                    </a:lnTo>
                    <a:lnTo>
                      <a:pt x="233" y="1001"/>
                    </a:lnTo>
                    <a:lnTo>
                      <a:pt x="233" y="967"/>
                    </a:lnTo>
                    <a:lnTo>
                      <a:pt x="250" y="967"/>
                    </a:lnTo>
                    <a:lnTo>
                      <a:pt x="250" y="934"/>
                    </a:lnTo>
                    <a:lnTo>
                      <a:pt x="283" y="934"/>
                    </a:lnTo>
                    <a:lnTo>
                      <a:pt x="283" y="917"/>
                    </a:lnTo>
                    <a:lnTo>
                      <a:pt x="317" y="917"/>
                    </a:lnTo>
                    <a:lnTo>
                      <a:pt x="317" y="884"/>
                    </a:lnTo>
                    <a:lnTo>
                      <a:pt x="333" y="884"/>
                    </a:lnTo>
                    <a:lnTo>
                      <a:pt x="333" y="851"/>
                    </a:lnTo>
                    <a:lnTo>
                      <a:pt x="367" y="851"/>
                    </a:lnTo>
                    <a:lnTo>
                      <a:pt x="367" y="834"/>
                    </a:lnTo>
                    <a:lnTo>
                      <a:pt x="400" y="834"/>
                    </a:lnTo>
                    <a:lnTo>
                      <a:pt x="400" y="801"/>
                    </a:lnTo>
                    <a:lnTo>
                      <a:pt x="417" y="801"/>
                    </a:lnTo>
                    <a:lnTo>
                      <a:pt x="417" y="767"/>
                    </a:lnTo>
                    <a:lnTo>
                      <a:pt x="450" y="767"/>
                    </a:lnTo>
                    <a:lnTo>
                      <a:pt x="450" y="751"/>
                    </a:lnTo>
                    <a:lnTo>
                      <a:pt x="483" y="751"/>
                    </a:lnTo>
                    <a:lnTo>
                      <a:pt x="483" y="717"/>
                    </a:lnTo>
                    <a:lnTo>
                      <a:pt x="500" y="717"/>
                    </a:lnTo>
                    <a:lnTo>
                      <a:pt x="500" y="684"/>
                    </a:lnTo>
                    <a:lnTo>
                      <a:pt x="533" y="684"/>
                    </a:lnTo>
                    <a:lnTo>
                      <a:pt x="533" y="667"/>
                    </a:lnTo>
                    <a:lnTo>
                      <a:pt x="567" y="667"/>
                    </a:lnTo>
                    <a:lnTo>
                      <a:pt x="567" y="634"/>
                    </a:lnTo>
                    <a:lnTo>
                      <a:pt x="583" y="634"/>
                    </a:lnTo>
                    <a:lnTo>
                      <a:pt x="583" y="601"/>
                    </a:lnTo>
                    <a:lnTo>
                      <a:pt x="617" y="601"/>
                    </a:lnTo>
                    <a:lnTo>
                      <a:pt x="617" y="584"/>
                    </a:lnTo>
                    <a:lnTo>
                      <a:pt x="650" y="584"/>
                    </a:lnTo>
                    <a:lnTo>
                      <a:pt x="650" y="551"/>
                    </a:lnTo>
                    <a:lnTo>
                      <a:pt x="667" y="551"/>
                    </a:lnTo>
                    <a:lnTo>
                      <a:pt x="667" y="517"/>
                    </a:lnTo>
                    <a:lnTo>
                      <a:pt x="700" y="517"/>
                    </a:lnTo>
                    <a:lnTo>
                      <a:pt x="700" y="501"/>
                    </a:lnTo>
                    <a:lnTo>
                      <a:pt x="733" y="501"/>
                    </a:lnTo>
                    <a:lnTo>
                      <a:pt x="733" y="467"/>
                    </a:lnTo>
                    <a:lnTo>
                      <a:pt x="750" y="467"/>
                    </a:lnTo>
                    <a:lnTo>
                      <a:pt x="750" y="434"/>
                    </a:lnTo>
                    <a:lnTo>
                      <a:pt x="783" y="434"/>
                    </a:lnTo>
                    <a:lnTo>
                      <a:pt x="783" y="417"/>
                    </a:lnTo>
                    <a:lnTo>
                      <a:pt x="816" y="417"/>
                    </a:lnTo>
                    <a:lnTo>
                      <a:pt x="816" y="384"/>
                    </a:lnTo>
                    <a:lnTo>
                      <a:pt x="833" y="384"/>
                    </a:lnTo>
                    <a:lnTo>
                      <a:pt x="833" y="351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900" y="334"/>
                    </a:lnTo>
                    <a:lnTo>
                      <a:pt x="900" y="301"/>
                    </a:lnTo>
                    <a:lnTo>
                      <a:pt x="916" y="301"/>
                    </a:lnTo>
                    <a:lnTo>
                      <a:pt x="916" y="268"/>
                    </a:lnTo>
                    <a:lnTo>
                      <a:pt x="950" y="268"/>
                    </a:lnTo>
                    <a:lnTo>
                      <a:pt x="950" y="251"/>
                    </a:lnTo>
                    <a:lnTo>
                      <a:pt x="983" y="251"/>
                    </a:lnTo>
                    <a:lnTo>
                      <a:pt x="983" y="218"/>
                    </a:lnTo>
                    <a:lnTo>
                      <a:pt x="1000" y="218"/>
                    </a:lnTo>
                    <a:lnTo>
                      <a:pt x="1000" y="184"/>
                    </a:lnTo>
                    <a:lnTo>
                      <a:pt x="1033" y="184"/>
                    </a:lnTo>
                    <a:lnTo>
                      <a:pt x="1033" y="168"/>
                    </a:lnTo>
                    <a:lnTo>
                      <a:pt x="1066" y="168"/>
                    </a:lnTo>
                    <a:lnTo>
                      <a:pt x="1066" y="134"/>
                    </a:lnTo>
                    <a:lnTo>
                      <a:pt x="1083" y="134"/>
                    </a:lnTo>
                    <a:lnTo>
                      <a:pt x="1083" y="101"/>
                    </a:lnTo>
                    <a:lnTo>
                      <a:pt x="1116" y="101"/>
                    </a:lnTo>
                    <a:lnTo>
                      <a:pt x="1116" y="84"/>
                    </a:lnTo>
                    <a:lnTo>
                      <a:pt x="1150" y="84"/>
                    </a:lnTo>
                    <a:lnTo>
                      <a:pt x="1150" y="18"/>
                    </a:lnTo>
                    <a:lnTo>
                      <a:pt x="1083" y="18"/>
                    </a:lnTo>
                    <a:lnTo>
                      <a:pt x="10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398400" y="1529875"/>
                <a:ext cx="26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01" extrusionOk="0">
                    <a:moveTo>
                      <a:pt x="933" y="1"/>
                    </a:moveTo>
                    <a:lnTo>
                      <a:pt x="933" y="18"/>
                    </a:lnTo>
                    <a:lnTo>
                      <a:pt x="917" y="18"/>
                    </a:lnTo>
                    <a:lnTo>
                      <a:pt x="917" y="51"/>
                    </a:lnTo>
                    <a:lnTo>
                      <a:pt x="883" y="51"/>
                    </a:lnTo>
                    <a:lnTo>
                      <a:pt x="883" y="84"/>
                    </a:lnTo>
                    <a:lnTo>
                      <a:pt x="850" y="84"/>
                    </a:lnTo>
                    <a:lnTo>
                      <a:pt x="850" y="101"/>
                    </a:lnTo>
                    <a:lnTo>
                      <a:pt x="833" y="101"/>
                    </a:lnTo>
                    <a:lnTo>
                      <a:pt x="833" y="134"/>
                    </a:lnTo>
                    <a:lnTo>
                      <a:pt x="800" y="134"/>
                    </a:lnTo>
                    <a:lnTo>
                      <a:pt x="800" y="167"/>
                    </a:lnTo>
                    <a:lnTo>
                      <a:pt x="767" y="167"/>
                    </a:lnTo>
                    <a:lnTo>
                      <a:pt x="767" y="184"/>
                    </a:lnTo>
                    <a:lnTo>
                      <a:pt x="750" y="184"/>
                    </a:lnTo>
                    <a:lnTo>
                      <a:pt x="750" y="217"/>
                    </a:lnTo>
                    <a:lnTo>
                      <a:pt x="717" y="217"/>
                    </a:lnTo>
                    <a:lnTo>
                      <a:pt x="717" y="251"/>
                    </a:lnTo>
                    <a:lnTo>
                      <a:pt x="683" y="251"/>
                    </a:lnTo>
                    <a:lnTo>
                      <a:pt x="683" y="267"/>
                    </a:lnTo>
                    <a:lnTo>
                      <a:pt x="667" y="267"/>
                    </a:lnTo>
                    <a:lnTo>
                      <a:pt x="667" y="301"/>
                    </a:lnTo>
                    <a:lnTo>
                      <a:pt x="633" y="301"/>
                    </a:lnTo>
                    <a:lnTo>
                      <a:pt x="633" y="334"/>
                    </a:lnTo>
                    <a:lnTo>
                      <a:pt x="600" y="334"/>
                    </a:lnTo>
                    <a:lnTo>
                      <a:pt x="600" y="351"/>
                    </a:lnTo>
                    <a:lnTo>
                      <a:pt x="583" y="351"/>
                    </a:lnTo>
                    <a:lnTo>
                      <a:pt x="583" y="384"/>
                    </a:lnTo>
                    <a:lnTo>
                      <a:pt x="550" y="384"/>
                    </a:lnTo>
                    <a:lnTo>
                      <a:pt x="550" y="417"/>
                    </a:lnTo>
                    <a:lnTo>
                      <a:pt x="517" y="417"/>
                    </a:lnTo>
                    <a:lnTo>
                      <a:pt x="517" y="434"/>
                    </a:lnTo>
                    <a:lnTo>
                      <a:pt x="500" y="434"/>
                    </a:lnTo>
                    <a:lnTo>
                      <a:pt x="500" y="467"/>
                    </a:lnTo>
                    <a:lnTo>
                      <a:pt x="467" y="467"/>
                    </a:lnTo>
                    <a:lnTo>
                      <a:pt x="467" y="501"/>
                    </a:lnTo>
                    <a:lnTo>
                      <a:pt x="433" y="501"/>
                    </a:lnTo>
                    <a:lnTo>
                      <a:pt x="433" y="517"/>
                    </a:lnTo>
                    <a:lnTo>
                      <a:pt x="417" y="517"/>
                    </a:lnTo>
                    <a:lnTo>
                      <a:pt x="417" y="551"/>
                    </a:lnTo>
                    <a:lnTo>
                      <a:pt x="383" y="551"/>
                    </a:lnTo>
                    <a:lnTo>
                      <a:pt x="383" y="584"/>
                    </a:lnTo>
                    <a:lnTo>
                      <a:pt x="350" y="584"/>
                    </a:lnTo>
                    <a:lnTo>
                      <a:pt x="350" y="601"/>
                    </a:lnTo>
                    <a:lnTo>
                      <a:pt x="333" y="601"/>
                    </a:lnTo>
                    <a:lnTo>
                      <a:pt x="333" y="634"/>
                    </a:lnTo>
                    <a:lnTo>
                      <a:pt x="300" y="634"/>
                    </a:lnTo>
                    <a:lnTo>
                      <a:pt x="300" y="667"/>
                    </a:lnTo>
                    <a:lnTo>
                      <a:pt x="267" y="667"/>
                    </a:lnTo>
                    <a:lnTo>
                      <a:pt x="267" y="684"/>
                    </a:lnTo>
                    <a:lnTo>
                      <a:pt x="250" y="684"/>
                    </a:lnTo>
                    <a:lnTo>
                      <a:pt x="250" y="717"/>
                    </a:lnTo>
                    <a:lnTo>
                      <a:pt x="217" y="717"/>
                    </a:lnTo>
                    <a:lnTo>
                      <a:pt x="217" y="751"/>
                    </a:lnTo>
                    <a:lnTo>
                      <a:pt x="183" y="751"/>
                    </a:lnTo>
                    <a:lnTo>
                      <a:pt x="183" y="767"/>
                    </a:lnTo>
                    <a:lnTo>
                      <a:pt x="167" y="767"/>
                    </a:lnTo>
                    <a:lnTo>
                      <a:pt x="167" y="801"/>
                    </a:lnTo>
                    <a:lnTo>
                      <a:pt x="133" y="801"/>
                    </a:lnTo>
                    <a:lnTo>
                      <a:pt x="133" y="834"/>
                    </a:lnTo>
                    <a:lnTo>
                      <a:pt x="100" y="834"/>
                    </a:lnTo>
                    <a:lnTo>
                      <a:pt x="100" y="851"/>
                    </a:lnTo>
                    <a:lnTo>
                      <a:pt x="83" y="851"/>
                    </a:lnTo>
                    <a:lnTo>
                      <a:pt x="83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7" y="917"/>
                    </a:lnTo>
                    <a:lnTo>
                      <a:pt x="17" y="934"/>
                    </a:lnTo>
                    <a:lnTo>
                      <a:pt x="0" y="934"/>
                    </a:lnTo>
                    <a:lnTo>
                      <a:pt x="0" y="1001"/>
                    </a:lnTo>
                    <a:lnTo>
                      <a:pt x="100" y="1001"/>
                    </a:lnTo>
                    <a:lnTo>
                      <a:pt x="100" y="967"/>
                    </a:lnTo>
                    <a:lnTo>
                      <a:pt x="133" y="967"/>
                    </a:lnTo>
                    <a:lnTo>
                      <a:pt x="133" y="934"/>
                    </a:lnTo>
                    <a:lnTo>
                      <a:pt x="167" y="934"/>
                    </a:lnTo>
                    <a:lnTo>
                      <a:pt x="167" y="917"/>
                    </a:lnTo>
                    <a:lnTo>
                      <a:pt x="183" y="917"/>
                    </a:lnTo>
                    <a:lnTo>
                      <a:pt x="183" y="884"/>
                    </a:lnTo>
                    <a:lnTo>
                      <a:pt x="217" y="884"/>
                    </a:lnTo>
                    <a:lnTo>
                      <a:pt x="217" y="851"/>
                    </a:lnTo>
                    <a:lnTo>
                      <a:pt x="250" y="851"/>
                    </a:lnTo>
                    <a:lnTo>
                      <a:pt x="250" y="834"/>
                    </a:lnTo>
                    <a:lnTo>
                      <a:pt x="267" y="834"/>
                    </a:lnTo>
                    <a:lnTo>
                      <a:pt x="267" y="801"/>
                    </a:lnTo>
                    <a:lnTo>
                      <a:pt x="300" y="801"/>
                    </a:lnTo>
                    <a:lnTo>
                      <a:pt x="300" y="767"/>
                    </a:lnTo>
                    <a:lnTo>
                      <a:pt x="333" y="767"/>
                    </a:lnTo>
                    <a:lnTo>
                      <a:pt x="333" y="751"/>
                    </a:lnTo>
                    <a:lnTo>
                      <a:pt x="350" y="751"/>
                    </a:lnTo>
                    <a:lnTo>
                      <a:pt x="350" y="717"/>
                    </a:lnTo>
                    <a:lnTo>
                      <a:pt x="383" y="717"/>
                    </a:lnTo>
                    <a:lnTo>
                      <a:pt x="383" y="684"/>
                    </a:lnTo>
                    <a:lnTo>
                      <a:pt x="417" y="684"/>
                    </a:lnTo>
                    <a:lnTo>
                      <a:pt x="417" y="667"/>
                    </a:lnTo>
                    <a:lnTo>
                      <a:pt x="433" y="667"/>
                    </a:lnTo>
                    <a:lnTo>
                      <a:pt x="433" y="634"/>
                    </a:lnTo>
                    <a:lnTo>
                      <a:pt x="467" y="634"/>
                    </a:lnTo>
                    <a:lnTo>
                      <a:pt x="467" y="601"/>
                    </a:lnTo>
                    <a:lnTo>
                      <a:pt x="500" y="601"/>
                    </a:lnTo>
                    <a:lnTo>
                      <a:pt x="500" y="584"/>
                    </a:lnTo>
                    <a:lnTo>
                      <a:pt x="517" y="584"/>
                    </a:lnTo>
                    <a:lnTo>
                      <a:pt x="517" y="551"/>
                    </a:lnTo>
                    <a:lnTo>
                      <a:pt x="550" y="551"/>
                    </a:lnTo>
                    <a:lnTo>
                      <a:pt x="550" y="517"/>
                    </a:lnTo>
                    <a:lnTo>
                      <a:pt x="583" y="517"/>
                    </a:lnTo>
                    <a:lnTo>
                      <a:pt x="583" y="501"/>
                    </a:lnTo>
                    <a:lnTo>
                      <a:pt x="600" y="501"/>
                    </a:lnTo>
                    <a:lnTo>
                      <a:pt x="600" y="467"/>
                    </a:lnTo>
                    <a:lnTo>
                      <a:pt x="633" y="467"/>
                    </a:lnTo>
                    <a:lnTo>
                      <a:pt x="633" y="434"/>
                    </a:lnTo>
                    <a:lnTo>
                      <a:pt x="667" y="434"/>
                    </a:lnTo>
                    <a:lnTo>
                      <a:pt x="667" y="417"/>
                    </a:lnTo>
                    <a:lnTo>
                      <a:pt x="683" y="417"/>
                    </a:lnTo>
                    <a:lnTo>
                      <a:pt x="683" y="384"/>
                    </a:lnTo>
                    <a:lnTo>
                      <a:pt x="717" y="384"/>
                    </a:lnTo>
                    <a:lnTo>
                      <a:pt x="717" y="351"/>
                    </a:lnTo>
                    <a:lnTo>
                      <a:pt x="750" y="351"/>
                    </a:lnTo>
                    <a:lnTo>
                      <a:pt x="750" y="334"/>
                    </a:lnTo>
                    <a:lnTo>
                      <a:pt x="767" y="334"/>
                    </a:lnTo>
                    <a:lnTo>
                      <a:pt x="767" y="301"/>
                    </a:lnTo>
                    <a:lnTo>
                      <a:pt x="800" y="301"/>
                    </a:lnTo>
                    <a:lnTo>
                      <a:pt x="800" y="267"/>
                    </a:lnTo>
                    <a:lnTo>
                      <a:pt x="833" y="267"/>
                    </a:lnTo>
                    <a:lnTo>
                      <a:pt x="833" y="251"/>
                    </a:lnTo>
                    <a:lnTo>
                      <a:pt x="850" y="251"/>
                    </a:lnTo>
                    <a:lnTo>
                      <a:pt x="850" y="217"/>
                    </a:lnTo>
                    <a:lnTo>
                      <a:pt x="883" y="217"/>
                    </a:lnTo>
                    <a:lnTo>
                      <a:pt x="883" y="184"/>
                    </a:lnTo>
                    <a:lnTo>
                      <a:pt x="917" y="184"/>
                    </a:lnTo>
                    <a:lnTo>
                      <a:pt x="917" y="167"/>
                    </a:lnTo>
                    <a:lnTo>
                      <a:pt x="933" y="167"/>
                    </a:lnTo>
                    <a:lnTo>
                      <a:pt x="933" y="134"/>
                    </a:lnTo>
                    <a:lnTo>
                      <a:pt x="967" y="134"/>
                    </a:lnTo>
                    <a:lnTo>
                      <a:pt x="967" y="101"/>
                    </a:lnTo>
                    <a:lnTo>
                      <a:pt x="1000" y="101"/>
                    </a:lnTo>
                    <a:lnTo>
                      <a:pt x="1000" y="84"/>
                    </a:lnTo>
                    <a:lnTo>
                      <a:pt x="1017" y="84"/>
                    </a:lnTo>
                    <a:lnTo>
                      <a:pt x="1017" y="51"/>
                    </a:lnTo>
                    <a:lnTo>
                      <a:pt x="1050" y="51"/>
                    </a:lnTo>
                    <a:lnTo>
                      <a:pt x="1050" y="18"/>
                    </a:lnTo>
                    <a:lnTo>
                      <a:pt x="1000" y="18"/>
                    </a:lnTo>
                    <a:lnTo>
                      <a:pt x="10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155125" y="157195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700" y="1"/>
                    </a:moveTo>
                    <a:lnTo>
                      <a:pt x="700" y="34"/>
                    </a:lnTo>
                    <a:lnTo>
                      <a:pt x="667" y="34"/>
                    </a:lnTo>
                    <a:lnTo>
                      <a:pt x="667" y="67"/>
                    </a:lnTo>
                    <a:lnTo>
                      <a:pt x="650" y="67"/>
                    </a:lnTo>
                    <a:lnTo>
                      <a:pt x="650" y="84"/>
                    </a:lnTo>
                    <a:lnTo>
                      <a:pt x="617" y="84"/>
                    </a:lnTo>
                    <a:lnTo>
                      <a:pt x="617" y="117"/>
                    </a:lnTo>
                    <a:lnTo>
                      <a:pt x="583" y="117"/>
                    </a:lnTo>
                    <a:lnTo>
                      <a:pt x="583" y="151"/>
                    </a:lnTo>
                    <a:lnTo>
                      <a:pt x="567" y="151"/>
                    </a:lnTo>
                    <a:lnTo>
                      <a:pt x="567" y="167"/>
                    </a:lnTo>
                    <a:lnTo>
                      <a:pt x="533" y="167"/>
                    </a:lnTo>
                    <a:lnTo>
                      <a:pt x="533" y="201"/>
                    </a:lnTo>
                    <a:lnTo>
                      <a:pt x="500" y="201"/>
                    </a:lnTo>
                    <a:lnTo>
                      <a:pt x="500" y="234"/>
                    </a:lnTo>
                    <a:lnTo>
                      <a:pt x="483" y="234"/>
                    </a:lnTo>
                    <a:lnTo>
                      <a:pt x="483" y="251"/>
                    </a:lnTo>
                    <a:lnTo>
                      <a:pt x="450" y="251"/>
                    </a:lnTo>
                    <a:lnTo>
                      <a:pt x="450" y="284"/>
                    </a:lnTo>
                    <a:lnTo>
                      <a:pt x="417" y="284"/>
                    </a:lnTo>
                    <a:lnTo>
                      <a:pt x="417" y="317"/>
                    </a:lnTo>
                    <a:lnTo>
                      <a:pt x="400" y="317"/>
                    </a:lnTo>
                    <a:lnTo>
                      <a:pt x="400" y="334"/>
                    </a:lnTo>
                    <a:lnTo>
                      <a:pt x="367" y="334"/>
                    </a:lnTo>
                    <a:lnTo>
                      <a:pt x="367" y="367"/>
                    </a:lnTo>
                    <a:lnTo>
                      <a:pt x="333" y="367"/>
                    </a:lnTo>
                    <a:lnTo>
                      <a:pt x="333" y="401"/>
                    </a:lnTo>
                    <a:lnTo>
                      <a:pt x="317" y="401"/>
                    </a:lnTo>
                    <a:lnTo>
                      <a:pt x="317" y="417"/>
                    </a:lnTo>
                    <a:lnTo>
                      <a:pt x="283" y="417"/>
                    </a:lnTo>
                    <a:lnTo>
                      <a:pt x="283" y="451"/>
                    </a:lnTo>
                    <a:lnTo>
                      <a:pt x="250" y="451"/>
                    </a:lnTo>
                    <a:lnTo>
                      <a:pt x="250" y="484"/>
                    </a:lnTo>
                    <a:lnTo>
                      <a:pt x="233" y="484"/>
                    </a:lnTo>
                    <a:lnTo>
                      <a:pt x="233" y="501"/>
                    </a:lnTo>
                    <a:lnTo>
                      <a:pt x="200" y="501"/>
                    </a:lnTo>
                    <a:lnTo>
                      <a:pt x="200" y="534"/>
                    </a:lnTo>
                    <a:lnTo>
                      <a:pt x="167" y="534"/>
                    </a:lnTo>
                    <a:lnTo>
                      <a:pt x="167" y="567"/>
                    </a:lnTo>
                    <a:lnTo>
                      <a:pt x="150" y="567"/>
                    </a:lnTo>
                    <a:lnTo>
                      <a:pt x="150" y="584"/>
                    </a:lnTo>
                    <a:lnTo>
                      <a:pt x="117" y="584"/>
                    </a:lnTo>
                    <a:lnTo>
                      <a:pt x="117" y="617"/>
                    </a:lnTo>
                    <a:lnTo>
                      <a:pt x="83" y="617"/>
                    </a:lnTo>
                    <a:lnTo>
                      <a:pt x="83" y="651"/>
                    </a:lnTo>
                    <a:lnTo>
                      <a:pt x="67" y="651"/>
                    </a:lnTo>
                    <a:lnTo>
                      <a:pt x="67" y="667"/>
                    </a:lnTo>
                    <a:lnTo>
                      <a:pt x="33" y="667"/>
                    </a:lnTo>
                    <a:lnTo>
                      <a:pt x="33" y="734"/>
                    </a:lnTo>
                    <a:lnTo>
                      <a:pt x="0" y="734"/>
                    </a:lnTo>
                    <a:lnTo>
                      <a:pt x="0" y="784"/>
                    </a:lnTo>
                    <a:lnTo>
                      <a:pt x="67" y="784"/>
                    </a:lnTo>
                    <a:lnTo>
                      <a:pt x="67" y="751"/>
                    </a:lnTo>
                    <a:lnTo>
                      <a:pt x="83" y="751"/>
                    </a:lnTo>
                    <a:lnTo>
                      <a:pt x="83" y="734"/>
                    </a:lnTo>
                    <a:lnTo>
                      <a:pt x="117" y="734"/>
                    </a:lnTo>
                    <a:lnTo>
                      <a:pt x="117" y="701"/>
                    </a:lnTo>
                    <a:lnTo>
                      <a:pt x="167" y="701"/>
                    </a:lnTo>
                    <a:lnTo>
                      <a:pt x="167" y="667"/>
                    </a:lnTo>
                    <a:lnTo>
                      <a:pt x="200" y="667"/>
                    </a:lnTo>
                    <a:lnTo>
                      <a:pt x="200" y="651"/>
                    </a:lnTo>
                    <a:lnTo>
                      <a:pt x="250" y="651"/>
                    </a:lnTo>
                    <a:lnTo>
                      <a:pt x="250" y="617"/>
                    </a:lnTo>
                    <a:lnTo>
                      <a:pt x="283" y="617"/>
                    </a:lnTo>
                    <a:lnTo>
                      <a:pt x="283" y="584"/>
                    </a:lnTo>
                    <a:lnTo>
                      <a:pt x="317" y="584"/>
                    </a:lnTo>
                    <a:lnTo>
                      <a:pt x="317" y="567"/>
                    </a:lnTo>
                    <a:lnTo>
                      <a:pt x="367" y="567"/>
                    </a:lnTo>
                    <a:lnTo>
                      <a:pt x="367" y="534"/>
                    </a:lnTo>
                    <a:lnTo>
                      <a:pt x="400" y="534"/>
                    </a:lnTo>
                    <a:lnTo>
                      <a:pt x="400" y="501"/>
                    </a:lnTo>
                    <a:lnTo>
                      <a:pt x="450" y="501"/>
                    </a:lnTo>
                    <a:lnTo>
                      <a:pt x="450" y="484"/>
                    </a:lnTo>
                    <a:lnTo>
                      <a:pt x="483" y="484"/>
                    </a:lnTo>
                    <a:lnTo>
                      <a:pt x="483" y="451"/>
                    </a:lnTo>
                    <a:lnTo>
                      <a:pt x="500" y="451"/>
                    </a:lnTo>
                    <a:lnTo>
                      <a:pt x="500" y="417"/>
                    </a:lnTo>
                    <a:lnTo>
                      <a:pt x="533" y="417"/>
                    </a:lnTo>
                    <a:lnTo>
                      <a:pt x="533" y="401"/>
                    </a:lnTo>
                    <a:lnTo>
                      <a:pt x="567" y="401"/>
                    </a:lnTo>
                    <a:lnTo>
                      <a:pt x="567" y="367"/>
                    </a:lnTo>
                    <a:lnTo>
                      <a:pt x="583" y="367"/>
                    </a:lnTo>
                    <a:lnTo>
                      <a:pt x="583" y="334"/>
                    </a:lnTo>
                    <a:lnTo>
                      <a:pt x="617" y="334"/>
                    </a:lnTo>
                    <a:lnTo>
                      <a:pt x="617" y="317"/>
                    </a:lnTo>
                    <a:lnTo>
                      <a:pt x="650" y="317"/>
                    </a:lnTo>
                    <a:lnTo>
                      <a:pt x="650" y="284"/>
                    </a:lnTo>
                    <a:lnTo>
                      <a:pt x="667" y="284"/>
                    </a:lnTo>
                    <a:lnTo>
                      <a:pt x="667" y="251"/>
                    </a:lnTo>
                    <a:lnTo>
                      <a:pt x="700" y="251"/>
                    </a:lnTo>
                    <a:lnTo>
                      <a:pt x="700" y="234"/>
                    </a:lnTo>
                    <a:lnTo>
                      <a:pt x="733" y="234"/>
                    </a:lnTo>
                    <a:lnTo>
                      <a:pt x="733" y="201"/>
                    </a:lnTo>
                    <a:lnTo>
                      <a:pt x="750" y="201"/>
                    </a:lnTo>
                    <a:lnTo>
                      <a:pt x="750" y="167"/>
                    </a:lnTo>
                    <a:lnTo>
                      <a:pt x="783" y="167"/>
                    </a:lnTo>
                    <a:lnTo>
                      <a:pt x="783" y="151"/>
                    </a:lnTo>
                    <a:lnTo>
                      <a:pt x="817" y="151"/>
                    </a:lnTo>
                    <a:lnTo>
                      <a:pt x="817" y="67"/>
                    </a:lnTo>
                    <a:lnTo>
                      <a:pt x="783" y="67"/>
                    </a:lnTo>
                    <a:lnTo>
                      <a:pt x="783" y="34"/>
                    </a:lnTo>
                    <a:lnTo>
                      <a:pt x="750" y="34"/>
                    </a:lnTo>
                    <a:lnTo>
                      <a:pt x="7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190100" y="1512400"/>
                <a:ext cx="242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7" extrusionOk="0">
                    <a:moveTo>
                      <a:pt x="934" y="0"/>
                    </a:moveTo>
                    <a:lnTo>
                      <a:pt x="934" y="33"/>
                    </a:lnTo>
                    <a:lnTo>
                      <a:pt x="884" y="33"/>
                    </a:lnTo>
                    <a:lnTo>
                      <a:pt x="884" y="50"/>
                    </a:lnTo>
                    <a:lnTo>
                      <a:pt x="851" y="50"/>
                    </a:lnTo>
                    <a:lnTo>
                      <a:pt x="851" y="83"/>
                    </a:lnTo>
                    <a:lnTo>
                      <a:pt x="834" y="83"/>
                    </a:lnTo>
                    <a:lnTo>
                      <a:pt x="834" y="117"/>
                    </a:lnTo>
                    <a:lnTo>
                      <a:pt x="801" y="117"/>
                    </a:lnTo>
                    <a:lnTo>
                      <a:pt x="801" y="133"/>
                    </a:lnTo>
                    <a:lnTo>
                      <a:pt x="767" y="133"/>
                    </a:lnTo>
                    <a:lnTo>
                      <a:pt x="767" y="167"/>
                    </a:lnTo>
                    <a:lnTo>
                      <a:pt x="751" y="167"/>
                    </a:lnTo>
                    <a:lnTo>
                      <a:pt x="751" y="200"/>
                    </a:lnTo>
                    <a:lnTo>
                      <a:pt x="717" y="200"/>
                    </a:lnTo>
                    <a:lnTo>
                      <a:pt x="717" y="217"/>
                    </a:lnTo>
                    <a:lnTo>
                      <a:pt x="684" y="217"/>
                    </a:lnTo>
                    <a:lnTo>
                      <a:pt x="684" y="250"/>
                    </a:lnTo>
                    <a:lnTo>
                      <a:pt x="667" y="250"/>
                    </a:lnTo>
                    <a:lnTo>
                      <a:pt x="667" y="283"/>
                    </a:lnTo>
                    <a:lnTo>
                      <a:pt x="634" y="283"/>
                    </a:lnTo>
                    <a:lnTo>
                      <a:pt x="634" y="300"/>
                    </a:lnTo>
                    <a:lnTo>
                      <a:pt x="601" y="300"/>
                    </a:lnTo>
                    <a:lnTo>
                      <a:pt x="601" y="333"/>
                    </a:lnTo>
                    <a:lnTo>
                      <a:pt x="584" y="333"/>
                    </a:lnTo>
                    <a:lnTo>
                      <a:pt x="584" y="367"/>
                    </a:lnTo>
                    <a:lnTo>
                      <a:pt x="551" y="367"/>
                    </a:lnTo>
                    <a:lnTo>
                      <a:pt x="551" y="383"/>
                    </a:lnTo>
                    <a:lnTo>
                      <a:pt x="501" y="383"/>
                    </a:lnTo>
                    <a:lnTo>
                      <a:pt x="501" y="417"/>
                    </a:lnTo>
                    <a:lnTo>
                      <a:pt x="467" y="417"/>
                    </a:lnTo>
                    <a:lnTo>
                      <a:pt x="467" y="450"/>
                    </a:lnTo>
                    <a:lnTo>
                      <a:pt x="434" y="450"/>
                    </a:lnTo>
                    <a:lnTo>
                      <a:pt x="434" y="467"/>
                    </a:lnTo>
                    <a:lnTo>
                      <a:pt x="417" y="467"/>
                    </a:lnTo>
                    <a:lnTo>
                      <a:pt x="417" y="500"/>
                    </a:lnTo>
                    <a:lnTo>
                      <a:pt x="384" y="500"/>
                    </a:lnTo>
                    <a:lnTo>
                      <a:pt x="384" y="550"/>
                    </a:lnTo>
                    <a:lnTo>
                      <a:pt x="351" y="550"/>
                    </a:lnTo>
                    <a:lnTo>
                      <a:pt x="351" y="583"/>
                    </a:lnTo>
                    <a:lnTo>
                      <a:pt x="334" y="583"/>
                    </a:lnTo>
                    <a:lnTo>
                      <a:pt x="334" y="617"/>
                    </a:lnTo>
                    <a:lnTo>
                      <a:pt x="301" y="617"/>
                    </a:lnTo>
                    <a:lnTo>
                      <a:pt x="301" y="633"/>
                    </a:lnTo>
                    <a:lnTo>
                      <a:pt x="267" y="633"/>
                    </a:lnTo>
                    <a:lnTo>
                      <a:pt x="267" y="667"/>
                    </a:lnTo>
                    <a:lnTo>
                      <a:pt x="251" y="667"/>
                    </a:lnTo>
                    <a:lnTo>
                      <a:pt x="251" y="700"/>
                    </a:lnTo>
                    <a:lnTo>
                      <a:pt x="217" y="700"/>
                    </a:lnTo>
                    <a:lnTo>
                      <a:pt x="217" y="717"/>
                    </a:lnTo>
                    <a:lnTo>
                      <a:pt x="184" y="717"/>
                    </a:lnTo>
                    <a:lnTo>
                      <a:pt x="184" y="750"/>
                    </a:lnTo>
                    <a:lnTo>
                      <a:pt x="167" y="750"/>
                    </a:lnTo>
                    <a:lnTo>
                      <a:pt x="167" y="783"/>
                    </a:lnTo>
                    <a:lnTo>
                      <a:pt x="134" y="783"/>
                    </a:lnTo>
                    <a:lnTo>
                      <a:pt x="134" y="800"/>
                    </a:lnTo>
                    <a:lnTo>
                      <a:pt x="101" y="800"/>
                    </a:lnTo>
                    <a:lnTo>
                      <a:pt x="101" y="833"/>
                    </a:lnTo>
                    <a:lnTo>
                      <a:pt x="84" y="833"/>
                    </a:lnTo>
                    <a:lnTo>
                      <a:pt x="84" y="866"/>
                    </a:lnTo>
                    <a:lnTo>
                      <a:pt x="51" y="866"/>
                    </a:lnTo>
                    <a:lnTo>
                      <a:pt x="51" y="883"/>
                    </a:lnTo>
                    <a:lnTo>
                      <a:pt x="17" y="883"/>
                    </a:lnTo>
                    <a:lnTo>
                      <a:pt x="17" y="950"/>
                    </a:lnTo>
                    <a:lnTo>
                      <a:pt x="1" y="950"/>
                    </a:lnTo>
                    <a:lnTo>
                      <a:pt x="1" y="966"/>
                    </a:lnTo>
                    <a:lnTo>
                      <a:pt x="51" y="966"/>
                    </a:lnTo>
                    <a:lnTo>
                      <a:pt x="51" y="950"/>
                    </a:lnTo>
                    <a:lnTo>
                      <a:pt x="84" y="950"/>
                    </a:lnTo>
                    <a:lnTo>
                      <a:pt x="84" y="916"/>
                    </a:lnTo>
                    <a:lnTo>
                      <a:pt x="101" y="916"/>
                    </a:lnTo>
                    <a:lnTo>
                      <a:pt x="101" y="883"/>
                    </a:lnTo>
                    <a:lnTo>
                      <a:pt x="134" y="883"/>
                    </a:lnTo>
                    <a:lnTo>
                      <a:pt x="134" y="866"/>
                    </a:lnTo>
                    <a:lnTo>
                      <a:pt x="167" y="866"/>
                    </a:lnTo>
                    <a:lnTo>
                      <a:pt x="167" y="833"/>
                    </a:lnTo>
                    <a:lnTo>
                      <a:pt x="184" y="833"/>
                    </a:lnTo>
                    <a:lnTo>
                      <a:pt x="184" y="800"/>
                    </a:lnTo>
                    <a:lnTo>
                      <a:pt x="217" y="800"/>
                    </a:lnTo>
                    <a:lnTo>
                      <a:pt x="217" y="783"/>
                    </a:lnTo>
                    <a:lnTo>
                      <a:pt x="251" y="783"/>
                    </a:lnTo>
                    <a:lnTo>
                      <a:pt x="251" y="750"/>
                    </a:lnTo>
                    <a:lnTo>
                      <a:pt x="267" y="750"/>
                    </a:lnTo>
                    <a:lnTo>
                      <a:pt x="267" y="717"/>
                    </a:lnTo>
                    <a:lnTo>
                      <a:pt x="301" y="717"/>
                    </a:lnTo>
                    <a:lnTo>
                      <a:pt x="301" y="700"/>
                    </a:lnTo>
                    <a:lnTo>
                      <a:pt x="334" y="700"/>
                    </a:lnTo>
                    <a:lnTo>
                      <a:pt x="334" y="667"/>
                    </a:lnTo>
                    <a:lnTo>
                      <a:pt x="351" y="667"/>
                    </a:lnTo>
                    <a:lnTo>
                      <a:pt x="351" y="633"/>
                    </a:lnTo>
                    <a:lnTo>
                      <a:pt x="384" y="633"/>
                    </a:lnTo>
                    <a:lnTo>
                      <a:pt x="384" y="617"/>
                    </a:lnTo>
                    <a:lnTo>
                      <a:pt x="417" y="617"/>
                    </a:lnTo>
                    <a:lnTo>
                      <a:pt x="417" y="583"/>
                    </a:lnTo>
                    <a:lnTo>
                      <a:pt x="434" y="583"/>
                    </a:lnTo>
                    <a:lnTo>
                      <a:pt x="434" y="550"/>
                    </a:lnTo>
                    <a:lnTo>
                      <a:pt x="467" y="550"/>
                    </a:lnTo>
                    <a:lnTo>
                      <a:pt x="467" y="533"/>
                    </a:lnTo>
                    <a:lnTo>
                      <a:pt x="501" y="533"/>
                    </a:lnTo>
                    <a:lnTo>
                      <a:pt x="501" y="500"/>
                    </a:lnTo>
                    <a:lnTo>
                      <a:pt x="517" y="500"/>
                    </a:lnTo>
                    <a:lnTo>
                      <a:pt x="517" y="467"/>
                    </a:lnTo>
                    <a:lnTo>
                      <a:pt x="551" y="467"/>
                    </a:lnTo>
                    <a:lnTo>
                      <a:pt x="551" y="450"/>
                    </a:lnTo>
                    <a:lnTo>
                      <a:pt x="584" y="450"/>
                    </a:lnTo>
                    <a:lnTo>
                      <a:pt x="584" y="417"/>
                    </a:lnTo>
                    <a:lnTo>
                      <a:pt x="601" y="417"/>
                    </a:lnTo>
                    <a:lnTo>
                      <a:pt x="601" y="383"/>
                    </a:lnTo>
                    <a:lnTo>
                      <a:pt x="634" y="383"/>
                    </a:lnTo>
                    <a:lnTo>
                      <a:pt x="634" y="367"/>
                    </a:lnTo>
                    <a:lnTo>
                      <a:pt x="667" y="367"/>
                    </a:lnTo>
                    <a:lnTo>
                      <a:pt x="667" y="333"/>
                    </a:lnTo>
                    <a:lnTo>
                      <a:pt x="684" y="333"/>
                    </a:lnTo>
                    <a:lnTo>
                      <a:pt x="684" y="300"/>
                    </a:lnTo>
                    <a:lnTo>
                      <a:pt x="717" y="300"/>
                    </a:lnTo>
                    <a:lnTo>
                      <a:pt x="717" y="283"/>
                    </a:lnTo>
                    <a:lnTo>
                      <a:pt x="751" y="283"/>
                    </a:lnTo>
                    <a:lnTo>
                      <a:pt x="751" y="250"/>
                    </a:lnTo>
                    <a:lnTo>
                      <a:pt x="767" y="250"/>
                    </a:lnTo>
                    <a:lnTo>
                      <a:pt x="767" y="217"/>
                    </a:lnTo>
                    <a:lnTo>
                      <a:pt x="801" y="217"/>
                    </a:lnTo>
                    <a:lnTo>
                      <a:pt x="801" y="200"/>
                    </a:lnTo>
                    <a:lnTo>
                      <a:pt x="834" y="200"/>
                    </a:lnTo>
                    <a:lnTo>
                      <a:pt x="834" y="167"/>
                    </a:lnTo>
                    <a:lnTo>
                      <a:pt x="851" y="167"/>
                    </a:lnTo>
                    <a:lnTo>
                      <a:pt x="851" y="133"/>
                    </a:lnTo>
                    <a:lnTo>
                      <a:pt x="884" y="133"/>
                    </a:lnTo>
                    <a:lnTo>
                      <a:pt x="884" y="117"/>
                    </a:lnTo>
                    <a:lnTo>
                      <a:pt x="917" y="117"/>
                    </a:lnTo>
                    <a:lnTo>
                      <a:pt x="917" y="83"/>
                    </a:lnTo>
                    <a:lnTo>
                      <a:pt x="934" y="83"/>
                    </a:lnTo>
                    <a:lnTo>
                      <a:pt x="934" y="50"/>
                    </a:lnTo>
                    <a:lnTo>
                      <a:pt x="967" y="50"/>
                    </a:lnTo>
                    <a:lnTo>
                      <a:pt x="9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4173450" y="1514475"/>
                <a:ext cx="596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417" extrusionOk="0">
                    <a:moveTo>
                      <a:pt x="2266" y="0"/>
                    </a:moveTo>
                    <a:lnTo>
                      <a:pt x="2266" y="34"/>
                    </a:lnTo>
                    <a:lnTo>
                      <a:pt x="2250" y="34"/>
                    </a:lnTo>
                    <a:lnTo>
                      <a:pt x="2250" y="50"/>
                    </a:lnTo>
                    <a:lnTo>
                      <a:pt x="2216" y="50"/>
                    </a:lnTo>
                    <a:lnTo>
                      <a:pt x="2216" y="84"/>
                    </a:lnTo>
                    <a:lnTo>
                      <a:pt x="2183" y="84"/>
                    </a:lnTo>
                    <a:lnTo>
                      <a:pt x="2183" y="117"/>
                    </a:lnTo>
                    <a:lnTo>
                      <a:pt x="2166" y="117"/>
                    </a:lnTo>
                    <a:lnTo>
                      <a:pt x="2166" y="134"/>
                    </a:lnTo>
                    <a:lnTo>
                      <a:pt x="2133" y="134"/>
                    </a:lnTo>
                    <a:lnTo>
                      <a:pt x="2133" y="167"/>
                    </a:lnTo>
                    <a:lnTo>
                      <a:pt x="2100" y="167"/>
                    </a:lnTo>
                    <a:lnTo>
                      <a:pt x="2100" y="200"/>
                    </a:lnTo>
                    <a:lnTo>
                      <a:pt x="2083" y="200"/>
                    </a:lnTo>
                    <a:lnTo>
                      <a:pt x="2083" y="217"/>
                    </a:lnTo>
                    <a:lnTo>
                      <a:pt x="2050" y="217"/>
                    </a:lnTo>
                    <a:lnTo>
                      <a:pt x="2050" y="250"/>
                    </a:lnTo>
                    <a:lnTo>
                      <a:pt x="2016" y="250"/>
                    </a:lnTo>
                    <a:lnTo>
                      <a:pt x="2016" y="284"/>
                    </a:lnTo>
                    <a:lnTo>
                      <a:pt x="2000" y="284"/>
                    </a:lnTo>
                    <a:lnTo>
                      <a:pt x="2000" y="300"/>
                    </a:lnTo>
                    <a:lnTo>
                      <a:pt x="1966" y="300"/>
                    </a:lnTo>
                    <a:lnTo>
                      <a:pt x="1966" y="334"/>
                    </a:lnTo>
                    <a:lnTo>
                      <a:pt x="1933" y="334"/>
                    </a:lnTo>
                    <a:lnTo>
                      <a:pt x="1933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3" y="384"/>
                    </a:lnTo>
                    <a:lnTo>
                      <a:pt x="1883" y="417"/>
                    </a:lnTo>
                    <a:lnTo>
                      <a:pt x="1850" y="417"/>
                    </a:lnTo>
                    <a:lnTo>
                      <a:pt x="1850" y="450"/>
                    </a:lnTo>
                    <a:lnTo>
                      <a:pt x="1833" y="450"/>
                    </a:lnTo>
                    <a:lnTo>
                      <a:pt x="1833" y="467"/>
                    </a:lnTo>
                    <a:lnTo>
                      <a:pt x="1800" y="467"/>
                    </a:lnTo>
                    <a:lnTo>
                      <a:pt x="1800" y="500"/>
                    </a:lnTo>
                    <a:lnTo>
                      <a:pt x="1767" y="500"/>
                    </a:lnTo>
                    <a:lnTo>
                      <a:pt x="1767" y="534"/>
                    </a:lnTo>
                    <a:lnTo>
                      <a:pt x="1750" y="534"/>
                    </a:lnTo>
                    <a:lnTo>
                      <a:pt x="1750" y="550"/>
                    </a:lnTo>
                    <a:lnTo>
                      <a:pt x="1717" y="550"/>
                    </a:lnTo>
                    <a:lnTo>
                      <a:pt x="1717" y="584"/>
                    </a:lnTo>
                    <a:lnTo>
                      <a:pt x="1683" y="584"/>
                    </a:lnTo>
                    <a:lnTo>
                      <a:pt x="1683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3" y="634"/>
                    </a:lnTo>
                    <a:lnTo>
                      <a:pt x="1633" y="667"/>
                    </a:lnTo>
                    <a:lnTo>
                      <a:pt x="1600" y="667"/>
                    </a:lnTo>
                    <a:lnTo>
                      <a:pt x="1600" y="700"/>
                    </a:lnTo>
                    <a:lnTo>
                      <a:pt x="1583" y="700"/>
                    </a:lnTo>
                    <a:lnTo>
                      <a:pt x="1583" y="717"/>
                    </a:lnTo>
                    <a:lnTo>
                      <a:pt x="1550" y="717"/>
                    </a:lnTo>
                    <a:lnTo>
                      <a:pt x="1550" y="750"/>
                    </a:lnTo>
                    <a:lnTo>
                      <a:pt x="1517" y="750"/>
                    </a:lnTo>
                    <a:lnTo>
                      <a:pt x="1517" y="783"/>
                    </a:lnTo>
                    <a:lnTo>
                      <a:pt x="1500" y="783"/>
                    </a:lnTo>
                    <a:lnTo>
                      <a:pt x="1500" y="800"/>
                    </a:lnTo>
                    <a:lnTo>
                      <a:pt x="1467" y="800"/>
                    </a:lnTo>
                    <a:lnTo>
                      <a:pt x="1467" y="833"/>
                    </a:lnTo>
                    <a:lnTo>
                      <a:pt x="1433" y="833"/>
                    </a:lnTo>
                    <a:lnTo>
                      <a:pt x="1433" y="867"/>
                    </a:lnTo>
                    <a:lnTo>
                      <a:pt x="1417" y="867"/>
                    </a:lnTo>
                    <a:lnTo>
                      <a:pt x="1417" y="883"/>
                    </a:lnTo>
                    <a:lnTo>
                      <a:pt x="1383" y="883"/>
                    </a:lnTo>
                    <a:lnTo>
                      <a:pt x="1383" y="917"/>
                    </a:lnTo>
                    <a:lnTo>
                      <a:pt x="1350" y="917"/>
                    </a:lnTo>
                    <a:lnTo>
                      <a:pt x="1350" y="950"/>
                    </a:lnTo>
                    <a:lnTo>
                      <a:pt x="1333" y="950"/>
                    </a:lnTo>
                    <a:lnTo>
                      <a:pt x="1333" y="967"/>
                    </a:lnTo>
                    <a:lnTo>
                      <a:pt x="1300" y="967"/>
                    </a:lnTo>
                    <a:lnTo>
                      <a:pt x="1300" y="1000"/>
                    </a:lnTo>
                    <a:lnTo>
                      <a:pt x="1267" y="1000"/>
                    </a:lnTo>
                    <a:lnTo>
                      <a:pt x="1267" y="1033"/>
                    </a:lnTo>
                    <a:lnTo>
                      <a:pt x="1250" y="1033"/>
                    </a:lnTo>
                    <a:lnTo>
                      <a:pt x="1250" y="1050"/>
                    </a:lnTo>
                    <a:lnTo>
                      <a:pt x="1217" y="1050"/>
                    </a:lnTo>
                    <a:lnTo>
                      <a:pt x="1217" y="1083"/>
                    </a:lnTo>
                    <a:lnTo>
                      <a:pt x="1183" y="1083"/>
                    </a:lnTo>
                    <a:lnTo>
                      <a:pt x="1183" y="1117"/>
                    </a:lnTo>
                    <a:lnTo>
                      <a:pt x="1167" y="1117"/>
                    </a:lnTo>
                    <a:lnTo>
                      <a:pt x="1167" y="1133"/>
                    </a:lnTo>
                    <a:lnTo>
                      <a:pt x="1133" y="1133"/>
                    </a:lnTo>
                    <a:lnTo>
                      <a:pt x="1133" y="1167"/>
                    </a:lnTo>
                    <a:lnTo>
                      <a:pt x="1100" y="1167"/>
                    </a:lnTo>
                    <a:lnTo>
                      <a:pt x="1100" y="1200"/>
                    </a:lnTo>
                    <a:lnTo>
                      <a:pt x="1083" y="1200"/>
                    </a:lnTo>
                    <a:lnTo>
                      <a:pt x="1083" y="1217"/>
                    </a:lnTo>
                    <a:lnTo>
                      <a:pt x="1050" y="1217"/>
                    </a:lnTo>
                    <a:lnTo>
                      <a:pt x="1050" y="1250"/>
                    </a:lnTo>
                    <a:lnTo>
                      <a:pt x="1017" y="1250"/>
                    </a:lnTo>
                    <a:lnTo>
                      <a:pt x="1017" y="1283"/>
                    </a:lnTo>
                    <a:lnTo>
                      <a:pt x="1000" y="1283"/>
                    </a:lnTo>
                    <a:lnTo>
                      <a:pt x="1000" y="1300"/>
                    </a:lnTo>
                    <a:lnTo>
                      <a:pt x="967" y="1300"/>
                    </a:lnTo>
                    <a:lnTo>
                      <a:pt x="967" y="1333"/>
                    </a:lnTo>
                    <a:lnTo>
                      <a:pt x="933" y="1333"/>
                    </a:lnTo>
                    <a:lnTo>
                      <a:pt x="933" y="1367"/>
                    </a:lnTo>
                    <a:lnTo>
                      <a:pt x="917" y="1367"/>
                    </a:lnTo>
                    <a:lnTo>
                      <a:pt x="917" y="1383"/>
                    </a:lnTo>
                    <a:lnTo>
                      <a:pt x="883" y="1383"/>
                    </a:lnTo>
                    <a:lnTo>
                      <a:pt x="883" y="1417"/>
                    </a:lnTo>
                    <a:lnTo>
                      <a:pt x="850" y="1417"/>
                    </a:lnTo>
                    <a:lnTo>
                      <a:pt x="850" y="1450"/>
                    </a:lnTo>
                    <a:lnTo>
                      <a:pt x="833" y="1450"/>
                    </a:lnTo>
                    <a:lnTo>
                      <a:pt x="833" y="1467"/>
                    </a:lnTo>
                    <a:lnTo>
                      <a:pt x="800" y="1467"/>
                    </a:lnTo>
                    <a:lnTo>
                      <a:pt x="800" y="1500"/>
                    </a:lnTo>
                    <a:lnTo>
                      <a:pt x="767" y="1500"/>
                    </a:lnTo>
                    <a:lnTo>
                      <a:pt x="767" y="1533"/>
                    </a:lnTo>
                    <a:lnTo>
                      <a:pt x="750" y="1533"/>
                    </a:lnTo>
                    <a:lnTo>
                      <a:pt x="750" y="1550"/>
                    </a:lnTo>
                    <a:lnTo>
                      <a:pt x="717" y="1550"/>
                    </a:lnTo>
                    <a:lnTo>
                      <a:pt x="717" y="1583"/>
                    </a:lnTo>
                    <a:lnTo>
                      <a:pt x="683" y="1583"/>
                    </a:lnTo>
                    <a:lnTo>
                      <a:pt x="683" y="1617"/>
                    </a:lnTo>
                    <a:lnTo>
                      <a:pt x="667" y="1617"/>
                    </a:lnTo>
                    <a:lnTo>
                      <a:pt x="667" y="1633"/>
                    </a:lnTo>
                    <a:lnTo>
                      <a:pt x="633" y="1633"/>
                    </a:lnTo>
                    <a:lnTo>
                      <a:pt x="633" y="1667"/>
                    </a:lnTo>
                    <a:lnTo>
                      <a:pt x="600" y="1667"/>
                    </a:lnTo>
                    <a:lnTo>
                      <a:pt x="600" y="1700"/>
                    </a:lnTo>
                    <a:lnTo>
                      <a:pt x="583" y="1700"/>
                    </a:lnTo>
                    <a:lnTo>
                      <a:pt x="583" y="1717"/>
                    </a:lnTo>
                    <a:lnTo>
                      <a:pt x="550" y="1717"/>
                    </a:lnTo>
                    <a:lnTo>
                      <a:pt x="550" y="1750"/>
                    </a:lnTo>
                    <a:lnTo>
                      <a:pt x="517" y="1750"/>
                    </a:lnTo>
                    <a:lnTo>
                      <a:pt x="517" y="1783"/>
                    </a:lnTo>
                    <a:lnTo>
                      <a:pt x="500" y="1783"/>
                    </a:lnTo>
                    <a:lnTo>
                      <a:pt x="500" y="1800"/>
                    </a:lnTo>
                    <a:lnTo>
                      <a:pt x="467" y="1800"/>
                    </a:lnTo>
                    <a:lnTo>
                      <a:pt x="467" y="1833"/>
                    </a:lnTo>
                    <a:lnTo>
                      <a:pt x="434" y="1833"/>
                    </a:lnTo>
                    <a:lnTo>
                      <a:pt x="434" y="1867"/>
                    </a:lnTo>
                    <a:lnTo>
                      <a:pt x="417" y="1867"/>
                    </a:lnTo>
                    <a:lnTo>
                      <a:pt x="417" y="1883"/>
                    </a:lnTo>
                    <a:lnTo>
                      <a:pt x="384" y="1883"/>
                    </a:lnTo>
                    <a:lnTo>
                      <a:pt x="384" y="1917"/>
                    </a:lnTo>
                    <a:lnTo>
                      <a:pt x="350" y="1917"/>
                    </a:lnTo>
                    <a:lnTo>
                      <a:pt x="350" y="1950"/>
                    </a:lnTo>
                    <a:lnTo>
                      <a:pt x="334" y="1950"/>
                    </a:lnTo>
                    <a:lnTo>
                      <a:pt x="334" y="1967"/>
                    </a:lnTo>
                    <a:lnTo>
                      <a:pt x="300" y="1967"/>
                    </a:lnTo>
                    <a:lnTo>
                      <a:pt x="300" y="2000"/>
                    </a:lnTo>
                    <a:lnTo>
                      <a:pt x="267" y="2000"/>
                    </a:lnTo>
                    <a:lnTo>
                      <a:pt x="267" y="2033"/>
                    </a:lnTo>
                    <a:lnTo>
                      <a:pt x="250" y="2033"/>
                    </a:lnTo>
                    <a:lnTo>
                      <a:pt x="250" y="2050"/>
                    </a:lnTo>
                    <a:lnTo>
                      <a:pt x="217" y="2050"/>
                    </a:lnTo>
                    <a:lnTo>
                      <a:pt x="217" y="2083"/>
                    </a:lnTo>
                    <a:lnTo>
                      <a:pt x="184" y="2083"/>
                    </a:lnTo>
                    <a:lnTo>
                      <a:pt x="184" y="2116"/>
                    </a:lnTo>
                    <a:lnTo>
                      <a:pt x="167" y="2116"/>
                    </a:lnTo>
                    <a:lnTo>
                      <a:pt x="167" y="2133"/>
                    </a:lnTo>
                    <a:lnTo>
                      <a:pt x="134" y="2133"/>
                    </a:lnTo>
                    <a:lnTo>
                      <a:pt x="134" y="2166"/>
                    </a:lnTo>
                    <a:lnTo>
                      <a:pt x="100" y="2166"/>
                    </a:lnTo>
                    <a:lnTo>
                      <a:pt x="100" y="2200"/>
                    </a:lnTo>
                    <a:lnTo>
                      <a:pt x="84" y="2200"/>
                    </a:lnTo>
                    <a:lnTo>
                      <a:pt x="84" y="2216"/>
                    </a:lnTo>
                    <a:lnTo>
                      <a:pt x="50" y="2216"/>
                    </a:lnTo>
                    <a:lnTo>
                      <a:pt x="50" y="2250"/>
                    </a:lnTo>
                    <a:lnTo>
                      <a:pt x="17" y="2250"/>
                    </a:lnTo>
                    <a:lnTo>
                      <a:pt x="17" y="2283"/>
                    </a:lnTo>
                    <a:lnTo>
                      <a:pt x="0" y="2283"/>
                    </a:lnTo>
                    <a:lnTo>
                      <a:pt x="0" y="2366"/>
                    </a:lnTo>
                    <a:lnTo>
                      <a:pt x="17" y="2366"/>
                    </a:lnTo>
                    <a:lnTo>
                      <a:pt x="17" y="2383"/>
                    </a:lnTo>
                    <a:lnTo>
                      <a:pt x="50" y="2383"/>
                    </a:lnTo>
                    <a:lnTo>
                      <a:pt x="50" y="2416"/>
                    </a:lnTo>
                    <a:lnTo>
                      <a:pt x="100" y="2416"/>
                    </a:lnTo>
                    <a:lnTo>
                      <a:pt x="100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3" y="1950"/>
                    </a:lnTo>
                    <a:lnTo>
                      <a:pt x="583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3" y="1883"/>
                    </a:lnTo>
                    <a:lnTo>
                      <a:pt x="633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3" y="1833"/>
                    </a:lnTo>
                    <a:lnTo>
                      <a:pt x="683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lnTo>
                      <a:pt x="767" y="1750"/>
                    </a:lnTo>
                    <a:lnTo>
                      <a:pt x="767" y="1717"/>
                    </a:lnTo>
                    <a:lnTo>
                      <a:pt x="800" y="1717"/>
                    </a:lnTo>
                    <a:lnTo>
                      <a:pt x="800" y="1700"/>
                    </a:lnTo>
                    <a:lnTo>
                      <a:pt x="833" y="1700"/>
                    </a:lnTo>
                    <a:lnTo>
                      <a:pt x="833" y="1667"/>
                    </a:lnTo>
                    <a:lnTo>
                      <a:pt x="850" y="1667"/>
                    </a:lnTo>
                    <a:lnTo>
                      <a:pt x="850" y="1633"/>
                    </a:lnTo>
                    <a:lnTo>
                      <a:pt x="883" y="1633"/>
                    </a:lnTo>
                    <a:lnTo>
                      <a:pt x="883" y="1617"/>
                    </a:lnTo>
                    <a:lnTo>
                      <a:pt x="917" y="1617"/>
                    </a:lnTo>
                    <a:lnTo>
                      <a:pt x="917" y="1583"/>
                    </a:lnTo>
                    <a:lnTo>
                      <a:pt x="933" y="1583"/>
                    </a:lnTo>
                    <a:lnTo>
                      <a:pt x="933" y="1550"/>
                    </a:lnTo>
                    <a:lnTo>
                      <a:pt x="967" y="1550"/>
                    </a:lnTo>
                    <a:lnTo>
                      <a:pt x="967" y="1533"/>
                    </a:lnTo>
                    <a:lnTo>
                      <a:pt x="1000" y="1533"/>
                    </a:lnTo>
                    <a:lnTo>
                      <a:pt x="1000" y="1500"/>
                    </a:lnTo>
                    <a:lnTo>
                      <a:pt x="1017" y="1500"/>
                    </a:lnTo>
                    <a:lnTo>
                      <a:pt x="1017" y="1467"/>
                    </a:lnTo>
                    <a:lnTo>
                      <a:pt x="1050" y="1467"/>
                    </a:lnTo>
                    <a:lnTo>
                      <a:pt x="1050" y="1450"/>
                    </a:lnTo>
                    <a:lnTo>
                      <a:pt x="1083" y="1450"/>
                    </a:lnTo>
                    <a:lnTo>
                      <a:pt x="1083" y="1417"/>
                    </a:lnTo>
                    <a:lnTo>
                      <a:pt x="1100" y="1417"/>
                    </a:lnTo>
                    <a:lnTo>
                      <a:pt x="1100" y="1383"/>
                    </a:lnTo>
                    <a:lnTo>
                      <a:pt x="1133" y="1383"/>
                    </a:lnTo>
                    <a:lnTo>
                      <a:pt x="1133" y="1367"/>
                    </a:lnTo>
                    <a:lnTo>
                      <a:pt x="1167" y="1367"/>
                    </a:lnTo>
                    <a:lnTo>
                      <a:pt x="1167" y="1333"/>
                    </a:lnTo>
                    <a:lnTo>
                      <a:pt x="1183" y="1333"/>
                    </a:lnTo>
                    <a:lnTo>
                      <a:pt x="1183" y="1300"/>
                    </a:lnTo>
                    <a:lnTo>
                      <a:pt x="1217" y="1300"/>
                    </a:lnTo>
                    <a:lnTo>
                      <a:pt x="1217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3" y="1200"/>
                    </a:lnTo>
                    <a:lnTo>
                      <a:pt x="1333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3" y="1133"/>
                    </a:lnTo>
                    <a:lnTo>
                      <a:pt x="1383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3" y="1083"/>
                    </a:lnTo>
                    <a:lnTo>
                      <a:pt x="1433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3" y="950"/>
                    </a:lnTo>
                    <a:lnTo>
                      <a:pt x="1583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6" y="550"/>
                    </a:lnTo>
                    <a:lnTo>
                      <a:pt x="1966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6" y="500"/>
                    </a:lnTo>
                    <a:lnTo>
                      <a:pt x="2016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6" y="367"/>
                    </a:lnTo>
                    <a:lnTo>
                      <a:pt x="2166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6" y="300"/>
                    </a:lnTo>
                    <a:lnTo>
                      <a:pt x="2216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6" y="250"/>
                    </a:lnTo>
                    <a:lnTo>
                      <a:pt x="2266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206775" y="1526125"/>
                <a:ext cx="3792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51" extrusionOk="0">
                    <a:moveTo>
                      <a:pt x="1417" y="1"/>
                    </a:moveTo>
                    <a:lnTo>
                      <a:pt x="1417" y="34"/>
                    </a:lnTo>
                    <a:lnTo>
                      <a:pt x="1383" y="34"/>
                    </a:lnTo>
                    <a:lnTo>
                      <a:pt x="1383" y="68"/>
                    </a:lnTo>
                    <a:lnTo>
                      <a:pt x="1350" y="68"/>
                    </a:lnTo>
                    <a:lnTo>
                      <a:pt x="1350" y="84"/>
                    </a:lnTo>
                    <a:lnTo>
                      <a:pt x="1333" y="84"/>
                    </a:lnTo>
                    <a:lnTo>
                      <a:pt x="1333" y="118"/>
                    </a:lnTo>
                    <a:lnTo>
                      <a:pt x="1300" y="118"/>
                    </a:lnTo>
                    <a:lnTo>
                      <a:pt x="1300" y="151"/>
                    </a:lnTo>
                    <a:lnTo>
                      <a:pt x="1267" y="151"/>
                    </a:lnTo>
                    <a:lnTo>
                      <a:pt x="1267" y="168"/>
                    </a:lnTo>
                    <a:lnTo>
                      <a:pt x="1250" y="168"/>
                    </a:lnTo>
                    <a:lnTo>
                      <a:pt x="1250" y="201"/>
                    </a:lnTo>
                    <a:lnTo>
                      <a:pt x="1217" y="201"/>
                    </a:lnTo>
                    <a:lnTo>
                      <a:pt x="1217" y="234"/>
                    </a:lnTo>
                    <a:lnTo>
                      <a:pt x="1183" y="234"/>
                    </a:lnTo>
                    <a:lnTo>
                      <a:pt x="1183" y="251"/>
                    </a:lnTo>
                    <a:lnTo>
                      <a:pt x="1167" y="251"/>
                    </a:lnTo>
                    <a:lnTo>
                      <a:pt x="1167" y="284"/>
                    </a:lnTo>
                    <a:lnTo>
                      <a:pt x="1133" y="284"/>
                    </a:lnTo>
                    <a:lnTo>
                      <a:pt x="1133" y="317"/>
                    </a:lnTo>
                    <a:lnTo>
                      <a:pt x="1100" y="317"/>
                    </a:lnTo>
                    <a:lnTo>
                      <a:pt x="1100" y="334"/>
                    </a:lnTo>
                    <a:lnTo>
                      <a:pt x="1083" y="334"/>
                    </a:lnTo>
                    <a:lnTo>
                      <a:pt x="1083" y="367"/>
                    </a:lnTo>
                    <a:lnTo>
                      <a:pt x="1050" y="367"/>
                    </a:lnTo>
                    <a:lnTo>
                      <a:pt x="1050" y="401"/>
                    </a:lnTo>
                    <a:lnTo>
                      <a:pt x="1017" y="401"/>
                    </a:lnTo>
                    <a:lnTo>
                      <a:pt x="1017" y="417"/>
                    </a:lnTo>
                    <a:lnTo>
                      <a:pt x="1000" y="417"/>
                    </a:lnTo>
                    <a:lnTo>
                      <a:pt x="1000" y="451"/>
                    </a:lnTo>
                    <a:lnTo>
                      <a:pt x="967" y="451"/>
                    </a:lnTo>
                    <a:lnTo>
                      <a:pt x="967" y="484"/>
                    </a:lnTo>
                    <a:lnTo>
                      <a:pt x="933" y="484"/>
                    </a:lnTo>
                    <a:lnTo>
                      <a:pt x="933" y="501"/>
                    </a:lnTo>
                    <a:lnTo>
                      <a:pt x="917" y="501"/>
                    </a:lnTo>
                    <a:lnTo>
                      <a:pt x="917" y="534"/>
                    </a:lnTo>
                    <a:lnTo>
                      <a:pt x="883" y="534"/>
                    </a:lnTo>
                    <a:lnTo>
                      <a:pt x="883" y="567"/>
                    </a:lnTo>
                    <a:lnTo>
                      <a:pt x="850" y="567"/>
                    </a:lnTo>
                    <a:lnTo>
                      <a:pt x="850" y="584"/>
                    </a:lnTo>
                    <a:lnTo>
                      <a:pt x="833" y="584"/>
                    </a:lnTo>
                    <a:lnTo>
                      <a:pt x="833" y="617"/>
                    </a:lnTo>
                    <a:lnTo>
                      <a:pt x="800" y="617"/>
                    </a:lnTo>
                    <a:lnTo>
                      <a:pt x="800" y="651"/>
                    </a:lnTo>
                    <a:lnTo>
                      <a:pt x="767" y="651"/>
                    </a:lnTo>
                    <a:lnTo>
                      <a:pt x="767" y="667"/>
                    </a:lnTo>
                    <a:lnTo>
                      <a:pt x="750" y="667"/>
                    </a:lnTo>
                    <a:lnTo>
                      <a:pt x="750" y="701"/>
                    </a:lnTo>
                    <a:lnTo>
                      <a:pt x="717" y="701"/>
                    </a:lnTo>
                    <a:lnTo>
                      <a:pt x="717" y="734"/>
                    </a:lnTo>
                    <a:lnTo>
                      <a:pt x="683" y="734"/>
                    </a:lnTo>
                    <a:lnTo>
                      <a:pt x="683" y="751"/>
                    </a:lnTo>
                    <a:lnTo>
                      <a:pt x="667" y="751"/>
                    </a:lnTo>
                    <a:lnTo>
                      <a:pt x="667" y="784"/>
                    </a:lnTo>
                    <a:lnTo>
                      <a:pt x="633" y="784"/>
                    </a:lnTo>
                    <a:lnTo>
                      <a:pt x="633" y="817"/>
                    </a:lnTo>
                    <a:lnTo>
                      <a:pt x="600" y="817"/>
                    </a:lnTo>
                    <a:lnTo>
                      <a:pt x="600" y="834"/>
                    </a:lnTo>
                    <a:lnTo>
                      <a:pt x="584" y="834"/>
                    </a:lnTo>
                    <a:lnTo>
                      <a:pt x="584" y="867"/>
                    </a:lnTo>
                    <a:lnTo>
                      <a:pt x="550" y="867"/>
                    </a:lnTo>
                    <a:lnTo>
                      <a:pt x="550" y="901"/>
                    </a:lnTo>
                    <a:lnTo>
                      <a:pt x="517" y="901"/>
                    </a:lnTo>
                    <a:lnTo>
                      <a:pt x="517" y="917"/>
                    </a:lnTo>
                    <a:lnTo>
                      <a:pt x="500" y="917"/>
                    </a:lnTo>
                    <a:lnTo>
                      <a:pt x="500" y="951"/>
                    </a:lnTo>
                    <a:lnTo>
                      <a:pt x="467" y="951"/>
                    </a:lnTo>
                    <a:lnTo>
                      <a:pt x="467" y="984"/>
                    </a:lnTo>
                    <a:lnTo>
                      <a:pt x="434" y="984"/>
                    </a:lnTo>
                    <a:lnTo>
                      <a:pt x="434" y="1001"/>
                    </a:lnTo>
                    <a:lnTo>
                      <a:pt x="417" y="1001"/>
                    </a:lnTo>
                    <a:lnTo>
                      <a:pt x="417" y="1034"/>
                    </a:lnTo>
                    <a:lnTo>
                      <a:pt x="384" y="1034"/>
                    </a:lnTo>
                    <a:lnTo>
                      <a:pt x="384" y="1067"/>
                    </a:lnTo>
                    <a:lnTo>
                      <a:pt x="350" y="1067"/>
                    </a:lnTo>
                    <a:lnTo>
                      <a:pt x="350" y="1084"/>
                    </a:lnTo>
                    <a:lnTo>
                      <a:pt x="334" y="1084"/>
                    </a:lnTo>
                    <a:lnTo>
                      <a:pt x="334" y="1117"/>
                    </a:lnTo>
                    <a:lnTo>
                      <a:pt x="300" y="1117"/>
                    </a:lnTo>
                    <a:lnTo>
                      <a:pt x="300" y="1151"/>
                    </a:lnTo>
                    <a:lnTo>
                      <a:pt x="267" y="1151"/>
                    </a:lnTo>
                    <a:lnTo>
                      <a:pt x="267" y="1167"/>
                    </a:lnTo>
                    <a:lnTo>
                      <a:pt x="250" y="1167"/>
                    </a:lnTo>
                    <a:lnTo>
                      <a:pt x="250" y="1201"/>
                    </a:lnTo>
                    <a:lnTo>
                      <a:pt x="217" y="1201"/>
                    </a:lnTo>
                    <a:lnTo>
                      <a:pt x="217" y="1234"/>
                    </a:lnTo>
                    <a:lnTo>
                      <a:pt x="184" y="1234"/>
                    </a:lnTo>
                    <a:lnTo>
                      <a:pt x="184" y="1251"/>
                    </a:lnTo>
                    <a:lnTo>
                      <a:pt x="167" y="1251"/>
                    </a:lnTo>
                    <a:lnTo>
                      <a:pt x="167" y="1284"/>
                    </a:lnTo>
                    <a:lnTo>
                      <a:pt x="134" y="1284"/>
                    </a:lnTo>
                    <a:lnTo>
                      <a:pt x="134" y="1317"/>
                    </a:lnTo>
                    <a:lnTo>
                      <a:pt x="100" y="1317"/>
                    </a:lnTo>
                    <a:lnTo>
                      <a:pt x="100" y="1334"/>
                    </a:lnTo>
                    <a:lnTo>
                      <a:pt x="84" y="1334"/>
                    </a:lnTo>
                    <a:lnTo>
                      <a:pt x="84" y="1367"/>
                    </a:lnTo>
                    <a:lnTo>
                      <a:pt x="50" y="1367"/>
                    </a:lnTo>
                    <a:lnTo>
                      <a:pt x="50" y="1401"/>
                    </a:lnTo>
                    <a:lnTo>
                      <a:pt x="17" y="1401"/>
                    </a:lnTo>
                    <a:lnTo>
                      <a:pt x="17" y="1417"/>
                    </a:lnTo>
                    <a:lnTo>
                      <a:pt x="0" y="1417"/>
                    </a:lnTo>
                    <a:lnTo>
                      <a:pt x="0" y="1451"/>
                    </a:lnTo>
                    <a:lnTo>
                      <a:pt x="50" y="1451"/>
                    </a:lnTo>
                    <a:lnTo>
                      <a:pt x="50" y="1417"/>
                    </a:lnTo>
                    <a:lnTo>
                      <a:pt x="134" y="1417"/>
                    </a:lnTo>
                    <a:lnTo>
                      <a:pt x="134" y="1401"/>
                    </a:lnTo>
                    <a:lnTo>
                      <a:pt x="217" y="1401"/>
                    </a:lnTo>
                    <a:lnTo>
                      <a:pt x="217" y="1367"/>
                    </a:lnTo>
                    <a:lnTo>
                      <a:pt x="267" y="1367"/>
                    </a:lnTo>
                    <a:lnTo>
                      <a:pt x="267" y="1334"/>
                    </a:lnTo>
                    <a:lnTo>
                      <a:pt x="300" y="1334"/>
                    </a:lnTo>
                    <a:lnTo>
                      <a:pt x="300" y="1317"/>
                    </a:lnTo>
                    <a:lnTo>
                      <a:pt x="334" y="1317"/>
                    </a:lnTo>
                    <a:lnTo>
                      <a:pt x="334" y="1284"/>
                    </a:lnTo>
                    <a:lnTo>
                      <a:pt x="350" y="1284"/>
                    </a:lnTo>
                    <a:lnTo>
                      <a:pt x="350" y="1251"/>
                    </a:lnTo>
                    <a:lnTo>
                      <a:pt x="384" y="1251"/>
                    </a:lnTo>
                    <a:lnTo>
                      <a:pt x="384" y="1234"/>
                    </a:lnTo>
                    <a:lnTo>
                      <a:pt x="417" y="1234"/>
                    </a:lnTo>
                    <a:lnTo>
                      <a:pt x="417" y="1201"/>
                    </a:lnTo>
                    <a:lnTo>
                      <a:pt x="434" y="1201"/>
                    </a:lnTo>
                    <a:lnTo>
                      <a:pt x="434" y="1167"/>
                    </a:lnTo>
                    <a:lnTo>
                      <a:pt x="467" y="1167"/>
                    </a:lnTo>
                    <a:lnTo>
                      <a:pt x="467" y="1151"/>
                    </a:lnTo>
                    <a:lnTo>
                      <a:pt x="500" y="1151"/>
                    </a:lnTo>
                    <a:lnTo>
                      <a:pt x="500" y="1117"/>
                    </a:lnTo>
                    <a:lnTo>
                      <a:pt x="517" y="1117"/>
                    </a:lnTo>
                    <a:lnTo>
                      <a:pt x="517" y="1084"/>
                    </a:lnTo>
                    <a:lnTo>
                      <a:pt x="550" y="1084"/>
                    </a:lnTo>
                    <a:lnTo>
                      <a:pt x="550" y="1067"/>
                    </a:lnTo>
                    <a:lnTo>
                      <a:pt x="584" y="1067"/>
                    </a:lnTo>
                    <a:lnTo>
                      <a:pt x="584" y="1034"/>
                    </a:lnTo>
                    <a:lnTo>
                      <a:pt x="600" y="1034"/>
                    </a:lnTo>
                    <a:lnTo>
                      <a:pt x="600" y="1001"/>
                    </a:lnTo>
                    <a:lnTo>
                      <a:pt x="633" y="1001"/>
                    </a:lnTo>
                    <a:lnTo>
                      <a:pt x="633" y="984"/>
                    </a:lnTo>
                    <a:lnTo>
                      <a:pt x="667" y="984"/>
                    </a:lnTo>
                    <a:lnTo>
                      <a:pt x="667" y="951"/>
                    </a:lnTo>
                    <a:lnTo>
                      <a:pt x="683" y="951"/>
                    </a:lnTo>
                    <a:lnTo>
                      <a:pt x="683" y="917"/>
                    </a:lnTo>
                    <a:lnTo>
                      <a:pt x="717" y="917"/>
                    </a:lnTo>
                    <a:lnTo>
                      <a:pt x="717" y="901"/>
                    </a:lnTo>
                    <a:lnTo>
                      <a:pt x="750" y="901"/>
                    </a:lnTo>
                    <a:lnTo>
                      <a:pt x="750" y="867"/>
                    </a:lnTo>
                    <a:lnTo>
                      <a:pt x="767" y="867"/>
                    </a:lnTo>
                    <a:lnTo>
                      <a:pt x="767" y="834"/>
                    </a:lnTo>
                    <a:lnTo>
                      <a:pt x="800" y="834"/>
                    </a:lnTo>
                    <a:lnTo>
                      <a:pt x="800" y="817"/>
                    </a:lnTo>
                    <a:lnTo>
                      <a:pt x="833" y="817"/>
                    </a:lnTo>
                    <a:lnTo>
                      <a:pt x="833" y="784"/>
                    </a:lnTo>
                    <a:lnTo>
                      <a:pt x="850" y="784"/>
                    </a:lnTo>
                    <a:lnTo>
                      <a:pt x="850" y="751"/>
                    </a:lnTo>
                    <a:lnTo>
                      <a:pt x="883" y="751"/>
                    </a:lnTo>
                    <a:lnTo>
                      <a:pt x="883" y="734"/>
                    </a:lnTo>
                    <a:lnTo>
                      <a:pt x="917" y="734"/>
                    </a:lnTo>
                    <a:lnTo>
                      <a:pt x="917" y="701"/>
                    </a:lnTo>
                    <a:lnTo>
                      <a:pt x="933" y="701"/>
                    </a:lnTo>
                    <a:lnTo>
                      <a:pt x="933" y="667"/>
                    </a:lnTo>
                    <a:lnTo>
                      <a:pt x="967" y="667"/>
                    </a:lnTo>
                    <a:lnTo>
                      <a:pt x="967" y="651"/>
                    </a:lnTo>
                    <a:lnTo>
                      <a:pt x="1000" y="651"/>
                    </a:lnTo>
                    <a:lnTo>
                      <a:pt x="1000" y="617"/>
                    </a:lnTo>
                    <a:lnTo>
                      <a:pt x="1017" y="617"/>
                    </a:lnTo>
                    <a:lnTo>
                      <a:pt x="1017" y="584"/>
                    </a:lnTo>
                    <a:lnTo>
                      <a:pt x="1050" y="584"/>
                    </a:lnTo>
                    <a:lnTo>
                      <a:pt x="1050" y="567"/>
                    </a:lnTo>
                    <a:lnTo>
                      <a:pt x="1083" y="567"/>
                    </a:lnTo>
                    <a:lnTo>
                      <a:pt x="1083" y="534"/>
                    </a:lnTo>
                    <a:lnTo>
                      <a:pt x="1100" y="534"/>
                    </a:lnTo>
                    <a:lnTo>
                      <a:pt x="1100" y="501"/>
                    </a:lnTo>
                    <a:lnTo>
                      <a:pt x="1133" y="501"/>
                    </a:lnTo>
                    <a:lnTo>
                      <a:pt x="1133" y="484"/>
                    </a:lnTo>
                    <a:lnTo>
                      <a:pt x="1167" y="484"/>
                    </a:lnTo>
                    <a:lnTo>
                      <a:pt x="1167" y="451"/>
                    </a:lnTo>
                    <a:lnTo>
                      <a:pt x="1183" y="451"/>
                    </a:lnTo>
                    <a:lnTo>
                      <a:pt x="1183" y="417"/>
                    </a:lnTo>
                    <a:lnTo>
                      <a:pt x="1217" y="417"/>
                    </a:lnTo>
                    <a:lnTo>
                      <a:pt x="1217" y="401"/>
                    </a:lnTo>
                    <a:lnTo>
                      <a:pt x="1250" y="401"/>
                    </a:lnTo>
                    <a:lnTo>
                      <a:pt x="1250" y="367"/>
                    </a:lnTo>
                    <a:lnTo>
                      <a:pt x="1267" y="367"/>
                    </a:lnTo>
                    <a:lnTo>
                      <a:pt x="1267" y="334"/>
                    </a:lnTo>
                    <a:lnTo>
                      <a:pt x="1300" y="334"/>
                    </a:lnTo>
                    <a:lnTo>
                      <a:pt x="1300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50" y="284"/>
                    </a:lnTo>
                    <a:lnTo>
                      <a:pt x="1350" y="251"/>
                    </a:lnTo>
                    <a:lnTo>
                      <a:pt x="1383" y="251"/>
                    </a:lnTo>
                    <a:lnTo>
                      <a:pt x="1383" y="234"/>
                    </a:lnTo>
                    <a:lnTo>
                      <a:pt x="1417" y="234"/>
                    </a:lnTo>
                    <a:lnTo>
                      <a:pt x="1417" y="201"/>
                    </a:lnTo>
                    <a:lnTo>
                      <a:pt x="1433" y="201"/>
                    </a:lnTo>
                    <a:lnTo>
                      <a:pt x="1433" y="168"/>
                    </a:lnTo>
                    <a:lnTo>
                      <a:pt x="1467" y="168"/>
                    </a:lnTo>
                    <a:lnTo>
                      <a:pt x="1467" y="151"/>
                    </a:lnTo>
                    <a:lnTo>
                      <a:pt x="1500" y="151"/>
                    </a:lnTo>
                    <a:lnTo>
                      <a:pt x="1500" y="118"/>
                    </a:lnTo>
                    <a:lnTo>
                      <a:pt x="1517" y="118"/>
                    </a:lnTo>
                    <a:lnTo>
                      <a:pt x="1517" y="68"/>
                    </a:lnTo>
                    <a:lnTo>
                      <a:pt x="1500" y="68"/>
                    </a:lnTo>
                    <a:lnTo>
                      <a:pt x="1500" y="34"/>
                    </a:lnTo>
                    <a:lnTo>
                      <a:pt x="1467" y="34"/>
                    </a:lnTo>
                    <a:lnTo>
                      <a:pt x="146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276750" y="1503225"/>
                <a:ext cx="591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367" extrusionOk="0">
                    <a:moveTo>
                      <a:pt x="2283" y="0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7"/>
                    </a:lnTo>
                    <a:lnTo>
                      <a:pt x="2217" y="67"/>
                    </a:lnTo>
                    <a:lnTo>
                      <a:pt x="2217" y="84"/>
                    </a:lnTo>
                    <a:lnTo>
                      <a:pt x="2200" y="84"/>
                    </a:lnTo>
                    <a:lnTo>
                      <a:pt x="2200" y="117"/>
                    </a:lnTo>
                    <a:lnTo>
                      <a:pt x="2167" y="117"/>
                    </a:lnTo>
                    <a:lnTo>
                      <a:pt x="2167" y="150"/>
                    </a:lnTo>
                    <a:lnTo>
                      <a:pt x="2133" y="150"/>
                    </a:lnTo>
                    <a:lnTo>
                      <a:pt x="2133" y="167"/>
                    </a:lnTo>
                    <a:lnTo>
                      <a:pt x="2117" y="167"/>
                    </a:lnTo>
                    <a:lnTo>
                      <a:pt x="2117" y="200"/>
                    </a:lnTo>
                    <a:lnTo>
                      <a:pt x="2083" y="200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0"/>
                    </a:lnTo>
                    <a:lnTo>
                      <a:pt x="2034" y="250"/>
                    </a:lnTo>
                    <a:lnTo>
                      <a:pt x="2034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7" y="317"/>
                    </a:lnTo>
                    <a:lnTo>
                      <a:pt x="1967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7" y="367"/>
                    </a:lnTo>
                    <a:lnTo>
                      <a:pt x="1917" y="400"/>
                    </a:lnTo>
                    <a:lnTo>
                      <a:pt x="1884" y="400"/>
                    </a:lnTo>
                    <a:lnTo>
                      <a:pt x="1884" y="417"/>
                    </a:lnTo>
                    <a:lnTo>
                      <a:pt x="1867" y="417"/>
                    </a:lnTo>
                    <a:lnTo>
                      <a:pt x="1867" y="450"/>
                    </a:lnTo>
                    <a:lnTo>
                      <a:pt x="1834" y="450"/>
                    </a:lnTo>
                    <a:lnTo>
                      <a:pt x="1834" y="484"/>
                    </a:lnTo>
                    <a:lnTo>
                      <a:pt x="1800" y="484"/>
                    </a:lnTo>
                    <a:lnTo>
                      <a:pt x="1800" y="500"/>
                    </a:lnTo>
                    <a:lnTo>
                      <a:pt x="1784" y="500"/>
                    </a:lnTo>
                    <a:lnTo>
                      <a:pt x="1784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7" y="567"/>
                    </a:lnTo>
                    <a:lnTo>
                      <a:pt x="1717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7" y="617"/>
                    </a:lnTo>
                    <a:lnTo>
                      <a:pt x="1667" y="650"/>
                    </a:lnTo>
                    <a:lnTo>
                      <a:pt x="1634" y="650"/>
                    </a:lnTo>
                    <a:lnTo>
                      <a:pt x="1634" y="667"/>
                    </a:lnTo>
                    <a:lnTo>
                      <a:pt x="1617" y="667"/>
                    </a:lnTo>
                    <a:lnTo>
                      <a:pt x="1617" y="700"/>
                    </a:lnTo>
                    <a:lnTo>
                      <a:pt x="1584" y="700"/>
                    </a:lnTo>
                    <a:lnTo>
                      <a:pt x="1584" y="734"/>
                    </a:lnTo>
                    <a:lnTo>
                      <a:pt x="1550" y="734"/>
                    </a:lnTo>
                    <a:lnTo>
                      <a:pt x="1550" y="750"/>
                    </a:lnTo>
                    <a:lnTo>
                      <a:pt x="1534" y="750"/>
                    </a:lnTo>
                    <a:lnTo>
                      <a:pt x="1534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7" y="817"/>
                    </a:lnTo>
                    <a:lnTo>
                      <a:pt x="1467" y="834"/>
                    </a:lnTo>
                    <a:lnTo>
                      <a:pt x="1450" y="834"/>
                    </a:lnTo>
                    <a:lnTo>
                      <a:pt x="1450" y="867"/>
                    </a:lnTo>
                    <a:lnTo>
                      <a:pt x="1417" y="867"/>
                    </a:lnTo>
                    <a:lnTo>
                      <a:pt x="1417" y="900"/>
                    </a:lnTo>
                    <a:lnTo>
                      <a:pt x="1384" y="900"/>
                    </a:lnTo>
                    <a:lnTo>
                      <a:pt x="1384" y="917"/>
                    </a:lnTo>
                    <a:lnTo>
                      <a:pt x="1367" y="917"/>
                    </a:lnTo>
                    <a:lnTo>
                      <a:pt x="1367" y="950"/>
                    </a:lnTo>
                    <a:lnTo>
                      <a:pt x="1334" y="950"/>
                    </a:lnTo>
                    <a:lnTo>
                      <a:pt x="1334" y="984"/>
                    </a:lnTo>
                    <a:lnTo>
                      <a:pt x="1300" y="984"/>
                    </a:lnTo>
                    <a:lnTo>
                      <a:pt x="1300" y="1000"/>
                    </a:lnTo>
                    <a:lnTo>
                      <a:pt x="1284" y="1000"/>
                    </a:lnTo>
                    <a:lnTo>
                      <a:pt x="1284" y="1034"/>
                    </a:lnTo>
                    <a:lnTo>
                      <a:pt x="1250" y="1034"/>
                    </a:lnTo>
                    <a:lnTo>
                      <a:pt x="1250" y="1067"/>
                    </a:lnTo>
                    <a:lnTo>
                      <a:pt x="1217" y="1067"/>
                    </a:lnTo>
                    <a:lnTo>
                      <a:pt x="1217" y="1084"/>
                    </a:lnTo>
                    <a:lnTo>
                      <a:pt x="1200" y="1084"/>
                    </a:lnTo>
                    <a:lnTo>
                      <a:pt x="1200" y="1117"/>
                    </a:lnTo>
                    <a:lnTo>
                      <a:pt x="1167" y="1117"/>
                    </a:lnTo>
                    <a:lnTo>
                      <a:pt x="1167" y="1150"/>
                    </a:lnTo>
                    <a:lnTo>
                      <a:pt x="1134" y="1150"/>
                    </a:lnTo>
                    <a:lnTo>
                      <a:pt x="1134" y="1167"/>
                    </a:lnTo>
                    <a:lnTo>
                      <a:pt x="1117" y="1167"/>
                    </a:lnTo>
                    <a:lnTo>
                      <a:pt x="1117" y="1200"/>
                    </a:lnTo>
                    <a:lnTo>
                      <a:pt x="1084" y="1200"/>
                    </a:lnTo>
                    <a:lnTo>
                      <a:pt x="1084" y="1233"/>
                    </a:lnTo>
                    <a:lnTo>
                      <a:pt x="1050" y="1233"/>
                    </a:lnTo>
                    <a:lnTo>
                      <a:pt x="1050" y="1250"/>
                    </a:lnTo>
                    <a:lnTo>
                      <a:pt x="1034" y="1250"/>
                    </a:lnTo>
                    <a:lnTo>
                      <a:pt x="1034" y="1283"/>
                    </a:lnTo>
                    <a:lnTo>
                      <a:pt x="1000" y="1283"/>
                    </a:lnTo>
                    <a:lnTo>
                      <a:pt x="1000" y="1317"/>
                    </a:lnTo>
                    <a:lnTo>
                      <a:pt x="967" y="1317"/>
                    </a:lnTo>
                    <a:lnTo>
                      <a:pt x="967" y="1333"/>
                    </a:lnTo>
                    <a:lnTo>
                      <a:pt x="950" y="1333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0"/>
                    </a:lnTo>
                    <a:lnTo>
                      <a:pt x="884" y="1400"/>
                    </a:lnTo>
                    <a:lnTo>
                      <a:pt x="884" y="1417"/>
                    </a:lnTo>
                    <a:lnTo>
                      <a:pt x="867" y="1417"/>
                    </a:lnTo>
                    <a:lnTo>
                      <a:pt x="867" y="1450"/>
                    </a:lnTo>
                    <a:lnTo>
                      <a:pt x="834" y="1450"/>
                    </a:lnTo>
                    <a:lnTo>
                      <a:pt x="834" y="1483"/>
                    </a:lnTo>
                    <a:lnTo>
                      <a:pt x="800" y="1483"/>
                    </a:lnTo>
                    <a:lnTo>
                      <a:pt x="800" y="1500"/>
                    </a:lnTo>
                    <a:lnTo>
                      <a:pt x="784" y="1500"/>
                    </a:lnTo>
                    <a:lnTo>
                      <a:pt x="784" y="1533"/>
                    </a:lnTo>
                    <a:lnTo>
                      <a:pt x="750" y="1533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3"/>
                    </a:lnTo>
                    <a:lnTo>
                      <a:pt x="700" y="1583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4" y="1650"/>
                    </a:lnTo>
                    <a:lnTo>
                      <a:pt x="634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717" y="1700"/>
                    </a:lnTo>
                    <a:lnTo>
                      <a:pt x="717" y="1667"/>
                    </a:lnTo>
                    <a:lnTo>
                      <a:pt x="750" y="1667"/>
                    </a:lnTo>
                    <a:lnTo>
                      <a:pt x="750" y="1650"/>
                    </a:lnTo>
                    <a:lnTo>
                      <a:pt x="784" y="1650"/>
                    </a:lnTo>
                    <a:lnTo>
                      <a:pt x="784" y="1617"/>
                    </a:lnTo>
                    <a:lnTo>
                      <a:pt x="800" y="1617"/>
                    </a:lnTo>
                    <a:lnTo>
                      <a:pt x="800" y="1583"/>
                    </a:lnTo>
                    <a:lnTo>
                      <a:pt x="834" y="1583"/>
                    </a:lnTo>
                    <a:lnTo>
                      <a:pt x="834" y="1567"/>
                    </a:lnTo>
                    <a:lnTo>
                      <a:pt x="867" y="1567"/>
                    </a:lnTo>
                    <a:lnTo>
                      <a:pt x="867" y="1533"/>
                    </a:lnTo>
                    <a:lnTo>
                      <a:pt x="884" y="1533"/>
                    </a:lnTo>
                    <a:lnTo>
                      <a:pt x="884" y="1500"/>
                    </a:lnTo>
                    <a:lnTo>
                      <a:pt x="917" y="1500"/>
                    </a:lnTo>
                    <a:lnTo>
                      <a:pt x="917" y="1483"/>
                    </a:lnTo>
                    <a:lnTo>
                      <a:pt x="950" y="1483"/>
                    </a:lnTo>
                    <a:lnTo>
                      <a:pt x="950" y="1450"/>
                    </a:lnTo>
                    <a:lnTo>
                      <a:pt x="967" y="1450"/>
                    </a:lnTo>
                    <a:lnTo>
                      <a:pt x="967" y="1417"/>
                    </a:lnTo>
                    <a:lnTo>
                      <a:pt x="1000" y="1417"/>
                    </a:lnTo>
                    <a:lnTo>
                      <a:pt x="1000" y="1400"/>
                    </a:lnTo>
                    <a:lnTo>
                      <a:pt x="1034" y="1400"/>
                    </a:lnTo>
                    <a:lnTo>
                      <a:pt x="1034" y="1367"/>
                    </a:lnTo>
                    <a:lnTo>
                      <a:pt x="1050" y="1367"/>
                    </a:lnTo>
                    <a:lnTo>
                      <a:pt x="1050" y="1333"/>
                    </a:lnTo>
                    <a:lnTo>
                      <a:pt x="1084" y="1333"/>
                    </a:lnTo>
                    <a:lnTo>
                      <a:pt x="1084" y="1317"/>
                    </a:lnTo>
                    <a:lnTo>
                      <a:pt x="1117" y="1317"/>
                    </a:lnTo>
                    <a:lnTo>
                      <a:pt x="1117" y="1283"/>
                    </a:lnTo>
                    <a:lnTo>
                      <a:pt x="1134" y="1283"/>
                    </a:lnTo>
                    <a:lnTo>
                      <a:pt x="1134" y="1250"/>
                    </a:lnTo>
                    <a:lnTo>
                      <a:pt x="1167" y="1250"/>
                    </a:lnTo>
                    <a:lnTo>
                      <a:pt x="1167" y="1233"/>
                    </a:lnTo>
                    <a:lnTo>
                      <a:pt x="1200" y="1233"/>
                    </a:lnTo>
                    <a:lnTo>
                      <a:pt x="1200" y="1200"/>
                    </a:lnTo>
                    <a:lnTo>
                      <a:pt x="1217" y="1200"/>
                    </a:lnTo>
                    <a:lnTo>
                      <a:pt x="1217" y="1167"/>
                    </a:lnTo>
                    <a:lnTo>
                      <a:pt x="1250" y="1167"/>
                    </a:lnTo>
                    <a:lnTo>
                      <a:pt x="1250" y="1150"/>
                    </a:lnTo>
                    <a:lnTo>
                      <a:pt x="1284" y="1150"/>
                    </a:lnTo>
                    <a:lnTo>
                      <a:pt x="1284" y="1117"/>
                    </a:lnTo>
                    <a:lnTo>
                      <a:pt x="1300" y="1117"/>
                    </a:lnTo>
                    <a:lnTo>
                      <a:pt x="1300" y="1084"/>
                    </a:lnTo>
                    <a:lnTo>
                      <a:pt x="1334" y="1084"/>
                    </a:lnTo>
                    <a:lnTo>
                      <a:pt x="1334" y="1067"/>
                    </a:lnTo>
                    <a:lnTo>
                      <a:pt x="1367" y="1067"/>
                    </a:lnTo>
                    <a:lnTo>
                      <a:pt x="1367" y="1034"/>
                    </a:lnTo>
                    <a:lnTo>
                      <a:pt x="1384" y="1034"/>
                    </a:lnTo>
                    <a:lnTo>
                      <a:pt x="1384" y="1000"/>
                    </a:lnTo>
                    <a:lnTo>
                      <a:pt x="1417" y="1000"/>
                    </a:lnTo>
                    <a:lnTo>
                      <a:pt x="1417" y="984"/>
                    </a:lnTo>
                    <a:lnTo>
                      <a:pt x="1450" y="984"/>
                    </a:lnTo>
                    <a:lnTo>
                      <a:pt x="1450" y="950"/>
                    </a:lnTo>
                    <a:lnTo>
                      <a:pt x="1467" y="950"/>
                    </a:lnTo>
                    <a:lnTo>
                      <a:pt x="1467" y="917"/>
                    </a:lnTo>
                    <a:lnTo>
                      <a:pt x="1500" y="917"/>
                    </a:lnTo>
                    <a:lnTo>
                      <a:pt x="1500" y="900"/>
                    </a:lnTo>
                    <a:lnTo>
                      <a:pt x="1534" y="900"/>
                    </a:lnTo>
                    <a:lnTo>
                      <a:pt x="1534" y="867"/>
                    </a:lnTo>
                    <a:lnTo>
                      <a:pt x="1550" y="867"/>
                    </a:lnTo>
                    <a:lnTo>
                      <a:pt x="1550" y="834"/>
                    </a:lnTo>
                    <a:lnTo>
                      <a:pt x="1584" y="834"/>
                    </a:lnTo>
                    <a:lnTo>
                      <a:pt x="1584" y="817"/>
                    </a:lnTo>
                    <a:lnTo>
                      <a:pt x="1617" y="817"/>
                    </a:lnTo>
                    <a:lnTo>
                      <a:pt x="1617" y="784"/>
                    </a:lnTo>
                    <a:lnTo>
                      <a:pt x="1634" y="784"/>
                    </a:lnTo>
                    <a:lnTo>
                      <a:pt x="1634" y="750"/>
                    </a:lnTo>
                    <a:lnTo>
                      <a:pt x="1667" y="750"/>
                    </a:lnTo>
                    <a:lnTo>
                      <a:pt x="1667" y="734"/>
                    </a:lnTo>
                    <a:lnTo>
                      <a:pt x="1700" y="734"/>
                    </a:lnTo>
                    <a:lnTo>
                      <a:pt x="1700" y="700"/>
                    </a:lnTo>
                    <a:lnTo>
                      <a:pt x="1717" y="700"/>
                    </a:lnTo>
                    <a:lnTo>
                      <a:pt x="1717" y="667"/>
                    </a:lnTo>
                    <a:lnTo>
                      <a:pt x="1750" y="667"/>
                    </a:lnTo>
                    <a:lnTo>
                      <a:pt x="1750" y="650"/>
                    </a:lnTo>
                    <a:lnTo>
                      <a:pt x="1784" y="650"/>
                    </a:lnTo>
                    <a:lnTo>
                      <a:pt x="1784" y="617"/>
                    </a:lnTo>
                    <a:lnTo>
                      <a:pt x="1800" y="617"/>
                    </a:lnTo>
                    <a:lnTo>
                      <a:pt x="1800" y="584"/>
                    </a:lnTo>
                    <a:lnTo>
                      <a:pt x="1834" y="584"/>
                    </a:lnTo>
                    <a:lnTo>
                      <a:pt x="1834" y="567"/>
                    </a:lnTo>
                    <a:lnTo>
                      <a:pt x="1867" y="567"/>
                    </a:lnTo>
                    <a:lnTo>
                      <a:pt x="1867" y="534"/>
                    </a:lnTo>
                    <a:lnTo>
                      <a:pt x="1884" y="534"/>
                    </a:lnTo>
                    <a:lnTo>
                      <a:pt x="1884" y="500"/>
                    </a:lnTo>
                    <a:lnTo>
                      <a:pt x="1917" y="500"/>
                    </a:lnTo>
                    <a:lnTo>
                      <a:pt x="1917" y="484"/>
                    </a:lnTo>
                    <a:lnTo>
                      <a:pt x="1950" y="484"/>
                    </a:lnTo>
                    <a:lnTo>
                      <a:pt x="1950" y="450"/>
                    </a:lnTo>
                    <a:lnTo>
                      <a:pt x="1967" y="450"/>
                    </a:lnTo>
                    <a:lnTo>
                      <a:pt x="1967" y="417"/>
                    </a:lnTo>
                    <a:lnTo>
                      <a:pt x="2000" y="417"/>
                    </a:lnTo>
                    <a:lnTo>
                      <a:pt x="2000" y="400"/>
                    </a:lnTo>
                    <a:lnTo>
                      <a:pt x="2034" y="400"/>
                    </a:lnTo>
                    <a:lnTo>
                      <a:pt x="2034" y="367"/>
                    </a:lnTo>
                    <a:lnTo>
                      <a:pt x="2050" y="367"/>
                    </a:lnTo>
                    <a:lnTo>
                      <a:pt x="2050" y="334"/>
                    </a:lnTo>
                    <a:lnTo>
                      <a:pt x="2083" y="334"/>
                    </a:lnTo>
                    <a:lnTo>
                      <a:pt x="2083" y="317"/>
                    </a:lnTo>
                    <a:lnTo>
                      <a:pt x="2117" y="317"/>
                    </a:lnTo>
                    <a:lnTo>
                      <a:pt x="2117" y="284"/>
                    </a:lnTo>
                    <a:lnTo>
                      <a:pt x="2133" y="284"/>
                    </a:lnTo>
                    <a:lnTo>
                      <a:pt x="2133" y="250"/>
                    </a:lnTo>
                    <a:lnTo>
                      <a:pt x="2167" y="250"/>
                    </a:lnTo>
                    <a:lnTo>
                      <a:pt x="2167" y="234"/>
                    </a:lnTo>
                    <a:lnTo>
                      <a:pt x="2200" y="234"/>
                    </a:lnTo>
                    <a:lnTo>
                      <a:pt x="2200" y="200"/>
                    </a:lnTo>
                    <a:lnTo>
                      <a:pt x="2217" y="200"/>
                    </a:lnTo>
                    <a:lnTo>
                      <a:pt x="2217" y="167"/>
                    </a:lnTo>
                    <a:lnTo>
                      <a:pt x="2250" y="167"/>
                    </a:lnTo>
                    <a:lnTo>
                      <a:pt x="2250" y="150"/>
                    </a:lnTo>
                    <a:lnTo>
                      <a:pt x="2283" y="150"/>
                    </a:lnTo>
                    <a:lnTo>
                      <a:pt x="2283" y="117"/>
                    </a:lnTo>
                    <a:lnTo>
                      <a:pt x="2300" y="117"/>
                    </a:lnTo>
                    <a:lnTo>
                      <a:pt x="2300" y="84"/>
                    </a:lnTo>
                    <a:lnTo>
                      <a:pt x="2333" y="84"/>
                    </a:lnTo>
                    <a:lnTo>
                      <a:pt x="2333" y="67"/>
                    </a:lnTo>
                    <a:lnTo>
                      <a:pt x="2367" y="67"/>
                    </a:lnTo>
                    <a:lnTo>
                      <a:pt x="2367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1" y="2233"/>
                    </a:moveTo>
                    <a:lnTo>
                      <a:pt x="51" y="2250"/>
                    </a:lnTo>
                    <a:lnTo>
                      <a:pt x="34" y="2250"/>
                    </a:lnTo>
                    <a:lnTo>
                      <a:pt x="34" y="2283"/>
                    </a:lnTo>
                    <a:lnTo>
                      <a:pt x="1" y="2283"/>
                    </a:lnTo>
                    <a:lnTo>
                      <a:pt x="1" y="2333"/>
                    </a:lnTo>
                    <a:lnTo>
                      <a:pt x="34" y="2333"/>
                    </a:lnTo>
                    <a:lnTo>
                      <a:pt x="34" y="2367"/>
                    </a:lnTo>
                    <a:lnTo>
                      <a:pt x="51" y="2367"/>
                    </a:lnTo>
                    <a:lnTo>
                      <a:pt x="51" y="2333"/>
                    </a:lnTo>
                    <a:lnTo>
                      <a:pt x="84" y="2333"/>
                    </a:lnTo>
                    <a:lnTo>
                      <a:pt x="84" y="2317"/>
                    </a:lnTo>
                    <a:lnTo>
                      <a:pt x="117" y="2317"/>
                    </a:lnTo>
                    <a:lnTo>
                      <a:pt x="117" y="2283"/>
                    </a:lnTo>
                    <a:lnTo>
                      <a:pt x="134" y="2283"/>
                    </a:lnTo>
                    <a:lnTo>
                      <a:pt x="134" y="2250"/>
                    </a:lnTo>
                    <a:lnTo>
                      <a:pt x="167" y="2250"/>
                    </a:lnTo>
                    <a:lnTo>
                      <a:pt x="167" y="2233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33825" y="1501975"/>
                <a:ext cx="42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17" y="34"/>
                    </a:lnTo>
                    <a:lnTo>
                      <a:pt x="17" y="50"/>
                    </a:lnTo>
                    <a:lnTo>
                      <a:pt x="0" y="50"/>
                    </a:lnTo>
                    <a:lnTo>
                      <a:pt x="0" y="84"/>
                    </a:lnTo>
                    <a:lnTo>
                      <a:pt x="17" y="84"/>
                    </a:lnTo>
                    <a:lnTo>
                      <a:pt x="17" y="117"/>
                    </a:lnTo>
                    <a:lnTo>
                      <a:pt x="84" y="117"/>
                    </a:lnTo>
                    <a:lnTo>
                      <a:pt x="84" y="84"/>
                    </a:lnTo>
                    <a:lnTo>
                      <a:pt x="100" y="84"/>
                    </a:lnTo>
                    <a:lnTo>
                      <a:pt x="100" y="50"/>
                    </a:lnTo>
                    <a:lnTo>
                      <a:pt x="134" y="50"/>
                    </a:lnTo>
                    <a:lnTo>
                      <a:pt x="134" y="34"/>
                    </a:lnTo>
                    <a:lnTo>
                      <a:pt x="167" y="34"/>
                    </a:lnTo>
                    <a:lnTo>
                      <a:pt x="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001825" y="1458425"/>
                <a:ext cx="1560475" cy="1256050"/>
              </a:xfrm>
              <a:custGeom>
                <a:avLst/>
                <a:gdLst/>
                <a:ahLst/>
                <a:cxnLst/>
                <a:rect l="l" t="t" r="r" b="b"/>
                <a:pathLst>
                  <a:path w="62419" h="50242" extrusionOk="0">
                    <a:moveTo>
                      <a:pt x="14331" y="1"/>
                    </a:moveTo>
                    <a:cubicBezTo>
                      <a:pt x="12369" y="1"/>
                      <a:pt x="10509" y="643"/>
                      <a:pt x="8998" y="1776"/>
                    </a:cubicBezTo>
                    <a:cubicBezTo>
                      <a:pt x="7582" y="2809"/>
                      <a:pt x="6465" y="4292"/>
                      <a:pt x="5849" y="6058"/>
                    </a:cubicBezTo>
                    <a:cubicBezTo>
                      <a:pt x="3633" y="12357"/>
                      <a:pt x="9531" y="17905"/>
                      <a:pt x="7648" y="23954"/>
                    </a:cubicBezTo>
                    <a:cubicBezTo>
                      <a:pt x="5782" y="30002"/>
                      <a:pt x="0" y="33485"/>
                      <a:pt x="3483" y="40350"/>
                    </a:cubicBezTo>
                    <a:cubicBezTo>
                      <a:pt x="7124" y="47517"/>
                      <a:pt x="13613" y="50242"/>
                      <a:pt x="20787" y="50242"/>
                    </a:cubicBezTo>
                    <a:cubicBezTo>
                      <a:pt x="26054" y="50242"/>
                      <a:pt x="31691" y="48773"/>
                      <a:pt x="36842" y="46515"/>
                    </a:cubicBezTo>
                    <a:cubicBezTo>
                      <a:pt x="42757" y="43933"/>
                      <a:pt x="48039" y="40300"/>
                      <a:pt x="51372" y="36668"/>
                    </a:cubicBezTo>
                    <a:cubicBezTo>
                      <a:pt x="57337" y="30186"/>
                      <a:pt x="62419" y="19971"/>
                      <a:pt x="55371" y="12357"/>
                    </a:cubicBezTo>
                    <a:cubicBezTo>
                      <a:pt x="53304" y="10107"/>
                      <a:pt x="50388" y="8791"/>
                      <a:pt x="47406" y="8108"/>
                    </a:cubicBezTo>
                    <a:cubicBezTo>
                      <a:pt x="41857" y="6875"/>
                      <a:pt x="36342" y="7224"/>
                      <a:pt x="30810" y="5542"/>
                    </a:cubicBezTo>
                    <a:cubicBezTo>
                      <a:pt x="27660" y="4592"/>
                      <a:pt x="24628" y="3359"/>
                      <a:pt x="21545" y="2042"/>
                    </a:cubicBezTo>
                    <a:cubicBezTo>
                      <a:pt x="19662" y="1243"/>
                      <a:pt x="17746" y="443"/>
                      <a:pt x="15730" y="109"/>
                    </a:cubicBezTo>
                    <a:cubicBezTo>
                      <a:pt x="15260" y="36"/>
                      <a:pt x="14793" y="1"/>
                      <a:pt x="143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52225" y="1545600"/>
                <a:ext cx="1471750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58870" h="48183" extrusionOk="0">
                    <a:moveTo>
                      <a:pt x="9961" y="503"/>
                    </a:moveTo>
                    <a:cubicBezTo>
                      <a:pt x="10538" y="503"/>
                      <a:pt x="11153" y="537"/>
                      <a:pt x="11814" y="605"/>
                    </a:cubicBezTo>
                    <a:cubicBezTo>
                      <a:pt x="12831" y="705"/>
                      <a:pt x="13864" y="871"/>
                      <a:pt x="14764" y="1005"/>
                    </a:cubicBezTo>
                    <a:cubicBezTo>
                      <a:pt x="16863" y="1338"/>
                      <a:pt x="19313" y="1705"/>
                      <a:pt x="21745" y="1938"/>
                    </a:cubicBezTo>
                    <a:cubicBezTo>
                      <a:pt x="22778" y="2038"/>
                      <a:pt x="23728" y="2105"/>
                      <a:pt x="24661" y="2155"/>
                    </a:cubicBezTo>
                    <a:cubicBezTo>
                      <a:pt x="25117" y="2178"/>
                      <a:pt x="25571" y="2188"/>
                      <a:pt x="26021" y="2188"/>
                    </a:cubicBezTo>
                    <a:cubicBezTo>
                      <a:pt x="28829" y="2188"/>
                      <a:pt x="31531" y="1776"/>
                      <a:pt x="34159" y="1388"/>
                    </a:cubicBezTo>
                    <a:cubicBezTo>
                      <a:pt x="36525" y="1021"/>
                      <a:pt x="38958" y="655"/>
                      <a:pt x="41424" y="588"/>
                    </a:cubicBezTo>
                    <a:cubicBezTo>
                      <a:pt x="41561" y="585"/>
                      <a:pt x="41699" y="584"/>
                      <a:pt x="41836" y="584"/>
                    </a:cubicBezTo>
                    <a:cubicBezTo>
                      <a:pt x="42497" y="584"/>
                      <a:pt x="43152" y="616"/>
                      <a:pt x="43774" y="672"/>
                    </a:cubicBezTo>
                    <a:cubicBezTo>
                      <a:pt x="46156" y="905"/>
                      <a:pt x="48206" y="1571"/>
                      <a:pt x="49905" y="2671"/>
                    </a:cubicBezTo>
                    <a:cubicBezTo>
                      <a:pt x="53688" y="5154"/>
                      <a:pt x="55587" y="8886"/>
                      <a:pt x="55521" y="13752"/>
                    </a:cubicBezTo>
                    <a:cubicBezTo>
                      <a:pt x="55487" y="17634"/>
                      <a:pt x="54154" y="22183"/>
                      <a:pt x="51772" y="26565"/>
                    </a:cubicBezTo>
                    <a:cubicBezTo>
                      <a:pt x="48989" y="31698"/>
                      <a:pt x="43774" y="37196"/>
                      <a:pt x="37792" y="41262"/>
                    </a:cubicBezTo>
                    <a:cubicBezTo>
                      <a:pt x="31669" y="45449"/>
                      <a:pt x="25425" y="47676"/>
                      <a:pt x="19997" y="47676"/>
                    </a:cubicBezTo>
                    <a:cubicBezTo>
                      <a:pt x="19397" y="47676"/>
                      <a:pt x="18808" y="47649"/>
                      <a:pt x="18229" y="47594"/>
                    </a:cubicBezTo>
                    <a:cubicBezTo>
                      <a:pt x="13847" y="47161"/>
                      <a:pt x="10081" y="45194"/>
                      <a:pt x="7065" y="41729"/>
                    </a:cubicBezTo>
                    <a:cubicBezTo>
                      <a:pt x="3850" y="38013"/>
                      <a:pt x="4833" y="34797"/>
                      <a:pt x="5966" y="31064"/>
                    </a:cubicBezTo>
                    <a:cubicBezTo>
                      <a:pt x="6532" y="29215"/>
                      <a:pt x="7115" y="27299"/>
                      <a:pt x="7232" y="25166"/>
                    </a:cubicBezTo>
                    <a:cubicBezTo>
                      <a:pt x="7415" y="21917"/>
                      <a:pt x="5732" y="19284"/>
                      <a:pt x="4133" y="16734"/>
                    </a:cubicBezTo>
                    <a:cubicBezTo>
                      <a:pt x="2433" y="14052"/>
                      <a:pt x="817" y="11502"/>
                      <a:pt x="1117" y="8270"/>
                    </a:cubicBezTo>
                    <a:cubicBezTo>
                      <a:pt x="1500" y="4154"/>
                      <a:pt x="4716" y="921"/>
                      <a:pt x="8782" y="555"/>
                    </a:cubicBezTo>
                    <a:cubicBezTo>
                      <a:pt x="9157" y="520"/>
                      <a:pt x="9549" y="503"/>
                      <a:pt x="9961" y="503"/>
                    </a:cubicBezTo>
                    <a:close/>
                    <a:moveTo>
                      <a:pt x="9938" y="1"/>
                    </a:moveTo>
                    <a:cubicBezTo>
                      <a:pt x="9540" y="1"/>
                      <a:pt x="9143" y="17"/>
                      <a:pt x="8748" y="55"/>
                    </a:cubicBezTo>
                    <a:cubicBezTo>
                      <a:pt x="4399" y="438"/>
                      <a:pt x="1017" y="3871"/>
                      <a:pt x="617" y="8220"/>
                    </a:cubicBezTo>
                    <a:cubicBezTo>
                      <a:pt x="0" y="14868"/>
                      <a:pt x="7065" y="18817"/>
                      <a:pt x="6732" y="25132"/>
                    </a:cubicBezTo>
                    <a:cubicBezTo>
                      <a:pt x="6382" y="31464"/>
                      <a:pt x="1633" y="36246"/>
                      <a:pt x="6682" y="42062"/>
                    </a:cubicBezTo>
                    <a:cubicBezTo>
                      <a:pt x="9998" y="45861"/>
                      <a:pt x="13964" y="47694"/>
                      <a:pt x="18180" y="48094"/>
                    </a:cubicBezTo>
                    <a:cubicBezTo>
                      <a:pt x="18799" y="48154"/>
                      <a:pt x="19423" y="48183"/>
                      <a:pt x="20052" y="48183"/>
                    </a:cubicBezTo>
                    <a:cubicBezTo>
                      <a:pt x="32720" y="48183"/>
                      <a:pt x="47046" y="36372"/>
                      <a:pt x="52222" y="26815"/>
                    </a:cubicBezTo>
                    <a:cubicBezTo>
                      <a:pt x="56421" y="19067"/>
                      <a:pt x="58870" y="7936"/>
                      <a:pt x="50172" y="2254"/>
                    </a:cubicBezTo>
                    <a:cubicBezTo>
                      <a:pt x="48289" y="1021"/>
                      <a:pt x="46090" y="388"/>
                      <a:pt x="43824" y="172"/>
                    </a:cubicBezTo>
                    <a:cubicBezTo>
                      <a:pt x="43203" y="107"/>
                      <a:pt x="42583" y="83"/>
                      <a:pt x="41963" y="83"/>
                    </a:cubicBezTo>
                    <a:cubicBezTo>
                      <a:pt x="41784" y="83"/>
                      <a:pt x="41604" y="85"/>
                      <a:pt x="41424" y="88"/>
                    </a:cubicBezTo>
                    <a:cubicBezTo>
                      <a:pt x="36166" y="227"/>
                      <a:pt x="31277" y="1670"/>
                      <a:pt x="26024" y="1670"/>
                    </a:cubicBezTo>
                    <a:cubicBezTo>
                      <a:pt x="25584" y="1670"/>
                      <a:pt x="25141" y="1660"/>
                      <a:pt x="24695" y="1638"/>
                    </a:cubicBezTo>
                    <a:cubicBezTo>
                      <a:pt x="23728" y="1588"/>
                      <a:pt x="22762" y="1521"/>
                      <a:pt x="21795" y="1421"/>
                    </a:cubicBezTo>
                    <a:cubicBezTo>
                      <a:pt x="19496" y="1205"/>
                      <a:pt x="17196" y="871"/>
                      <a:pt x="14847" y="505"/>
                    </a:cubicBezTo>
                    <a:cubicBezTo>
                      <a:pt x="13864" y="355"/>
                      <a:pt x="12864" y="188"/>
                      <a:pt x="11864" y="105"/>
                    </a:cubicBezTo>
                    <a:cubicBezTo>
                      <a:pt x="11226" y="43"/>
                      <a:pt x="10581" y="1"/>
                      <a:pt x="993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997825" y="2369850"/>
                <a:ext cx="3458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11490" extrusionOk="0">
                    <a:moveTo>
                      <a:pt x="6755" y="0"/>
                    </a:moveTo>
                    <a:cubicBezTo>
                      <a:pt x="5831" y="0"/>
                      <a:pt x="4914" y="147"/>
                      <a:pt x="4083" y="444"/>
                    </a:cubicBezTo>
                    <a:cubicBezTo>
                      <a:pt x="1651" y="1327"/>
                      <a:pt x="1" y="3993"/>
                      <a:pt x="334" y="6559"/>
                    </a:cubicBezTo>
                    <a:cubicBezTo>
                      <a:pt x="567" y="8309"/>
                      <a:pt x="1667" y="9825"/>
                      <a:pt x="3200" y="10691"/>
                    </a:cubicBezTo>
                    <a:cubicBezTo>
                      <a:pt x="4171" y="11235"/>
                      <a:pt x="5330" y="11489"/>
                      <a:pt x="6492" y="11489"/>
                    </a:cubicBezTo>
                    <a:cubicBezTo>
                      <a:pt x="7683" y="11489"/>
                      <a:pt x="8879" y="11222"/>
                      <a:pt x="9882" y="10725"/>
                    </a:cubicBezTo>
                    <a:cubicBezTo>
                      <a:pt x="11682" y="9842"/>
                      <a:pt x="13065" y="8075"/>
                      <a:pt x="13331" y="6092"/>
                    </a:cubicBezTo>
                    <a:cubicBezTo>
                      <a:pt x="13832" y="2089"/>
                      <a:pt x="10241" y="0"/>
                      <a:pt x="675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4657075" y="1495675"/>
                <a:ext cx="425350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10639" extrusionOk="0">
                    <a:moveTo>
                      <a:pt x="9709" y="1"/>
                    </a:moveTo>
                    <a:cubicBezTo>
                      <a:pt x="8730" y="1"/>
                      <a:pt x="7786" y="93"/>
                      <a:pt x="6982" y="236"/>
                    </a:cubicBezTo>
                    <a:cubicBezTo>
                      <a:pt x="3450" y="869"/>
                      <a:pt x="1" y="3685"/>
                      <a:pt x="1717" y="7634"/>
                    </a:cubicBezTo>
                    <a:cubicBezTo>
                      <a:pt x="2467" y="9334"/>
                      <a:pt x="4216" y="10533"/>
                      <a:pt x="6066" y="10633"/>
                    </a:cubicBezTo>
                    <a:cubicBezTo>
                      <a:pt x="6146" y="10637"/>
                      <a:pt x="6226" y="10639"/>
                      <a:pt x="6305" y="10639"/>
                    </a:cubicBezTo>
                    <a:cubicBezTo>
                      <a:pt x="8802" y="10639"/>
                      <a:pt x="10955" y="8902"/>
                      <a:pt x="13264" y="7917"/>
                    </a:cubicBezTo>
                    <a:cubicBezTo>
                      <a:pt x="14281" y="7501"/>
                      <a:pt x="15414" y="7167"/>
                      <a:pt x="16114" y="6334"/>
                    </a:cubicBezTo>
                    <a:cubicBezTo>
                      <a:pt x="17013" y="5251"/>
                      <a:pt x="16913" y="3568"/>
                      <a:pt x="16114" y="2402"/>
                    </a:cubicBezTo>
                    <a:cubicBezTo>
                      <a:pt x="14840" y="580"/>
                      <a:pt x="12162" y="1"/>
                      <a:pt x="97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4941815" y="2993532"/>
            <a:ext cx="2367056" cy="1753557"/>
            <a:chOff x="3931425" y="3044975"/>
            <a:chExt cx="1600900" cy="1185975"/>
          </a:xfrm>
        </p:grpSpPr>
        <p:sp>
          <p:nvSpPr>
            <p:cNvPr id="237" name="Google Shape;237;p18"/>
            <p:cNvSpPr/>
            <p:nvPr/>
          </p:nvSpPr>
          <p:spPr>
            <a:xfrm>
              <a:off x="3958500" y="3080800"/>
              <a:ext cx="1573825" cy="1119275"/>
            </a:xfrm>
            <a:custGeom>
              <a:avLst/>
              <a:gdLst/>
              <a:ahLst/>
              <a:cxnLst/>
              <a:rect l="l" t="t" r="r" b="b"/>
              <a:pathLst>
                <a:path w="62953" h="44771" extrusionOk="0">
                  <a:moveTo>
                    <a:pt x="35933" y="1"/>
                  </a:moveTo>
                  <a:cubicBezTo>
                    <a:pt x="35195" y="1"/>
                    <a:pt x="34459" y="77"/>
                    <a:pt x="33742" y="233"/>
                  </a:cubicBezTo>
                  <a:cubicBezTo>
                    <a:pt x="30810" y="882"/>
                    <a:pt x="28327" y="2932"/>
                    <a:pt x="26844" y="5515"/>
                  </a:cubicBezTo>
                  <a:cubicBezTo>
                    <a:pt x="26827" y="5548"/>
                    <a:pt x="26794" y="5598"/>
                    <a:pt x="26777" y="5631"/>
                  </a:cubicBezTo>
                  <a:cubicBezTo>
                    <a:pt x="25994" y="7031"/>
                    <a:pt x="25294" y="8164"/>
                    <a:pt x="24278" y="8880"/>
                  </a:cubicBezTo>
                  <a:cubicBezTo>
                    <a:pt x="23503" y="9428"/>
                    <a:pt x="22548" y="9739"/>
                    <a:pt x="21248" y="9739"/>
                  </a:cubicBezTo>
                  <a:cubicBezTo>
                    <a:pt x="21123" y="9739"/>
                    <a:pt x="20994" y="9736"/>
                    <a:pt x="20862" y="9730"/>
                  </a:cubicBezTo>
                  <a:cubicBezTo>
                    <a:pt x="17882" y="9586"/>
                    <a:pt x="14025" y="8347"/>
                    <a:pt x="10549" y="8347"/>
                  </a:cubicBezTo>
                  <a:cubicBezTo>
                    <a:pt x="8019" y="8347"/>
                    <a:pt x="5692" y="9003"/>
                    <a:pt x="4049" y="11213"/>
                  </a:cubicBezTo>
                  <a:cubicBezTo>
                    <a:pt x="3716" y="11663"/>
                    <a:pt x="3416" y="12130"/>
                    <a:pt x="3166" y="12630"/>
                  </a:cubicBezTo>
                  <a:cubicBezTo>
                    <a:pt x="0" y="18761"/>
                    <a:pt x="3516" y="27026"/>
                    <a:pt x="6899" y="32325"/>
                  </a:cubicBezTo>
                  <a:cubicBezTo>
                    <a:pt x="9998" y="37207"/>
                    <a:pt x="14847" y="40873"/>
                    <a:pt x="20246" y="42889"/>
                  </a:cubicBezTo>
                  <a:cubicBezTo>
                    <a:pt x="21795" y="43472"/>
                    <a:pt x="23395" y="43906"/>
                    <a:pt x="25011" y="44205"/>
                  </a:cubicBezTo>
                  <a:cubicBezTo>
                    <a:pt x="27038" y="44585"/>
                    <a:pt x="29117" y="44770"/>
                    <a:pt x="31206" y="44770"/>
                  </a:cubicBezTo>
                  <a:cubicBezTo>
                    <a:pt x="36452" y="44770"/>
                    <a:pt x="41761" y="43604"/>
                    <a:pt x="46456" y="41423"/>
                  </a:cubicBezTo>
                  <a:cubicBezTo>
                    <a:pt x="50072" y="39740"/>
                    <a:pt x="53404" y="37357"/>
                    <a:pt x="56087" y="34424"/>
                  </a:cubicBezTo>
                  <a:cubicBezTo>
                    <a:pt x="57370" y="33025"/>
                    <a:pt x="58503" y="31492"/>
                    <a:pt x="59453" y="29859"/>
                  </a:cubicBezTo>
                  <a:cubicBezTo>
                    <a:pt x="61486" y="26376"/>
                    <a:pt x="62952" y="21761"/>
                    <a:pt x="60086" y="18295"/>
                  </a:cubicBezTo>
                  <a:cubicBezTo>
                    <a:pt x="56320" y="13763"/>
                    <a:pt x="49205" y="14546"/>
                    <a:pt x="46506" y="8797"/>
                  </a:cubicBezTo>
                  <a:cubicBezTo>
                    <a:pt x="45806" y="7298"/>
                    <a:pt x="45290" y="5698"/>
                    <a:pt x="44390" y="4315"/>
                  </a:cubicBezTo>
                  <a:cubicBezTo>
                    <a:pt x="42579" y="1524"/>
                    <a:pt x="39233" y="1"/>
                    <a:pt x="35933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31425" y="3082425"/>
              <a:ext cx="1568825" cy="1148525"/>
            </a:xfrm>
            <a:custGeom>
              <a:avLst/>
              <a:gdLst/>
              <a:ahLst/>
              <a:cxnLst/>
              <a:rect l="l" t="t" r="r" b="b"/>
              <a:pathLst>
                <a:path w="62753" h="45941" extrusionOk="0">
                  <a:moveTo>
                    <a:pt x="33892" y="517"/>
                  </a:moveTo>
                  <a:cubicBezTo>
                    <a:pt x="36325" y="517"/>
                    <a:pt x="38558" y="1334"/>
                    <a:pt x="40174" y="2834"/>
                  </a:cubicBezTo>
                  <a:cubicBezTo>
                    <a:pt x="40957" y="3567"/>
                    <a:pt x="41591" y="4417"/>
                    <a:pt x="42257" y="5333"/>
                  </a:cubicBezTo>
                  <a:cubicBezTo>
                    <a:pt x="42590" y="5766"/>
                    <a:pt x="42924" y="6199"/>
                    <a:pt x="43257" y="6633"/>
                  </a:cubicBezTo>
                  <a:cubicBezTo>
                    <a:pt x="45606" y="9532"/>
                    <a:pt x="48839" y="10015"/>
                    <a:pt x="51971" y="10482"/>
                  </a:cubicBezTo>
                  <a:cubicBezTo>
                    <a:pt x="54454" y="10848"/>
                    <a:pt x="56820" y="11215"/>
                    <a:pt x="58820" y="12698"/>
                  </a:cubicBezTo>
                  <a:cubicBezTo>
                    <a:pt x="62336" y="15281"/>
                    <a:pt x="61852" y="20013"/>
                    <a:pt x="60819" y="23512"/>
                  </a:cubicBezTo>
                  <a:cubicBezTo>
                    <a:pt x="59253" y="28844"/>
                    <a:pt x="55821" y="33860"/>
                    <a:pt x="51138" y="37625"/>
                  </a:cubicBezTo>
                  <a:cubicBezTo>
                    <a:pt x="45540" y="42141"/>
                    <a:pt x="38291" y="44974"/>
                    <a:pt x="31260" y="45390"/>
                  </a:cubicBezTo>
                  <a:cubicBezTo>
                    <a:pt x="30726" y="45424"/>
                    <a:pt x="30177" y="45440"/>
                    <a:pt x="29627" y="45440"/>
                  </a:cubicBezTo>
                  <a:cubicBezTo>
                    <a:pt x="28560" y="45440"/>
                    <a:pt x="27477" y="45374"/>
                    <a:pt x="26411" y="45257"/>
                  </a:cubicBezTo>
                  <a:cubicBezTo>
                    <a:pt x="20562" y="44574"/>
                    <a:pt x="15163" y="42124"/>
                    <a:pt x="11198" y="38359"/>
                  </a:cubicBezTo>
                  <a:cubicBezTo>
                    <a:pt x="8265" y="35559"/>
                    <a:pt x="5849" y="32410"/>
                    <a:pt x="4416" y="29511"/>
                  </a:cubicBezTo>
                  <a:cubicBezTo>
                    <a:pt x="2500" y="25645"/>
                    <a:pt x="2183" y="22146"/>
                    <a:pt x="3466" y="19080"/>
                  </a:cubicBezTo>
                  <a:cubicBezTo>
                    <a:pt x="5216" y="14897"/>
                    <a:pt x="9965" y="14614"/>
                    <a:pt x="14580" y="14348"/>
                  </a:cubicBezTo>
                  <a:cubicBezTo>
                    <a:pt x="16196" y="14248"/>
                    <a:pt x="17729" y="14164"/>
                    <a:pt x="19062" y="13898"/>
                  </a:cubicBezTo>
                  <a:cubicBezTo>
                    <a:pt x="22578" y="13198"/>
                    <a:pt x="23378" y="11165"/>
                    <a:pt x="24211" y="8132"/>
                  </a:cubicBezTo>
                  <a:cubicBezTo>
                    <a:pt x="25028" y="5166"/>
                    <a:pt x="26927" y="2767"/>
                    <a:pt x="29427" y="1534"/>
                  </a:cubicBezTo>
                  <a:cubicBezTo>
                    <a:pt x="30776" y="867"/>
                    <a:pt x="32326" y="517"/>
                    <a:pt x="33892" y="517"/>
                  </a:cubicBezTo>
                  <a:close/>
                  <a:moveTo>
                    <a:pt x="33892" y="1"/>
                  </a:moveTo>
                  <a:cubicBezTo>
                    <a:pt x="32259" y="1"/>
                    <a:pt x="30643" y="367"/>
                    <a:pt x="29193" y="1067"/>
                  </a:cubicBezTo>
                  <a:cubicBezTo>
                    <a:pt x="26461" y="2434"/>
                    <a:pt x="24528" y="5083"/>
                    <a:pt x="23728" y="7999"/>
                  </a:cubicBezTo>
                  <a:cubicBezTo>
                    <a:pt x="22945" y="10832"/>
                    <a:pt x="22228" y="12748"/>
                    <a:pt x="18962" y="13398"/>
                  </a:cubicBezTo>
                  <a:cubicBezTo>
                    <a:pt x="13914" y="14397"/>
                    <a:pt x="5516" y="12848"/>
                    <a:pt x="2983" y="18880"/>
                  </a:cubicBezTo>
                  <a:cubicBezTo>
                    <a:pt x="0" y="26028"/>
                    <a:pt x="5932" y="34043"/>
                    <a:pt x="10831" y="38725"/>
                  </a:cubicBezTo>
                  <a:cubicBezTo>
                    <a:pt x="15030" y="42707"/>
                    <a:pt x="20612" y="45107"/>
                    <a:pt x="26361" y="45757"/>
                  </a:cubicBezTo>
                  <a:cubicBezTo>
                    <a:pt x="27444" y="45890"/>
                    <a:pt x="28544" y="45940"/>
                    <a:pt x="29627" y="45940"/>
                  </a:cubicBezTo>
                  <a:cubicBezTo>
                    <a:pt x="30193" y="45940"/>
                    <a:pt x="30743" y="45940"/>
                    <a:pt x="31293" y="45907"/>
                  </a:cubicBezTo>
                  <a:cubicBezTo>
                    <a:pt x="38541" y="45474"/>
                    <a:pt x="45823" y="42574"/>
                    <a:pt x="51455" y="38025"/>
                  </a:cubicBezTo>
                  <a:cubicBezTo>
                    <a:pt x="56054" y="34326"/>
                    <a:pt x="59653" y="29311"/>
                    <a:pt x="61303" y="23645"/>
                  </a:cubicBezTo>
                  <a:cubicBezTo>
                    <a:pt x="62436" y="19780"/>
                    <a:pt x="62752" y="14947"/>
                    <a:pt x="59136" y="12281"/>
                  </a:cubicBezTo>
                  <a:cubicBezTo>
                    <a:pt x="54388" y="8782"/>
                    <a:pt x="47672" y="11248"/>
                    <a:pt x="43657" y="6316"/>
                  </a:cubicBezTo>
                  <a:cubicBezTo>
                    <a:pt x="42607" y="5016"/>
                    <a:pt x="41724" y="3600"/>
                    <a:pt x="40524" y="2467"/>
                  </a:cubicBezTo>
                  <a:cubicBezTo>
                    <a:pt x="38741" y="801"/>
                    <a:pt x="36308" y="1"/>
                    <a:pt x="33892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166725" y="3044975"/>
              <a:ext cx="332275" cy="271750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49400" y="3157725"/>
              <a:ext cx="144000" cy="114500"/>
            </a:xfrm>
            <a:custGeom>
              <a:avLst/>
              <a:gdLst/>
              <a:ahLst/>
              <a:cxnLst/>
              <a:rect l="l" t="t" r="r" b="b"/>
              <a:pathLst>
                <a:path w="5760" h="4580" extrusionOk="0">
                  <a:moveTo>
                    <a:pt x="2922" y="0"/>
                  </a:moveTo>
                  <a:cubicBezTo>
                    <a:pt x="1499" y="0"/>
                    <a:pt x="0" y="1093"/>
                    <a:pt x="177" y="2621"/>
                  </a:cubicBezTo>
                  <a:cubicBezTo>
                    <a:pt x="328" y="3815"/>
                    <a:pt x="1507" y="4579"/>
                    <a:pt x="2663" y="4579"/>
                  </a:cubicBezTo>
                  <a:cubicBezTo>
                    <a:pt x="2911" y="4579"/>
                    <a:pt x="3158" y="4544"/>
                    <a:pt x="3393" y="4470"/>
                  </a:cubicBezTo>
                  <a:cubicBezTo>
                    <a:pt x="5726" y="3737"/>
                    <a:pt x="5759" y="155"/>
                    <a:pt x="3077" y="5"/>
                  </a:cubicBezTo>
                  <a:cubicBezTo>
                    <a:pt x="3025" y="2"/>
                    <a:pt x="2973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 flipH="1">
            <a:off x="895057" y="1300209"/>
            <a:ext cx="5299461" cy="198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Scopul lucrării de laborator este de a oferi o schemă de bază sau un plan conceptual pentru dezvoltarea aplicației web. </a:t>
            </a:r>
            <a:r>
              <a:rPr lang="ro-MD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Wireframe-ul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este o reprezentare grafică simplă a structurii și a interfeței aplicației, fără a include detalii de design sau funcționalități complexe.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lang="ro-MD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MD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Această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lucrare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își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propune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să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ofere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studenților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oportunitatea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a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dezvolta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abilitățile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necesare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pentru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realizarea </a:t>
            </a:r>
            <a:r>
              <a:rPr lang="ro-MD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wireframe</a:t>
            </a:r>
            <a:r>
              <a:rPr lang="ro-MD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-urilor diferitor tipuri de aplicații web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lang="ro-MD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690" y="1104339"/>
            <a:ext cx="5240620" cy="572700"/>
          </a:xfrm>
        </p:spPr>
        <p:txBody>
          <a:bodyPr/>
          <a:lstStyle/>
          <a:p>
            <a:r>
              <a:rPr lang="ro-MD" dirty="0"/>
              <a:t>Ce elemente conține un  </a:t>
            </a:r>
            <a:r>
              <a:rPr lang="ro-MD" dirty="0" err="1"/>
              <a:t>wireframe</a:t>
            </a:r>
            <a:r>
              <a:rPr lang="ro-MD" dirty="0"/>
              <a:t> ?</a:t>
            </a: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3639230" y="17334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0B799C-F3FA-834E-5587-E2594E7B3BF9}"/>
              </a:ext>
            </a:extLst>
          </p:cNvPr>
          <p:cNvSpPr txBox="1">
            <a:spLocks/>
          </p:cNvSpPr>
          <p:nvPr/>
        </p:nvSpPr>
        <p:spPr>
          <a:xfrm>
            <a:off x="1331358" y="2134995"/>
            <a:ext cx="6834725" cy="167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 sz="14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 algn="just">
              <a:buFont typeface="Fira Sans Extra Condensed"/>
              <a:buNone/>
            </a:pPr>
            <a:r>
              <a:rPr lang="en-US" dirty="0" err="1"/>
              <a:t>Tipografia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b="1" dirty="0"/>
              <a:t>nu 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b="1" dirty="0" err="1"/>
              <a:t>trebui</a:t>
            </a:r>
            <a:r>
              <a:rPr lang="en-US" b="1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cadru</a:t>
            </a:r>
            <a:r>
              <a:rPr lang="en-US" dirty="0"/>
              <a:t> cu </a:t>
            </a:r>
            <a:r>
              <a:rPr lang="en-US" dirty="0" err="1"/>
              <a:t>fidelitate</a:t>
            </a:r>
            <a:r>
              <a:rPr lang="en-US" dirty="0"/>
              <a:t> </a:t>
            </a:r>
            <a:r>
              <a:rPr lang="en-US" dirty="0" err="1"/>
              <a:t>scăzută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mijlocie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designerii</a:t>
            </a:r>
            <a:r>
              <a:rPr lang="en-US" dirty="0"/>
              <a:t> se </a:t>
            </a:r>
            <a:r>
              <a:rPr lang="en-US" dirty="0" err="1"/>
              <a:t>joacă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cu </a:t>
            </a:r>
            <a:r>
              <a:rPr lang="en-US" dirty="0" err="1"/>
              <a:t>dimensionarea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ierarhia</a:t>
            </a:r>
            <a:r>
              <a:rPr lang="en-US" dirty="0"/>
              <a:t> </a:t>
            </a:r>
            <a:r>
              <a:rPr lang="en-US" dirty="0" err="1"/>
              <a:t>informațiilor</a:t>
            </a:r>
            <a:r>
              <a:rPr lang="en-US" dirty="0"/>
              <a:t>.</a:t>
            </a:r>
          </a:p>
          <a:p>
            <a:pPr marL="0" indent="0" algn="just">
              <a:buFont typeface="Fira Sans Extra Condensed"/>
              <a:buNone/>
            </a:pPr>
            <a:endParaRPr lang="en-US" dirty="0"/>
          </a:p>
          <a:p>
            <a:pPr marL="0" indent="0" algn="just">
              <a:buFont typeface="Fira Sans Extra Condensed"/>
              <a:buNone/>
            </a:pPr>
            <a:r>
              <a:rPr lang="en-US" dirty="0" err="1"/>
              <a:t>Rețineți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wireframes-urile </a:t>
            </a:r>
            <a:r>
              <a:rPr lang="en-US" b="1" dirty="0"/>
              <a:t>nu </a:t>
            </a:r>
            <a:r>
              <a:rPr lang="en-US" b="1" dirty="0" err="1"/>
              <a:t>afișează</a:t>
            </a:r>
            <a:r>
              <a:rPr lang="en-US" b="1" dirty="0"/>
              <a:t> </a:t>
            </a:r>
            <a:r>
              <a:rPr lang="en-US" dirty="0" err="1"/>
              <a:t>caracteristicile</a:t>
            </a:r>
            <a:r>
              <a:rPr lang="en-US" dirty="0"/>
              <a:t> interactive ale </a:t>
            </a:r>
            <a:r>
              <a:rPr lang="en-US" dirty="0" err="1"/>
              <a:t>interfeței</a:t>
            </a:r>
            <a:r>
              <a:rPr lang="en-US" dirty="0"/>
              <a:t> 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meniurile</a:t>
            </a:r>
            <a:r>
              <a:rPr lang="en-US" dirty="0"/>
              <a:t> </a:t>
            </a:r>
            <a:r>
              <a:rPr lang="en-US" dirty="0" err="1"/>
              <a:t>derulante</a:t>
            </a:r>
            <a:r>
              <a:rPr lang="en-US" dirty="0"/>
              <a:t>, </a:t>
            </a:r>
            <a:r>
              <a:rPr lang="en-US" dirty="0" err="1"/>
              <a:t>stările</a:t>
            </a:r>
            <a:r>
              <a:rPr lang="en-US" dirty="0"/>
              <a:t> de </a:t>
            </a:r>
            <a:r>
              <a:rPr lang="en-US" dirty="0" err="1"/>
              <a:t>trecere</a:t>
            </a:r>
            <a:r>
              <a:rPr lang="en-US" dirty="0"/>
              <a:t> cu mouse-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acordeoanele</a:t>
            </a:r>
            <a:r>
              <a:rPr lang="en-US" dirty="0"/>
              <a:t> care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funcționalitatea</a:t>
            </a:r>
            <a:r>
              <a:rPr lang="en-US" dirty="0"/>
              <a:t> </a:t>
            </a:r>
            <a:r>
              <a:rPr lang="en-US" dirty="0" err="1"/>
              <a:t>afișare-ascundere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41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web design adapts based on the device">
            <a:extLst>
              <a:ext uri="{FF2B5EF4-FFF2-40B4-BE49-F238E27FC236}">
                <a16:creationId xmlns:a16="http://schemas.microsoft.com/office/drawing/2014/main" id="{76450C62-3872-3ABD-E2AA-0FD423D3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65" y="1515995"/>
            <a:ext cx="5184269" cy="211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7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imple wireframe examples ranging from desktop to tablet and mobile.">
            <a:extLst>
              <a:ext uri="{FF2B5EF4-FFF2-40B4-BE49-F238E27FC236}">
                <a16:creationId xmlns:a16="http://schemas.microsoft.com/office/drawing/2014/main" id="{3DBF3715-0086-C23E-7047-AD72D9DEF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2456259" y="230710"/>
            <a:ext cx="4231482" cy="468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3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5"/>
          <p:cNvSpPr txBox="1"/>
          <p:nvPr/>
        </p:nvSpPr>
        <p:spPr>
          <a:xfrm>
            <a:off x="-753761" y="124944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>
                <a:solidFill>
                  <a:srgbClr val="FFFFFF"/>
                </a:solidFill>
              </a:rPr>
              <a:t>Sarcina lucrării</a:t>
            </a:r>
            <a:endParaRPr sz="3200" b="1" dirty="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2C05E-560E-9136-FA65-7D953D41EC39}"/>
              </a:ext>
            </a:extLst>
          </p:cNvPr>
          <p:cNvGrpSpPr/>
          <p:nvPr/>
        </p:nvGrpSpPr>
        <p:grpSpPr>
          <a:xfrm>
            <a:off x="6707361" y="1139801"/>
            <a:ext cx="1446117" cy="2863897"/>
            <a:chOff x="6874322" y="1724357"/>
            <a:chExt cx="1446117" cy="2863897"/>
          </a:xfrm>
        </p:grpSpPr>
        <p:grpSp>
          <p:nvGrpSpPr>
            <p:cNvPr id="39" name="Google Shape;1810;p46">
              <a:extLst>
                <a:ext uri="{FF2B5EF4-FFF2-40B4-BE49-F238E27FC236}">
                  <a16:creationId xmlns:a16="http://schemas.microsoft.com/office/drawing/2014/main" id="{5B766F09-F3B7-7EDE-1C69-C9521C7F4A02}"/>
                </a:ext>
              </a:extLst>
            </p:cNvPr>
            <p:cNvGrpSpPr/>
            <p:nvPr/>
          </p:nvGrpSpPr>
          <p:grpSpPr>
            <a:xfrm>
              <a:off x="6901094" y="1724357"/>
              <a:ext cx="934402" cy="922387"/>
              <a:chOff x="3800349" y="1238762"/>
              <a:chExt cx="1098904" cy="1084772"/>
            </a:xfrm>
          </p:grpSpPr>
          <p:sp>
            <p:nvSpPr>
              <p:cNvPr id="41" name="Google Shape;1811;p46">
                <a:extLst>
                  <a:ext uri="{FF2B5EF4-FFF2-40B4-BE49-F238E27FC236}">
                    <a16:creationId xmlns:a16="http://schemas.microsoft.com/office/drawing/2014/main" id="{2FBE882C-C08B-531F-BFA8-B3C33FA74BCA}"/>
                  </a:ext>
                </a:extLst>
              </p:cNvPr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812;p46">
                <a:extLst>
                  <a:ext uri="{FF2B5EF4-FFF2-40B4-BE49-F238E27FC236}">
                    <a16:creationId xmlns:a16="http://schemas.microsoft.com/office/drawing/2014/main" id="{D8D7E293-3E9B-9692-53FE-FC2640FA499C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816;p46">
              <a:extLst>
                <a:ext uri="{FF2B5EF4-FFF2-40B4-BE49-F238E27FC236}">
                  <a16:creationId xmlns:a16="http://schemas.microsoft.com/office/drawing/2014/main" id="{485D4EED-C6DD-FC15-50C4-D720C89AA2AE}"/>
                </a:ext>
              </a:extLst>
            </p:cNvPr>
            <p:cNvSpPr/>
            <p:nvPr/>
          </p:nvSpPr>
          <p:spPr>
            <a:xfrm>
              <a:off x="7386036" y="2215636"/>
              <a:ext cx="934403" cy="922346"/>
            </a:xfrm>
            <a:custGeom>
              <a:avLst/>
              <a:gdLst/>
              <a:ahLst/>
              <a:cxnLst/>
              <a:rect l="l" t="t" r="r" b="b"/>
              <a:pathLst>
                <a:path w="45721" h="45131" extrusionOk="0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2"/>
                  </a:lnTo>
                  <a:cubicBezTo>
                    <a:pt x="12698" y="8921"/>
                    <a:pt x="12472" y="9005"/>
                    <a:pt x="12246" y="9005"/>
                  </a:cubicBezTo>
                  <a:cubicBezTo>
                    <a:pt x="11945" y="9005"/>
                    <a:pt x="11643" y="8855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3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6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3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17;p46">
              <a:extLst>
                <a:ext uri="{FF2B5EF4-FFF2-40B4-BE49-F238E27FC236}">
                  <a16:creationId xmlns:a16="http://schemas.microsoft.com/office/drawing/2014/main" id="{BAD60B1B-36F4-A8B3-3B2E-CFC04F3CC24E}"/>
                </a:ext>
              </a:extLst>
            </p:cNvPr>
            <p:cNvSpPr/>
            <p:nvPr/>
          </p:nvSpPr>
          <p:spPr>
            <a:xfrm>
              <a:off x="7968540" y="2290148"/>
              <a:ext cx="244325" cy="244325"/>
            </a:xfrm>
            <a:custGeom>
              <a:avLst/>
              <a:gdLst/>
              <a:ahLst/>
              <a:cxnLst/>
              <a:rect l="l" t="t" r="r" b="b"/>
              <a:pathLst>
                <a:path w="11955" h="11955" extrusionOk="0">
                  <a:moveTo>
                    <a:pt x="5978" y="0"/>
                  </a:moveTo>
                  <a:cubicBezTo>
                    <a:pt x="2680" y="0"/>
                    <a:pt x="1" y="2679"/>
                    <a:pt x="1" y="5977"/>
                  </a:cubicBezTo>
                  <a:cubicBezTo>
                    <a:pt x="1" y="9275"/>
                    <a:pt x="2680" y="11954"/>
                    <a:pt x="5978" y="11954"/>
                  </a:cubicBezTo>
                  <a:cubicBezTo>
                    <a:pt x="9276" y="11954"/>
                    <a:pt x="11955" y="9275"/>
                    <a:pt x="11955" y="5977"/>
                  </a:cubicBezTo>
                  <a:cubicBezTo>
                    <a:pt x="11955" y="2679"/>
                    <a:pt x="9276" y="0"/>
                    <a:pt x="597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824;p46">
              <a:extLst>
                <a:ext uri="{FF2B5EF4-FFF2-40B4-BE49-F238E27FC236}">
                  <a16:creationId xmlns:a16="http://schemas.microsoft.com/office/drawing/2014/main" id="{C1F40B82-DB62-22CF-B7F7-9D2E5A17FC8F}"/>
                </a:ext>
              </a:extLst>
            </p:cNvPr>
            <p:cNvGrpSpPr/>
            <p:nvPr/>
          </p:nvGrpSpPr>
          <p:grpSpPr>
            <a:xfrm>
              <a:off x="6891591" y="2692793"/>
              <a:ext cx="934403" cy="922407"/>
              <a:chOff x="3789173" y="2377690"/>
              <a:chExt cx="1098904" cy="1084796"/>
            </a:xfrm>
          </p:grpSpPr>
          <p:sp>
            <p:nvSpPr>
              <p:cNvPr id="29" name="Google Shape;1825;p46">
                <a:extLst>
                  <a:ext uri="{FF2B5EF4-FFF2-40B4-BE49-F238E27FC236}">
                    <a16:creationId xmlns:a16="http://schemas.microsoft.com/office/drawing/2014/main" id="{180FC8BC-8509-58AE-9FAC-B6B34F0778AE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1826;p46">
                <a:extLst>
                  <a:ext uri="{FF2B5EF4-FFF2-40B4-BE49-F238E27FC236}">
                    <a16:creationId xmlns:a16="http://schemas.microsoft.com/office/drawing/2014/main" id="{E65B0596-67C8-5149-C906-AEAD1EA03254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833;p46">
              <a:extLst>
                <a:ext uri="{FF2B5EF4-FFF2-40B4-BE49-F238E27FC236}">
                  <a16:creationId xmlns:a16="http://schemas.microsoft.com/office/drawing/2014/main" id="{EE036D60-A51F-9701-0B30-B181298FA0FB}"/>
                </a:ext>
              </a:extLst>
            </p:cNvPr>
            <p:cNvGrpSpPr/>
            <p:nvPr/>
          </p:nvGrpSpPr>
          <p:grpSpPr>
            <a:xfrm>
              <a:off x="7368030" y="3188199"/>
              <a:ext cx="934403" cy="922346"/>
              <a:chOff x="4349489" y="2960313"/>
              <a:chExt cx="1098904" cy="1084724"/>
            </a:xfrm>
          </p:grpSpPr>
          <p:sp>
            <p:nvSpPr>
              <p:cNvPr id="21" name="Google Shape;1834;p46">
                <a:extLst>
                  <a:ext uri="{FF2B5EF4-FFF2-40B4-BE49-F238E27FC236}">
                    <a16:creationId xmlns:a16="http://schemas.microsoft.com/office/drawing/2014/main" id="{B9C9E1E0-E9A3-2F5E-16FE-F877A6799FCA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835;p46">
                <a:extLst>
                  <a:ext uri="{FF2B5EF4-FFF2-40B4-BE49-F238E27FC236}">
                    <a16:creationId xmlns:a16="http://schemas.microsoft.com/office/drawing/2014/main" id="{E634C4D4-1FD0-5A3B-3676-EBA76A4913ED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0;p46">
              <a:extLst>
                <a:ext uri="{FF2B5EF4-FFF2-40B4-BE49-F238E27FC236}">
                  <a16:creationId xmlns:a16="http://schemas.microsoft.com/office/drawing/2014/main" id="{6BEF538F-580A-E0C4-8662-7AB526DA3D85}"/>
                </a:ext>
              </a:extLst>
            </p:cNvPr>
            <p:cNvGrpSpPr/>
            <p:nvPr/>
          </p:nvGrpSpPr>
          <p:grpSpPr>
            <a:xfrm>
              <a:off x="6874322" y="3665847"/>
              <a:ext cx="934403" cy="922407"/>
              <a:chOff x="3768864" y="3522050"/>
              <a:chExt cx="1098904" cy="1084796"/>
            </a:xfrm>
          </p:grpSpPr>
          <p:sp>
            <p:nvSpPr>
              <p:cNvPr id="15" name="Google Shape;1841;p46">
                <a:extLst>
                  <a:ext uri="{FF2B5EF4-FFF2-40B4-BE49-F238E27FC236}">
                    <a16:creationId xmlns:a16="http://schemas.microsoft.com/office/drawing/2014/main" id="{075D3982-AC88-3FEB-82AC-2B2987C69137}"/>
                  </a:ext>
                </a:extLst>
              </p:cNvPr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842;p46">
                <a:extLst>
                  <a:ext uri="{FF2B5EF4-FFF2-40B4-BE49-F238E27FC236}">
                    <a16:creationId xmlns:a16="http://schemas.microsoft.com/office/drawing/2014/main" id="{C50B6388-500E-E8A0-B6A4-8C02303ED8FD}"/>
                  </a:ext>
                </a:extLst>
              </p:cNvPr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274;g10e1b8f53af_0_0">
            <a:extLst>
              <a:ext uri="{FF2B5EF4-FFF2-40B4-BE49-F238E27FC236}">
                <a16:creationId xmlns:a16="http://schemas.microsoft.com/office/drawing/2014/main" id="{EF7617F1-EEC4-3B75-0025-25D89A2A9110}"/>
              </a:ext>
            </a:extLst>
          </p:cNvPr>
          <p:cNvSpPr txBox="1">
            <a:spLocks/>
          </p:cNvSpPr>
          <p:nvPr/>
        </p:nvSpPr>
        <p:spPr>
          <a:xfrm>
            <a:off x="1247519" y="1854264"/>
            <a:ext cx="5153281" cy="1843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Realizați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studiul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caz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baza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variantei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Furnizați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informațiile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necesarea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crearea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wireframe-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urilor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desenați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macheta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aplicației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utilizând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ira Sans Extra Condensed "/>
              </a:rPr>
              <a:t>platforma</a:t>
            </a:r>
            <a:r>
              <a:rPr lang="en-US" sz="1600" dirty="0">
                <a:solidFill>
                  <a:schemeClr val="bg1"/>
                </a:solidFill>
                <a:latin typeface="Fira Sans Extra Condensed "/>
              </a:rPr>
              <a:t> moqups.com .</a:t>
            </a:r>
            <a:endParaRPr lang="ro-MD" sz="1600" dirty="0">
              <a:solidFill>
                <a:schemeClr val="bg1"/>
              </a:solidFill>
              <a:latin typeface="Fira Sans Extra Condensed 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dirty="0"/>
              <a:t>Exemplu FIGMA</a:t>
            </a:r>
            <a:endParaRPr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80A7E-81DD-F725-ADA4-1FA4B5122E43}"/>
              </a:ext>
            </a:extLst>
          </p:cNvPr>
          <p:cNvSpPr txBox="1"/>
          <p:nvPr/>
        </p:nvSpPr>
        <p:spPr>
          <a:xfrm>
            <a:off x="2366010" y="2620241"/>
            <a:ext cx="4411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hlinkClick r:id="rId3"/>
              </a:rPr>
              <a:t>https://www.figma.com/file/IYHnFPJNTBc9OY0hfzJkNB/Landing-Page-Wireframe-Design-Template---UI%2FUX-Design-Wireframe-Template-(Community)?type=design&amp;node-id=0-1&amp;mode=design&amp;t=Wn7wiuxRAs74UppE-0</a:t>
            </a:r>
            <a:r>
              <a:rPr lang="ro-MD" sz="600" dirty="0"/>
              <a:t>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49872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96C05-01D4-33BB-F3C3-910C13CA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arth Tribe Wireframes">
            <a:extLst>
              <a:ext uri="{FF2B5EF4-FFF2-40B4-BE49-F238E27FC236}">
                <a16:creationId xmlns:a16="http://schemas.microsoft.com/office/drawing/2014/main" id="{351B0E87-B208-662A-07E4-67FBAC2D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12573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arth Tribe Wireframes">
            <a:extLst>
              <a:ext uri="{FF2B5EF4-FFF2-40B4-BE49-F238E27FC236}">
                <a16:creationId xmlns:a16="http://schemas.microsoft.com/office/drawing/2014/main" id="{5A5C6804-54DD-86AC-3DC5-7A5BD621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0" y="1231535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3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E6140-C32C-D594-778A-BB1FA3B7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32" y="0"/>
            <a:ext cx="629553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468AF-1E6B-7084-968D-B2EF6241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6149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8FE1C-F9D8-B487-BF9C-E18293B5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68" y="0"/>
            <a:ext cx="14923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9"/>
          <p:cNvGrpSpPr/>
          <p:nvPr/>
        </p:nvGrpSpPr>
        <p:grpSpPr>
          <a:xfrm>
            <a:off x="1898" y="1676761"/>
            <a:ext cx="9141991" cy="3165487"/>
            <a:chOff x="1898" y="1676761"/>
            <a:chExt cx="9141991" cy="3165487"/>
          </a:xfrm>
        </p:grpSpPr>
        <p:grpSp>
          <p:nvGrpSpPr>
            <p:cNvPr id="817" name="Google Shape;817;p29"/>
            <p:cNvGrpSpPr/>
            <p:nvPr/>
          </p:nvGrpSpPr>
          <p:grpSpPr>
            <a:xfrm>
              <a:off x="1898" y="1944877"/>
              <a:ext cx="2065516" cy="630623"/>
              <a:chOff x="1898" y="1944877"/>
              <a:chExt cx="2065516" cy="630623"/>
            </a:xfrm>
          </p:grpSpPr>
          <p:sp>
            <p:nvSpPr>
              <p:cNvPr id="818" name="Google Shape;818;p29"/>
              <p:cNvSpPr/>
              <p:nvPr/>
            </p:nvSpPr>
            <p:spPr>
              <a:xfrm>
                <a:off x="1898" y="1996733"/>
                <a:ext cx="2065516" cy="578768"/>
              </a:xfrm>
              <a:custGeom>
                <a:avLst/>
                <a:gdLst/>
                <a:ahLst/>
                <a:cxnLst/>
                <a:rect l="l" t="t" r="r" b="b"/>
                <a:pathLst>
                  <a:path w="64497" h="23439" extrusionOk="0">
                    <a:moveTo>
                      <a:pt x="0" y="1"/>
                    </a:moveTo>
                    <a:lnTo>
                      <a:pt x="0" y="4537"/>
                    </a:lnTo>
                    <a:lnTo>
                      <a:pt x="60821" y="20898"/>
                    </a:lnTo>
                    <a:lnTo>
                      <a:pt x="61619" y="21171"/>
                    </a:lnTo>
                    <a:lnTo>
                      <a:pt x="62039" y="21339"/>
                    </a:lnTo>
                    <a:lnTo>
                      <a:pt x="62753" y="21612"/>
                    </a:lnTo>
                    <a:lnTo>
                      <a:pt x="63278" y="21948"/>
                    </a:lnTo>
                    <a:lnTo>
                      <a:pt x="63719" y="22305"/>
                    </a:lnTo>
                    <a:lnTo>
                      <a:pt x="64055" y="22662"/>
                    </a:lnTo>
                    <a:lnTo>
                      <a:pt x="64328" y="23103"/>
                    </a:lnTo>
                    <a:lnTo>
                      <a:pt x="64496" y="23439"/>
                    </a:lnTo>
                    <a:lnTo>
                      <a:pt x="63719" y="17936"/>
                    </a:lnTo>
                    <a:lnTo>
                      <a:pt x="63614" y="17579"/>
                    </a:lnTo>
                    <a:lnTo>
                      <a:pt x="63362" y="17138"/>
                    </a:lnTo>
                    <a:lnTo>
                      <a:pt x="63005" y="16802"/>
                    </a:lnTo>
                    <a:lnTo>
                      <a:pt x="62480" y="16445"/>
                    </a:lnTo>
                    <a:lnTo>
                      <a:pt x="61955" y="16172"/>
                    </a:lnTo>
                    <a:lnTo>
                      <a:pt x="61346" y="15836"/>
                    </a:lnTo>
                    <a:lnTo>
                      <a:pt x="60821" y="15647"/>
                    </a:lnTo>
                    <a:lnTo>
                      <a:pt x="60044" y="15479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89458">
                      <a:alpha val="25882"/>
                    </a:srgbClr>
                  </a:gs>
                  <a:gs pos="100000">
                    <a:srgbClr val="FFD36A">
                      <a:alpha val="27058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1898" y="1944877"/>
                <a:ext cx="2065516" cy="578768"/>
              </a:xfrm>
              <a:custGeom>
                <a:avLst/>
                <a:gdLst/>
                <a:ahLst/>
                <a:cxnLst/>
                <a:rect l="l" t="t" r="r" b="b"/>
                <a:pathLst>
                  <a:path w="64497" h="23439" extrusionOk="0">
                    <a:moveTo>
                      <a:pt x="0" y="1"/>
                    </a:moveTo>
                    <a:lnTo>
                      <a:pt x="0" y="4537"/>
                    </a:lnTo>
                    <a:lnTo>
                      <a:pt x="60821" y="20897"/>
                    </a:lnTo>
                    <a:lnTo>
                      <a:pt x="61619" y="21170"/>
                    </a:lnTo>
                    <a:lnTo>
                      <a:pt x="62039" y="21338"/>
                    </a:lnTo>
                    <a:lnTo>
                      <a:pt x="62753" y="21611"/>
                    </a:lnTo>
                    <a:lnTo>
                      <a:pt x="63278" y="21948"/>
                    </a:lnTo>
                    <a:lnTo>
                      <a:pt x="63719" y="22305"/>
                    </a:lnTo>
                    <a:lnTo>
                      <a:pt x="64055" y="22662"/>
                    </a:lnTo>
                    <a:lnTo>
                      <a:pt x="64328" y="23103"/>
                    </a:lnTo>
                    <a:lnTo>
                      <a:pt x="64496" y="23439"/>
                    </a:lnTo>
                    <a:lnTo>
                      <a:pt x="63719" y="17936"/>
                    </a:lnTo>
                    <a:lnTo>
                      <a:pt x="63614" y="17579"/>
                    </a:lnTo>
                    <a:lnTo>
                      <a:pt x="63362" y="17138"/>
                    </a:lnTo>
                    <a:lnTo>
                      <a:pt x="63005" y="16802"/>
                    </a:lnTo>
                    <a:lnTo>
                      <a:pt x="62480" y="16445"/>
                    </a:lnTo>
                    <a:lnTo>
                      <a:pt x="61955" y="16172"/>
                    </a:lnTo>
                    <a:lnTo>
                      <a:pt x="61346" y="15836"/>
                    </a:lnTo>
                    <a:lnTo>
                      <a:pt x="60821" y="15647"/>
                    </a:lnTo>
                    <a:lnTo>
                      <a:pt x="60044" y="15479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89458"/>
                  </a:gs>
                  <a:gs pos="100000">
                    <a:srgbClr val="FFD36A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29"/>
            <p:cNvGrpSpPr/>
            <p:nvPr/>
          </p:nvGrpSpPr>
          <p:grpSpPr>
            <a:xfrm>
              <a:off x="6465027" y="2690112"/>
              <a:ext cx="507180" cy="743147"/>
              <a:chOff x="6465027" y="2690112"/>
              <a:chExt cx="507180" cy="743147"/>
            </a:xfrm>
          </p:grpSpPr>
          <p:sp>
            <p:nvSpPr>
              <p:cNvPr id="821" name="Google Shape;821;p29"/>
              <p:cNvSpPr/>
              <p:nvPr/>
            </p:nvSpPr>
            <p:spPr>
              <a:xfrm>
                <a:off x="6465027" y="2741967"/>
                <a:ext cx="507180" cy="691291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27996" extrusionOk="0">
                    <a:moveTo>
                      <a:pt x="15836" y="0"/>
                    </a:moveTo>
                    <a:lnTo>
                      <a:pt x="15395" y="1848"/>
                    </a:lnTo>
                    <a:lnTo>
                      <a:pt x="14870" y="3067"/>
                    </a:lnTo>
                    <a:lnTo>
                      <a:pt x="13652" y="4894"/>
                    </a:lnTo>
                    <a:lnTo>
                      <a:pt x="1576" y="19511"/>
                    </a:lnTo>
                    <a:lnTo>
                      <a:pt x="1135" y="20225"/>
                    </a:lnTo>
                    <a:lnTo>
                      <a:pt x="862" y="20834"/>
                    </a:lnTo>
                    <a:lnTo>
                      <a:pt x="694" y="21527"/>
                    </a:lnTo>
                    <a:lnTo>
                      <a:pt x="1" y="27995"/>
                    </a:lnTo>
                    <a:lnTo>
                      <a:pt x="85" y="27302"/>
                    </a:lnTo>
                    <a:lnTo>
                      <a:pt x="421" y="26693"/>
                    </a:lnTo>
                    <a:lnTo>
                      <a:pt x="862" y="26000"/>
                    </a:lnTo>
                    <a:lnTo>
                      <a:pt x="12770" y="10942"/>
                    </a:lnTo>
                    <a:lnTo>
                      <a:pt x="14072" y="9010"/>
                    </a:lnTo>
                    <a:lnTo>
                      <a:pt x="14597" y="7792"/>
                    </a:lnTo>
                    <a:lnTo>
                      <a:pt x="15038" y="5860"/>
                    </a:lnTo>
                    <a:lnTo>
                      <a:pt x="158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CE8DFF">
                      <a:alpha val="26274"/>
                    </a:srgbClr>
                  </a:gs>
                  <a:gs pos="100000">
                    <a:srgbClr val="0AFAF1">
                      <a:alpha val="25882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6465027" y="2690112"/>
                <a:ext cx="507180" cy="691291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27996" extrusionOk="0">
                    <a:moveTo>
                      <a:pt x="15836" y="0"/>
                    </a:moveTo>
                    <a:lnTo>
                      <a:pt x="15395" y="1848"/>
                    </a:lnTo>
                    <a:lnTo>
                      <a:pt x="14870" y="3066"/>
                    </a:lnTo>
                    <a:lnTo>
                      <a:pt x="13652" y="4894"/>
                    </a:lnTo>
                    <a:lnTo>
                      <a:pt x="1576" y="19511"/>
                    </a:lnTo>
                    <a:lnTo>
                      <a:pt x="1135" y="20225"/>
                    </a:lnTo>
                    <a:lnTo>
                      <a:pt x="862" y="20834"/>
                    </a:lnTo>
                    <a:lnTo>
                      <a:pt x="694" y="21527"/>
                    </a:lnTo>
                    <a:lnTo>
                      <a:pt x="1" y="27995"/>
                    </a:lnTo>
                    <a:lnTo>
                      <a:pt x="85" y="27302"/>
                    </a:lnTo>
                    <a:lnTo>
                      <a:pt x="421" y="26693"/>
                    </a:lnTo>
                    <a:lnTo>
                      <a:pt x="862" y="26000"/>
                    </a:lnTo>
                    <a:lnTo>
                      <a:pt x="12770" y="10942"/>
                    </a:lnTo>
                    <a:lnTo>
                      <a:pt x="14072" y="9010"/>
                    </a:lnTo>
                    <a:lnTo>
                      <a:pt x="14597" y="7792"/>
                    </a:lnTo>
                    <a:lnTo>
                      <a:pt x="15038" y="5860"/>
                    </a:lnTo>
                    <a:lnTo>
                      <a:pt x="158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3" name="Google Shape;823;p29"/>
            <p:cNvGrpSpPr/>
            <p:nvPr/>
          </p:nvGrpSpPr>
          <p:grpSpPr>
            <a:xfrm>
              <a:off x="5240202" y="3212838"/>
              <a:ext cx="3903687" cy="1629410"/>
              <a:chOff x="5240202" y="3212838"/>
              <a:chExt cx="3903687" cy="1629410"/>
            </a:xfrm>
          </p:grpSpPr>
          <p:sp>
            <p:nvSpPr>
              <p:cNvPr id="824" name="Google Shape;824;p29"/>
              <p:cNvSpPr/>
              <p:nvPr/>
            </p:nvSpPr>
            <p:spPr>
              <a:xfrm>
                <a:off x="5240202" y="3264693"/>
                <a:ext cx="3903687" cy="1577554"/>
              </a:xfrm>
              <a:custGeom>
                <a:avLst/>
                <a:gdLst/>
                <a:ahLst/>
                <a:cxnLst/>
                <a:rect l="l" t="t" r="r" b="b"/>
                <a:pathLst>
                  <a:path w="121895" h="63888" extrusionOk="0">
                    <a:moveTo>
                      <a:pt x="253" y="1"/>
                    </a:moveTo>
                    <a:lnTo>
                      <a:pt x="1" y="6490"/>
                    </a:lnTo>
                    <a:lnTo>
                      <a:pt x="169" y="9032"/>
                    </a:lnTo>
                    <a:lnTo>
                      <a:pt x="778" y="11552"/>
                    </a:lnTo>
                    <a:lnTo>
                      <a:pt x="1912" y="14177"/>
                    </a:lnTo>
                    <a:lnTo>
                      <a:pt x="3487" y="16907"/>
                    </a:lnTo>
                    <a:lnTo>
                      <a:pt x="5587" y="19532"/>
                    </a:lnTo>
                    <a:lnTo>
                      <a:pt x="8212" y="22158"/>
                    </a:lnTo>
                    <a:lnTo>
                      <a:pt x="11279" y="24783"/>
                    </a:lnTo>
                    <a:lnTo>
                      <a:pt x="14954" y="27303"/>
                    </a:lnTo>
                    <a:lnTo>
                      <a:pt x="19070" y="29760"/>
                    </a:lnTo>
                    <a:lnTo>
                      <a:pt x="23712" y="32133"/>
                    </a:lnTo>
                    <a:lnTo>
                      <a:pt x="28794" y="34234"/>
                    </a:lnTo>
                    <a:lnTo>
                      <a:pt x="34381" y="36229"/>
                    </a:lnTo>
                    <a:lnTo>
                      <a:pt x="121895" y="63888"/>
                    </a:lnTo>
                    <a:lnTo>
                      <a:pt x="121895" y="55403"/>
                    </a:lnTo>
                    <a:lnTo>
                      <a:pt x="35263" y="28983"/>
                    </a:lnTo>
                    <a:lnTo>
                      <a:pt x="29487" y="27051"/>
                    </a:lnTo>
                    <a:lnTo>
                      <a:pt x="24321" y="24951"/>
                    </a:lnTo>
                    <a:lnTo>
                      <a:pt x="19595" y="22683"/>
                    </a:lnTo>
                    <a:lnTo>
                      <a:pt x="15395" y="20310"/>
                    </a:lnTo>
                    <a:lnTo>
                      <a:pt x="11720" y="17852"/>
                    </a:lnTo>
                    <a:lnTo>
                      <a:pt x="8569" y="15332"/>
                    </a:lnTo>
                    <a:lnTo>
                      <a:pt x="5944" y="12707"/>
                    </a:lnTo>
                    <a:lnTo>
                      <a:pt x="3844" y="10082"/>
                    </a:lnTo>
                    <a:lnTo>
                      <a:pt x="2185" y="7541"/>
                    </a:lnTo>
                    <a:lnTo>
                      <a:pt x="1051" y="4915"/>
                    </a:lnTo>
                    <a:lnTo>
                      <a:pt x="442" y="2458"/>
                    </a:lnTo>
                    <a:lnTo>
                      <a:pt x="25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>
                      <a:alpha val="25882"/>
                    </a:srgbClr>
                  </a:gs>
                  <a:gs pos="100000">
                    <a:srgbClr val="8450FF">
                      <a:alpha val="2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5240202" y="3212838"/>
                <a:ext cx="3903687" cy="1577554"/>
              </a:xfrm>
              <a:custGeom>
                <a:avLst/>
                <a:gdLst/>
                <a:ahLst/>
                <a:cxnLst/>
                <a:rect l="l" t="t" r="r" b="b"/>
                <a:pathLst>
                  <a:path w="121895" h="63888" extrusionOk="0">
                    <a:moveTo>
                      <a:pt x="253" y="1"/>
                    </a:moveTo>
                    <a:lnTo>
                      <a:pt x="1" y="6490"/>
                    </a:lnTo>
                    <a:lnTo>
                      <a:pt x="169" y="9032"/>
                    </a:lnTo>
                    <a:lnTo>
                      <a:pt x="778" y="11552"/>
                    </a:lnTo>
                    <a:lnTo>
                      <a:pt x="1912" y="14177"/>
                    </a:lnTo>
                    <a:lnTo>
                      <a:pt x="3487" y="16907"/>
                    </a:lnTo>
                    <a:lnTo>
                      <a:pt x="5587" y="19532"/>
                    </a:lnTo>
                    <a:lnTo>
                      <a:pt x="8212" y="22158"/>
                    </a:lnTo>
                    <a:lnTo>
                      <a:pt x="11279" y="24783"/>
                    </a:lnTo>
                    <a:lnTo>
                      <a:pt x="14954" y="27303"/>
                    </a:lnTo>
                    <a:lnTo>
                      <a:pt x="19070" y="29760"/>
                    </a:lnTo>
                    <a:lnTo>
                      <a:pt x="23712" y="32133"/>
                    </a:lnTo>
                    <a:lnTo>
                      <a:pt x="28794" y="34233"/>
                    </a:lnTo>
                    <a:lnTo>
                      <a:pt x="34381" y="36229"/>
                    </a:lnTo>
                    <a:lnTo>
                      <a:pt x="121895" y="63888"/>
                    </a:lnTo>
                    <a:lnTo>
                      <a:pt x="121895" y="55403"/>
                    </a:lnTo>
                    <a:lnTo>
                      <a:pt x="35263" y="28983"/>
                    </a:lnTo>
                    <a:lnTo>
                      <a:pt x="29487" y="27051"/>
                    </a:lnTo>
                    <a:lnTo>
                      <a:pt x="24321" y="24951"/>
                    </a:lnTo>
                    <a:lnTo>
                      <a:pt x="19595" y="22683"/>
                    </a:lnTo>
                    <a:lnTo>
                      <a:pt x="15395" y="20309"/>
                    </a:lnTo>
                    <a:lnTo>
                      <a:pt x="11720" y="17852"/>
                    </a:lnTo>
                    <a:lnTo>
                      <a:pt x="8569" y="15332"/>
                    </a:lnTo>
                    <a:lnTo>
                      <a:pt x="5944" y="12707"/>
                    </a:lnTo>
                    <a:lnTo>
                      <a:pt x="3844" y="10082"/>
                    </a:lnTo>
                    <a:lnTo>
                      <a:pt x="2185" y="7540"/>
                    </a:lnTo>
                    <a:lnTo>
                      <a:pt x="1051" y="4915"/>
                    </a:lnTo>
                    <a:lnTo>
                      <a:pt x="442" y="2458"/>
                    </a:lnTo>
                    <a:lnTo>
                      <a:pt x="25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9"/>
            <p:cNvGrpSpPr/>
            <p:nvPr/>
          </p:nvGrpSpPr>
          <p:grpSpPr>
            <a:xfrm>
              <a:off x="2300224" y="2344212"/>
              <a:ext cx="747912" cy="747813"/>
              <a:chOff x="2300224" y="2344212"/>
              <a:chExt cx="747912" cy="747813"/>
            </a:xfrm>
          </p:grpSpPr>
          <p:sp>
            <p:nvSpPr>
              <p:cNvPr id="827" name="Google Shape;827;p29"/>
              <p:cNvSpPr/>
              <p:nvPr/>
            </p:nvSpPr>
            <p:spPr>
              <a:xfrm>
                <a:off x="2300224" y="2396068"/>
                <a:ext cx="747912" cy="695958"/>
              </a:xfrm>
              <a:custGeom>
                <a:avLst/>
                <a:gdLst/>
                <a:ahLst/>
                <a:cxnLst/>
                <a:rect l="l" t="t" r="r" b="b"/>
                <a:pathLst>
                  <a:path w="23354" h="28185" extrusionOk="0">
                    <a:moveTo>
                      <a:pt x="22829" y="0"/>
                    </a:moveTo>
                    <a:lnTo>
                      <a:pt x="22934" y="1491"/>
                    </a:lnTo>
                    <a:lnTo>
                      <a:pt x="22577" y="3066"/>
                    </a:lnTo>
                    <a:lnTo>
                      <a:pt x="21884" y="4642"/>
                    </a:lnTo>
                    <a:lnTo>
                      <a:pt x="20729" y="6217"/>
                    </a:lnTo>
                    <a:lnTo>
                      <a:pt x="19259" y="7876"/>
                    </a:lnTo>
                    <a:lnTo>
                      <a:pt x="17326" y="9556"/>
                    </a:lnTo>
                    <a:lnTo>
                      <a:pt x="15751" y="10690"/>
                    </a:lnTo>
                    <a:lnTo>
                      <a:pt x="13042" y="12349"/>
                    </a:lnTo>
                    <a:lnTo>
                      <a:pt x="3507" y="17684"/>
                    </a:lnTo>
                    <a:lnTo>
                      <a:pt x="2625" y="18209"/>
                    </a:lnTo>
                    <a:lnTo>
                      <a:pt x="1932" y="18734"/>
                    </a:lnTo>
                    <a:lnTo>
                      <a:pt x="1302" y="19259"/>
                    </a:lnTo>
                    <a:lnTo>
                      <a:pt x="777" y="19784"/>
                    </a:lnTo>
                    <a:lnTo>
                      <a:pt x="441" y="20393"/>
                    </a:lnTo>
                    <a:lnTo>
                      <a:pt x="168" y="20918"/>
                    </a:lnTo>
                    <a:lnTo>
                      <a:pt x="0" y="21527"/>
                    </a:lnTo>
                    <a:lnTo>
                      <a:pt x="0" y="22052"/>
                    </a:lnTo>
                    <a:lnTo>
                      <a:pt x="777" y="28184"/>
                    </a:lnTo>
                    <a:lnTo>
                      <a:pt x="777" y="27659"/>
                    </a:lnTo>
                    <a:lnTo>
                      <a:pt x="966" y="27050"/>
                    </a:lnTo>
                    <a:lnTo>
                      <a:pt x="1218" y="26441"/>
                    </a:lnTo>
                    <a:lnTo>
                      <a:pt x="1575" y="25916"/>
                    </a:lnTo>
                    <a:lnTo>
                      <a:pt x="2016" y="25307"/>
                    </a:lnTo>
                    <a:lnTo>
                      <a:pt x="2625" y="24782"/>
                    </a:lnTo>
                    <a:lnTo>
                      <a:pt x="3402" y="24152"/>
                    </a:lnTo>
                    <a:lnTo>
                      <a:pt x="4200" y="23627"/>
                    </a:lnTo>
                    <a:lnTo>
                      <a:pt x="13651" y="18209"/>
                    </a:lnTo>
                    <a:lnTo>
                      <a:pt x="16276" y="16466"/>
                    </a:lnTo>
                    <a:lnTo>
                      <a:pt x="17852" y="15331"/>
                    </a:lnTo>
                    <a:lnTo>
                      <a:pt x="19784" y="13567"/>
                    </a:lnTo>
                    <a:lnTo>
                      <a:pt x="21254" y="11908"/>
                    </a:lnTo>
                    <a:lnTo>
                      <a:pt x="22409" y="10249"/>
                    </a:lnTo>
                    <a:lnTo>
                      <a:pt x="23018" y="8590"/>
                    </a:lnTo>
                    <a:lnTo>
                      <a:pt x="23354" y="7015"/>
                    </a:lnTo>
                    <a:lnTo>
                      <a:pt x="23270" y="5524"/>
                    </a:lnTo>
                    <a:lnTo>
                      <a:pt x="228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6599">
                      <a:alpha val="25882"/>
                    </a:srgbClr>
                  </a:gs>
                  <a:gs pos="100000">
                    <a:srgbClr val="FFC366">
                      <a:alpha val="2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2300224" y="2344212"/>
                <a:ext cx="747912" cy="695958"/>
              </a:xfrm>
              <a:custGeom>
                <a:avLst/>
                <a:gdLst/>
                <a:ahLst/>
                <a:cxnLst/>
                <a:rect l="l" t="t" r="r" b="b"/>
                <a:pathLst>
                  <a:path w="23354" h="28185" extrusionOk="0">
                    <a:moveTo>
                      <a:pt x="22829" y="0"/>
                    </a:moveTo>
                    <a:lnTo>
                      <a:pt x="22934" y="1491"/>
                    </a:lnTo>
                    <a:lnTo>
                      <a:pt x="22577" y="3066"/>
                    </a:lnTo>
                    <a:lnTo>
                      <a:pt x="21884" y="4641"/>
                    </a:lnTo>
                    <a:lnTo>
                      <a:pt x="20729" y="6217"/>
                    </a:lnTo>
                    <a:lnTo>
                      <a:pt x="19259" y="7876"/>
                    </a:lnTo>
                    <a:lnTo>
                      <a:pt x="17326" y="9556"/>
                    </a:lnTo>
                    <a:lnTo>
                      <a:pt x="15751" y="10690"/>
                    </a:lnTo>
                    <a:lnTo>
                      <a:pt x="13042" y="12349"/>
                    </a:lnTo>
                    <a:lnTo>
                      <a:pt x="3507" y="17683"/>
                    </a:lnTo>
                    <a:lnTo>
                      <a:pt x="2625" y="18208"/>
                    </a:lnTo>
                    <a:lnTo>
                      <a:pt x="1932" y="18734"/>
                    </a:lnTo>
                    <a:lnTo>
                      <a:pt x="1302" y="19259"/>
                    </a:lnTo>
                    <a:lnTo>
                      <a:pt x="777" y="19784"/>
                    </a:lnTo>
                    <a:lnTo>
                      <a:pt x="441" y="20393"/>
                    </a:lnTo>
                    <a:lnTo>
                      <a:pt x="168" y="20918"/>
                    </a:lnTo>
                    <a:lnTo>
                      <a:pt x="0" y="21527"/>
                    </a:lnTo>
                    <a:lnTo>
                      <a:pt x="0" y="22052"/>
                    </a:lnTo>
                    <a:lnTo>
                      <a:pt x="777" y="28184"/>
                    </a:lnTo>
                    <a:lnTo>
                      <a:pt x="777" y="27659"/>
                    </a:lnTo>
                    <a:lnTo>
                      <a:pt x="966" y="27050"/>
                    </a:lnTo>
                    <a:lnTo>
                      <a:pt x="1218" y="26441"/>
                    </a:lnTo>
                    <a:lnTo>
                      <a:pt x="1575" y="25916"/>
                    </a:lnTo>
                    <a:lnTo>
                      <a:pt x="2016" y="25307"/>
                    </a:lnTo>
                    <a:lnTo>
                      <a:pt x="2625" y="24782"/>
                    </a:lnTo>
                    <a:lnTo>
                      <a:pt x="3402" y="24152"/>
                    </a:lnTo>
                    <a:lnTo>
                      <a:pt x="4200" y="23627"/>
                    </a:lnTo>
                    <a:lnTo>
                      <a:pt x="13651" y="18208"/>
                    </a:lnTo>
                    <a:lnTo>
                      <a:pt x="16276" y="16465"/>
                    </a:lnTo>
                    <a:lnTo>
                      <a:pt x="17852" y="15331"/>
                    </a:lnTo>
                    <a:lnTo>
                      <a:pt x="19784" y="13567"/>
                    </a:lnTo>
                    <a:lnTo>
                      <a:pt x="21254" y="11908"/>
                    </a:lnTo>
                    <a:lnTo>
                      <a:pt x="22409" y="10249"/>
                    </a:lnTo>
                    <a:lnTo>
                      <a:pt x="23018" y="8590"/>
                    </a:lnTo>
                    <a:lnTo>
                      <a:pt x="23354" y="7015"/>
                    </a:lnTo>
                    <a:lnTo>
                      <a:pt x="23270" y="5523"/>
                    </a:lnTo>
                    <a:lnTo>
                      <a:pt x="228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29"/>
            <p:cNvGrpSpPr/>
            <p:nvPr/>
          </p:nvGrpSpPr>
          <p:grpSpPr>
            <a:xfrm>
              <a:off x="1117737" y="2441700"/>
              <a:ext cx="4792189" cy="1257590"/>
              <a:chOff x="1117737" y="2441700"/>
              <a:chExt cx="4792189" cy="1257590"/>
            </a:xfrm>
          </p:grpSpPr>
          <p:sp>
            <p:nvSpPr>
              <p:cNvPr id="830" name="Google Shape;830;p29"/>
              <p:cNvSpPr/>
              <p:nvPr/>
            </p:nvSpPr>
            <p:spPr>
              <a:xfrm>
                <a:off x="1117737" y="2493556"/>
                <a:ext cx="4792189" cy="1205735"/>
              </a:xfrm>
              <a:custGeom>
                <a:avLst/>
                <a:gdLst/>
                <a:ahLst/>
                <a:cxnLst/>
                <a:rect l="l" t="t" r="r" b="b"/>
                <a:pathLst>
                  <a:path w="149639" h="48830" extrusionOk="0">
                    <a:moveTo>
                      <a:pt x="135273" y="1"/>
                    </a:moveTo>
                    <a:lnTo>
                      <a:pt x="134223" y="85"/>
                    </a:lnTo>
                    <a:lnTo>
                      <a:pt x="133089" y="169"/>
                    </a:lnTo>
                    <a:lnTo>
                      <a:pt x="132039" y="253"/>
                    </a:lnTo>
                    <a:lnTo>
                      <a:pt x="130989" y="442"/>
                    </a:lnTo>
                    <a:lnTo>
                      <a:pt x="130023" y="610"/>
                    </a:lnTo>
                    <a:lnTo>
                      <a:pt x="129162" y="883"/>
                    </a:lnTo>
                    <a:lnTo>
                      <a:pt x="128280" y="1135"/>
                    </a:lnTo>
                    <a:lnTo>
                      <a:pt x="127398" y="1492"/>
                    </a:lnTo>
                    <a:lnTo>
                      <a:pt x="126705" y="1828"/>
                    </a:lnTo>
                    <a:lnTo>
                      <a:pt x="126264" y="2101"/>
                    </a:lnTo>
                    <a:lnTo>
                      <a:pt x="125654" y="2458"/>
                    </a:lnTo>
                    <a:lnTo>
                      <a:pt x="91779" y="28437"/>
                    </a:lnTo>
                    <a:lnTo>
                      <a:pt x="88733" y="30537"/>
                    </a:lnTo>
                    <a:lnTo>
                      <a:pt x="85310" y="32553"/>
                    </a:lnTo>
                    <a:lnTo>
                      <a:pt x="81467" y="34380"/>
                    </a:lnTo>
                    <a:lnTo>
                      <a:pt x="77266" y="36060"/>
                    </a:lnTo>
                    <a:lnTo>
                      <a:pt x="72793" y="37530"/>
                    </a:lnTo>
                    <a:lnTo>
                      <a:pt x="68068" y="38854"/>
                    </a:lnTo>
                    <a:lnTo>
                      <a:pt x="63090" y="39988"/>
                    </a:lnTo>
                    <a:lnTo>
                      <a:pt x="57924" y="40870"/>
                    </a:lnTo>
                    <a:lnTo>
                      <a:pt x="52673" y="41479"/>
                    </a:lnTo>
                    <a:lnTo>
                      <a:pt x="47339" y="41920"/>
                    </a:lnTo>
                    <a:lnTo>
                      <a:pt x="42088" y="42088"/>
                    </a:lnTo>
                    <a:lnTo>
                      <a:pt x="36838" y="42004"/>
                    </a:lnTo>
                    <a:lnTo>
                      <a:pt x="31672" y="41647"/>
                    </a:lnTo>
                    <a:lnTo>
                      <a:pt x="26778" y="41038"/>
                    </a:lnTo>
                    <a:lnTo>
                      <a:pt x="22053" y="40156"/>
                    </a:lnTo>
                    <a:lnTo>
                      <a:pt x="19071" y="39463"/>
                    </a:lnTo>
                    <a:lnTo>
                      <a:pt x="14870" y="38161"/>
                    </a:lnTo>
                    <a:lnTo>
                      <a:pt x="11195" y="36669"/>
                    </a:lnTo>
                    <a:lnTo>
                      <a:pt x="7961" y="35010"/>
                    </a:lnTo>
                    <a:lnTo>
                      <a:pt x="5335" y="33162"/>
                    </a:lnTo>
                    <a:lnTo>
                      <a:pt x="3235" y="31335"/>
                    </a:lnTo>
                    <a:lnTo>
                      <a:pt x="1660" y="29319"/>
                    </a:lnTo>
                    <a:lnTo>
                      <a:pt x="610" y="27303"/>
                    </a:lnTo>
                    <a:lnTo>
                      <a:pt x="1" y="25286"/>
                    </a:lnTo>
                    <a:lnTo>
                      <a:pt x="1219" y="31587"/>
                    </a:lnTo>
                    <a:lnTo>
                      <a:pt x="1828" y="33687"/>
                    </a:lnTo>
                    <a:lnTo>
                      <a:pt x="2962" y="35787"/>
                    </a:lnTo>
                    <a:lnTo>
                      <a:pt x="4537" y="37803"/>
                    </a:lnTo>
                    <a:lnTo>
                      <a:pt x="6553" y="39736"/>
                    </a:lnTo>
                    <a:lnTo>
                      <a:pt x="9179" y="41563"/>
                    </a:lnTo>
                    <a:lnTo>
                      <a:pt x="12329" y="43306"/>
                    </a:lnTo>
                    <a:lnTo>
                      <a:pt x="16088" y="44797"/>
                    </a:lnTo>
                    <a:lnTo>
                      <a:pt x="20205" y="46120"/>
                    </a:lnTo>
                    <a:lnTo>
                      <a:pt x="23187" y="46897"/>
                    </a:lnTo>
                    <a:lnTo>
                      <a:pt x="27828" y="47779"/>
                    </a:lnTo>
                    <a:lnTo>
                      <a:pt x="32638" y="48388"/>
                    </a:lnTo>
                    <a:lnTo>
                      <a:pt x="37699" y="48745"/>
                    </a:lnTo>
                    <a:lnTo>
                      <a:pt x="42866" y="48829"/>
                    </a:lnTo>
                    <a:lnTo>
                      <a:pt x="48116" y="48661"/>
                    </a:lnTo>
                    <a:lnTo>
                      <a:pt x="53366" y="48304"/>
                    </a:lnTo>
                    <a:lnTo>
                      <a:pt x="58533" y="47611"/>
                    </a:lnTo>
                    <a:lnTo>
                      <a:pt x="63615" y="46729"/>
                    </a:lnTo>
                    <a:lnTo>
                      <a:pt x="68509" y="45595"/>
                    </a:lnTo>
                    <a:lnTo>
                      <a:pt x="73234" y="44188"/>
                    </a:lnTo>
                    <a:lnTo>
                      <a:pt x="77602" y="42697"/>
                    </a:lnTo>
                    <a:lnTo>
                      <a:pt x="81803" y="40954"/>
                    </a:lnTo>
                    <a:lnTo>
                      <a:pt x="85583" y="39106"/>
                    </a:lnTo>
                    <a:lnTo>
                      <a:pt x="88985" y="37005"/>
                    </a:lnTo>
                    <a:lnTo>
                      <a:pt x="91968" y="34905"/>
                    </a:lnTo>
                    <a:lnTo>
                      <a:pt x="125486" y="8128"/>
                    </a:lnTo>
                    <a:lnTo>
                      <a:pt x="126096" y="7708"/>
                    </a:lnTo>
                    <a:lnTo>
                      <a:pt x="126537" y="7435"/>
                    </a:lnTo>
                    <a:lnTo>
                      <a:pt x="127230" y="7078"/>
                    </a:lnTo>
                    <a:lnTo>
                      <a:pt x="128007" y="6742"/>
                    </a:lnTo>
                    <a:lnTo>
                      <a:pt x="128889" y="6469"/>
                    </a:lnTo>
                    <a:lnTo>
                      <a:pt x="129855" y="6217"/>
                    </a:lnTo>
                    <a:lnTo>
                      <a:pt x="130821" y="6028"/>
                    </a:lnTo>
                    <a:lnTo>
                      <a:pt x="131787" y="5860"/>
                    </a:lnTo>
                    <a:lnTo>
                      <a:pt x="132837" y="5776"/>
                    </a:lnTo>
                    <a:lnTo>
                      <a:pt x="133971" y="5692"/>
                    </a:lnTo>
                    <a:lnTo>
                      <a:pt x="135021" y="5608"/>
                    </a:lnTo>
                    <a:lnTo>
                      <a:pt x="136155" y="5608"/>
                    </a:lnTo>
                    <a:lnTo>
                      <a:pt x="137289" y="5692"/>
                    </a:lnTo>
                    <a:lnTo>
                      <a:pt x="138424" y="5776"/>
                    </a:lnTo>
                    <a:lnTo>
                      <a:pt x="139558" y="5860"/>
                    </a:lnTo>
                    <a:lnTo>
                      <a:pt x="140713" y="6028"/>
                    </a:lnTo>
                    <a:lnTo>
                      <a:pt x="141763" y="6301"/>
                    </a:lnTo>
                    <a:lnTo>
                      <a:pt x="142813" y="6553"/>
                    </a:lnTo>
                    <a:lnTo>
                      <a:pt x="143506" y="6742"/>
                    </a:lnTo>
                    <a:lnTo>
                      <a:pt x="144472" y="7078"/>
                    </a:lnTo>
                    <a:lnTo>
                      <a:pt x="145333" y="7435"/>
                    </a:lnTo>
                    <a:lnTo>
                      <a:pt x="146131" y="7792"/>
                    </a:lnTo>
                    <a:lnTo>
                      <a:pt x="146824" y="8233"/>
                    </a:lnTo>
                    <a:lnTo>
                      <a:pt x="147433" y="8653"/>
                    </a:lnTo>
                    <a:lnTo>
                      <a:pt x="147958" y="9094"/>
                    </a:lnTo>
                    <a:lnTo>
                      <a:pt x="148399" y="9535"/>
                    </a:lnTo>
                    <a:lnTo>
                      <a:pt x="148756" y="10060"/>
                    </a:lnTo>
                    <a:lnTo>
                      <a:pt x="149008" y="10501"/>
                    </a:lnTo>
                    <a:lnTo>
                      <a:pt x="149197" y="11026"/>
                    </a:lnTo>
                    <a:lnTo>
                      <a:pt x="149197" y="11551"/>
                    </a:lnTo>
                    <a:lnTo>
                      <a:pt x="149639" y="5776"/>
                    </a:lnTo>
                    <a:lnTo>
                      <a:pt x="149639" y="5251"/>
                    </a:lnTo>
                    <a:lnTo>
                      <a:pt x="149449" y="4810"/>
                    </a:lnTo>
                    <a:lnTo>
                      <a:pt x="149197" y="4285"/>
                    </a:lnTo>
                    <a:lnTo>
                      <a:pt x="148840" y="3844"/>
                    </a:lnTo>
                    <a:lnTo>
                      <a:pt x="148399" y="3403"/>
                    </a:lnTo>
                    <a:lnTo>
                      <a:pt x="147874" y="2983"/>
                    </a:lnTo>
                    <a:lnTo>
                      <a:pt x="147265" y="2542"/>
                    </a:lnTo>
                    <a:lnTo>
                      <a:pt x="146488" y="2185"/>
                    </a:lnTo>
                    <a:lnTo>
                      <a:pt x="145690" y="1828"/>
                    </a:lnTo>
                    <a:lnTo>
                      <a:pt x="144808" y="1492"/>
                    </a:lnTo>
                    <a:lnTo>
                      <a:pt x="143863" y="1135"/>
                    </a:lnTo>
                    <a:lnTo>
                      <a:pt x="143233" y="967"/>
                    </a:lnTo>
                    <a:lnTo>
                      <a:pt x="142099" y="694"/>
                    </a:lnTo>
                    <a:lnTo>
                      <a:pt x="140965" y="442"/>
                    </a:lnTo>
                    <a:lnTo>
                      <a:pt x="139831" y="253"/>
                    </a:lnTo>
                    <a:lnTo>
                      <a:pt x="138697" y="169"/>
                    </a:lnTo>
                    <a:lnTo>
                      <a:pt x="137562" y="85"/>
                    </a:lnTo>
                    <a:lnTo>
                      <a:pt x="136407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44C5">
                      <a:alpha val="26666"/>
                    </a:srgbClr>
                  </a:gs>
                  <a:gs pos="100000">
                    <a:srgbClr val="F6C0A9">
                      <a:alpha val="2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1117737" y="2441700"/>
                <a:ext cx="4792189" cy="1205735"/>
              </a:xfrm>
              <a:custGeom>
                <a:avLst/>
                <a:gdLst/>
                <a:ahLst/>
                <a:cxnLst/>
                <a:rect l="l" t="t" r="r" b="b"/>
                <a:pathLst>
                  <a:path w="149639" h="48830" extrusionOk="0">
                    <a:moveTo>
                      <a:pt x="135273" y="0"/>
                    </a:moveTo>
                    <a:lnTo>
                      <a:pt x="134223" y="84"/>
                    </a:lnTo>
                    <a:lnTo>
                      <a:pt x="133089" y="168"/>
                    </a:lnTo>
                    <a:lnTo>
                      <a:pt x="132039" y="252"/>
                    </a:lnTo>
                    <a:lnTo>
                      <a:pt x="130989" y="441"/>
                    </a:lnTo>
                    <a:lnTo>
                      <a:pt x="130023" y="609"/>
                    </a:lnTo>
                    <a:lnTo>
                      <a:pt x="129162" y="882"/>
                    </a:lnTo>
                    <a:lnTo>
                      <a:pt x="128280" y="1134"/>
                    </a:lnTo>
                    <a:lnTo>
                      <a:pt x="127398" y="1491"/>
                    </a:lnTo>
                    <a:lnTo>
                      <a:pt x="126705" y="1828"/>
                    </a:lnTo>
                    <a:lnTo>
                      <a:pt x="126264" y="2101"/>
                    </a:lnTo>
                    <a:lnTo>
                      <a:pt x="125654" y="2458"/>
                    </a:lnTo>
                    <a:lnTo>
                      <a:pt x="91779" y="28437"/>
                    </a:lnTo>
                    <a:lnTo>
                      <a:pt x="88733" y="30537"/>
                    </a:lnTo>
                    <a:lnTo>
                      <a:pt x="85310" y="32553"/>
                    </a:lnTo>
                    <a:lnTo>
                      <a:pt x="81467" y="34380"/>
                    </a:lnTo>
                    <a:lnTo>
                      <a:pt x="77266" y="36060"/>
                    </a:lnTo>
                    <a:lnTo>
                      <a:pt x="72793" y="37530"/>
                    </a:lnTo>
                    <a:lnTo>
                      <a:pt x="68068" y="38853"/>
                    </a:lnTo>
                    <a:lnTo>
                      <a:pt x="63090" y="39987"/>
                    </a:lnTo>
                    <a:lnTo>
                      <a:pt x="57924" y="40870"/>
                    </a:lnTo>
                    <a:lnTo>
                      <a:pt x="52673" y="41479"/>
                    </a:lnTo>
                    <a:lnTo>
                      <a:pt x="47339" y="41920"/>
                    </a:lnTo>
                    <a:lnTo>
                      <a:pt x="42088" y="42088"/>
                    </a:lnTo>
                    <a:lnTo>
                      <a:pt x="36838" y="42004"/>
                    </a:lnTo>
                    <a:lnTo>
                      <a:pt x="31672" y="41647"/>
                    </a:lnTo>
                    <a:lnTo>
                      <a:pt x="26778" y="41038"/>
                    </a:lnTo>
                    <a:lnTo>
                      <a:pt x="22053" y="40155"/>
                    </a:lnTo>
                    <a:lnTo>
                      <a:pt x="19071" y="39462"/>
                    </a:lnTo>
                    <a:lnTo>
                      <a:pt x="14870" y="38160"/>
                    </a:lnTo>
                    <a:lnTo>
                      <a:pt x="11195" y="36669"/>
                    </a:lnTo>
                    <a:lnTo>
                      <a:pt x="7961" y="35010"/>
                    </a:lnTo>
                    <a:lnTo>
                      <a:pt x="5335" y="33162"/>
                    </a:lnTo>
                    <a:lnTo>
                      <a:pt x="3235" y="31335"/>
                    </a:lnTo>
                    <a:lnTo>
                      <a:pt x="1660" y="29319"/>
                    </a:lnTo>
                    <a:lnTo>
                      <a:pt x="610" y="27302"/>
                    </a:lnTo>
                    <a:lnTo>
                      <a:pt x="1" y="25286"/>
                    </a:lnTo>
                    <a:lnTo>
                      <a:pt x="1219" y="31587"/>
                    </a:lnTo>
                    <a:lnTo>
                      <a:pt x="1828" y="33687"/>
                    </a:lnTo>
                    <a:lnTo>
                      <a:pt x="2962" y="35787"/>
                    </a:lnTo>
                    <a:lnTo>
                      <a:pt x="4537" y="37803"/>
                    </a:lnTo>
                    <a:lnTo>
                      <a:pt x="6553" y="39735"/>
                    </a:lnTo>
                    <a:lnTo>
                      <a:pt x="9179" y="41563"/>
                    </a:lnTo>
                    <a:lnTo>
                      <a:pt x="12329" y="43306"/>
                    </a:lnTo>
                    <a:lnTo>
                      <a:pt x="16088" y="44797"/>
                    </a:lnTo>
                    <a:lnTo>
                      <a:pt x="20205" y="46120"/>
                    </a:lnTo>
                    <a:lnTo>
                      <a:pt x="23187" y="46897"/>
                    </a:lnTo>
                    <a:lnTo>
                      <a:pt x="27828" y="47779"/>
                    </a:lnTo>
                    <a:lnTo>
                      <a:pt x="32638" y="48388"/>
                    </a:lnTo>
                    <a:lnTo>
                      <a:pt x="37699" y="48745"/>
                    </a:lnTo>
                    <a:lnTo>
                      <a:pt x="42866" y="48829"/>
                    </a:lnTo>
                    <a:lnTo>
                      <a:pt x="48116" y="48661"/>
                    </a:lnTo>
                    <a:lnTo>
                      <a:pt x="53366" y="48304"/>
                    </a:lnTo>
                    <a:lnTo>
                      <a:pt x="58533" y="47611"/>
                    </a:lnTo>
                    <a:lnTo>
                      <a:pt x="63615" y="46729"/>
                    </a:lnTo>
                    <a:lnTo>
                      <a:pt x="68509" y="45595"/>
                    </a:lnTo>
                    <a:lnTo>
                      <a:pt x="73234" y="44188"/>
                    </a:lnTo>
                    <a:lnTo>
                      <a:pt x="77602" y="42697"/>
                    </a:lnTo>
                    <a:lnTo>
                      <a:pt x="81803" y="40954"/>
                    </a:lnTo>
                    <a:lnTo>
                      <a:pt x="85583" y="39105"/>
                    </a:lnTo>
                    <a:lnTo>
                      <a:pt x="88985" y="37005"/>
                    </a:lnTo>
                    <a:lnTo>
                      <a:pt x="91968" y="34905"/>
                    </a:lnTo>
                    <a:lnTo>
                      <a:pt x="125486" y="8128"/>
                    </a:lnTo>
                    <a:lnTo>
                      <a:pt x="126096" y="7708"/>
                    </a:lnTo>
                    <a:lnTo>
                      <a:pt x="126537" y="7435"/>
                    </a:lnTo>
                    <a:lnTo>
                      <a:pt x="127230" y="7078"/>
                    </a:lnTo>
                    <a:lnTo>
                      <a:pt x="128007" y="6742"/>
                    </a:lnTo>
                    <a:lnTo>
                      <a:pt x="128889" y="6469"/>
                    </a:lnTo>
                    <a:lnTo>
                      <a:pt x="129855" y="6217"/>
                    </a:lnTo>
                    <a:lnTo>
                      <a:pt x="130821" y="6028"/>
                    </a:lnTo>
                    <a:lnTo>
                      <a:pt x="131787" y="5860"/>
                    </a:lnTo>
                    <a:lnTo>
                      <a:pt x="132837" y="5776"/>
                    </a:lnTo>
                    <a:lnTo>
                      <a:pt x="133971" y="5692"/>
                    </a:lnTo>
                    <a:lnTo>
                      <a:pt x="135021" y="5608"/>
                    </a:lnTo>
                    <a:lnTo>
                      <a:pt x="136155" y="5608"/>
                    </a:lnTo>
                    <a:lnTo>
                      <a:pt x="137289" y="5692"/>
                    </a:lnTo>
                    <a:lnTo>
                      <a:pt x="138424" y="5776"/>
                    </a:lnTo>
                    <a:lnTo>
                      <a:pt x="139558" y="5860"/>
                    </a:lnTo>
                    <a:lnTo>
                      <a:pt x="140713" y="6028"/>
                    </a:lnTo>
                    <a:lnTo>
                      <a:pt x="141763" y="6301"/>
                    </a:lnTo>
                    <a:lnTo>
                      <a:pt x="142813" y="6553"/>
                    </a:lnTo>
                    <a:lnTo>
                      <a:pt x="143506" y="6742"/>
                    </a:lnTo>
                    <a:lnTo>
                      <a:pt x="144472" y="7078"/>
                    </a:lnTo>
                    <a:lnTo>
                      <a:pt x="145333" y="7435"/>
                    </a:lnTo>
                    <a:lnTo>
                      <a:pt x="146131" y="7792"/>
                    </a:lnTo>
                    <a:lnTo>
                      <a:pt x="146824" y="8233"/>
                    </a:lnTo>
                    <a:lnTo>
                      <a:pt x="147433" y="8653"/>
                    </a:lnTo>
                    <a:lnTo>
                      <a:pt x="147958" y="9094"/>
                    </a:lnTo>
                    <a:lnTo>
                      <a:pt x="148399" y="9535"/>
                    </a:lnTo>
                    <a:lnTo>
                      <a:pt x="148756" y="10060"/>
                    </a:lnTo>
                    <a:lnTo>
                      <a:pt x="149008" y="10501"/>
                    </a:lnTo>
                    <a:lnTo>
                      <a:pt x="149197" y="11026"/>
                    </a:lnTo>
                    <a:lnTo>
                      <a:pt x="149197" y="11551"/>
                    </a:lnTo>
                    <a:lnTo>
                      <a:pt x="149639" y="5776"/>
                    </a:lnTo>
                    <a:lnTo>
                      <a:pt x="149639" y="5251"/>
                    </a:lnTo>
                    <a:lnTo>
                      <a:pt x="149449" y="4810"/>
                    </a:lnTo>
                    <a:lnTo>
                      <a:pt x="149197" y="4285"/>
                    </a:lnTo>
                    <a:lnTo>
                      <a:pt x="148840" y="3844"/>
                    </a:lnTo>
                    <a:lnTo>
                      <a:pt x="148399" y="3403"/>
                    </a:lnTo>
                    <a:lnTo>
                      <a:pt x="147874" y="2983"/>
                    </a:lnTo>
                    <a:lnTo>
                      <a:pt x="147265" y="2542"/>
                    </a:lnTo>
                    <a:lnTo>
                      <a:pt x="146488" y="2185"/>
                    </a:lnTo>
                    <a:lnTo>
                      <a:pt x="145690" y="1828"/>
                    </a:lnTo>
                    <a:lnTo>
                      <a:pt x="144808" y="1491"/>
                    </a:lnTo>
                    <a:lnTo>
                      <a:pt x="143863" y="1134"/>
                    </a:lnTo>
                    <a:lnTo>
                      <a:pt x="143233" y="966"/>
                    </a:lnTo>
                    <a:lnTo>
                      <a:pt x="142099" y="693"/>
                    </a:lnTo>
                    <a:lnTo>
                      <a:pt x="140965" y="441"/>
                    </a:lnTo>
                    <a:lnTo>
                      <a:pt x="139831" y="252"/>
                    </a:lnTo>
                    <a:lnTo>
                      <a:pt x="138697" y="168"/>
                    </a:lnTo>
                    <a:lnTo>
                      <a:pt x="137562" y="84"/>
                    </a:lnTo>
                    <a:lnTo>
                      <a:pt x="1364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29"/>
            <p:cNvSpPr/>
            <p:nvPr/>
          </p:nvSpPr>
          <p:spPr>
            <a:xfrm>
              <a:off x="1898" y="1676761"/>
              <a:ext cx="9141728" cy="2878182"/>
            </a:xfrm>
            <a:custGeom>
              <a:avLst/>
              <a:gdLst/>
              <a:ahLst/>
              <a:cxnLst/>
              <a:rect l="l" t="t" r="r" b="b"/>
              <a:pathLst>
                <a:path w="285456" h="116561" extrusionOk="0">
                  <a:moveTo>
                    <a:pt x="798" y="1"/>
                  </a:moveTo>
                  <a:lnTo>
                    <a:pt x="609" y="85"/>
                  </a:lnTo>
                  <a:lnTo>
                    <a:pt x="0" y="85"/>
                  </a:lnTo>
                  <a:lnTo>
                    <a:pt x="0" y="9893"/>
                  </a:lnTo>
                  <a:lnTo>
                    <a:pt x="60296" y="25371"/>
                  </a:lnTo>
                  <a:lnTo>
                    <a:pt x="61094" y="25644"/>
                  </a:lnTo>
                  <a:lnTo>
                    <a:pt x="61178" y="25644"/>
                  </a:lnTo>
                  <a:lnTo>
                    <a:pt x="61619" y="25812"/>
                  </a:lnTo>
                  <a:lnTo>
                    <a:pt x="61703" y="25896"/>
                  </a:lnTo>
                  <a:lnTo>
                    <a:pt x="62312" y="26169"/>
                  </a:lnTo>
                  <a:lnTo>
                    <a:pt x="62396" y="26253"/>
                  </a:lnTo>
                  <a:lnTo>
                    <a:pt x="63005" y="26505"/>
                  </a:lnTo>
                  <a:cubicBezTo>
                    <a:pt x="63005" y="26505"/>
                    <a:pt x="63005" y="26610"/>
                    <a:pt x="63089" y="26610"/>
                  </a:cubicBezTo>
                  <a:lnTo>
                    <a:pt x="63530" y="26946"/>
                  </a:lnTo>
                  <a:cubicBezTo>
                    <a:pt x="63530" y="26946"/>
                    <a:pt x="63614" y="26946"/>
                    <a:pt x="63614" y="27030"/>
                  </a:cubicBezTo>
                  <a:lnTo>
                    <a:pt x="63971" y="27387"/>
                  </a:lnTo>
                  <a:cubicBezTo>
                    <a:pt x="64055" y="27387"/>
                    <a:pt x="64055" y="27471"/>
                    <a:pt x="64139" y="27555"/>
                  </a:cubicBezTo>
                  <a:lnTo>
                    <a:pt x="64328" y="27912"/>
                  </a:lnTo>
                  <a:cubicBezTo>
                    <a:pt x="64412" y="27996"/>
                    <a:pt x="64412" y="27996"/>
                    <a:pt x="64496" y="28080"/>
                  </a:cubicBezTo>
                  <a:lnTo>
                    <a:pt x="64580" y="28521"/>
                  </a:lnTo>
                  <a:cubicBezTo>
                    <a:pt x="64664" y="28521"/>
                    <a:pt x="64664" y="28605"/>
                    <a:pt x="64664" y="28710"/>
                  </a:cubicBezTo>
                  <a:lnTo>
                    <a:pt x="64664" y="29130"/>
                  </a:lnTo>
                  <a:cubicBezTo>
                    <a:pt x="64769" y="29235"/>
                    <a:pt x="64769" y="29319"/>
                    <a:pt x="64664" y="29319"/>
                  </a:cubicBezTo>
                  <a:lnTo>
                    <a:pt x="64664" y="29760"/>
                  </a:lnTo>
                  <a:cubicBezTo>
                    <a:pt x="64664" y="29844"/>
                    <a:pt x="64664" y="29928"/>
                    <a:pt x="64580" y="30012"/>
                  </a:cubicBezTo>
                  <a:lnTo>
                    <a:pt x="64412" y="30453"/>
                  </a:lnTo>
                  <a:lnTo>
                    <a:pt x="64412" y="30537"/>
                  </a:lnTo>
                  <a:lnTo>
                    <a:pt x="64139" y="30978"/>
                  </a:lnTo>
                  <a:cubicBezTo>
                    <a:pt x="64055" y="31062"/>
                    <a:pt x="64055" y="31062"/>
                    <a:pt x="64055" y="31146"/>
                  </a:cubicBezTo>
                  <a:lnTo>
                    <a:pt x="63614" y="31587"/>
                  </a:lnTo>
                  <a:lnTo>
                    <a:pt x="63530" y="31671"/>
                  </a:lnTo>
                  <a:lnTo>
                    <a:pt x="63089" y="32112"/>
                  </a:lnTo>
                  <a:lnTo>
                    <a:pt x="63005" y="32196"/>
                  </a:lnTo>
                  <a:lnTo>
                    <a:pt x="62396" y="32637"/>
                  </a:lnTo>
                  <a:lnTo>
                    <a:pt x="61619" y="33079"/>
                  </a:lnTo>
                  <a:lnTo>
                    <a:pt x="61619" y="33163"/>
                  </a:lnTo>
                  <a:lnTo>
                    <a:pt x="60737" y="33604"/>
                  </a:lnTo>
                  <a:lnTo>
                    <a:pt x="50845" y="38413"/>
                  </a:lnTo>
                  <a:lnTo>
                    <a:pt x="47695" y="40072"/>
                  </a:lnTo>
                  <a:lnTo>
                    <a:pt x="45763" y="41206"/>
                  </a:lnTo>
                  <a:lnTo>
                    <a:pt x="43243" y="42970"/>
                  </a:lnTo>
                  <a:lnTo>
                    <a:pt x="41037" y="44713"/>
                  </a:lnTo>
                  <a:lnTo>
                    <a:pt x="39210" y="46646"/>
                  </a:lnTo>
                  <a:lnTo>
                    <a:pt x="37719" y="48473"/>
                  </a:lnTo>
                  <a:lnTo>
                    <a:pt x="36669" y="50405"/>
                  </a:lnTo>
                  <a:lnTo>
                    <a:pt x="35976" y="52337"/>
                  </a:lnTo>
                  <a:lnTo>
                    <a:pt x="35619" y="54248"/>
                  </a:lnTo>
                  <a:lnTo>
                    <a:pt x="35787" y="56096"/>
                  </a:lnTo>
                  <a:lnTo>
                    <a:pt x="36312" y="57923"/>
                  </a:lnTo>
                  <a:lnTo>
                    <a:pt x="37278" y="59856"/>
                  </a:lnTo>
                  <a:lnTo>
                    <a:pt x="38769" y="61683"/>
                  </a:lnTo>
                  <a:lnTo>
                    <a:pt x="40785" y="63447"/>
                  </a:lnTo>
                  <a:lnTo>
                    <a:pt x="43327" y="65190"/>
                  </a:lnTo>
                  <a:lnTo>
                    <a:pt x="46393" y="66765"/>
                  </a:lnTo>
                  <a:lnTo>
                    <a:pt x="50068" y="68256"/>
                  </a:lnTo>
                  <a:lnTo>
                    <a:pt x="54164" y="69474"/>
                  </a:lnTo>
                  <a:lnTo>
                    <a:pt x="57062" y="70272"/>
                  </a:lnTo>
                  <a:lnTo>
                    <a:pt x="61787" y="71049"/>
                  </a:lnTo>
                  <a:lnTo>
                    <a:pt x="66597" y="71659"/>
                  </a:lnTo>
                  <a:lnTo>
                    <a:pt x="71679" y="72016"/>
                  </a:lnTo>
                  <a:lnTo>
                    <a:pt x="76929" y="72100"/>
                  </a:lnTo>
                  <a:lnTo>
                    <a:pt x="82180" y="71932"/>
                  </a:lnTo>
                  <a:lnTo>
                    <a:pt x="87430" y="71575"/>
                  </a:lnTo>
                  <a:lnTo>
                    <a:pt x="92597" y="70881"/>
                  </a:lnTo>
                  <a:lnTo>
                    <a:pt x="97742" y="69999"/>
                  </a:lnTo>
                  <a:lnTo>
                    <a:pt x="102657" y="68949"/>
                  </a:lnTo>
                  <a:lnTo>
                    <a:pt x="107382" y="67647"/>
                  </a:lnTo>
                  <a:lnTo>
                    <a:pt x="111750" y="66156"/>
                  </a:lnTo>
                  <a:lnTo>
                    <a:pt x="115951" y="64497"/>
                  </a:lnTo>
                  <a:lnTo>
                    <a:pt x="119710" y="62733"/>
                  </a:lnTo>
                  <a:lnTo>
                    <a:pt x="123049" y="60738"/>
                  </a:lnTo>
                  <a:lnTo>
                    <a:pt x="126095" y="58722"/>
                  </a:lnTo>
                  <a:lnTo>
                    <a:pt x="159970" y="32721"/>
                  </a:lnTo>
                  <a:lnTo>
                    <a:pt x="159970" y="32637"/>
                  </a:lnTo>
                  <a:lnTo>
                    <a:pt x="160580" y="32280"/>
                  </a:lnTo>
                  <a:lnTo>
                    <a:pt x="160664" y="32196"/>
                  </a:lnTo>
                  <a:lnTo>
                    <a:pt x="161105" y="31944"/>
                  </a:lnTo>
                  <a:lnTo>
                    <a:pt x="161903" y="31587"/>
                  </a:lnTo>
                  <a:lnTo>
                    <a:pt x="161987" y="31587"/>
                  </a:lnTo>
                  <a:lnTo>
                    <a:pt x="162764" y="31230"/>
                  </a:lnTo>
                  <a:lnTo>
                    <a:pt x="162848" y="31230"/>
                  </a:lnTo>
                  <a:lnTo>
                    <a:pt x="163646" y="30978"/>
                  </a:lnTo>
                  <a:lnTo>
                    <a:pt x="163730" y="30978"/>
                  </a:lnTo>
                  <a:lnTo>
                    <a:pt x="164696" y="30705"/>
                  </a:lnTo>
                  <a:lnTo>
                    <a:pt x="165662" y="30537"/>
                  </a:lnTo>
                  <a:lnTo>
                    <a:pt x="166712" y="30369"/>
                  </a:lnTo>
                  <a:lnTo>
                    <a:pt x="167846" y="30180"/>
                  </a:lnTo>
                  <a:lnTo>
                    <a:pt x="168980" y="30096"/>
                  </a:lnTo>
                  <a:lnTo>
                    <a:pt x="172488" y="30096"/>
                  </a:lnTo>
                  <a:lnTo>
                    <a:pt x="173622" y="30180"/>
                  </a:lnTo>
                  <a:lnTo>
                    <a:pt x="174840" y="30369"/>
                  </a:lnTo>
                  <a:lnTo>
                    <a:pt x="175974" y="30537"/>
                  </a:lnTo>
                  <a:lnTo>
                    <a:pt x="177129" y="30705"/>
                  </a:lnTo>
                  <a:lnTo>
                    <a:pt x="178263" y="30978"/>
                  </a:lnTo>
                  <a:lnTo>
                    <a:pt x="178956" y="31230"/>
                  </a:lnTo>
                  <a:lnTo>
                    <a:pt x="180006" y="31503"/>
                  </a:lnTo>
                  <a:lnTo>
                    <a:pt x="180006" y="31587"/>
                  </a:lnTo>
                  <a:lnTo>
                    <a:pt x="180888" y="31944"/>
                  </a:lnTo>
                  <a:lnTo>
                    <a:pt x="180972" y="31944"/>
                  </a:lnTo>
                  <a:lnTo>
                    <a:pt x="181749" y="32280"/>
                  </a:lnTo>
                  <a:lnTo>
                    <a:pt x="181854" y="32280"/>
                  </a:lnTo>
                  <a:lnTo>
                    <a:pt x="182547" y="32721"/>
                  </a:lnTo>
                  <a:lnTo>
                    <a:pt x="182631" y="32721"/>
                  </a:lnTo>
                  <a:lnTo>
                    <a:pt x="183240" y="33163"/>
                  </a:lnTo>
                  <a:lnTo>
                    <a:pt x="183324" y="33247"/>
                  </a:lnTo>
                  <a:lnTo>
                    <a:pt x="183849" y="33688"/>
                  </a:lnTo>
                  <a:lnTo>
                    <a:pt x="183954" y="33688"/>
                  </a:lnTo>
                  <a:lnTo>
                    <a:pt x="184375" y="34213"/>
                  </a:lnTo>
                  <a:lnTo>
                    <a:pt x="184480" y="34297"/>
                  </a:lnTo>
                  <a:lnTo>
                    <a:pt x="184816" y="34738"/>
                  </a:lnTo>
                  <a:cubicBezTo>
                    <a:pt x="184816" y="34738"/>
                    <a:pt x="184816" y="34822"/>
                    <a:pt x="184900" y="34822"/>
                  </a:cubicBezTo>
                  <a:lnTo>
                    <a:pt x="185173" y="35347"/>
                  </a:lnTo>
                  <a:lnTo>
                    <a:pt x="185173" y="35536"/>
                  </a:lnTo>
                  <a:lnTo>
                    <a:pt x="185341" y="35956"/>
                  </a:lnTo>
                  <a:lnTo>
                    <a:pt x="185341" y="36229"/>
                  </a:lnTo>
                  <a:lnTo>
                    <a:pt x="185425" y="36670"/>
                  </a:lnTo>
                  <a:lnTo>
                    <a:pt x="185425" y="36922"/>
                  </a:lnTo>
                  <a:lnTo>
                    <a:pt x="185341" y="37363"/>
                  </a:lnTo>
                  <a:cubicBezTo>
                    <a:pt x="185341" y="37447"/>
                    <a:pt x="185341" y="37531"/>
                    <a:pt x="185257" y="37531"/>
                  </a:cubicBezTo>
                  <a:lnTo>
                    <a:pt x="185089" y="38056"/>
                  </a:lnTo>
                  <a:cubicBezTo>
                    <a:pt x="185089" y="38161"/>
                    <a:pt x="185005" y="38161"/>
                    <a:pt x="185005" y="38245"/>
                  </a:cubicBezTo>
                  <a:lnTo>
                    <a:pt x="184732" y="38686"/>
                  </a:lnTo>
                  <a:lnTo>
                    <a:pt x="184564" y="38854"/>
                  </a:lnTo>
                  <a:lnTo>
                    <a:pt x="184122" y="39295"/>
                  </a:lnTo>
                  <a:lnTo>
                    <a:pt x="184122" y="39379"/>
                  </a:lnTo>
                  <a:lnTo>
                    <a:pt x="169673" y="52505"/>
                  </a:lnTo>
                  <a:lnTo>
                    <a:pt x="167846" y="54521"/>
                  </a:lnTo>
                  <a:lnTo>
                    <a:pt x="166880" y="55823"/>
                  </a:lnTo>
                  <a:lnTo>
                    <a:pt x="165746" y="57839"/>
                  </a:lnTo>
                  <a:lnTo>
                    <a:pt x="165053" y="60024"/>
                  </a:lnTo>
                  <a:lnTo>
                    <a:pt x="164780" y="62208"/>
                  </a:lnTo>
                  <a:lnTo>
                    <a:pt x="164948" y="64497"/>
                  </a:lnTo>
                  <a:lnTo>
                    <a:pt x="165578" y="66849"/>
                  </a:lnTo>
                  <a:lnTo>
                    <a:pt x="166628" y="69306"/>
                  </a:lnTo>
                  <a:lnTo>
                    <a:pt x="168098" y="71764"/>
                  </a:lnTo>
                  <a:lnTo>
                    <a:pt x="170198" y="74284"/>
                  </a:lnTo>
                  <a:lnTo>
                    <a:pt x="172740" y="76825"/>
                  </a:lnTo>
                  <a:lnTo>
                    <a:pt x="175890" y="79282"/>
                  </a:lnTo>
                  <a:lnTo>
                    <a:pt x="179481" y="81739"/>
                  </a:lnTo>
                  <a:lnTo>
                    <a:pt x="183597" y="84092"/>
                  </a:lnTo>
                  <a:lnTo>
                    <a:pt x="188239" y="86276"/>
                  </a:lnTo>
                  <a:lnTo>
                    <a:pt x="193405" y="88376"/>
                  </a:lnTo>
                  <a:lnTo>
                    <a:pt x="199076" y="90308"/>
                  </a:lnTo>
                  <a:lnTo>
                    <a:pt x="285456" y="116560"/>
                  </a:lnTo>
                  <a:lnTo>
                    <a:pt x="285456" y="91358"/>
                  </a:lnTo>
                  <a:lnTo>
                    <a:pt x="212832" y="72016"/>
                  </a:lnTo>
                  <a:lnTo>
                    <a:pt x="211341" y="71575"/>
                  </a:lnTo>
                  <a:lnTo>
                    <a:pt x="210375" y="71239"/>
                  </a:lnTo>
                  <a:lnTo>
                    <a:pt x="209052" y="70713"/>
                  </a:lnTo>
                  <a:lnTo>
                    <a:pt x="208968" y="70608"/>
                  </a:lnTo>
                  <a:lnTo>
                    <a:pt x="207749" y="70083"/>
                  </a:lnTo>
                  <a:lnTo>
                    <a:pt x="206615" y="69474"/>
                  </a:lnTo>
                  <a:lnTo>
                    <a:pt x="206531" y="69474"/>
                  </a:lnTo>
                  <a:lnTo>
                    <a:pt x="205565" y="68781"/>
                  </a:lnTo>
                  <a:lnTo>
                    <a:pt x="205481" y="68781"/>
                  </a:lnTo>
                  <a:lnTo>
                    <a:pt x="204599" y="68172"/>
                  </a:lnTo>
                  <a:lnTo>
                    <a:pt x="204515" y="68088"/>
                  </a:lnTo>
                  <a:lnTo>
                    <a:pt x="203801" y="67374"/>
                  </a:lnTo>
                  <a:lnTo>
                    <a:pt x="203717" y="67374"/>
                  </a:lnTo>
                  <a:lnTo>
                    <a:pt x="203108" y="66681"/>
                  </a:lnTo>
                  <a:lnTo>
                    <a:pt x="203024" y="66597"/>
                  </a:lnTo>
                  <a:lnTo>
                    <a:pt x="202499" y="65883"/>
                  </a:lnTo>
                  <a:cubicBezTo>
                    <a:pt x="202499" y="65799"/>
                    <a:pt x="202415" y="65799"/>
                    <a:pt x="202415" y="65799"/>
                  </a:cubicBezTo>
                  <a:lnTo>
                    <a:pt x="202058" y="65106"/>
                  </a:lnTo>
                  <a:cubicBezTo>
                    <a:pt x="202058" y="65022"/>
                    <a:pt x="201974" y="65022"/>
                    <a:pt x="201974" y="64938"/>
                  </a:cubicBezTo>
                  <a:lnTo>
                    <a:pt x="201701" y="64224"/>
                  </a:lnTo>
                  <a:lnTo>
                    <a:pt x="201701" y="64056"/>
                  </a:lnTo>
                  <a:lnTo>
                    <a:pt x="201533" y="63363"/>
                  </a:lnTo>
                  <a:lnTo>
                    <a:pt x="201533" y="63174"/>
                  </a:lnTo>
                  <a:lnTo>
                    <a:pt x="201533" y="62565"/>
                  </a:lnTo>
                  <a:cubicBezTo>
                    <a:pt x="201533" y="62481"/>
                    <a:pt x="201533" y="62397"/>
                    <a:pt x="201617" y="62313"/>
                  </a:cubicBezTo>
                  <a:lnTo>
                    <a:pt x="201701" y="61683"/>
                  </a:lnTo>
                  <a:cubicBezTo>
                    <a:pt x="201806" y="61599"/>
                    <a:pt x="201806" y="61515"/>
                    <a:pt x="201806" y="61515"/>
                  </a:cubicBezTo>
                  <a:lnTo>
                    <a:pt x="202058" y="60822"/>
                  </a:lnTo>
                  <a:cubicBezTo>
                    <a:pt x="202142" y="60822"/>
                    <a:pt x="202142" y="60738"/>
                    <a:pt x="202142" y="60738"/>
                  </a:cubicBezTo>
                  <a:lnTo>
                    <a:pt x="202583" y="60024"/>
                  </a:lnTo>
                  <a:lnTo>
                    <a:pt x="202667" y="60024"/>
                  </a:lnTo>
                  <a:lnTo>
                    <a:pt x="214659" y="45322"/>
                  </a:lnTo>
                  <a:lnTo>
                    <a:pt x="215793" y="43663"/>
                  </a:lnTo>
                  <a:lnTo>
                    <a:pt x="216318" y="42529"/>
                  </a:lnTo>
                  <a:lnTo>
                    <a:pt x="216675" y="40954"/>
                  </a:lnTo>
                  <a:lnTo>
                    <a:pt x="216675" y="39379"/>
                  </a:lnTo>
                  <a:lnTo>
                    <a:pt x="216318" y="37804"/>
                  </a:lnTo>
                  <a:lnTo>
                    <a:pt x="215625" y="36229"/>
                  </a:lnTo>
                  <a:lnTo>
                    <a:pt x="214491" y="34654"/>
                  </a:lnTo>
                  <a:lnTo>
                    <a:pt x="213084" y="33163"/>
                  </a:lnTo>
                  <a:lnTo>
                    <a:pt x="211425" y="31671"/>
                  </a:lnTo>
                  <a:lnTo>
                    <a:pt x="209409" y="30285"/>
                  </a:lnTo>
                  <a:lnTo>
                    <a:pt x="207140" y="28878"/>
                  </a:lnTo>
                  <a:lnTo>
                    <a:pt x="204599" y="27660"/>
                  </a:lnTo>
                  <a:lnTo>
                    <a:pt x="201806" y="26421"/>
                  </a:lnTo>
                  <a:lnTo>
                    <a:pt x="198824" y="25371"/>
                  </a:lnTo>
                  <a:lnTo>
                    <a:pt x="195673" y="24321"/>
                  </a:lnTo>
                  <a:lnTo>
                    <a:pt x="192250" y="23460"/>
                  </a:lnTo>
                  <a:lnTo>
                    <a:pt x="188680" y="22662"/>
                  </a:lnTo>
                  <a:lnTo>
                    <a:pt x="184900" y="22053"/>
                  </a:lnTo>
                  <a:lnTo>
                    <a:pt x="182463" y="21612"/>
                  </a:lnTo>
                  <a:lnTo>
                    <a:pt x="178788" y="21255"/>
                  </a:lnTo>
                  <a:lnTo>
                    <a:pt x="175029" y="20919"/>
                  </a:lnTo>
                  <a:lnTo>
                    <a:pt x="171353" y="20730"/>
                  </a:lnTo>
                  <a:lnTo>
                    <a:pt x="167762" y="20730"/>
                  </a:lnTo>
                  <a:lnTo>
                    <a:pt x="164171" y="20835"/>
                  </a:lnTo>
                  <a:lnTo>
                    <a:pt x="160580" y="21003"/>
                  </a:lnTo>
                  <a:lnTo>
                    <a:pt x="157177" y="21360"/>
                  </a:lnTo>
                  <a:lnTo>
                    <a:pt x="153754" y="21780"/>
                  </a:lnTo>
                  <a:lnTo>
                    <a:pt x="150520" y="22305"/>
                  </a:lnTo>
                  <a:lnTo>
                    <a:pt x="147369" y="23019"/>
                  </a:lnTo>
                  <a:lnTo>
                    <a:pt x="144303" y="23796"/>
                  </a:lnTo>
                  <a:lnTo>
                    <a:pt x="141510" y="24678"/>
                  </a:lnTo>
                  <a:lnTo>
                    <a:pt x="138801" y="25728"/>
                  </a:lnTo>
                  <a:lnTo>
                    <a:pt x="136343" y="26862"/>
                  </a:lnTo>
                  <a:lnTo>
                    <a:pt x="134075" y="28185"/>
                  </a:lnTo>
                  <a:lnTo>
                    <a:pt x="97133" y="51623"/>
                  </a:lnTo>
                  <a:lnTo>
                    <a:pt x="96167" y="52148"/>
                  </a:lnTo>
                  <a:lnTo>
                    <a:pt x="96167" y="52232"/>
                  </a:lnTo>
                  <a:lnTo>
                    <a:pt x="95474" y="52505"/>
                  </a:lnTo>
                  <a:lnTo>
                    <a:pt x="95474" y="52589"/>
                  </a:lnTo>
                  <a:lnTo>
                    <a:pt x="94424" y="53030"/>
                  </a:lnTo>
                  <a:lnTo>
                    <a:pt x="94340" y="53030"/>
                  </a:lnTo>
                  <a:lnTo>
                    <a:pt x="93290" y="53471"/>
                  </a:lnTo>
                  <a:lnTo>
                    <a:pt x="93206" y="53471"/>
                  </a:lnTo>
                  <a:lnTo>
                    <a:pt x="91967" y="53807"/>
                  </a:lnTo>
                  <a:lnTo>
                    <a:pt x="90749" y="54164"/>
                  </a:lnTo>
                  <a:lnTo>
                    <a:pt x="89447" y="54437"/>
                  </a:lnTo>
                  <a:lnTo>
                    <a:pt x="88123" y="54689"/>
                  </a:lnTo>
                  <a:lnTo>
                    <a:pt x="86716" y="54857"/>
                  </a:lnTo>
                  <a:lnTo>
                    <a:pt x="85330" y="54962"/>
                  </a:lnTo>
                  <a:lnTo>
                    <a:pt x="84007" y="55046"/>
                  </a:lnTo>
                  <a:lnTo>
                    <a:pt x="82621" y="55046"/>
                  </a:lnTo>
                  <a:lnTo>
                    <a:pt x="81298" y="54962"/>
                  </a:lnTo>
                  <a:lnTo>
                    <a:pt x="79996" y="54773"/>
                  </a:lnTo>
                  <a:lnTo>
                    <a:pt x="79891" y="54773"/>
                  </a:lnTo>
                  <a:lnTo>
                    <a:pt x="78673" y="54605"/>
                  </a:lnTo>
                  <a:lnTo>
                    <a:pt x="77455" y="54437"/>
                  </a:lnTo>
                  <a:lnTo>
                    <a:pt x="77371" y="54332"/>
                  </a:lnTo>
                  <a:lnTo>
                    <a:pt x="76320" y="54080"/>
                  </a:lnTo>
                  <a:lnTo>
                    <a:pt x="76215" y="54080"/>
                  </a:lnTo>
                  <a:lnTo>
                    <a:pt x="75165" y="53723"/>
                  </a:lnTo>
                  <a:lnTo>
                    <a:pt x="74556" y="53471"/>
                  </a:lnTo>
                  <a:lnTo>
                    <a:pt x="74472" y="53387"/>
                  </a:lnTo>
                  <a:lnTo>
                    <a:pt x="73695" y="53030"/>
                  </a:lnTo>
                  <a:lnTo>
                    <a:pt x="73590" y="52946"/>
                  </a:lnTo>
                  <a:lnTo>
                    <a:pt x="72897" y="52505"/>
                  </a:lnTo>
                  <a:cubicBezTo>
                    <a:pt x="72813" y="52505"/>
                    <a:pt x="72813" y="52421"/>
                    <a:pt x="72813" y="52421"/>
                  </a:cubicBezTo>
                  <a:lnTo>
                    <a:pt x="72204" y="51980"/>
                  </a:lnTo>
                  <a:cubicBezTo>
                    <a:pt x="72204" y="51896"/>
                    <a:pt x="72120" y="51896"/>
                    <a:pt x="72120" y="51896"/>
                  </a:cubicBezTo>
                  <a:lnTo>
                    <a:pt x="71679" y="51371"/>
                  </a:lnTo>
                  <a:cubicBezTo>
                    <a:pt x="71595" y="51287"/>
                    <a:pt x="71595" y="51287"/>
                    <a:pt x="71595" y="51182"/>
                  </a:cubicBezTo>
                  <a:lnTo>
                    <a:pt x="71238" y="50657"/>
                  </a:lnTo>
                  <a:cubicBezTo>
                    <a:pt x="71238" y="50657"/>
                    <a:pt x="71154" y="50573"/>
                    <a:pt x="71154" y="50489"/>
                  </a:cubicBezTo>
                  <a:lnTo>
                    <a:pt x="70965" y="49964"/>
                  </a:lnTo>
                  <a:cubicBezTo>
                    <a:pt x="70881" y="49964"/>
                    <a:pt x="70881" y="49880"/>
                    <a:pt x="70881" y="49796"/>
                  </a:cubicBezTo>
                  <a:lnTo>
                    <a:pt x="70797" y="49271"/>
                  </a:lnTo>
                  <a:lnTo>
                    <a:pt x="70797" y="49082"/>
                  </a:lnTo>
                  <a:lnTo>
                    <a:pt x="70797" y="48473"/>
                  </a:lnTo>
                  <a:cubicBezTo>
                    <a:pt x="70797" y="48389"/>
                    <a:pt x="70881" y="48389"/>
                    <a:pt x="70881" y="48305"/>
                  </a:cubicBezTo>
                  <a:lnTo>
                    <a:pt x="70965" y="47780"/>
                  </a:lnTo>
                  <a:cubicBezTo>
                    <a:pt x="71070" y="47696"/>
                    <a:pt x="71070" y="47612"/>
                    <a:pt x="71070" y="47612"/>
                  </a:cubicBezTo>
                  <a:lnTo>
                    <a:pt x="71322" y="46982"/>
                  </a:lnTo>
                  <a:lnTo>
                    <a:pt x="71406" y="46898"/>
                  </a:lnTo>
                  <a:lnTo>
                    <a:pt x="71763" y="46289"/>
                  </a:lnTo>
                  <a:cubicBezTo>
                    <a:pt x="71847" y="46289"/>
                    <a:pt x="71847" y="46289"/>
                    <a:pt x="71847" y="46205"/>
                  </a:cubicBezTo>
                  <a:lnTo>
                    <a:pt x="72372" y="45680"/>
                  </a:lnTo>
                  <a:lnTo>
                    <a:pt x="72456" y="45596"/>
                  </a:lnTo>
                  <a:lnTo>
                    <a:pt x="73065" y="45070"/>
                  </a:lnTo>
                  <a:lnTo>
                    <a:pt x="73170" y="44986"/>
                  </a:lnTo>
                  <a:lnTo>
                    <a:pt x="73863" y="44461"/>
                  </a:lnTo>
                  <a:lnTo>
                    <a:pt x="73947" y="44461"/>
                  </a:lnTo>
                  <a:lnTo>
                    <a:pt x="74745" y="43936"/>
                  </a:lnTo>
                  <a:lnTo>
                    <a:pt x="84280" y="38581"/>
                  </a:lnTo>
                  <a:lnTo>
                    <a:pt x="86989" y="36922"/>
                  </a:lnTo>
                  <a:lnTo>
                    <a:pt x="88480" y="35872"/>
                  </a:lnTo>
                  <a:lnTo>
                    <a:pt x="90392" y="34213"/>
                  </a:lnTo>
                  <a:lnTo>
                    <a:pt x="91799" y="32721"/>
                  </a:lnTo>
                  <a:lnTo>
                    <a:pt x="92849" y="31230"/>
                  </a:lnTo>
                  <a:lnTo>
                    <a:pt x="93458" y="29844"/>
                  </a:lnTo>
                  <a:lnTo>
                    <a:pt x="93731" y="28437"/>
                  </a:lnTo>
                  <a:lnTo>
                    <a:pt x="93731" y="27219"/>
                  </a:lnTo>
                  <a:lnTo>
                    <a:pt x="93374" y="25980"/>
                  </a:lnTo>
                  <a:lnTo>
                    <a:pt x="92681" y="24846"/>
                  </a:lnTo>
                  <a:lnTo>
                    <a:pt x="91799" y="23628"/>
                  </a:lnTo>
                  <a:lnTo>
                    <a:pt x="90497" y="22578"/>
                  </a:lnTo>
                  <a:lnTo>
                    <a:pt x="88921" y="21528"/>
                  </a:lnTo>
                  <a:lnTo>
                    <a:pt x="86989" y="20478"/>
                  </a:lnTo>
                  <a:lnTo>
                    <a:pt x="84889" y="19595"/>
                  </a:lnTo>
                  <a:lnTo>
                    <a:pt x="82348" y="18818"/>
                  </a:lnTo>
                  <a:lnTo>
                    <a:pt x="79639" y="18104"/>
                  </a:lnTo>
                  <a:lnTo>
                    <a:pt x="1764" y="85"/>
                  </a:lnTo>
                  <a:lnTo>
                    <a:pt x="1323" y="85"/>
                  </a:lnTo>
                  <a:lnTo>
                    <a:pt x="1134" y="1"/>
                  </a:ln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29"/>
          <p:cNvGrpSpPr/>
          <p:nvPr/>
        </p:nvGrpSpPr>
        <p:grpSpPr>
          <a:xfrm>
            <a:off x="4005743" y="2733400"/>
            <a:ext cx="438915" cy="1431873"/>
            <a:chOff x="4005743" y="2733400"/>
            <a:chExt cx="438915" cy="1431873"/>
          </a:xfrm>
        </p:grpSpPr>
        <p:sp>
          <p:nvSpPr>
            <p:cNvPr id="834" name="Google Shape;834;p29"/>
            <p:cNvSpPr/>
            <p:nvPr/>
          </p:nvSpPr>
          <p:spPr>
            <a:xfrm>
              <a:off x="4005743" y="3723781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E95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29"/>
            <p:cNvCxnSpPr/>
            <p:nvPr/>
          </p:nvCxnSpPr>
          <p:spPr>
            <a:xfrm>
              <a:off x="4225200" y="2733400"/>
              <a:ext cx="0" cy="1043400"/>
            </a:xfrm>
            <a:prstGeom prst="straightConnector1">
              <a:avLst/>
            </a:prstGeom>
            <a:noFill/>
            <a:ln w="19050" cap="flat" cmpd="sng">
              <a:solidFill>
                <a:srgbClr val="E95F9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6" name="Google Shape;836;p29"/>
          <p:cNvGrpSpPr/>
          <p:nvPr/>
        </p:nvGrpSpPr>
        <p:grpSpPr>
          <a:xfrm>
            <a:off x="5791268" y="1609858"/>
            <a:ext cx="438915" cy="814980"/>
            <a:chOff x="5791268" y="1609858"/>
            <a:chExt cx="438915" cy="814980"/>
          </a:xfrm>
        </p:grpSpPr>
        <p:sp>
          <p:nvSpPr>
            <p:cNvPr id="837" name="Google Shape;837;p29"/>
            <p:cNvSpPr/>
            <p:nvPr/>
          </p:nvSpPr>
          <p:spPr>
            <a:xfrm>
              <a:off x="5791268" y="1609858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6BD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8" name="Google Shape;838;p29"/>
            <p:cNvCxnSpPr/>
            <p:nvPr/>
          </p:nvCxnSpPr>
          <p:spPr>
            <a:xfrm>
              <a:off x="6010725" y="1692538"/>
              <a:ext cx="0" cy="732300"/>
            </a:xfrm>
            <a:prstGeom prst="straightConnector1">
              <a:avLst/>
            </a:prstGeom>
            <a:noFill/>
            <a:ln w="19050" cap="flat" cmpd="sng">
              <a:solidFill>
                <a:srgbClr val="6BD9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9" name="Google Shape;839;p29"/>
          <p:cNvGrpSpPr/>
          <p:nvPr/>
        </p:nvGrpSpPr>
        <p:grpSpPr>
          <a:xfrm>
            <a:off x="7480008" y="3212843"/>
            <a:ext cx="438915" cy="666322"/>
            <a:chOff x="7480008" y="3212843"/>
            <a:chExt cx="438915" cy="666322"/>
          </a:xfrm>
        </p:grpSpPr>
        <p:sp>
          <p:nvSpPr>
            <p:cNvPr id="840" name="Google Shape;840;p29"/>
            <p:cNvSpPr/>
            <p:nvPr/>
          </p:nvSpPr>
          <p:spPr>
            <a:xfrm>
              <a:off x="7480008" y="3212843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845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1" name="Google Shape;841;p29"/>
            <p:cNvCxnSpPr/>
            <p:nvPr/>
          </p:nvCxnSpPr>
          <p:spPr>
            <a:xfrm>
              <a:off x="7699463" y="3585764"/>
              <a:ext cx="0" cy="293400"/>
            </a:xfrm>
            <a:prstGeom prst="straightConnector1">
              <a:avLst/>
            </a:prstGeom>
            <a:noFill/>
            <a:ln w="19050" cap="flat" cmpd="sng">
              <a:solidFill>
                <a:srgbClr val="845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2" name="Google Shape;842;p29"/>
          <p:cNvGrpSpPr/>
          <p:nvPr/>
        </p:nvGrpSpPr>
        <p:grpSpPr>
          <a:xfrm>
            <a:off x="1685680" y="3091604"/>
            <a:ext cx="438915" cy="1073669"/>
            <a:chOff x="1685680" y="3091604"/>
            <a:chExt cx="438915" cy="1073669"/>
          </a:xfrm>
        </p:grpSpPr>
        <p:sp>
          <p:nvSpPr>
            <p:cNvPr id="843" name="Google Shape;843;p29"/>
            <p:cNvSpPr/>
            <p:nvPr/>
          </p:nvSpPr>
          <p:spPr>
            <a:xfrm>
              <a:off x="1685680" y="3723781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FF8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4" name="Google Shape;844;p29"/>
            <p:cNvCxnSpPr/>
            <p:nvPr/>
          </p:nvCxnSpPr>
          <p:spPr>
            <a:xfrm>
              <a:off x="1905137" y="3091604"/>
              <a:ext cx="0" cy="644700"/>
            </a:xfrm>
            <a:prstGeom prst="straightConnector1">
              <a:avLst/>
            </a:prstGeom>
            <a:noFill/>
            <a:ln w="19050" cap="flat" cmpd="sng">
              <a:solidFill>
                <a:srgbClr val="FF847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5" name="Google Shape;845;p29"/>
          <p:cNvGrpSpPr/>
          <p:nvPr/>
        </p:nvGrpSpPr>
        <p:grpSpPr>
          <a:xfrm>
            <a:off x="1317737" y="3842077"/>
            <a:ext cx="1174800" cy="810930"/>
            <a:chOff x="1317737" y="3842077"/>
            <a:chExt cx="1174800" cy="810930"/>
          </a:xfrm>
        </p:grpSpPr>
        <p:sp>
          <p:nvSpPr>
            <p:cNvPr id="846" name="Google Shape;846;p29"/>
            <p:cNvSpPr txBox="1"/>
            <p:nvPr/>
          </p:nvSpPr>
          <p:spPr>
            <a:xfrm>
              <a:off x="1317737" y="4216507"/>
              <a:ext cx="1174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Definirea cerințelor funcționale.</a:t>
              </a:r>
              <a:endParaRPr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1729487" y="3842077"/>
              <a:ext cx="3513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3544740" y="3842077"/>
            <a:ext cx="1360920" cy="810930"/>
            <a:chOff x="3544740" y="3842077"/>
            <a:chExt cx="1360920" cy="810930"/>
          </a:xfrm>
        </p:grpSpPr>
        <p:sp>
          <p:nvSpPr>
            <p:cNvPr id="849" name="Google Shape;849;p29"/>
            <p:cNvSpPr txBox="1"/>
            <p:nvPr/>
          </p:nvSpPr>
          <p:spPr>
            <a:xfrm>
              <a:off x="3544740" y="4216507"/>
              <a:ext cx="136092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ro-MD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copurile + implementarea grafică</a:t>
              </a:r>
              <a:endParaRPr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4049550" y="3842077"/>
              <a:ext cx="3513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29"/>
          <p:cNvGrpSpPr/>
          <p:nvPr/>
        </p:nvGrpSpPr>
        <p:grpSpPr>
          <a:xfrm>
            <a:off x="5423325" y="1097502"/>
            <a:ext cx="1174800" cy="907848"/>
            <a:chOff x="5423325" y="1097502"/>
            <a:chExt cx="1174800" cy="907848"/>
          </a:xfrm>
        </p:grpSpPr>
        <p:sp>
          <p:nvSpPr>
            <p:cNvPr id="852" name="Google Shape;852;p29"/>
            <p:cNvSpPr txBox="1"/>
            <p:nvPr/>
          </p:nvSpPr>
          <p:spPr>
            <a:xfrm>
              <a:off x="5423325" y="1097502"/>
              <a:ext cx="1174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Sitemap</a:t>
              </a:r>
              <a:endParaRPr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3" name="Google Shape;853;p29"/>
            <p:cNvSpPr txBox="1"/>
            <p:nvPr/>
          </p:nvSpPr>
          <p:spPr>
            <a:xfrm>
              <a:off x="5791275" y="1655850"/>
              <a:ext cx="4389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4" name="Google Shape;854;p29"/>
          <p:cNvGrpSpPr/>
          <p:nvPr/>
        </p:nvGrpSpPr>
        <p:grpSpPr>
          <a:xfrm>
            <a:off x="7112063" y="2700235"/>
            <a:ext cx="1174800" cy="833554"/>
            <a:chOff x="7112063" y="2700235"/>
            <a:chExt cx="1174800" cy="833554"/>
          </a:xfrm>
        </p:grpSpPr>
        <p:sp>
          <p:nvSpPr>
            <p:cNvPr id="855" name="Google Shape;855;p29"/>
            <p:cNvSpPr txBox="1"/>
            <p:nvPr/>
          </p:nvSpPr>
          <p:spPr>
            <a:xfrm>
              <a:off x="7112063" y="2700235"/>
              <a:ext cx="1174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Realizarea</a:t>
              </a:r>
              <a:r>
                <a:rPr lang="en-US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wireframe-</a:t>
              </a:r>
              <a:r>
                <a:rPr lang="en-US" sz="100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urilor</a:t>
              </a:r>
              <a:endParaRPr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6" name="Google Shape;856;p29"/>
            <p:cNvSpPr txBox="1"/>
            <p:nvPr/>
          </p:nvSpPr>
          <p:spPr>
            <a:xfrm>
              <a:off x="7480016" y="3333389"/>
              <a:ext cx="438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7" name="Google Shape;857;p29"/>
          <p:cNvGrpSpPr/>
          <p:nvPr/>
        </p:nvGrpSpPr>
        <p:grpSpPr>
          <a:xfrm>
            <a:off x="2283277" y="1609855"/>
            <a:ext cx="438915" cy="812732"/>
            <a:chOff x="2283277" y="1609855"/>
            <a:chExt cx="438915" cy="812732"/>
          </a:xfrm>
        </p:grpSpPr>
        <p:sp>
          <p:nvSpPr>
            <p:cNvPr id="858" name="Google Shape;858;p29"/>
            <p:cNvSpPr/>
            <p:nvPr/>
          </p:nvSpPr>
          <p:spPr>
            <a:xfrm>
              <a:off x="2283277" y="1609855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FBB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9" name="Google Shape;859;p29"/>
            <p:cNvCxnSpPr/>
            <p:nvPr/>
          </p:nvCxnSpPr>
          <p:spPr>
            <a:xfrm rot="10800000">
              <a:off x="2502734" y="1694788"/>
              <a:ext cx="0" cy="727800"/>
            </a:xfrm>
            <a:prstGeom prst="straightConnector1">
              <a:avLst/>
            </a:prstGeom>
            <a:noFill/>
            <a:ln w="19050" cap="flat" cmpd="sng">
              <a:solidFill>
                <a:srgbClr val="FBB36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0" name="Google Shape;860;p29"/>
          <p:cNvGrpSpPr/>
          <p:nvPr/>
        </p:nvGrpSpPr>
        <p:grpSpPr>
          <a:xfrm>
            <a:off x="1915334" y="1097502"/>
            <a:ext cx="1174800" cy="833299"/>
            <a:chOff x="1915334" y="1097502"/>
            <a:chExt cx="1174800" cy="833299"/>
          </a:xfrm>
        </p:grpSpPr>
        <p:sp>
          <p:nvSpPr>
            <p:cNvPr id="861" name="Google Shape;861;p29"/>
            <p:cNvSpPr txBox="1"/>
            <p:nvPr/>
          </p:nvSpPr>
          <p:spPr>
            <a:xfrm>
              <a:off x="1915334" y="1097502"/>
              <a:ext cx="1174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Scopul aplicației.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0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Grupul țintă.</a:t>
              </a:r>
            </a:p>
          </p:txBody>
        </p:sp>
        <p:sp>
          <p:nvSpPr>
            <p:cNvPr id="862" name="Google Shape;862;p29"/>
            <p:cNvSpPr txBox="1"/>
            <p:nvPr/>
          </p:nvSpPr>
          <p:spPr>
            <a:xfrm>
              <a:off x="2327084" y="1730401"/>
              <a:ext cx="3513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, X Everywhere Meme - Imgflip">
            <a:extLst>
              <a:ext uri="{FF2B5EF4-FFF2-40B4-BE49-F238E27FC236}">
                <a16:creationId xmlns:a16="http://schemas.microsoft.com/office/drawing/2014/main" id="{CE5CD6A8-5BCC-098F-A30B-6E4D42D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71" y="1106424"/>
            <a:ext cx="4308058" cy="29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2286318" y="2821671"/>
            <a:ext cx="1759604" cy="1886800"/>
            <a:chOff x="2286318" y="2821671"/>
            <a:chExt cx="1759604" cy="1886800"/>
          </a:xfrm>
        </p:grpSpPr>
        <p:sp>
          <p:nvSpPr>
            <p:cNvPr id="72" name="Google Shape;72;p16"/>
            <p:cNvSpPr/>
            <p:nvPr/>
          </p:nvSpPr>
          <p:spPr>
            <a:xfrm>
              <a:off x="2286318" y="2821671"/>
              <a:ext cx="1759604" cy="1886800"/>
            </a:xfrm>
            <a:custGeom>
              <a:avLst/>
              <a:gdLst/>
              <a:ahLst/>
              <a:cxnLst/>
              <a:rect l="l" t="t" r="r" b="b"/>
              <a:pathLst>
                <a:path w="55022" h="59004" extrusionOk="0">
                  <a:moveTo>
                    <a:pt x="46356" y="11448"/>
                  </a:moveTo>
                  <a:lnTo>
                    <a:pt x="51339" y="4016"/>
                  </a:lnTo>
                  <a:cubicBezTo>
                    <a:pt x="52055" y="2933"/>
                    <a:pt x="51772" y="1450"/>
                    <a:pt x="50689" y="734"/>
                  </a:cubicBezTo>
                  <a:cubicBezTo>
                    <a:pt x="49606" y="1"/>
                    <a:pt x="48123" y="284"/>
                    <a:pt x="47390" y="1367"/>
                  </a:cubicBezTo>
                  <a:lnTo>
                    <a:pt x="42624" y="8499"/>
                  </a:lnTo>
                  <a:cubicBezTo>
                    <a:pt x="38275" y="5633"/>
                    <a:pt x="33093" y="3966"/>
                    <a:pt x="27511" y="3966"/>
                  </a:cubicBezTo>
                  <a:cubicBezTo>
                    <a:pt x="12314" y="3966"/>
                    <a:pt x="1" y="16297"/>
                    <a:pt x="1" y="31477"/>
                  </a:cubicBezTo>
                  <a:cubicBezTo>
                    <a:pt x="1" y="46673"/>
                    <a:pt x="12314" y="59003"/>
                    <a:pt x="27511" y="59003"/>
                  </a:cubicBezTo>
                  <a:cubicBezTo>
                    <a:pt x="42707" y="59003"/>
                    <a:pt x="55021" y="46673"/>
                    <a:pt x="55021" y="31477"/>
                  </a:cubicBezTo>
                  <a:cubicBezTo>
                    <a:pt x="55021" y="23578"/>
                    <a:pt x="51689" y="16463"/>
                    <a:pt x="46356" y="11448"/>
                  </a:cubicBezTo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  <a:effectLst>
              <a:outerShdw blurRad="100013" dist="19050" dir="54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429136" y="3091284"/>
              <a:ext cx="1473958" cy="1473875"/>
            </a:xfrm>
            <a:custGeom>
              <a:avLst/>
              <a:gdLst/>
              <a:ahLst/>
              <a:cxnLst/>
              <a:rect l="l" t="t" r="r" b="b"/>
              <a:pathLst>
                <a:path w="46090" h="46091" extrusionOk="0">
                  <a:moveTo>
                    <a:pt x="23045" y="1"/>
                  </a:moveTo>
                  <a:cubicBezTo>
                    <a:pt x="10314" y="1"/>
                    <a:pt x="0" y="10332"/>
                    <a:pt x="0" y="23046"/>
                  </a:cubicBezTo>
                  <a:cubicBezTo>
                    <a:pt x="0" y="35776"/>
                    <a:pt x="10314" y="46090"/>
                    <a:pt x="23045" y="46090"/>
                  </a:cubicBezTo>
                  <a:cubicBezTo>
                    <a:pt x="35775" y="46090"/>
                    <a:pt x="46089" y="35776"/>
                    <a:pt x="46089" y="23046"/>
                  </a:cubicBezTo>
                  <a:cubicBezTo>
                    <a:pt x="46089" y="10332"/>
                    <a:pt x="35775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2495751" y="3158439"/>
              <a:ext cx="1340730" cy="1340113"/>
            </a:xfrm>
            <a:custGeom>
              <a:avLst/>
              <a:gdLst/>
              <a:ahLst/>
              <a:cxnLst/>
              <a:rect l="l" t="t" r="r" b="b"/>
              <a:pathLst>
                <a:path w="41924" h="41908" extrusionOk="0">
                  <a:moveTo>
                    <a:pt x="20962" y="0"/>
                  </a:moveTo>
                  <a:cubicBezTo>
                    <a:pt x="9398" y="0"/>
                    <a:pt x="0" y="9382"/>
                    <a:pt x="0" y="20946"/>
                  </a:cubicBezTo>
                  <a:cubicBezTo>
                    <a:pt x="0" y="32526"/>
                    <a:pt x="9398" y="41907"/>
                    <a:pt x="20962" y="41907"/>
                  </a:cubicBezTo>
                  <a:cubicBezTo>
                    <a:pt x="32542" y="41907"/>
                    <a:pt x="41924" y="32526"/>
                    <a:pt x="41924" y="20946"/>
                  </a:cubicBezTo>
                  <a:cubicBezTo>
                    <a:pt x="41924" y="9382"/>
                    <a:pt x="32542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6"/>
          <p:cNvGrpSpPr/>
          <p:nvPr/>
        </p:nvGrpSpPr>
        <p:grpSpPr>
          <a:xfrm>
            <a:off x="5098215" y="2832096"/>
            <a:ext cx="1759604" cy="1876376"/>
            <a:chOff x="5098215" y="2832096"/>
            <a:chExt cx="1759604" cy="1876376"/>
          </a:xfrm>
        </p:grpSpPr>
        <p:sp>
          <p:nvSpPr>
            <p:cNvPr id="76" name="Google Shape;76;p16"/>
            <p:cNvSpPr/>
            <p:nvPr/>
          </p:nvSpPr>
          <p:spPr>
            <a:xfrm>
              <a:off x="5098215" y="2832096"/>
              <a:ext cx="1759604" cy="1876376"/>
            </a:xfrm>
            <a:custGeom>
              <a:avLst/>
              <a:gdLst/>
              <a:ahLst/>
              <a:cxnLst/>
              <a:rect l="l" t="t" r="r" b="b"/>
              <a:pathLst>
                <a:path w="55022" h="58678" extrusionOk="0">
                  <a:moveTo>
                    <a:pt x="50010" y="0"/>
                  </a:moveTo>
                  <a:cubicBezTo>
                    <a:pt x="49247" y="0"/>
                    <a:pt x="48497" y="365"/>
                    <a:pt x="48040" y="1041"/>
                  </a:cubicBezTo>
                  <a:lnTo>
                    <a:pt x="43074" y="8473"/>
                  </a:lnTo>
                  <a:cubicBezTo>
                    <a:pt x="38642" y="5423"/>
                    <a:pt x="33277" y="3640"/>
                    <a:pt x="27511" y="3640"/>
                  </a:cubicBezTo>
                  <a:cubicBezTo>
                    <a:pt x="12315" y="3640"/>
                    <a:pt x="1" y="15971"/>
                    <a:pt x="1" y="31151"/>
                  </a:cubicBezTo>
                  <a:cubicBezTo>
                    <a:pt x="1" y="46347"/>
                    <a:pt x="12315" y="58677"/>
                    <a:pt x="27511" y="58677"/>
                  </a:cubicBezTo>
                  <a:cubicBezTo>
                    <a:pt x="42708" y="58677"/>
                    <a:pt x="55021" y="46347"/>
                    <a:pt x="55021" y="31151"/>
                  </a:cubicBezTo>
                  <a:cubicBezTo>
                    <a:pt x="55021" y="23452"/>
                    <a:pt x="51856" y="16487"/>
                    <a:pt x="46740" y="11505"/>
                  </a:cubicBezTo>
                  <a:lnTo>
                    <a:pt x="51989" y="3690"/>
                  </a:lnTo>
                  <a:cubicBezTo>
                    <a:pt x="52722" y="2607"/>
                    <a:pt x="52422" y="1124"/>
                    <a:pt x="51339" y="408"/>
                  </a:cubicBezTo>
                  <a:cubicBezTo>
                    <a:pt x="50932" y="132"/>
                    <a:pt x="50469" y="0"/>
                    <a:pt x="50010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100013" dist="19050" dir="54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241034" y="3091284"/>
              <a:ext cx="1473958" cy="1473875"/>
            </a:xfrm>
            <a:custGeom>
              <a:avLst/>
              <a:gdLst/>
              <a:ahLst/>
              <a:cxnLst/>
              <a:rect l="l" t="t" r="r" b="b"/>
              <a:pathLst>
                <a:path w="46090" h="46091" extrusionOk="0">
                  <a:moveTo>
                    <a:pt x="23045" y="1"/>
                  </a:moveTo>
                  <a:cubicBezTo>
                    <a:pt x="10315" y="1"/>
                    <a:pt x="1" y="10332"/>
                    <a:pt x="1" y="23046"/>
                  </a:cubicBezTo>
                  <a:cubicBezTo>
                    <a:pt x="1" y="35776"/>
                    <a:pt x="10315" y="46090"/>
                    <a:pt x="23045" y="46090"/>
                  </a:cubicBezTo>
                  <a:cubicBezTo>
                    <a:pt x="35776" y="46090"/>
                    <a:pt x="46090" y="35776"/>
                    <a:pt x="46090" y="23046"/>
                  </a:cubicBezTo>
                  <a:cubicBezTo>
                    <a:pt x="46090" y="10332"/>
                    <a:pt x="35776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307648" y="3158439"/>
              <a:ext cx="1340730" cy="1340113"/>
            </a:xfrm>
            <a:custGeom>
              <a:avLst/>
              <a:gdLst/>
              <a:ahLst/>
              <a:cxnLst/>
              <a:rect l="l" t="t" r="r" b="b"/>
              <a:pathLst>
                <a:path w="41924" h="41908" extrusionOk="0">
                  <a:moveTo>
                    <a:pt x="20962" y="0"/>
                  </a:moveTo>
                  <a:cubicBezTo>
                    <a:pt x="9382" y="0"/>
                    <a:pt x="0" y="9382"/>
                    <a:pt x="0" y="20946"/>
                  </a:cubicBezTo>
                  <a:cubicBezTo>
                    <a:pt x="0" y="32526"/>
                    <a:pt x="9382" y="41907"/>
                    <a:pt x="20962" y="41907"/>
                  </a:cubicBezTo>
                  <a:cubicBezTo>
                    <a:pt x="32526" y="41907"/>
                    <a:pt x="41924" y="32526"/>
                    <a:pt x="41924" y="20946"/>
                  </a:cubicBezTo>
                  <a:cubicBezTo>
                    <a:pt x="41924" y="9382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1046880" y="1542284"/>
            <a:ext cx="1759604" cy="1933775"/>
            <a:chOff x="880625" y="1188996"/>
            <a:chExt cx="1759604" cy="1933775"/>
          </a:xfrm>
        </p:grpSpPr>
        <p:sp>
          <p:nvSpPr>
            <p:cNvPr id="80" name="Google Shape;80;p16"/>
            <p:cNvSpPr/>
            <p:nvPr/>
          </p:nvSpPr>
          <p:spPr>
            <a:xfrm>
              <a:off x="880625" y="1188996"/>
              <a:ext cx="1759604" cy="1933775"/>
            </a:xfrm>
            <a:custGeom>
              <a:avLst/>
              <a:gdLst/>
              <a:ahLst/>
              <a:cxnLst/>
              <a:rect l="l" t="t" r="r" b="b"/>
              <a:pathLst>
                <a:path w="55022" h="60473" extrusionOk="0">
                  <a:moveTo>
                    <a:pt x="27511" y="1"/>
                  </a:moveTo>
                  <a:cubicBezTo>
                    <a:pt x="12315" y="1"/>
                    <a:pt x="1" y="12315"/>
                    <a:pt x="1" y="27511"/>
                  </a:cubicBezTo>
                  <a:cubicBezTo>
                    <a:pt x="1" y="42708"/>
                    <a:pt x="12315" y="55021"/>
                    <a:pt x="27511" y="55021"/>
                  </a:cubicBezTo>
                  <a:cubicBezTo>
                    <a:pt x="31893" y="55021"/>
                    <a:pt x="36042" y="53988"/>
                    <a:pt x="39725" y="52172"/>
                  </a:cubicBezTo>
                  <a:lnTo>
                    <a:pt x="44607" y="59420"/>
                  </a:lnTo>
                  <a:cubicBezTo>
                    <a:pt x="45057" y="60101"/>
                    <a:pt x="45810" y="60472"/>
                    <a:pt x="46577" y="60472"/>
                  </a:cubicBezTo>
                  <a:cubicBezTo>
                    <a:pt x="47030" y="60472"/>
                    <a:pt x="47487" y="60343"/>
                    <a:pt x="47890" y="60070"/>
                  </a:cubicBezTo>
                  <a:cubicBezTo>
                    <a:pt x="48973" y="59337"/>
                    <a:pt x="49273" y="57854"/>
                    <a:pt x="48539" y="56771"/>
                  </a:cubicBezTo>
                  <a:lnTo>
                    <a:pt x="43791" y="49689"/>
                  </a:lnTo>
                  <a:cubicBezTo>
                    <a:pt x="50589" y="44690"/>
                    <a:pt x="55021" y="36626"/>
                    <a:pt x="55021" y="27511"/>
                  </a:cubicBezTo>
                  <a:cubicBezTo>
                    <a:pt x="55021" y="12315"/>
                    <a:pt x="42707" y="1"/>
                    <a:pt x="27511" y="1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100013" dist="19050" dir="54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023443" y="1331813"/>
              <a:ext cx="1473958" cy="1473843"/>
            </a:xfrm>
            <a:custGeom>
              <a:avLst/>
              <a:gdLst/>
              <a:ahLst/>
              <a:cxnLst/>
              <a:rect l="l" t="t" r="r" b="b"/>
              <a:pathLst>
                <a:path w="46090" h="46090" extrusionOk="0">
                  <a:moveTo>
                    <a:pt x="23045" y="1"/>
                  </a:moveTo>
                  <a:cubicBezTo>
                    <a:pt x="10315" y="1"/>
                    <a:pt x="0" y="10315"/>
                    <a:pt x="0" y="23045"/>
                  </a:cubicBezTo>
                  <a:cubicBezTo>
                    <a:pt x="0" y="35776"/>
                    <a:pt x="10315" y="46090"/>
                    <a:pt x="23045" y="46090"/>
                  </a:cubicBezTo>
                  <a:cubicBezTo>
                    <a:pt x="35775" y="46090"/>
                    <a:pt x="46090" y="35776"/>
                    <a:pt x="46090" y="23045"/>
                  </a:cubicBezTo>
                  <a:cubicBezTo>
                    <a:pt x="46090" y="10315"/>
                    <a:pt x="35775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090058" y="1398968"/>
              <a:ext cx="1340730" cy="1340081"/>
            </a:xfrm>
            <a:custGeom>
              <a:avLst/>
              <a:gdLst/>
              <a:ahLst/>
              <a:cxnLst/>
              <a:rect l="l" t="t" r="r" b="b"/>
              <a:pathLst>
                <a:path w="41924" h="41907" extrusionOk="0">
                  <a:moveTo>
                    <a:pt x="20962" y="0"/>
                  </a:moveTo>
                  <a:cubicBezTo>
                    <a:pt x="9381" y="0"/>
                    <a:pt x="0" y="9381"/>
                    <a:pt x="0" y="20945"/>
                  </a:cubicBezTo>
                  <a:cubicBezTo>
                    <a:pt x="0" y="32526"/>
                    <a:pt x="9381" y="41907"/>
                    <a:pt x="20962" y="41907"/>
                  </a:cubicBezTo>
                  <a:cubicBezTo>
                    <a:pt x="32526" y="41907"/>
                    <a:pt x="41924" y="32526"/>
                    <a:pt x="41924" y="20945"/>
                  </a:cubicBezTo>
                  <a:cubicBezTo>
                    <a:pt x="41924" y="9381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3681313" y="986669"/>
            <a:ext cx="2230808" cy="2404224"/>
            <a:chOff x="3692010" y="1188996"/>
            <a:chExt cx="1760115" cy="1933775"/>
          </a:xfrm>
        </p:grpSpPr>
        <p:sp>
          <p:nvSpPr>
            <p:cNvPr id="84" name="Google Shape;84;p16"/>
            <p:cNvSpPr/>
            <p:nvPr/>
          </p:nvSpPr>
          <p:spPr>
            <a:xfrm>
              <a:off x="3692010" y="1188996"/>
              <a:ext cx="1760115" cy="1933775"/>
            </a:xfrm>
            <a:custGeom>
              <a:avLst/>
              <a:gdLst/>
              <a:ahLst/>
              <a:cxnLst/>
              <a:rect l="l" t="t" r="r" b="b"/>
              <a:pathLst>
                <a:path w="55038" h="60473" extrusionOk="0">
                  <a:moveTo>
                    <a:pt x="27527" y="1"/>
                  </a:moveTo>
                  <a:cubicBezTo>
                    <a:pt x="12331" y="1"/>
                    <a:pt x="0" y="12315"/>
                    <a:pt x="0" y="27511"/>
                  </a:cubicBezTo>
                  <a:cubicBezTo>
                    <a:pt x="0" y="42708"/>
                    <a:pt x="12331" y="55021"/>
                    <a:pt x="27527" y="55021"/>
                  </a:cubicBezTo>
                  <a:cubicBezTo>
                    <a:pt x="32110" y="55021"/>
                    <a:pt x="36425" y="53905"/>
                    <a:pt x="40224" y="51922"/>
                  </a:cubicBezTo>
                  <a:lnTo>
                    <a:pt x="45273" y="59420"/>
                  </a:lnTo>
                  <a:cubicBezTo>
                    <a:pt x="45724" y="60101"/>
                    <a:pt x="46477" y="60472"/>
                    <a:pt x="47243" y="60472"/>
                  </a:cubicBezTo>
                  <a:cubicBezTo>
                    <a:pt x="47696" y="60472"/>
                    <a:pt x="48153" y="60343"/>
                    <a:pt x="48556" y="60070"/>
                  </a:cubicBezTo>
                  <a:cubicBezTo>
                    <a:pt x="49639" y="59337"/>
                    <a:pt x="49939" y="57854"/>
                    <a:pt x="49206" y="56771"/>
                  </a:cubicBezTo>
                  <a:lnTo>
                    <a:pt x="44223" y="49356"/>
                  </a:lnTo>
                  <a:cubicBezTo>
                    <a:pt x="50789" y="44341"/>
                    <a:pt x="55038" y="36426"/>
                    <a:pt x="55038" y="27511"/>
                  </a:cubicBezTo>
                  <a:cubicBezTo>
                    <a:pt x="55038" y="12315"/>
                    <a:pt x="42707" y="1"/>
                    <a:pt x="27527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012" scaled="0"/>
            </a:gradFill>
            <a:ln>
              <a:noFill/>
            </a:ln>
            <a:effectLst>
              <a:outerShdw blurRad="100013" dist="19050" dir="54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835341" y="1331813"/>
              <a:ext cx="1473447" cy="1473843"/>
            </a:xfrm>
            <a:custGeom>
              <a:avLst/>
              <a:gdLst/>
              <a:ahLst/>
              <a:cxnLst/>
              <a:rect l="l" t="t" r="r" b="b"/>
              <a:pathLst>
                <a:path w="46074" h="46090" extrusionOk="0">
                  <a:moveTo>
                    <a:pt x="23045" y="1"/>
                  </a:moveTo>
                  <a:cubicBezTo>
                    <a:pt x="10315" y="1"/>
                    <a:pt x="1" y="10315"/>
                    <a:pt x="1" y="23045"/>
                  </a:cubicBezTo>
                  <a:cubicBezTo>
                    <a:pt x="1" y="35776"/>
                    <a:pt x="10315" y="46090"/>
                    <a:pt x="23045" y="46090"/>
                  </a:cubicBezTo>
                  <a:cubicBezTo>
                    <a:pt x="35759" y="46090"/>
                    <a:pt x="46073" y="35776"/>
                    <a:pt x="46073" y="23045"/>
                  </a:cubicBezTo>
                  <a:cubicBezTo>
                    <a:pt x="46073" y="10315"/>
                    <a:pt x="35759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901933" y="1398968"/>
              <a:ext cx="1340218" cy="1340081"/>
            </a:xfrm>
            <a:custGeom>
              <a:avLst/>
              <a:gdLst/>
              <a:ahLst/>
              <a:cxnLst/>
              <a:rect l="l" t="t" r="r" b="b"/>
              <a:pathLst>
                <a:path w="41908" h="41907" extrusionOk="0">
                  <a:moveTo>
                    <a:pt x="20962" y="0"/>
                  </a:moveTo>
                  <a:cubicBezTo>
                    <a:pt x="9382" y="0"/>
                    <a:pt x="1" y="9381"/>
                    <a:pt x="1" y="20945"/>
                  </a:cubicBezTo>
                  <a:cubicBezTo>
                    <a:pt x="1" y="32526"/>
                    <a:pt x="9382" y="41907"/>
                    <a:pt x="20962" y="41907"/>
                  </a:cubicBezTo>
                  <a:cubicBezTo>
                    <a:pt x="32526" y="41907"/>
                    <a:pt x="41907" y="32526"/>
                    <a:pt x="41907" y="20945"/>
                  </a:cubicBezTo>
                  <a:cubicBezTo>
                    <a:pt x="41907" y="9381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6503908" y="1188996"/>
            <a:ext cx="1759604" cy="1759466"/>
            <a:chOff x="6503908" y="1188996"/>
            <a:chExt cx="1759604" cy="1759466"/>
          </a:xfrm>
        </p:grpSpPr>
        <p:sp>
          <p:nvSpPr>
            <p:cNvPr id="88" name="Google Shape;88;p16"/>
            <p:cNvSpPr/>
            <p:nvPr/>
          </p:nvSpPr>
          <p:spPr>
            <a:xfrm>
              <a:off x="6503908" y="1188996"/>
              <a:ext cx="1759604" cy="1759466"/>
            </a:xfrm>
            <a:custGeom>
              <a:avLst/>
              <a:gdLst/>
              <a:ahLst/>
              <a:cxnLst/>
              <a:rect l="l" t="t" r="r" b="b"/>
              <a:pathLst>
                <a:path w="55022" h="55022" extrusionOk="0">
                  <a:moveTo>
                    <a:pt x="27511" y="1"/>
                  </a:moveTo>
                  <a:cubicBezTo>
                    <a:pt x="12315" y="1"/>
                    <a:pt x="1" y="12315"/>
                    <a:pt x="1" y="27511"/>
                  </a:cubicBezTo>
                  <a:cubicBezTo>
                    <a:pt x="1" y="42708"/>
                    <a:pt x="12315" y="55021"/>
                    <a:pt x="27511" y="55021"/>
                  </a:cubicBezTo>
                  <a:cubicBezTo>
                    <a:pt x="42708" y="55021"/>
                    <a:pt x="55021" y="42708"/>
                    <a:pt x="55021" y="27511"/>
                  </a:cubicBezTo>
                  <a:cubicBezTo>
                    <a:pt x="55021" y="12315"/>
                    <a:pt x="42708" y="1"/>
                    <a:pt x="27511" y="1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  <a:effectLst>
              <a:outerShdw blurRad="100013" dist="19050" dir="54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646726" y="1331813"/>
              <a:ext cx="1473958" cy="1473843"/>
            </a:xfrm>
            <a:custGeom>
              <a:avLst/>
              <a:gdLst/>
              <a:ahLst/>
              <a:cxnLst/>
              <a:rect l="l" t="t" r="r" b="b"/>
              <a:pathLst>
                <a:path w="46090" h="46090" extrusionOk="0">
                  <a:moveTo>
                    <a:pt x="23045" y="1"/>
                  </a:moveTo>
                  <a:cubicBezTo>
                    <a:pt x="10315" y="1"/>
                    <a:pt x="0" y="10315"/>
                    <a:pt x="0" y="23045"/>
                  </a:cubicBezTo>
                  <a:cubicBezTo>
                    <a:pt x="0" y="35776"/>
                    <a:pt x="10315" y="46090"/>
                    <a:pt x="23045" y="46090"/>
                  </a:cubicBezTo>
                  <a:cubicBezTo>
                    <a:pt x="35775" y="46090"/>
                    <a:pt x="46090" y="35776"/>
                    <a:pt x="46090" y="23045"/>
                  </a:cubicBezTo>
                  <a:cubicBezTo>
                    <a:pt x="46090" y="10315"/>
                    <a:pt x="35775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713603" y="1398968"/>
              <a:ext cx="1340218" cy="1340081"/>
            </a:xfrm>
            <a:custGeom>
              <a:avLst/>
              <a:gdLst/>
              <a:ahLst/>
              <a:cxnLst/>
              <a:rect l="l" t="t" r="r" b="b"/>
              <a:pathLst>
                <a:path w="41908" h="41907" extrusionOk="0">
                  <a:moveTo>
                    <a:pt x="20946" y="0"/>
                  </a:moveTo>
                  <a:cubicBezTo>
                    <a:pt x="9382" y="0"/>
                    <a:pt x="1" y="9381"/>
                    <a:pt x="1" y="20945"/>
                  </a:cubicBezTo>
                  <a:cubicBezTo>
                    <a:pt x="1" y="32526"/>
                    <a:pt x="9382" y="41907"/>
                    <a:pt x="20946" y="41907"/>
                  </a:cubicBezTo>
                  <a:cubicBezTo>
                    <a:pt x="32527" y="41907"/>
                    <a:pt x="41908" y="32526"/>
                    <a:pt x="41908" y="20945"/>
                  </a:cubicBezTo>
                  <a:cubicBezTo>
                    <a:pt x="41908" y="9381"/>
                    <a:pt x="32527" y="0"/>
                    <a:pt x="20946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Conținutul laboratorului</a:t>
            </a: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3892406" y="1786949"/>
            <a:ext cx="1775512" cy="49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</a:t>
            </a:r>
            <a:r>
              <a:rPr lang="ro-MD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copurile  + implementarea grafică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707392" y="1891583"/>
            <a:ext cx="1377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Crearea </a:t>
            </a:r>
            <a:r>
              <a:rPr lang="ro-MD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Wireframe</a:t>
            </a:r>
            <a:r>
              <a:rPr lang="ro-MD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-urilor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238177" y="2257069"/>
            <a:ext cx="1377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</a:t>
            </a:r>
            <a:r>
              <a:rPr lang="ro-MD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copul aplicației. Grupul țintă.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365720" y="3698509"/>
            <a:ext cx="1586428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Definirea cerințelor funcționale.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289512" y="3673559"/>
            <a:ext cx="1377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Schema logică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2D5D861-7E0F-839F-3AF6-6ABE9D85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62E2EDC-24BF-BAC5-D65C-27575F1D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450" y="1950560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600" dirty="0"/>
              <a:t>Crearea </a:t>
            </a:r>
            <a:r>
              <a:rPr lang="ro-MD" sz="3600" dirty="0" err="1"/>
              <a:t>wireframe</a:t>
            </a:r>
            <a:r>
              <a:rPr lang="ro-MD" sz="3600" dirty="0"/>
              <a:t>-urilor unei aplicații web</a:t>
            </a:r>
            <a:endParaRPr sz="36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D26B4E0-08A5-77A2-6FB3-FC3B6E4180F5}"/>
              </a:ext>
            </a:extLst>
          </p:cNvPr>
          <p:cNvSpPr txBox="1">
            <a:spLocks/>
          </p:cNvSpPr>
          <p:nvPr/>
        </p:nvSpPr>
        <p:spPr>
          <a:xfrm>
            <a:off x="1908465" y="2545774"/>
            <a:ext cx="5327070" cy="4513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Un </a:t>
            </a:r>
            <a:r>
              <a:rPr lang="ro-MD" sz="11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wireframe</a:t>
            </a:r>
            <a:r>
              <a:rPr lang="ro-MD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este un schelet, un concept grafic al unei pagini web dintr-o aplicație sau website. </a:t>
            </a:r>
            <a:endParaRPr lang="en-US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0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80" y="774139"/>
            <a:ext cx="6034083" cy="572700"/>
          </a:xfrm>
        </p:spPr>
        <p:txBody>
          <a:bodyPr/>
          <a:lstStyle/>
          <a:p>
            <a:r>
              <a:rPr lang="ro-MD" dirty="0"/>
              <a:t>Ce este un </a:t>
            </a:r>
            <a:r>
              <a:rPr lang="ro-MD" dirty="0" err="1"/>
              <a:t>wireframe</a:t>
            </a:r>
            <a:r>
              <a:rPr lang="ro-MD" dirty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162" y="1453619"/>
            <a:ext cx="6834725" cy="228897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</a:t>
            </a:r>
            <a:r>
              <a:rPr lang="ro-MD" dirty="0"/>
              <a:t>Un </a:t>
            </a:r>
            <a:r>
              <a:rPr lang="ro-MD" b="1" dirty="0" err="1"/>
              <a:t>wireframe</a:t>
            </a:r>
            <a:r>
              <a:rPr lang="ro-MD" dirty="0"/>
              <a:t> este un contur scheletic bidimensional al unei pagini web sau al unei aplicații. </a:t>
            </a:r>
            <a:r>
              <a:rPr lang="ro-MD" dirty="0" err="1"/>
              <a:t>Wireframes</a:t>
            </a:r>
            <a:r>
              <a:rPr lang="ro-MD" dirty="0"/>
              <a:t> oferă o imagine de ansamblu clară a structurii paginii, aspectului, arhitecturii informațiilor , fluxului de utilizatori,</a:t>
            </a:r>
            <a:r>
              <a:rPr lang="en-US" dirty="0"/>
              <a:t> </a:t>
            </a:r>
            <a:r>
              <a:rPr lang="ro-MD" dirty="0"/>
              <a:t> funcționalității și comportamentelor dorite. Stilul, culoarea, grafica și alte elemente de design sunt reduse la minimum.</a:t>
            </a:r>
          </a:p>
          <a:p>
            <a:pPr marL="0" indent="0" algn="just">
              <a:buNone/>
            </a:pPr>
            <a:endParaRPr lang="ro-MD" dirty="0"/>
          </a:p>
          <a:p>
            <a:pPr marL="0" indent="0" algn="just">
              <a:buNone/>
            </a:pPr>
            <a:r>
              <a:rPr lang="en-US" dirty="0"/>
              <a:t>        </a:t>
            </a:r>
            <a:r>
              <a:rPr lang="ro-MD" b="1" dirty="0" err="1"/>
              <a:t>Wireframingul</a:t>
            </a:r>
            <a:r>
              <a:rPr lang="ro-MD" dirty="0"/>
              <a:t> este o practică cel mai frecvent utilizată de designerii UX. Acest proces permite tuturor părților interesate să convină unde vor fi plasate informațiile înainte ca dezvoltatorii să construiască interfața cu cod.</a:t>
            </a: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476121" y="140326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09D7976-EFF4-FE69-61FF-0C83DF91EF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E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DE2DD-BA2D-172E-2B0A-424E9DEC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8"/>
          <a:stretch/>
        </p:blipFill>
        <p:spPr>
          <a:xfrm>
            <a:off x="1853899" y="189117"/>
            <a:ext cx="5436201" cy="49543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68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7"/>
          <p:cNvSpPr txBox="1"/>
          <p:nvPr/>
        </p:nvSpPr>
        <p:spPr>
          <a:xfrm>
            <a:off x="3842565" y="1631999"/>
            <a:ext cx="4803502" cy="229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Wireframing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facilitează feedback-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ul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utilizatorilor, instigă conversații cu părțile interesate și generează idei între designeri. Efectuarea timpurie a testării utilizatorilor permite proiectantului să obțină feedback sincer și să identifice punctele slabe.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Folosind textul substituent (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Lorem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ipsum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pentru conținutul viitor, designerii pot adresa utilizatorilor întrebări precum „ce v-ați aștepta să fie scris aici?”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Aceste informații îl ajută pe designer să înțeleagă ce pare intuitiv să creeze produse care sunt ușor de utilizat.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48" name="Google Shape;1348;p37"/>
          <p:cNvGrpSpPr/>
          <p:nvPr/>
        </p:nvGrpSpPr>
        <p:grpSpPr>
          <a:xfrm>
            <a:off x="415260" y="1666634"/>
            <a:ext cx="3095670" cy="335422"/>
            <a:chOff x="5362530" y="2981271"/>
            <a:chExt cx="309567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362530" y="2981271"/>
              <a:ext cx="261537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-urile mențin conceptul concentrat pe utilizator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415260" y="2488693"/>
            <a:ext cx="3084210" cy="335403"/>
            <a:chOff x="5373990" y="1836306"/>
            <a:chExt cx="308421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5373990" y="1836309"/>
              <a:ext cx="260391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clarifică caracteristicile și navigarea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170432" y="3345762"/>
            <a:ext cx="2334768" cy="335422"/>
            <a:chOff x="6123432" y="2981271"/>
            <a:chExt cx="2334768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123432" y="2981271"/>
              <a:ext cx="1854468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sunt rapid și ieftin de creat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48869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F8F69-888D-F331-C81B-E3505C5D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958" y="607272"/>
            <a:ext cx="6034083" cy="572700"/>
          </a:xfrm>
        </p:spPr>
        <p:txBody>
          <a:bodyPr/>
          <a:lstStyle/>
          <a:p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wireframing-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ro-MD" dirty="0"/>
              <a:t>î</a:t>
            </a:r>
            <a:r>
              <a:rPr lang="en-US" dirty="0"/>
              <a:t>n UX </a:t>
            </a:r>
            <a:r>
              <a:rPr lang="ro-MD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7"/>
          <p:cNvSpPr txBox="1"/>
          <p:nvPr/>
        </p:nvSpPr>
        <p:spPr>
          <a:xfrm>
            <a:off x="3876748" y="2509406"/>
            <a:ext cx="5059435" cy="124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Comunicând ideile clienților, este posibil ca aceștia să nu poată ține pasul cu termeni precum „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hero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section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” sau „îndemn la acțiune”. Caracteristicile specifice 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wireframing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vor comunica în mod clar clienților dvs. cum vor funcționa și ce scop vor servi.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Vederea caracteristicilor vă va permite, de asemenea, dvs. și părților interesate să vizualizați modul în care toate lucrează împreună - sau nu.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48" name="Google Shape;1348;p37"/>
          <p:cNvGrpSpPr/>
          <p:nvPr/>
        </p:nvGrpSpPr>
        <p:grpSpPr>
          <a:xfrm>
            <a:off x="415260" y="1666634"/>
            <a:ext cx="3095670" cy="335422"/>
            <a:chOff x="5362530" y="2981271"/>
            <a:chExt cx="309567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362530" y="2981271"/>
              <a:ext cx="261537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-urile mențin conceptul concentrat pe utilizator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415260" y="2488693"/>
            <a:ext cx="3084210" cy="335403"/>
            <a:chOff x="5373990" y="1836306"/>
            <a:chExt cx="308421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5373990" y="1836309"/>
              <a:ext cx="260391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clarifică caracteristicile și navigarea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170432" y="3345762"/>
            <a:ext cx="2334768" cy="335422"/>
            <a:chOff x="6123432" y="2981271"/>
            <a:chExt cx="2334768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123432" y="2981271"/>
              <a:ext cx="1854468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sunt rapid și ieftin de creat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48869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F8F69-888D-F331-C81B-E3505C5D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958" y="607272"/>
            <a:ext cx="6034083" cy="572700"/>
          </a:xfrm>
        </p:spPr>
        <p:txBody>
          <a:bodyPr/>
          <a:lstStyle/>
          <a:p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wireframing-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ro-MD" dirty="0"/>
              <a:t>î</a:t>
            </a:r>
            <a:r>
              <a:rPr lang="en-US" dirty="0"/>
              <a:t>n UX </a:t>
            </a:r>
            <a:r>
              <a:rPr lang="ro-MD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9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7"/>
          <p:cNvSpPr txBox="1"/>
          <p:nvPr/>
        </p:nvSpPr>
        <p:spPr>
          <a:xfrm>
            <a:off x="3870273" y="3200401"/>
            <a:ext cx="5052053" cy="185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Dacă aveți un pix și hârtie la îndemână, puteți schița rapid un cadru de sârmă fără a cheltui un ban. Abundența de instrumente disponibile înseamnă că puteți construi și un cadru digital 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în câteva minute.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MD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Adesea, atunci când un produs pare prea șlefuit, utilizatorul este mai puțin probabil să fie sincer în feedback-</a:t>
            </a:r>
            <a:r>
              <a:rPr lang="ro-MD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ul</a:t>
            </a:r>
            <a:r>
              <a:rPr lang="ro-MD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său. Prin expunerea însuși miezul aspectului paginii, punctele dure pot fi identificate cu ușurință fără a cheltui semnificativ timp sau bani.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48" name="Google Shape;1348;p37"/>
          <p:cNvGrpSpPr/>
          <p:nvPr/>
        </p:nvGrpSpPr>
        <p:grpSpPr>
          <a:xfrm>
            <a:off x="415260" y="1666634"/>
            <a:ext cx="3095670" cy="335422"/>
            <a:chOff x="5362530" y="2981271"/>
            <a:chExt cx="3095670" cy="335422"/>
          </a:xfrm>
        </p:grpSpPr>
        <p:sp>
          <p:nvSpPr>
            <p:cNvPr id="1349" name="Google Shape;1349;p37"/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7"/>
            <p:cNvSpPr txBox="1"/>
            <p:nvPr/>
          </p:nvSpPr>
          <p:spPr>
            <a:xfrm>
              <a:off x="5362530" y="2981271"/>
              <a:ext cx="261537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-urile mențin conceptul concentrat pe utilizator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" name="Google Shape;1338;p37">
            <a:extLst>
              <a:ext uri="{FF2B5EF4-FFF2-40B4-BE49-F238E27FC236}">
                <a16:creationId xmlns:a16="http://schemas.microsoft.com/office/drawing/2014/main" id="{8029B57B-C030-23CD-EA86-52B6880E6A40}"/>
              </a:ext>
            </a:extLst>
          </p:cNvPr>
          <p:cNvGrpSpPr/>
          <p:nvPr/>
        </p:nvGrpSpPr>
        <p:grpSpPr>
          <a:xfrm>
            <a:off x="415260" y="2488693"/>
            <a:ext cx="3084210" cy="335403"/>
            <a:chOff x="5373990" y="1836306"/>
            <a:chExt cx="3084210" cy="335403"/>
          </a:xfrm>
        </p:grpSpPr>
        <p:sp>
          <p:nvSpPr>
            <p:cNvPr id="13" name="Google Shape;1339;p37">
              <a:extLst>
                <a:ext uri="{FF2B5EF4-FFF2-40B4-BE49-F238E27FC236}">
                  <a16:creationId xmlns:a16="http://schemas.microsoft.com/office/drawing/2014/main" id="{CC112BFE-C0BF-0FA0-2EBE-90916FD474D0}"/>
                </a:ext>
              </a:extLst>
            </p:cNvPr>
            <p:cNvSpPr/>
            <p:nvPr/>
          </p:nvSpPr>
          <p:spPr>
            <a:xfrm>
              <a:off x="8122800" y="1836306"/>
              <a:ext cx="335400" cy="335400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7">
              <a:extLst>
                <a:ext uri="{FF2B5EF4-FFF2-40B4-BE49-F238E27FC236}">
                  <a16:creationId xmlns:a16="http://schemas.microsoft.com/office/drawing/2014/main" id="{F0E56DD2-9E53-9263-579C-9858D4D02DE3}"/>
                </a:ext>
              </a:extLst>
            </p:cNvPr>
            <p:cNvSpPr txBox="1"/>
            <p:nvPr/>
          </p:nvSpPr>
          <p:spPr>
            <a:xfrm>
              <a:off x="5373990" y="1836309"/>
              <a:ext cx="260391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clarifică caracteristicile și navigarea</a:t>
              </a:r>
              <a:endPara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" name="Google Shape;1348;p37">
            <a:extLst>
              <a:ext uri="{FF2B5EF4-FFF2-40B4-BE49-F238E27FC236}">
                <a16:creationId xmlns:a16="http://schemas.microsoft.com/office/drawing/2014/main" id="{55F9668C-BB66-9823-1442-96E600FD9ACB}"/>
              </a:ext>
            </a:extLst>
          </p:cNvPr>
          <p:cNvGrpSpPr/>
          <p:nvPr/>
        </p:nvGrpSpPr>
        <p:grpSpPr>
          <a:xfrm>
            <a:off x="1170432" y="3345762"/>
            <a:ext cx="2334768" cy="335422"/>
            <a:chOff x="6123432" y="2981271"/>
            <a:chExt cx="2334768" cy="335422"/>
          </a:xfrm>
        </p:grpSpPr>
        <p:sp>
          <p:nvSpPr>
            <p:cNvPr id="18" name="Google Shape;1349;p37">
              <a:extLst>
                <a:ext uri="{FF2B5EF4-FFF2-40B4-BE49-F238E27FC236}">
                  <a16:creationId xmlns:a16="http://schemas.microsoft.com/office/drawing/2014/main" id="{0B2D55A1-0FD5-4307-588E-F077C3351E8B}"/>
                </a:ext>
              </a:extLst>
            </p:cNvPr>
            <p:cNvSpPr/>
            <p:nvPr/>
          </p:nvSpPr>
          <p:spPr>
            <a:xfrm>
              <a:off x="8122800" y="2981293"/>
              <a:ext cx="335400" cy="33540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2;p37">
              <a:extLst>
                <a:ext uri="{FF2B5EF4-FFF2-40B4-BE49-F238E27FC236}">
                  <a16:creationId xmlns:a16="http://schemas.microsoft.com/office/drawing/2014/main" id="{2499B5CA-C031-58A8-DB16-8608906D30E9}"/>
                </a:ext>
              </a:extLst>
            </p:cNvPr>
            <p:cNvSpPr txBox="1"/>
            <p:nvPr/>
          </p:nvSpPr>
          <p:spPr>
            <a:xfrm>
              <a:off x="6123432" y="2981271"/>
              <a:ext cx="1854468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b="1" dirty="0" err="1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Wireframes</a:t>
              </a:r>
              <a:r>
                <a:rPr lang="ro-MD" b="1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sunt rapid și ieftin de creat</a:t>
              </a:r>
              <a:endParaRPr b="1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" name="Google Shape;1349;p37">
            <a:extLst>
              <a:ext uri="{FF2B5EF4-FFF2-40B4-BE49-F238E27FC236}">
                <a16:creationId xmlns:a16="http://schemas.microsoft.com/office/drawing/2014/main" id="{C6889D76-6BCB-DC53-40E1-731A764C6C91}"/>
              </a:ext>
            </a:extLst>
          </p:cNvPr>
          <p:cNvSpPr/>
          <p:nvPr/>
        </p:nvSpPr>
        <p:spPr>
          <a:xfrm>
            <a:off x="3164070" y="2488693"/>
            <a:ext cx="335400" cy="335400"/>
          </a:xfrm>
          <a:prstGeom prst="ellipse">
            <a:avLst/>
          </a:pr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F8F69-888D-F331-C81B-E3505C5D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958" y="607272"/>
            <a:ext cx="6034083" cy="572700"/>
          </a:xfrm>
        </p:spPr>
        <p:txBody>
          <a:bodyPr/>
          <a:lstStyle/>
          <a:p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wireframing-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ro-MD" dirty="0"/>
              <a:t>î</a:t>
            </a:r>
            <a:r>
              <a:rPr lang="en-US" dirty="0"/>
              <a:t>n UX </a:t>
            </a:r>
            <a:r>
              <a:rPr lang="ro-MD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462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992</Words>
  <Application>Microsoft Office PowerPoint</Application>
  <PresentationFormat>On-screen Show (16:9)</PresentationFormat>
  <Paragraphs>93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Proxima Nova</vt:lpstr>
      <vt:lpstr>Proxima Nova Semibold</vt:lpstr>
      <vt:lpstr>Arial</vt:lpstr>
      <vt:lpstr>Fira Sans Extra Condensed</vt:lpstr>
      <vt:lpstr>Fira Sans Extra Condensed </vt:lpstr>
      <vt:lpstr>Fira Sans Extra Condensed SemiBold</vt:lpstr>
      <vt:lpstr>Gradient Infographics by Slidesgo</vt:lpstr>
      <vt:lpstr>Slidesgo Final Pages</vt:lpstr>
      <vt:lpstr>Realizarea wireframe-urilor paginilor principale și secundare a unui website</vt:lpstr>
      <vt:lpstr>Scopul lucrării:</vt:lpstr>
      <vt:lpstr>Conținutul laboratorului</vt:lpstr>
      <vt:lpstr>Crearea wireframe-urilor unei aplicații web</vt:lpstr>
      <vt:lpstr>Ce este un wireframe ?</vt:lpstr>
      <vt:lpstr>PowerPoint Presentation</vt:lpstr>
      <vt:lpstr>Care este scopul wireframing-ului în UX ?</vt:lpstr>
      <vt:lpstr>Care este scopul wireframing-ului în UX ?</vt:lpstr>
      <vt:lpstr>Care este scopul wireframing-ului în UX ?</vt:lpstr>
      <vt:lpstr>Tipuri diferite de wireframes</vt:lpstr>
      <vt:lpstr>Low-fidelity Wireframes</vt:lpstr>
      <vt:lpstr>PowerPoint Presentation</vt:lpstr>
      <vt:lpstr>Mid-fidelity Wireframes</vt:lpstr>
      <vt:lpstr>PowerPoint Presentation</vt:lpstr>
      <vt:lpstr>High-fidelity Wireframes</vt:lpstr>
      <vt:lpstr>PowerPoint Presentation</vt:lpstr>
      <vt:lpstr>PowerPoint Presentation</vt:lpstr>
      <vt:lpstr>Ce elemente conține un wireframe ?</vt:lpstr>
      <vt:lpstr>Ce elemente conține un  wireframe ?</vt:lpstr>
      <vt:lpstr>Ce elemente conține un  wireframe ?</vt:lpstr>
      <vt:lpstr>PowerPoint Presentation</vt:lpstr>
      <vt:lpstr>PowerPoint Presentation</vt:lpstr>
      <vt:lpstr>PowerPoint Presentation</vt:lpstr>
      <vt:lpstr>Exemplu FIGMA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și analiza serviciilor Internet existente</dc:title>
  <cp:lastModifiedBy>Apareci Aurica</cp:lastModifiedBy>
  <cp:revision>59</cp:revision>
  <cp:lastPrinted>2024-04-02T22:42:06Z</cp:lastPrinted>
  <dcterms:modified xsi:type="dcterms:W3CDTF">2024-04-02T22:42:36Z</dcterms:modified>
</cp:coreProperties>
</file>