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88" r:id="rId3"/>
    <p:sldId id="289" r:id="rId4"/>
    <p:sldId id="293" r:id="rId5"/>
    <p:sldId id="292" r:id="rId6"/>
    <p:sldId id="294" r:id="rId7"/>
    <p:sldId id="295" r:id="rId8"/>
    <p:sldId id="296" r:id="rId9"/>
    <p:sldId id="352" r:id="rId10"/>
    <p:sldId id="355" r:id="rId11"/>
    <p:sldId id="356" r:id="rId12"/>
    <p:sldId id="357" r:id="rId13"/>
    <p:sldId id="358" r:id="rId14"/>
    <p:sldId id="354" r:id="rId15"/>
    <p:sldId id="353" r:id="rId16"/>
    <p:sldId id="287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Proxima Nova Semibold" panose="020B0604020202020204" charset="0"/>
      <p:regular r:id="rId31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c6be98f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1c6be98f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86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45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00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61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19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9416bad6b6_5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9416bad6b6_5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21533" y="1130675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21528" y="32202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54375" y="264008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33725" y="2424599"/>
            <a:ext cx="5110800" cy="562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Servicii</a:t>
            </a:r>
            <a:r>
              <a:rPr lang="en-US" sz="3200" dirty="0"/>
              <a:t> de g</a:t>
            </a:r>
            <a:r>
              <a:rPr lang="ro-MD" sz="3200" dirty="0"/>
              <a:t>ă</a:t>
            </a:r>
            <a:r>
              <a:rPr lang="en-US" sz="3200" dirty="0" err="1"/>
              <a:t>zduire</a:t>
            </a:r>
            <a:r>
              <a:rPr lang="en-US" sz="3200" dirty="0"/>
              <a:t> web</a:t>
            </a:r>
            <a:endParaRPr sz="32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745912" y="1964449"/>
            <a:ext cx="5110800" cy="451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L</a:t>
            </a:r>
            <a:r>
              <a:rPr lang="en-US" dirty="0" err="1"/>
              <a:t>aborator</a:t>
            </a:r>
            <a:r>
              <a:rPr lang="en-US" dirty="0"/>
              <a:t> nr. 7</a:t>
            </a:r>
            <a:r>
              <a:rPr lang="ro-MD" dirty="0"/>
              <a:t> – Planificarea aplicațiilor Web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200" y="-4400"/>
            <a:ext cx="9000199" cy="5153195"/>
            <a:chOff x="1200" y="-4400"/>
            <a:chExt cx="9000199" cy="515319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201" y="-4400"/>
              <a:ext cx="1860051" cy="2245628"/>
              <a:chOff x="1206" y="-4400"/>
              <a:chExt cx="2107706" cy="2544621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206" y="-4400"/>
                <a:ext cx="2107706" cy="198374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54811" extrusionOk="0">
                    <a:moveTo>
                      <a:pt x="12309" y="50006"/>
                    </a:moveTo>
                    <a:cubicBezTo>
                      <a:pt x="14485" y="51029"/>
                      <a:pt x="16554" y="52349"/>
                      <a:pt x="18850" y="53063"/>
                    </a:cubicBezTo>
                    <a:cubicBezTo>
                      <a:pt x="24522" y="54811"/>
                      <a:pt x="30991" y="52325"/>
                      <a:pt x="34583" y="47735"/>
                    </a:cubicBezTo>
                    <a:cubicBezTo>
                      <a:pt x="37294" y="44286"/>
                      <a:pt x="38162" y="39672"/>
                      <a:pt x="37425" y="35391"/>
                    </a:cubicBezTo>
                    <a:cubicBezTo>
                      <a:pt x="37425" y="35331"/>
                      <a:pt x="37413" y="35272"/>
                      <a:pt x="37401" y="35201"/>
                    </a:cubicBezTo>
                    <a:cubicBezTo>
                      <a:pt x="36985" y="32906"/>
                      <a:pt x="36711" y="30967"/>
                      <a:pt x="37175" y="29219"/>
                    </a:cubicBezTo>
                    <a:cubicBezTo>
                      <a:pt x="37568" y="27756"/>
                      <a:pt x="38471" y="26424"/>
                      <a:pt x="40231" y="25104"/>
                    </a:cubicBezTo>
                    <a:cubicBezTo>
                      <a:pt x="46237" y="20585"/>
                      <a:pt x="58236" y="17327"/>
                      <a:pt x="57725" y="7813"/>
                    </a:cubicBezTo>
                    <a:cubicBezTo>
                      <a:pt x="57689" y="6981"/>
                      <a:pt x="57570" y="6172"/>
                      <a:pt x="57404" y="5399"/>
                    </a:cubicBezTo>
                    <a:cubicBezTo>
                      <a:pt x="56987" y="3449"/>
                      <a:pt x="56179" y="1653"/>
                      <a:pt x="55108" y="0"/>
                    </a:cubicBezTo>
                    <a:lnTo>
                      <a:pt x="1" y="0"/>
                    </a:lnTo>
                    <a:lnTo>
                      <a:pt x="1" y="50173"/>
                    </a:lnTo>
                    <a:cubicBezTo>
                      <a:pt x="4020" y="48960"/>
                      <a:pt x="8016" y="47985"/>
                      <a:pt x="12309" y="50006"/>
                    </a:cubicBezTo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206" y="-4400"/>
                <a:ext cx="1933838" cy="2023342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55905" extrusionOk="0">
                    <a:moveTo>
                      <a:pt x="52647" y="0"/>
                    </a:moveTo>
                    <a:cubicBezTo>
                      <a:pt x="52682" y="5042"/>
                      <a:pt x="48354" y="9074"/>
                      <a:pt x="44144" y="12986"/>
                    </a:cubicBezTo>
                    <a:cubicBezTo>
                      <a:pt x="42420" y="14604"/>
                      <a:pt x="40790" y="16126"/>
                      <a:pt x="39530" y="17660"/>
                    </a:cubicBezTo>
                    <a:cubicBezTo>
                      <a:pt x="36236" y="21715"/>
                      <a:pt x="37223" y="24759"/>
                      <a:pt x="39114" y="28934"/>
                    </a:cubicBezTo>
                    <a:cubicBezTo>
                      <a:pt x="40945" y="33024"/>
                      <a:pt x="41052" y="37484"/>
                      <a:pt x="39399" y="41182"/>
                    </a:cubicBezTo>
                    <a:cubicBezTo>
                      <a:pt x="38495" y="43192"/>
                      <a:pt x="37092" y="45024"/>
                      <a:pt x="35320" y="46486"/>
                    </a:cubicBezTo>
                    <a:cubicBezTo>
                      <a:pt x="32782" y="48592"/>
                      <a:pt x="29758" y="49727"/>
                      <a:pt x="26768" y="49727"/>
                    </a:cubicBezTo>
                    <a:cubicBezTo>
                      <a:pt x="26551" y="49727"/>
                      <a:pt x="26333" y="49721"/>
                      <a:pt x="26116" y="49709"/>
                    </a:cubicBezTo>
                    <a:cubicBezTo>
                      <a:pt x="24558" y="49614"/>
                      <a:pt x="23047" y="49257"/>
                      <a:pt x="21454" y="48865"/>
                    </a:cubicBezTo>
                    <a:cubicBezTo>
                      <a:pt x="20693" y="48674"/>
                      <a:pt x="19908" y="48484"/>
                      <a:pt x="19123" y="48330"/>
                    </a:cubicBezTo>
                    <a:cubicBezTo>
                      <a:pt x="18239" y="48152"/>
                      <a:pt x="17390" y="48072"/>
                      <a:pt x="16571" y="48072"/>
                    </a:cubicBezTo>
                    <a:cubicBezTo>
                      <a:pt x="12440" y="48072"/>
                      <a:pt x="9063" y="50115"/>
                      <a:pt x="5768" y="52099"/>
                    </a:cubicBezTo>
                    <a:cubicBezTo>
                      <a:pt x="3842" y="53253"/>
                      <a:pt x="1987" y="54371"/>
                      <a:pt x="1" y="55120"/>
                    </a:cubicBezTo>
                    <a:lnTo>
                      <a:pt x="1" y="55905"/>
                    </a:lnTo>
                    <a:cubicBezTo>
                      <a:pt x="5733" y="53860"/>
                      <a:pt x="10266" y="48813"/>
                      <a:pt x="16569" y="48813"/>
                    </a:cubicBezTo>
                    <a:cubicBezTo>
                      <a:pt x="17340" y="48813"/>
                      <a:pt x="18138" y="48889"/>
                      <a:pt x="18969" y="49055"/>
                    </a:cubicBezTo>
                    <a:cubicBezTo>
                      <a:pt x="21335" y="49531"/>
                      <a:pt x="23666" y="50315"/>
                      <a:pt x="26068" y="50446"/>
                    </a:cubicBezTo>
                    <a:cubicBezTo>
                      <a:pt x="26303" y="50460"/>
                      <a:pt x="26538" y="50466"/>
                      <a:pt x="26772" y="50466"/>
                    </a:cubicBezTo>
                    <a:cubicBezTo>
                      <a:pt x="30068" y="50466"/>
                      <a:pt x="33253" y="49156"/>
                      <a:pt x="35796" y="47057"/>
                    </a:cubicBezTo>
                    <a:cubicBezTo>
                      <a:pt x="37627" y="45547"/>
                      <a:pt x="39114" y="43620"/>
                      <a:pt x="40077" y="41480"/>
                    </a:cubicBezTo>
                    <a:cubicBezTo>
                      <a:pt x="41896" y="37413"/>
                      <a:pt x="41599" y="32656"/>
                      <a:pt x="39791" y="28636"/>
                    </a:cubicBezTo>
                    <a:cubicBezTo>
                      <a:pt x="38031" y="24724"/>
                      <a:pt x="37044" y="21905"/>
                      <a:pt x="40113" y="18136"/>
                    </a:cubicBezTo>
                    <a:cubicBezTo>
                      <a:pt x="44334" y="12939"/>
                      <a:pt x="53432" y="7564"/>
                      <a:pt x="5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206" y="1979346"/>
                <a:ext cx="624972" cy="56087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15497" extrusionOk="0">
                    <a:moveTo>
                      <a:pt x="8308" y="1"/>
                    </a:moveTo>
                    <a:cubicBezTo>
                      <a:pt x="7798" y="1"/>
                      <a:pt x="7286" y="46"/>
                      <a:pt x="6779" y="137"/>
                    </a:cubicBezTo>
                    <a:cubicBezTo>
                      <a:pt x="4044" y="624"/>
                      <a:pt x="1392" y="2527"/>
                      <a:pt x="1" y="5012"/>
                    </a:cubicBezTo>
                    <a:lnTo>
                      <a:pt x="1" y="12100"/>
                    </a:lnTo>
                    <a:cubicBezTo>
                      <a:pt x="1455" y="14464"/>
                      <a:pt x="4248" y="15496"/>
                      <a:pt x="7091" y="15496"/>
                    </a:cubicBezTo>
                    <a:cubicBezTo>
                      <a:pt x="9268" y="15496"/>
                      <a:pt x="11474" y="14891"/>
                      <a:pt x="13130" y="13812"/>
                    </a:cubicBezTo>
                    <a:cubicBezTo>
                      <a:pt x="17197" y="11161"/>
                      <a:pt x="17268" y="5310"/>
                      <a:pt x="13831" y="2111"/>
                    </a:cubicBezTo>
                    <a:cubicBezTo>
                      <a:pt x="12330" y="714"/>
                      <a:pt x="10335" y="1"/>
                      <a:pt x="8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549304" y="868563"/>
                <a:ext cx="309554" cy="258270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136" extrusionOk="0">
                    <a:moveTo>
                      <a:pt x="4758" y="1"/>
                    </a:moveTo>
                    <a:cubicBezTo>
                      <a:pt x="3512" y="1"/>
                      <a:pt x="2221" y="657"/>
                      <a:pt x="1536" y="1710"/>
                    </a:cubicBezTo>
                    <a:cubicBezTo>
                      <a:pt x="0" y="4094"/>
                      <a:pt x="1750" y="7135"/>
                      <a:pt x="4117" y="7135"/>
                    </a:cubicBezTo>
                    <a:cubicBezTo>
                      <a:pt x="4737" y="7135"/>
                      <a:pt x="5399" y="6927"/>
                      <a:pt x="6055" y="6443"/>
                    </a:cubicBezTo>
                    <a:cubicBezTo>
                      <a:pt x="7780" y="5182"/>
                      <a:pt x="8553" y="2423"/>
                      <a:pt x="6852" y="806"/>
                    </a:cubicBezTo>
                    <a:cubicBezTo>
                      <a:pt x="6272" y="249"/>
                      <a:pt x="5524" y="1"/>
                      <a:pt x="4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200" y="2241143"/>
              <a:ext cx="4217544" cy="2907652"/>
              <a:chOff x="1206" y="2046768"/>
              <a:chExt cx="4489137" cy="3094893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393316" y="2462188"/>
                <a:ext cx="4097027" cy="2678571"/>
              </a:xfrm>
              <a:custGeom>
                <a:avLst/>
                <a:gdLst/>
                <a:ahLst/>
                <a:cxnLst/>
                <a:rect l="l" t="t" r="r" b="b"/>
                <a:pathLst>
                  <a:path w="113201" h="74009" extrusionOk="0">
                    <a:moveTo>
                      <a:pt x="29963" y="0"/>
                    </a:moveTo>
                    <a:cubicBezTo>
                      <a:pt x="27811" y="0"/>
                      <a:pt x="25679" y="402"/>
                      <a:pt x="23630" y="1312"/>
                    </a:cubicBezTo>
                    <a:cubicBezTo>
                      <a:pt x="18350" y="3667"/>
                      <a:pt x="14009" y="7020"/>
                      <a:pt x="10596" y="11064"/>
                    </a:cubicBezTo>
                    <a:cubicBezTo>
                      <a:pt x="3021" y="20030"/>
                      <a:pt x="0" y="32374"/>
                      <a:pt x="1225" y="44659"/>
                    </a:cubicBezTo>
                    <a:cubicBezTo>
                      <a:pt x="2319" y="55623"/>
                      <a:pt x="6351" y="65684"/>
                      <a:pt x="12784" y="74008"/>
                    </a:cubicBezTo>
                    <a:lnTo>
                      <a:pt x="109681" y="74008"/>
                    </a:lnTo>
                    <a:cubicBezTo>
                      <a:pt x="110132" y="73164"/>
                      <a:pt x="110537" y="72308"/>
                      <a:pt x="110905" y="71428"/>
                    </a:cubicBezTo>
                    <a:cubicBezTo>
                      <a:pt x="112487" y="67610"/>
                      <a:pt x="113201" y="63484"/>
                      <a:pt x="112689" y="59393"/>
                    </a:cubicBezTo>
                    <a:cubicBezTo>
                      <a:pt x="111833" y="52591"/>
                      <a:pt x="107730" y="46526"/>
                      <a:pt x="102545" y="42031"/>
                    </a:cubicBezTo>
                    <a:cubicBezTo>
                      <a:pt x="93888" y="34515"/>
                      <a:pt x="82650" y="31161"/>
                      <a:pt x="73029" y="25168"/>
                    </a:cubicBezTo>
                    <a:cubicBezTo>
                      <a:pt x="65299" y="20351"/>
                      <a:pt x="55465" y="14144"/>
                      <a:pt x="48544" y="8221"/>
                    </a:cubicBezTo>
                    <a:cubicBezTo>
                      <a:pt x="43335" y="3766"/>
                      <a:pt x="36552" y="0"/>
                      <a:pt x="299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52997" y="2046768"/>
                <a:ext cx="4068182" cy="3094893"/>
              </a:xfrm>
              <a:custGeom>
                <a:avLst/>
                <a:gdLst/>
                <a:ahLst/>
                <a:cxnLst/>
                <a:rect l="l" t="t" r="r" b="b"/>
                <a:pathLst>
                  <a:path w="112404" h="85512" extrusionOk="0">
                    <a:moveTo>
                      <a:pt x="42430" y="0"/>
                    </a:moveTo>
                    <a:cubicBezTo>
                      <a:pt x="41871" y="0"/>
                      <a:pt x="41305" y="34"/>
                      <a:pt x="40731" y="91"/>
                    </a:cubicBezTo>
                    <a:cubicBezTo>
                      <a:pt x="21026" y="2148"/>
                      <a:pt x="7885" y="17917"/>
                      <a:pt x="3818" y="36492"/>
                    </a:cubicBezTo>
                    <a:cubicBezTo>
                      <a:pt x="1" y="53914"/>
                      <a:pt x="3770" y="71443"/>
                      <a:pt x="14140" y="85511"/>
                    </a:cubicBezTo>
                    <a:lnTo>
                      <a:pt x="15175" y="85511"/>
                    </a:lnTo>
                    <a:cubicBezTo>
                      <a:pt x="10739" y="79601"/>
                      <a:pt x="7409" y="72977"/>
                      <a:pt x="5423" y="65996"/>
                    </a:cubicBezTo>
                    <a:cubicBezTo>
                      <a:pt x="2748" y="56602"/>
                      <a:pt x="2474" y="46458"/>
                      <a:pt x="4615" y="36659"/>
                    </a:cubicBezTo>
                    <a:cubicBezTo>
                      <a:pt x="6672" y="27264"/>
                      <a:pt x="10953" y="18963"/>
                      <a:pt x="17006" y="12661"/>
                    </a:cubicBezTo>
                    <a:cubicBezTo>
                      <a:pt x="23475" y="5918"/>
                      <a:pt x="31705" y="1851"/>
                      <a:pt x="40814" y="899"/>
                    </a:cubicBezTo>
                    <a:cubicBezTo>
                      <a:pt x="41322" y="846"/>
                      <a:pt x="41831" y="819"/>
                      <a:pt x="42339" y="819"/>
                    </a:cubicBezTo>
                    <a:cubicBezTo>
                      <a:pt x="42509" y="819"/>
                      <a:pt x="42678" y="822"/>
                      <a:pt x="42848" y="828"/>
                    </a:cubicBezTo>
                    <a:cubicBezTo>
                      <a:pt x="52968" y="1137"/>
                      <a:pt x="60257" y="11329"/>
                      <a:pt x="62921" y="15705"/>
                    </a:cubicBezTo>
                    <a:cubicBezTo>
                      <a:pt x="67809" y="23696"/>
                      <a:pt x="75099" y="32568"/>
                      <a:pt x="82151" y="40976"/>
                    </a:cubicBezTo>
                    <a:cubicBezTo>
                      <a:pt x="85183" y="44579"/>
                      <a:pt x="88632" y="47909"/>
                      <a:pt x="91962" y="51119"/>
                    </a:cubicBezTo>
                    <a:cubicBezTo>
                      <a:pt x="97170" y="56138"/>
                      <a:pt x="102557" y="61323"/>
                      <a:pt x="106339" y="67626"/>
                    </a:cubicBezTo>
                    <a:cubicBezTo>
                      <a:pt x="109895" y="73548"/>
                      <a:pt x="111548" y="79815"/>
                      <a:pt x="111084" y="85511"/>
                    </a:cubicBezTo>
                    <a:lnTo>
                      <a:pt x="111905" y="85511"/>
                    </a:lnTo>
                    <a:cubicBezTo>
                      <a:pt x="112404" y="79161"/>
                      <a:pt x="110335" y="72704"/>
                      <a:pt x="107041" y="67209"/>
                    </a:cubicBezTo>
                    <a:cubicBezTo>
                      <a:pt x="100762" y="56756"/>
                      <a:pt x="90523" y="49681"/>
                      <a:pt x="82781" y="40452"/>
                    </a:cubicBezTo>
                    <a:cubicBezTo>
                      <a:pt x="76561" y="33044"/>
                      <a:pt x="68665" y="23530"/>
                      <a:pt x="63623" y="15277"/>
                    </a:cubicBezTo>
                    <a:cubicBezTo>
                      <a:pt x="58961" y="7630"/>
                      <a:pt x="51576" y="281"/>
                      <a:pt x="42871" y="7"/>
                    </a:cubicBezTo>
                    <a:cubicBezTo>
                      <a:pt x="42725" y="2"/>
                      <a:pt x="42578" y="0"/>
                      <a:pt x="424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973153" y="2465702"/>
                <a:ext cx="940462" cy="837350"/>
              </a:xfrm>
              <a:custGeom>
                <a:avLst/>
                <a:gdLst/>
                <a:ahLst/>
                <a:cxnLst/>
                <a:rect l="l" t="t" r="r" b="b"/>
                <a:pathLst>
                  <a:path w="25985" h="23136" extrusionOk="0">
                    <a:moveTo>
                      <a:pt x="11195" y="1"/>
                    </a:moveTo>
                    <a:cubicBezTo>
                      <a:pt x="10838" y="1"/>
                      <a:pt x="10468" y="27"/>
                      <a:pt x="10085" y="83"/>
                    </a:cubicBezTo>
                    <a:cubicBezTo>
                      <a:pt x="4923" y="820"/>
                      <a:pt x="619" y="5434"/>
                      <a:pt x="250" y="10619"/>
                    </a:cubicBezTo>
                    <a:cubicBezTo>
                      <a:pt x="0" y="14163"/>
                      <a:pt x="1570" y="17600"/>
                      <a:pt x="4246" y="19919"/>
                    </a:cubicBezTo>
                    <a:cubicBezTo>
                      <a:pt x="6454" y="21838"/>
                      <a:pt x="10796" y="23135"/>
                      <a:pt x="14970" y="23135"/>
                    </a:cubicBezTo>
                    <a:cubicBezTo>
                      <a:pt x="19899" y="23135"/>
                      <a:pt x="24595" y="21327"/>
                      <a:pt x="25271" y="16601"/>
                    </a:cubicBezTo>
                    <a:cubicBezTo>
                      <a:pt x="25984" y="11642"/>
                      <a:pt x="20728" y="7825"/>
                      <a:pt x="18064" y="4293"/>
                    </a:cubicBezTo>
                    <a:cubicBezTo>
                      <a:pt x="16258" y="1881"/>
                      <a:pt x="14186" y="1"/>
                      <a:pt x="111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206" y="5008764"/>
                <a:ext cx="583242" cy="131994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3647" extrusionOk="0">
                    <a:moveTo>
                      <a:pt x="8313" y="1"/>
                    </a:moveTo>
                    <a:cubicBezTo>
                      <a:pt x="5149" y="1"/>
                      <a:pt x="1942" y="1285"/>
                      <a:pt x="1" y="3646"/>
                    </a:cubicBezTo>
                    <a:lnTo>
                      <a:pt x="16114" y="3646"/>
                    </a:lnTo>
                    <a:cubicBezTo>
                      <a:pt x="15092" y="2160"/>
                      <a:pt x="13463" y="971"/>
                      <a:pt x="11155" y="364"/>
                    </a:cubicBezTo>
                    <a:cubicBezTo>
                      <a:pt x="10236" y="120"/>
                      <a:pt x="9276" y="1"/>
                      <a:pt x="83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204035" flipH="1">
              <a:off x="1946833" y="471894"/>
              <a:ext cx="2088862" cy="1734342"/>
              <a:chOff x="2315550" y="2951975"/>
              <a:chExt cx="1617550" cy="1343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151175" y="2951975"/>
                <a:ext cx="3828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5315" h="11720" extrusionOk="0">
                    <a:moveTo>
                      <a:pt x="8859" y="1"/>
                    </a:moveTo>
                    <a:cubicBezTo>
                      <a:pt x="8801" y="1"/>
                      <a:pt x="8742" y="2"/>
                      <a:pt x="8682" y="3"/>
                    </a:cubicBezTo>
                    <a:cubicBezTo>
                      <a:pt x="6666" y="70"/>
                      <a:pt x="4800" y="1103"/>
                      <a:pt x="3067" y="2153"/>
                    </a:cubicBezTo>
                    <a:cubicBezTo>
                      <a:pt x="1084" y="3336"/>
                      <a:pt x="1" y="5186"/>
                      <a:pt x="151" y="6985"/>
                    </a:cubicBezTo>
                    <a:cubicBezTo>
                      <a:pt x="267" y="8235"/>
                      <a:pt x="1001" y="9468"/>
                      <a:pt x="2450" y="10468"/>
                    </a:cubicBezTo>
                    <a:cubicBezTo>
                      <a:pt x="3716" y="11320"/>
                      <a:pt x="5259" y="11719"/>
                      <a:pt x="6807" y="11719"/>
                    </a:cubicBezTo>
                    <a:cubicBezTo>
                      <a:pt x="8072" y="11719"/>
                      <a:pt x="9341" y="11453"/>
                      <a:pt x="10465" y="10951"/>
                    </a:cubicBezTo>
                    <a:cubicBezTo>
                      <a:pt x="15314" y="8807"/>
                      <a:pt x="14596" y="1"/>
                      <a:pt x="88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405525" y="3147375"/>
                <a:ext cx="1527575" cy="1147725"/>
              </a:xfrm>
              <a:custGeom>
                <a:avLst/>
                <a:gdLst/>
                <a:ahLst/>
                <a:cxnLst/>
                <a:rect l="l" t="t" r="r" b="b"/>
                <a:pathLst>
                  <a:path w="61103" h="45909" extrusionOk="0">
                    <a:moveTo>
                      <a:pt x="21256" y="0"/>
                    </a:moveTo>
                    <a:cubicBezTo>
                      <a:pt x="21186" y="0"/>
                      <a:pt x="21116" y="1"/>
                      <a:pt x="21046" y="2"/>
                    </a:cubicBezTo>
                    <a:cubicBezTo>
                      <a:pt x="9698" y="202"/>
                      <a:pt x="3516" y="12983"/>
                      <a:pt x="1350" y="22547"/>
                    </a:cubicBezTo>
                    <a:cubicBezTo>
                      <a:pt x="0" y="28446"/>
                      <a:pt x="667" y="34444"/>
                      <a:pt x="3883" y="39010"/>
                    </a:cubicBezTo>
                    <a:cubicBezTo>
                      <a:pt x="5299" y="41009"/>
                      <a:pt x="7215" y="42742"/>
                      <a:pt x="9665" y="44059"/>
                    </a:cubicBezTo>
                    <a:cubicBezTo>
                      <a:pt x="11806" y="45219"/>
                      <a:pt x="14400" y="45909"/>
                      <a:pt x="16959" y="45909"/>
                    </a:cubicBezTo>
                    <a:cubicBezTo>
                      <a:pt x="18921" y="45909"/>
                      <a:pt x="20862" y="45503"/>
                      <a:pt x="22562" y="44592"/>
                    </a:cubicBezTo>
                    <a:cubicBezTo>
                      <a:pt x="25878" y="42792"/>
                      <a:pt x="27761" y="38960"/>
                      <a:pt x="31660" y="38160"/>
                    </a:cubicBezTo>
                    <a:cubicBezTo>
                      <a:pt x="32806" y="37921"/>
                      <a:pt x="33960" y="37840"/>
                      <a:pt x="35119" y="37840"/>
                    </a:cubicBezTo>
                    <a:cubicBezTo>
                      <a:pt x="37569" y="37840"/>
                      <a:pt x="40040" y="38202"/>
                      <a:pt x="42496" y="38202"/>
                    </a:cubicBezTo>
                    <a:cubicBezTo>
                      <a:pt x="43744" y="38202"/>
                      <a:pt x="44988" y="38109"/>
                      <a:pt x="46223" y="37827"/>
                    </a:cubicBezTo>
                    <a:cubicBezTo>
                      <a:pt x="47923" y="37427"/>
                      <a:pt x="49606" y="36827"/>
                      <a:pt x="51172" y="36010"/>
                    </a:cubicBezTo>
                    <a:cubicBezTo>
                      <a:pt x="53955" y="34561"/>
                      <a:pt x="56354" y="32445"/>
                      <a:pt x="57754" y="29662"/>
                    </a:cubicBezTo>
                    <a:cubicBezTo>
                      <a:pt x="61103" y="22997"/>
                      <a:pt x="58387" y="16532"/>
                      <a:pt x="53521" y="11999"/>
                    </a:cubicBezTo>
                    <a:cubicBezTo>
                      <a:pt x="50572" y="9267"/>
                      <a:pt x="46840" y="7234"/>
                      <a:pt x="43174" y="6301"/>
                    </a:cubicBezTo>
                    <a:cubicBezTo>
                      <a:pt x="39391" y="5351"/>
                      <a:pt x="35226" y="5201"/>
                      <a:pt x="31660" y="3668"/>
                    </a:cubicBezTo>
                    <a:cubicBezTo>
                      <a:pt x="28289" y="2196"/>
                      <a:pt x="25063" y="0"/>
                      <a:pt x="212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15550" y="3046625"/>
                <a:ext cx="1526325" cy="1121000"/>
              </a:xfrm>
              <a:custGeom>
                <a:avLst/>
                <a:gdLst/>
                <a:ahLst/>
                <a:cxnLst/>
                <a:rect l="l" t="t" r="r" b="b"/>
                <a:pathLst>
                  <a:path w="61053" h="44840" extrusionOk="0">
                    <a:moveTo>
                      <a:pt x="25869" y="488"/>
                    </a:moveTo>
                    <a:cubicBezTo>
                      <a:pt x="26442" y="488"/>
                      <a:pt x="27022" y="524"/>
                      <a:pt x="27611" y="600"/>
                    </a:cubicBezTo>
                    <a:cubicBezTo>
                      <a:pt x="31393" y="1100"/>
                      <a:pt x="34759" y="3416"/>
                      <a:pt x="37258" y="5382"/>
                    </a:cubicBezTo>
                    <a:cubicBezTo>
                      <a:pt x="39158" y="6882"/>
                      <a:pt x="41257" y="8281"/>
                      <a:pt x="43473" y="9764"/>
                    </a:cubicBezTo>
                    <a:cubicBezTo>
                      <a:pt x="50455" y="14446"/>
                      <a:pt x="57687" y="19295"/>
                      <a:pt x="59486" y="27377"/>
                    </a:cubicBezTo>
                    <a:cubicBezTo>
                      <a:pt x="60536" y="32026"/>
                      <a:pt x="59503" y="36725"/>
                      <a:pt x="56737" y="39907"/>
                    </a:cubicBezTo>
                    <a:cubicBezTo>
                      <a:pt x="54338" y="42673"/>
                      <a:pt x="51005" y="43723"/>
                      <a:pt x="48639" y="44106"/>
                    </a:cubicBezTo>
                    <a:cubicBezTo>
                      <a:pt x="47666" y="44263"/>
                      <a:pt x="46663" y="44342"/>
                      <a:pt x="45659" y="44342"/>
                    </a:cubicBezTo>
                    <a:cubicBezTo>
                      <a:pt x="44531" y="44342"/>
                      <a:pt x="43400" y="44242"/>
                      <a:pt x="42307" y="44040"/>
                    </a:cubicBezTo>
                    <a:cubicBezTo>
                      <a:pt x="40607" y="43723"/>
                      <a:pt x="38958" y="43140"/>
                      <a:pt x="37358" y="42573"/>
                    </a:cubicBezTo>
                    <a:cubicBezTo>
                      <a:pt x="35442" y="41907"/>
                      <a:pt x="33442" y="41207"/>
                      <a:pt x="31360" y="40957"/>
                    </a:cubicBezTo>
                    <a:cubicBezTo>
                      <a:pt x="30760" y="40874"/>
                      <a:pt x="30160" y="40840"/>
                      <a:pt x="29560" y="40840"/>
                    </a:cubicBezTo>
                    <a:cubicBezTo>
                      <a:pt x="27710" y="40840"/>
                      <a:pt x="25778" y="41174"/>
                      <a:pt x="23811" y="41807"/>
                    </a:cubicBezTo>
                    <a:cubicBezTo>
                      <a:pt x="23112" y="42040"/>
                      <a:pt x="22445" y="42307"/>
                      <a:pt x="21795" y="42557"/>
                    </a:cubicBezTo>
                    <a:cubicBezTo>
                      <a:pt x="20296" y="43156"/>
                      <a:pt x="18863" y="43723"/>
                      <a:pt x="17180" y="43806"/>
                    </a:cubicBezTo>
                    <a:cubicBezTo>
                      <a:pt x="16979" y="43817"/>
                      <a:pt x="16778" y="43823"/>
                      <a:pt x="16576" y="43823"/>
                    </a:cubicBezTo>
                    <a:cubicBezTo>
                      <a:pt x="13110" y="43823"/>
                      <a:pt x="9526" y="42214"/>
                      <a:pt x="6849" y="39474"/>
                    </a:cubicBezTo>
                    <a:cubicBezTo>
                      <a:pt x="1100" y="33559"/>
                      <a:pt x="550" y="25061"/>
                      <a:pt x="5399" y="16746"/>
                    </a:cubicBezTo>
                    <a:cubicBezTo>
                      <a:pt x="9030" y="10522"/>
                      <a:pt x="16352" y="488"/>
                      <a:pt x="25869" y="488"/>
                    </a:cubicBezTo>
                    <a:close/>
                    <a:moveTo>
                      <a:pt x="25873" y="1"/>
                    </a:moveTo>
                    <a:cubicBezTo>
                      <a:pt x="16111" y="1"/>
                      <a:pt x="8657" y="10181"/>
                      <a:pt x="4966" y="16496"/>
                    </a:cubicBezTo>
                    <a:cubicBezTo>
                      <a:pt x="0" y="25011"/>
                      <a:pt x="583" y="33725"/>
                      <a:pt x="6499" y="39807"/>
                    </a:cubicBezTo>
                    <a:cubicBezTo>
                      <a:pt x="9269" y="42673"/>
                      <a:pt x="13018" y="44320"/>
                      <a:pt x="16629" y="44320"/>
                    </a:cubicBezTo>
                    <a:cubicBezTo>
                      <a:pt x="16818" y="44320"/>
                      <a:pt x="17008" y="44315"/>
                      <a:pt x="17196" y="44306"/>
                    </a:cubicBezTo>
                    <a:cubicBezTo>
                      <a:pt x="18963" y="44206"/>
                      <a:pt x="20429" y="43623"/>
                      <a:pt x="21978" y="43023"/>
                    </a:cubicBezTo>
                    <a:cubicBezTo>
                      <a:pt x="22628" y="42756"/>
                      <a:pt x="23278" y="42507"/>
                      <a:pt x="23961" y="42273"/>
                    </a:cubicBezTo>
                    <a:cubicBezTo>
                      <a:pt x="25884" y="41649"/>
                      <a:pt x="27750" y="41334"/>
                      <a:pt x="29539" y="41334"/>
                    </a:cubicBezTo>
                    <a:cubicBezTo>
                      <a:pt x="30138" y="41334"/>
                      <a:pt x="30728" y="41369"/>
                      <a:pt x="31310" y="41440"/>
                    </a:cubicBezTo>
                    <a:cubicBezTo>
                      <a:pt x="33343" y="41690"/>
                      <a:pt x="35292" y="42373"/>
                      <a:pt x="37192" y="43040"/>
                    </a:cubicBezTo>
                    <a:cubicBezTo>
                      <a:pt x="38808" y="43606"/>
                      <a:pt x="40491" y="44206"/>
                      <a:pt x="42207" y="44523"/>
                    </a:cubicBezTo>
                    <a:cubicBezTo>
                      <a:pt x="43340" y="44723"/>
                      <a:pt x="44507" y="44839"/>
                      <a:pt x="45673" y="44839"/>
                    </a:cubicBezTo>
                    <a:cubicBezTo>
                      <a:pt x="46689" y="44839"/>
                      <a:pt x="47722" y="44756"/>
                      <a:pt x="48722" y="44589"/>
                    </a:cubicBezTo>
                    <a:cubicBezTo>
                      <a:pt x="51172" y="44189"/>
                      <a:pt x="54621" y="43106"/>
                      <a:pt x="57120" y="40224"/>
                    </a:cubicBezTo>
                    <a:cubicBezTo>
                      <a:pt x="59986" y="36925"/>
                      <a:pt x="61053" y="32076"/>
                      <a:pt x="59970" y="27260"/>
                    </a:cubicBezTo>
                    <a:cubicBezTo>
                      <a:pt x="58120" y="18995"/>
                      <a:pt x="50822" y="14097"/>
                      <a:pt x="43757" y="9364"/>
                    </a:cubicBezTo>
                    <a:cubicBezTo>
                      <a:pt x="41541" y="7881"/>
                      <a:pt x="39458" y="6482"/>
                      <a:pt x="37575" y="4999"/>
                    </a:cubicBezTo>
                    <a:cubicBezTo>
                      <a:pt x="35009" y="2983"/>
                      <a:pt x="31576" y="616"/>
                      <a:pt x="27677" y="117"/>
                    </a:cubicBezTo>
                    <a:cubicBezTo>
                      <a:pt x="27068" y="38"/>
                      <a:pt x="26466" y="1"/>
                      <a:pt x="258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534600" y="3156900"/>
                <a:ext cx="143975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595" extrusionOk="0">
                    <a:moveTo>
                      <a:pt x="2921" y="0"/>
                    </a:moveTo>
                    <a:cubicBezTo>
                      <a:pt x="1499" y="0"/>
                      <a:pt x="0" y="1094"/>
                      <a:pt x="177" y="2637"/>
                    </a:cubicBezTo>
                    <a:cubicBezTo>
                      <a:pt x="328" y="3820"/>
                      <a:pt x="1513" y="4594"/>
                      <a:pt x="2671" y="4594"/>
                    </a:cubicBezTo>
                    <a:cubicBezTo>
                      <a:pt x="2916" y="4594"/>
                      <a:pt x="3160" y="4560"/>
                      <a:pt x="3393" y="4487"/>
                    </a:cubicBezTo>
                    <a:cubicBezTo>
                      <a:pt x="5726" y="3737"/>
                      <a:pt x="5759" y="154"/>
                      <a:pt x="3076" y="5"/>
                    </a:cubicBezTo>
                    <a:cubicBezTo>
                      <a:pt x="3025" y="2"/>
                      <a:pt x="2973" y="0"/>
                      <a:pt x="29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15"/>
            <p:cNvSpPr/>
            <p:nvPr/>
          </p:nvSpPr>
          <p:spPr>
            <a:xfrm rot="760872">
              <a:off x="8579573" y="3500991"/>
              <a:ext cx="392263" cy="312925"/>
            </a:xfrm>
            <a:custGeom>
              <a:avLst/>
              <a:gdLst/>
              <a:ahLst/>
              <a:cxnLst/>
              <a:rect l="l" t="t" r="r" b="b"/>
              <a:pathLst>
                <a:path w="5760" h="4595" extrusionOk="0">
                  <a:moveTo>
                    <a:pt x="2920" y="1"/>
                  </a:moveTo>
                  <a:cubicBezTo>
                    <a:pt x="1483" y="1"/>
                    <a:pt x="0" y="1094"/>
                    <a:pt x="177" y="2638"/>
                  </a:cubicBezTo>
                  <a:cubicBezTo>
                    <a:pt x="315" y="3821"/>
                    <a:pt x="1508" y="4595"/>
                    <a:pt x="2661" y="4595"/>
                  </a:cubicBezTo>
                  <a:cubicBezTo>
                    <a:pt x="2904" y="4595"/>
                    <a:pt x="3146" y="4560"/>
                    <a:pt x="3376" y="4487"/>
                  </a:cubicBezTo>
                  <a:cubicBezTo>
                    <a:pt x="5726" y="3738"/>
                    <a:pt x="5759" y="155"/>
                    <a:pt x="3076" y="5"/>
                  </a:cubicBezTo>
                  <a:cubicBezTo>
                    <a:pt x="3024" y="2"/>
                    <a:pt x="2972" y="1"/>
                    <a:pt x="2920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742070" flipH="1">
              <a:off x="8368463" y="3974338"/>
              <a:ext cx="212884" cy="169856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8373058">
              <a:off x="5281559" y="365671"/>
              <a:ext cx="697050" cy="570045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075F6C40-6E14-6CC3-161C-C560E3D4C3C4}"/>
              </a:ext>
            </a:extLst>
          </p:cNvPr>
          <p:cNvSpPr txBox="1">
            <a:spLocks/>
          </p:cNvSpPr>
          <p:nvPr/>
        </p:nvSpPr>
        <p:spPr>
          <a:xfrm>
            <a:off x="2193354" y="132018"/>
            <a:ext cx="511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/>
            <a:r>
              <a:rPr lang="ro-MD" sz="1600" dirty="0"/>
              <a:t>Ministerul Educației și Cercetării al Republicii Moldova</a:t>
            </a:r>
          </a:p>
          <a:p>
            <a:pPr marL="0" indent="0"/>
            <a:r>
              <a:rPr lang="ro-MD" sz="1600" dirty="0"/>
              <a:t>IP Colegiul </a:t>
            </a:r>
            <a:r>
              <a:rPr lang="en-US" sz="1600" dirty="0"/>
              <a:t>“Iulia </a:t>
            </a:r>
            <a:r>
              <a:rPr lang="en-US" sz="1600" dirty="0" err="1"/>
              <a:t>Hasdeu</a:t>
            </a:r>
            <a:r>
              <a:rPr lang="en-US" sz="1600" dirty="0"/>
              <a:t>” din Cahul</a:t>
            </a:r>
            <a:r>
              <a:rPr lang="es-ES" sz="16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50000" y="1375307"/>
            <a:ext cx="7209982" cy="3677866"/>
            <a:chOff x="6603000" y="1813229"/>
            <a:chExt cx="7209982" cy="3677866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6603000" y="1813229"/>
              <a:ext cx="7209982" cy="3677866"/>
              <a:chOff x="7285111" y="1813229"/>
              <a:chExt cx="7209982" cy="3677866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54041" y="1813229"/>
                <a:ext cx="5041052" cy="3677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Această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soluție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găzduire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web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folosește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multe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servere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virtuale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găzdui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Astfel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dacă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un server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întâmpină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trafic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ridicat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sau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o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problemă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cei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rămași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vor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prelua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menține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funcțiune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</a:t>
                </a:r>
              </a:p>
              <a:p>
                <a:pPr algn="just"/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Deoarece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 </a:t>
                </a:r>
                <a:r>
                  <a:rPr lang="en-US" b="1" dirty="0" err="1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găzduirea</a:t>
                </a:r>
                <a:r>
                  <a:rPr lang="en-US" b="1" dirty="0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 web </a:t>
                </a:r>
                <a:r>
                  <a:rPr lang="en-US" b="1" dirty="0" err="1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bazată</a:t>
                </a:r>
                <a:r>
                  <a:rPr lang="en-US" b="1" dirty="0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 pe cloud</a:t>
                </a:r>
                <a:r>
                  <a:rPr lang="en-US" b="1" i="0" dirty="0">
                    <a:solidFill>
                      <a:schemeClr val="tx1"/>
                    </a:solidFill>
                    <a:effectLst/>
                    <a:latin typeface="Fira Sans Extra Condensed" panose="020B0503050000020004" pitchFamily="34" charset="0"/>
                  </a:rPr>
                  <a:t> 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bazează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pe un cluster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servere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web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funcționa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companiile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cu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multe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web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la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scară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largă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ro-MD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(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magazinele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comerț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electronic</a:t>
                </a:r>
                <a:r>
                  <a:rPr lang="ro-MD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)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pot beneficia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cel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mult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pe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urma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acesteia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deoarece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oferă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puțin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sau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deloc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timp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nefuncționare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</a:t>
                </a:r>
                <a:endParaRPr lang="ro-MD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Utilizează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echilibrarea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încărcăturii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gestiona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traficul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ridicat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preveni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atacurile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DDoS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Scalabilitate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–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dvs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 nu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este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limitat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la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resurse</a:t>
                </a:r>
                <a:endParaRPr lang="ro-MD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Contra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Accesul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ro-MD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root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nu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este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întotdeauna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oferit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Este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scump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decât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VPS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hosting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partajat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7285111" y="1836309"/>
                <a:ext cx="1374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Găzduire partajată</a:t>
                </a:r>
                <a:endParaRPr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1234440" y="2194493"/>
            <a:ext cx="2276490" cy="335422"/>
            <a:chOff x="6181710" y="2981271"/>
            <a:chExt cx="2276490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6181710" y="2981271"/>
              <a:ext cx="17961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server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privat virtual (VPS)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940353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</a:t>
              </a:r>
              <a:r>
                <a:rPr lang="ro-MD" b="1" dirty="0" err="1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cloud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1348740" y="3631171"/>
            <a:ext cx="2156460" cy="335422"/>
            <a:chOff x="6301740" y="2981271"/>
            <a:chExt cx="2156460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6301740" y="2981271"/>
              <a:ext cx="167616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</a:t>
              </a: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WordPress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940353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393790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4D83EE-31DA-03F8-BA2E-86860F4B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879" y="532443"/>
            <a:ext cx="6034083" cy="572700"/>
          </a:xfrm>
        </p:spPr>
        <p:txBody>
          <a:bodyPr/>
          <a:lstStyle/>
          <a:p>
            <a:r>
              <a:rPr lang="ro-MD" sz="2400" dirty="0"/>
              <a:t>Tipuri de găzduire web</a:t>
            </a:r>
            <a:endParaRPr lang="en-US" sz="2400" dirty="0"/>
          </a:p>
        </p:txBody>
      </p:sp>
      <p:grpSp>
        <p:nvGrpSpPr>
          <p:cNvPr id="7" name="Google Shape;1348;p37">
            <a:extLst>
              <a:ext uri="{FF2B5EF4-FFF2-40B4-BE49-F238E27FC236}">
                <a16:creationId xmlns:a16="http://schemas.microsoft.com/office/drawing/2014/main" id="{04B72F4E-3B7A-46CB-0063-65EA8D3FFE76}"/>
              </a:ext>
            </a:extLst>
          </p:cNvPr>
          <p:cNvGrpSpPr/>
          <p:nvPr/>
        </p:nvGrpSpPr>
        <p:grpSpPr>
          <a:xfrm>
            <a:off x="1343010" y="4285519"/>
            <a:ext cx="2156460" cy="335422"/>
            <a:chOff x="6301740" y="2981271"/>
            <a:chExt cx="2156460" cy="335422"/>
          </a:xfrm>
        </p:grpSpPr>
        <p:sp>
          <p:nvSpPr>
            <p:cNvPr id="8" name="Google Shape;1349;p37">
              <a:extLst>
                <a:ext uri="{FF2B5EF4-FFF2-40B4-BE49-F238E27FC236}">
                  <a16:creationId xmlns:a16="http://schemas.microsoft.com/office/drawing/2014/main" id="{B1CD2CE1-3032-3A64-FFE2-55884D5C6C33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2;p37">
              <a:extLst>
                <a:ext uri="{FF2B5EF4-FFF2-40B4-BE49-F238E27FC236}">
                  <a16:creationId xmlns:a16="http://schemas.microsoft.com/office/drawing/2014/main" id="{126F280D-0CB1-6258-9089-59F921EEA1F0}"/>
                </a:ext>
              </a:extLst>
            </p:cNvPr>
            <p:cNvSpPr txBox="1"/>
            <p:nvPr/>
          </p:nvSpPr>
          <p:spPr>
            <a:xfrm>
              <a:off x="6301740" y="2981271"/>
              <a:ext cx="167616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dedicată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05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50000" y="1333745"/>
            <a:ext cx="7209982" cy="3677866"/>
            <a:chOff x="6603000" y="1771667"/>
            <a:chExt cx="7209982" cy="3677866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6603000" y="1771667"/>
              <a:ext cx="7209982" cy="3677866"/>
              <a:chOff x="7285111" y="1771667"/>
              <a:chExt cx="7209982" cy="3677866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54041" y="1771667"/>
                <a:ext cx="5041052" cy="3677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Acest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tip de </a:t>
                </a:r>
                <a:r>
                  <a:rPr lang="en-US" b="1" dirty="0" err="1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serviciu</a:t>
                </a:r>
                <a:r>
                  <a:rPr lang="en-US" b="1" dirty="0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 de </a:t>
                </a:r>
                <a:r>
                  <a:rPr lang="en-US" b="1" dirty="0" err="1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găzduire</a:t>
                </a:r>
                <a:r>
                  <a:rPr lang="en-US" b="1" dirty="0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 web CMS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Fira Sans Extra Condensed" panose="020B0503050000020004" pitchFamily="34" charset="0"/>
                  </a:rPr>
                  <a:t> 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oferă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un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mediu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server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optimizat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WordPress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vă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ajuta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încarce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repede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minimizeze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problemele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potențiale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 </a:t>
                </a:r>
                <a:endParaRPr lang="ro-MD" dirty="0">
                  <a:solidFill>
                    <a:srgbClr val="36344D"/>
                  </a:solidFill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mod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obișnuit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 </a:t>
                </a:r>
                <a:r>
                  <a:rPr lang="en-US" dirty="0" err="1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planurile</a:t>
                </a:r>
                <a:r>
                  <a:rPr lang="en-US" dirty="0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găzduire</a:t>
                </a:r>
                <a:r>
                  <a:rPr lang="en-US" dirty="0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optimizate</a:t>
                </a:r>
                <a:r>
                  <a:rPr lang="en-US" dirty="0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pentru</a:t>
                </a:r>
                <a:r>
                  <a:rPr lang="en-US" dirty="0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 WordPress</a:t>
                </a:r>
                <a:r>
                  <a:rPr lang="en-US" i="0" dirty="0">
                    <a:solidFill>
                      <a:schemeClr val="tx1"/>
                    </a:solidFill>
                    <a:effectLst/>
                    <a:latin typeface="Fira Sans Extra Condensed" panose="020B0503050000020004" pitchFamily="34" charset="0"/>
                  </a:rPr>
                  <a:t> 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vin cu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funcții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precum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teme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preinstalate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pluginuri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funcții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bază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precum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stocarea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cache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securitate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alte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instrumente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</a:t>
                </a:r>
                <a:endParaRPr lang="ro-MD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Cost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redus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prietenos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începători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Performanță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optimizată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site-urile WordPress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Echipa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asistență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instruită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probleme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legate de WordPress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Pluginuri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teme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WordPress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preinstalate</a:t>
                </a:r>
                <a:endParaRPr lang="ro-MD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Contra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Nu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este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un tip ideal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găzduire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web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web care nu sunt WordPress</a:t>
                </a: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7285111" y="1836309"/>
                <a:ext cx="1374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Găzduire partajată</a:t>
                </a:r>
                <a:endParaRPr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1234440" y="2194493"/>
            <a:ext cx="2276490" cy="335422"/>
            <a:chOff x="6181710" y="2981271"/>
            <a:chExt cx="2276490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6181710" y="2981271"/>
              <a:ext cx="17961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server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privat virtual (VPS)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940353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</a:t>
              </a: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cloud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1348740" y="3631171"/>
            <a:ext cx="2156460" cy="335422"/>
            <a:chOff x="6301740" y="2981271"/>
            <a:chExt cx="2156460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6301740" y="2981271"/>
              <a:ext cx="167616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</a:t>
              </a:r>
              <a:r>
                <a:rPr lang="ro-MD" b="1" dirty="0" err="1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WordPress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940353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393790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4D83EE-31DA-03F8-BA2E-86860F4B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879" y="532443"/>
            <a:ext cx="6034083" cy="572700"/>
          </a:xfrm>
        </p:spPr>
        <p:txBody>
          <a:bodyPr/>
          <a:lstStyle/>
          <a:p>
            <a:r>
              <a:rPr lang="ro-MD" sz="2400" dirty="0"/>
              <a:t>Tipuri de găzduire web</a:t>
            </a:r>
            <a:endParaRPr lang="en-US" sz="2400" dirty="0"/>
          </a:p>
        </p:txBody>
      </p:sp>
      <p:grpSp>
        <p:nvGrpSpPr>
          <p:cNvPr id="7" name="Google Shape;1348;p37">
            <a:extLst>
              <a:ext uri="{FF2B5EF4-FFF2-40B4-BE49-F238E27FC236}">
                <a16:creationId xmlns:a16="http://schemas.microsoft.com/office/drawing/2014/main" id="{04B72F4E-3B7A-46CB-0063-65EA8D3FFE76}"/>
              </a:ext>
            </a:extLst>
          </p:cNvPr>
          <p:cNvGrpSpPr/>
          <p:nvPr/>
        </p:nvGrpSpPr>
        <p:grpSpPr>
          <a:xfrm>
            <a:off x="1343010" y="4285519"/>
            <a:ext cx="2156460" cy="335422"/>
            <a:chOff x="6301740" y="2981271"/>
            <a:chExt cx="2156460" cy="335422"/>
          </a:xfrm>
        </p:grpSpPr>
        <p:sp>
          <p:nvSpPr>
            <p:cNvPr id="8" name="Google Shape;1349;p37">
              <a:extLst>
                <a:ext uri="{FF2B5EF4-FFF2-40B4-BE49-F238E27FC236}">
                  <a16:creationId xmlns:a16="http://schemas.microsoft.com/office/drawing/2014/main" id="{B1CD2CE1-3032-3A64-FFE2-55884D5C6C33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2;p37">
              <a:extLst>
                <a:ext uri="{FF2B5EF4-FFF2-40B4-BE49-F238E27FC236}">
                  <a16:creationId xmlns:a16="http://schemas.microsoft.com/office/drawing/2014/main" id="{126F280D-0CB1-6258-9089-59F921EEA1F0}"/>
                </a:ext>
              </a:extLst>
            </p:cNvPr>
            <p:cNvSpPr txBox="1"/>
            <p:nvPr/>
          </p:nvSpPr>
          <p:spPr>
            <a:xfrm>
              <a:off x="6301740" y="2981271"/>
              <a:ext cx="167616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dedicată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92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50000" y="1312964"/>
            <a:ext cx="7209982" cy="3677866"/>
            <a:chOff x="6603000" y="1750886"/>
            <a:chExt cx="7209982" cy="3677866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6603000" y="1750886"/>
              <a:ext cx="7209982" cy="3677866"/>
              <a:chOff x="7285111" y="1750886"/>
              <a:chExt cx="7209982" cy="3677866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54041" y="1750886"/>
                <a:ext cx="5041052" cy="3677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en-US" b="1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Gazduirea</a:t>
                </a:r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1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dedicata</a:t>
                </a:r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desemneaza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un server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fizic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fiecare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 web.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Optând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găzduire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dedicată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puteți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configura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serverul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puteți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alege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sistemul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operare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software-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dorit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puteți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personaliza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întregul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mediu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găzduire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conform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specificațiilor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dvs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</a:t>
                </a:r>
                <a:endParaRPr lang="ro-MD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Închirierea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unui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server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dedicat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este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la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fel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puternică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ca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avea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propriul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server la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fața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locului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dar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cu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avantajul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suplimentar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obține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asistență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profesională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la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gazda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dvs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 web. </a:t>
                </a:r>
                <a:endParaRPr lang="ro-MD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Control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complet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asupra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configurației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serverului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Fiabilitate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ridicată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Acces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root la server</a:t>
                </a:r>
                <a:endParaRPr lang="ro-MD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Contra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Cost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ridicat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orientat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spre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afaceri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mari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Sunt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necesare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cunoștințe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tehnice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gestionare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serverului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7285111" y="1836309"/>
                <a:ext cx="1374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Găzduire partajată</a:t>
                </a:r>
                <a:endParaRPr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1234440" y="2194493"/>
            <a:ext cx="2276490" cy="335422"/>
            <a:chOff x="6181710" y="2981271"/>
            <a:chExt cx="2276490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6181710" y="2981271"/>
              <a:ext cx="17961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server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privat virtual (VPS)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940353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</a:t>
              </a: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cloud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1348740" y="3631171"/>
            <a:ext cx="2156460" cy="335422"/>
            <a:chOff x="6301740" y="2981271"/>
            <a:chExt cx="2156460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6301740" y="2981271"/>
              <a:ext cx="167616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</a:t>
              </a: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WordPress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940353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393790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4D83EE-31DA-03F8-BA2E-86860F4B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879" y="532443"/>
            <a:ext cx="6034083" cy="572700"/>
          </a:xfrm>
        </p:spPr>
        <p:txBody>
          <a:bodyPr/>
          <a:lstStyle/>
          <a:p>
            <a:r>
              <a:rPr lang="ro-MD" sz="2400" dirty="0"/>
              <a:t>Tipuri de găzduire web</a:t>
            </a:r>
            <a:endParaRPr lang="en-US" sz="2400" dirty="0"/>
          </a:p>
        </p:txBody>
      </p:sp>
      <p:grpSp>
        <p:nvGrpSpPr>
          <p:cNvPr id="7" name="Google Shape;1348;p37">
            <a:extLst>
              <a:ext uri="{FF2B5EF4-FFF2-40B4-BE49-F238E27FC236}">
                <a16:creationId xmlns:a16="http://schemas.microsoft.com/office/drawing/2014/main" id="{04B72F4E-3B7A-46CB-0063-65EA8D3FFE76}"/>
              </a:ext>
            </a:extLst>
          </p:cNvPr>
          <p:cNvGrpSpPr/>
          <p:nvPr/>
        </p:nvGrpSpPr>
        <p:grpSpPr>
          <a:xfrm>
            <a:off x="1343010" y="4285519"/>
            <a:ext cx="2156460" cy="335422"/>
            <a:chOff x="6301740" y="2981271"/>
            <a:chExt cx="2156460" cy="335422"/>
          </a:xfrm>
        </p:grpSpPr>
        <p:sp>
          <p:nvSpPr>
            <p:cNvPr id="8" name="Google Shape;1349;p37">
              <a:extLst>
                <a:ext uri="{FF2B5EF4-FFF2-40B4-BE49-F238E27FC236}">
                  <a16:creationId xmlns:a16="http://schemas.microsoft.com/office/drawing/2014/main" id="{B1CD2CE1-3032-3A64-FFE2-55884D5C6C33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2;p37">
              <a:extLst>
                <a:ext uri="{FF2B5EF4-FFF2-40B4-BE49-F238E27FC236}">
                  <a16:creationId xmlns:a16="http://schemas.microsoft.com/office/drawing/2014/main" id="{126F280D-0CB1-6258-9089-59F921EEA1F0}"/>
                </a:ext>
              </a:extLst>
            </p:cNvPr>
            <p:cNvSpPr txBox="1"/>
            <p:nvPr/>
          </p:nvSpPr>
          <p:spPr>
            <a:xfrm>
              <a:off x="6301740" y="2981271"/>
              <a:ext cx="167616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dedicată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03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567D5A-1B78-61B6-ADC5-657C30D9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EA2038-8DBF-F01A-3C3E-5EBE7652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27" y="482894"/>
            <a:ext cx="4585091" cy="1439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696A9-0042-0926-E97D-5037C54C1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757" y="1958630"/>
            <a:ext cx="4567252" cy="1439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63AC2-D6A3-4104-DDED-7DBCBEAFA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023" y="3454488"/>
            <a:ext cx="4628295" cy="14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7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567D5A-1B78-61B6-ADC5-657C30D9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EA63B-4DD4-D651-D5A8-61735AEE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18" y="2987255"/>
            <a:ext cx="4631703" cy="14605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18ABC-DCB1-375C-5958-9A58BC500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418" y="1094412"/>
            <a:ext cx="4583562" cy="14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EEC626-384A-6A24-BA40-17080C98D6ED}"/>
              </a:ext>
            </a:extLst>
          </p:cNvPr>
          <p:cNvGrpSpPr/>
          <p:nvPr/>
        </p:nvGrpSpPr>
        <p:grpSpPr>
          <a:xfrm>
            <a:off x="6707361" y="1139801"/>
            <a:ext cx="1446117" cy="2863897"/>
            <a:chOff x="6874322" y="1724357"/>
            <a:chExt cx="1446117" cy="2863897"/>
          </a:xfrm>
        </p:grpSpPr>
        <p:grpSp>
          <p:nvGrpSpPr>
            <p:cNvPr id="3" name="Google Shape;1810;p46">
              <a:extLst>
                <a:ext uri="{FF2B5EF4-FFF2-40B4-BE49-F238E27FC236}">
                  <a16:creationId xmlns:a16="http://schemas.microsoft.com/office/drawing/2014/main" id="{E5797D3B-3510-2C87-B672-C5D1F7E4CF7A}"/>
                </a:ext>
              </a:extLst>
            </p:cNvPr>
            <p:cNvGrpSpPr/>
            <p:nvPr/>
          </p:nvGrpSpPr>
          <p:grpSpPr>
            <a:xfrm>
              <a:off x="6901094" y="1724357"/>
              <a:ext cx="934402" cy="922387"/>
              <a:chOff x="3800349" y="1238762"/>
              <a:chExt cx="1098904" cy="1084772"/>
            </a:xfrm>
          </p:grpSpPr>
          <p:sp>
            <p:nvSpPr>
              <p:cNvPr id="15" name="Google Shape;1811;p46">
                <a:extLst>
                  <a:ext uri="{FF2B5EF4-FFF2-40B4-BE49-F238E27FC236}">
                    <a16:creationId xmlns:a16="http://schemas.microsoft.com/office/drawing/2014/main" id="{408BB317-21C7-7371-DA02-006F06FF9AD1}"/>
                  </a:ext>
                </a:extLst>
              </p:cNvPr>
              <p:cNvSpPr/>
              <p:nvPr/>
            </p:nvSpPr>
            <p:spPr>
              <a:xfrm>
                <a:off x="3800349" y="1238762"/>
                <a:ext cx="1098904" cy="1084772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3" extrusionOk="0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812;p46">
                <a:extLst>
                  <a:ext uri="{FF2B5EF4-FFF2-40B4-BE49-F238E27FC236}">
                    <a16:creationId xmlns:a16="http://schemas.microsoft.com/office/drawing/2014/main" id="{04369116-84EF-4445-01D1-0EDAD3C9D7BB}"/>
                  </a:ext>
                </a:extLst>
              </p:cNvPr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3" extrusionOk="0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816;p46">
              <a:extLst>
                <a:ext uri="{FF2B5EF4-FFF2-40B4-BE49-F238E27FC236}">
                  <a16:creationId xmlns:a16="http://schemas.microsoft.com/office/drawing/2014/main" id="{F190561B-3AB9-752E-F9B9-9E1C63D81877}"/>
                </a:ext>
              </a:extLst>
            </p:cNvPr>
            <p:cNvSpPr/>
            <p:nvPr/>
          </p:nvSpPr>
          <p:spPr>
            <a:xfrm>
              <a:off x="7386036" y="2215636"/>
              <a:ext cx="934403" cy="922346"/>
            </a:xfrm>
            <a:custGeom>
              <a:avLst/>
              <a:gdLst/>
              <a:ahLst/>
              <a:cxnLst/>
              <a:rect l="l" t="t" r="r" b="b"/>
              <a:pathLst>
                <a:path w="45721" h="45131" extrusionOk="0">
                  <a:moveTo>
                    <a:pt x="22862" y="0"/>
                  </a:moveTo>
                  <a:cubicBezTo>
                    <a:pt x="22092" y="0"/>
                    <a:pt x="21324" y="295"/>
                    <a:pt x="20741" y="884"/>
                  </a:cubicBezTo>
                  <a:lnTo>
                    <a:pt x="12871" y="8742"/>
                  </a:lnTo>
                  <a:cubicBezTo>
                    <a:pt x="12698" y="8921"/>
                    <a:pt x="12472" y="9005"/>
                    <a:pt x="12246" y="9005"/>
                  </a:cubicBezTo>
                  <a:cubicBezTo>
                    <a:pt x="11945" y="9005"/>
                    <a:pt x="11643" y="8855"/>
                    <a:pt x="11466" y="8576"/>
                  </a:cubicBezTo>
                  <a:cubicBezTo>
                    <a:pt x="11014" y="7861"/>
                    <a:pt x="10645" y="7099"/>
                    <a:pt x="10347" y="6302"/>
                  </a:cubicBezTo>
                  <a:cubicBezTo>
                    <a:pt x="10168" y="5813"/>
                    <a:pt x="9847" y="5373"/>
                    <a:pt x="9394" y="5028"/>
                  </a:cubicBezTo>
                  <a:cubicBezTo>
                    <a:pt x="8866" y="4619"/>
                    <a:pt x="8248" y="4413"/>
                    <a:pt x="7630" y="4413"/>
                  </a:cubicBezTo>
                  <a:cubicBezTo>
                    <a:pt x="7078" y="4413"/>
                    <a:pt x="6526" y="4577"/>
                    <a:pt x="6037" y="4909"/>
                  </a:cubicBezTo>
                  <a:cubicBezTo>
                    <a:pt x="4465" y="5968"/>
                    <a:pt x="4310" y="8123"/>
                    <a:pt x="5584" y="9385"/>
                  </a:cubicBezTo>
                  <a:cubicBezTo>
                    <a:pt x="5894" y="9695"/>
                    <a:pt x="6251" y="9921"/>
                    <a:pt x="6632" y="10064"/>
                  </a:cubicBezTo>
                  <a:cubicBezTo>
                    <a:pt x="7418" y="10350"/>
                    <a:pt x="8180" y="10707"/>
                    <a:pt x="8882" y="11159"/>
                  </a:cubicBezTo>
                  <a:cubicBezTo>
                    <a:pt x="9383" y="11469"/>
                    <a:pt x="9466" y="12148"/>
                    <a:pt x="9049" y="12564"/>
                  </a:cubicBezTo>
                  <a:lnTo>
                    <a:pt x="1179" y="20434"/>
                  </a:lnTo>
                  <a:cubicBezTo>
                    <a:pt x="0" y="21613"/>
                    <a:pt x="0" y="23518"/>
                    <a:pt x="1179" y="24697"/>
                  </a:cubicBezTo>
                  <a:lnTo>
                    <a:pt x="20741" y="44247"/>
                  </a:lnTo>
                  <a:cubicBezTo>
                    <a:pt x="21324" y="44836"/>
                    <a:pt x="22092" y="45131"/>
                    <a:pt x="22862" y="45131"/>
                  </a:cubicBezTo>
                  <a:cubicBezTo>
                    <a:pt x="23631" y="45131"/>
                    <a:pt x="24402" y="44836"/>
                    <a:pt x="24992" y="44247"/>
                  </a:cubicBezTo>
                  <a:lnTo>
                    <a:pt x="44554" y="24697"/>
                  </a:lnTo>
                  <a:cubicBezTo>
                    <a:pt x="45720" y="23518"/>
                    <a:pt x="45720" y="21613"/>
                    <a:pt x="44554" y="20434"/>
                  </a:cubicBezTo>
                  <a:lnTo>
                    <a:pt x="24992" y="884"/>
                  </a:lnTo>
                  <a:cubicBezTo>
                    <a:pt x="24402" y="295"/>
                    <a:pt x="23631" y="0"/>
                    <a:pt x="2286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817;p46">
              <a:extLst>
                <a:ext uri="{FF2B5EF4-FFF2-40B4-BE49-F238E27FC236}">
                  <a16:creationId xmlns:a16="http://schemas.microsoft.com/office/drawing/2014/main" id="{21274A5D-3FE0-378E-1A22-15BA37030E5B}"/>
                </a:ext>
              </a:extLst>
            </p:cNvPr>
            <p:cNvSpPr/>
            <p:nvPr/>
          </p:nvSpPr>
          <p:spPr>
            <a:xfrm>
              <a:off x="7968540" y="2290148"/>
              <a:ext cx="244325" cy="244325"/>
            </a:xfrm>
            <a:custGeom>
              <a:avLst/>
              <a:gdLst/>
              <a:ahLst/>
              <a:cxnLst/>
              <a:rect l="l" t="t" r="r" b="b"/>
              <a:pathLst>
                <a:path w="11955" h="11955" extrusionOk="0">
                  <a:moveTo>
                    <a:pt x="5978" y="0"/>
                  </a:moveTo>
                  <a:cubicBezTo>
                    <a:pt x="2680" y="0"/>
                    <a:pt x="1" y="2679"/>
                    <a:pt x="1" y="5977"/>
                  </a:cubicBezTo>
                  <a:cubicBezTo>
                    <a:pt x="1" y="9275"/>
                    <a:pt x="2680" y="11954"/>
                    <a:pt x="5978" y="11954"/>
                  </a:cubicBezTo>
                  <a:cubicBezTo>
                    <a:pt x="9276" y="11954"/>
                    <a:pt x="11955" y="9275"/>
                    <a:pt x="11955" y="5977"/>
                  </a:cubicBezTo>
                  <a:cubicBezTo>
                    <a:pt x="11955" y="2679"/>
                    <a:pt x="9276" y="0"/>
                    <a:pt x="597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824;p46">
              <a:extLst>
                <a:ext uri="{FF2B5EF4-FFF2-40B4-BE49-F238E27FC236}">
                  <a16:creationId xmlns:a16="http://schemas.microsoft.com/office/drawing/2014/main" id="{D88965D6-E227-519C-9F6E-002DACCEA764}"/>
                </a:ext>
              </a:extLst>
            </p:cNvPr>
            <p:cNvGrpSpPr/>
            <p:nvPr/>
          </p:nvGrpSpPr>
          <p:grpSpPr>
            <a:xfrm>
              <a:off x="6891591" y="2692793"/>
              <a:ext cx="934403" cy="922407"/>
              <a:chOff x="3789173" y="2377690"/>
              <a:chExt cx="1098904" cy="1084796"/>
            </a:xfrm>
          </p:grpSpPr>
          <p:sp>
            <p:nvSpPr>
              <p:cNvPr id="13" name="Google Shape;1825;p46">
                <a:extLst>
                  <a:ext uri="{FF2B5EF4-FFF2-40B4-BE49-F238E27FC236}">
                    <a16:creationId xmlns:a16="http://schemas.microsoft.com/office/drawing/2014/main" id="{0B591F8A-596E-E163-2824-BEF9D3477373}"/>
                  </a:ext>
                </a:extLst>
              </p:cNvPr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826;p46">
                <a:extLst>
                  <a:ext uri="{FF2B5EF4-FFF2-40B4-BE49-F238E27FC236}">
                    <a16:creationId xmlns:a16="http://schemas.microsoft.com/office/drawing/2014/main" id="{16D9B6F0-D5FB-AD61-18A6-0C5E3727E628}"/>
                  </a:ext>
                </a:extLst>
              </p:cNvPr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55" extrusionOk="0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833;p46">
              <a:extLst>
                <a:ext uri="{FF2B5EF4-FFF2-40B4-BE49-F238E27FC236}">
                  <a16:creationId xmlns:a16="http://schemas.microsoft.com/office/drawing/2014/main" id="{923317B8-1C32-5E28-5CBD-8C5E7529B2D5}"/>
                </a:ext>
              </a:extLst>
            </p:cNvPr>
            <p:cNvGrpSpPr/>
            <p:nvPr/>
          </p:nvGrpSpPr>
          <p:grpSpPr>
            <a:xfrm>
              <a:off x="7368030" y="3188199"/>
              <a:ext cx="934403" cy="922346"/>
              <a:chOff x="4349489" y="2960313"/>
              <a:chExt cx="1098904" cy="1084724"/>
            </a:xfrm>
          </p:grpSpPr>
          <p:sp>
            <p:nvSpPr>
              <p:cNvPr id="11" name="Google Shape;1834;p46">
                <a:extLst>
                  <a:ext uri="{FF2B5EF4-FFF2-40B4-BE49-F238E27FC236}">
                    <a16:creationId xmlns:a16="http://schemas.microsoft.com/office/drawing/2014/main" id="{0A7CC8A2-992A-84ED-10F8-0A78DA05AE90}"/>
                  </a:ext>
                </a:extLst>
              </p:cNvPr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835;p46">
                <a:extLst>
                  <a:ext uri="{FF2B5EF4-FFF2-40B4-BE49-F238E27FC236}">
                    <a16:creationId xmlns:a16="http://schemas.microsoft.com/office/drawing/2014/main" id="{636BAC25-B527-4F1D-3041-941479400C16}"/>
                  </a:ext>
                </a:extLst>
              </p:cNvPr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55" extrusionOk="0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840;p46">
              <a:extLst>
                <a:ext uri="{FF2B5EF4-FFF2-40B4-BE49-F238E27FC236}">
                  <a16:creationId xmlns:a16="http://schemas.microsoft.com/office/drawing/2014/main" id="{F46269D1-3011-DBCE-BA1E-B455FFC266A9}"/>
                </a:ext>
              </a:extLst>
            </p:cNvPr>
            <p:cNvGrpSpPr/>
            <p:nvPr/>
          </p:nvGrpSpPr>
          <p:grpSpPr>
            <a:xfrm>
              <a:off x="6874322" y="3665847"/>
              <a:ext cx="934403" cy="922407"/>
              <a:chOff x="3768864" y="3522050"/>
              <a:chExt cx="1098904" cy="1084796"/>
            </a:xfrm>
          </p:grpSpPr>
          <p:sp>
            <p:nvSpPr>
              <p:cNvPr id="9" name="Google Shape;1841;p46">
                <a:extLst>
                  <a:ext uri="{FF2B5EF4-FFF2-40B4-BE49-F238E27FC236}">
                    <a16:creationId xmlns:a16="http://schemas.microsoft.com/office/drawing/2014/main" id="{4A63BC0F-D74F-CA77-FDCA-196DC9703ECA}"/>
                  </a:ext>
                </a:extLst>
              </p:cNvPr>
              <p:cNvSpPr/>
              <p:nvPr/>
            </p:nvSpPr>
            <p:spPr>
              <a:xfrm>
                <a:off x="3768864" y="352205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2" y="0"/>
                    </a:moveTo>
                    <a:cubicBezTo>
                      <a:pt x="22093" y="0"/>
                      <a:pt x="21325" y="295"/>
                      <a:pt x="20741" y="884"/>
                    </a:cubicBezTo>
                    <a:lnTo>
                      <a:pt x="1179" y="20446"/>
                    </a:lnTo>
                    <a:cubicBezTo>
                      <a:pt x="1" y="21613"/>
                      <a:pt x="1" y="23518"/>
                      <a:pt x="1179" y="24697"/>
                    </a:cubicBezTo>
                    <a:lnTo>
                      <a:pt x="20741" y="44259"/>
                    </a:lnTo>
                    <a:cubicBezTo>
                      <a:pt x="21325" y="44842"/>
                      <a:pt x="22093" y="45134"/>
                      <a:pt x="22862" y="45134"/>
                    </a:cubicBezTo>
                    <a:cubicBezTo>
                      <a:pt x="23631" y="45134"/>
                      <a:pt x="24402" y="44842"/>
                      <a:pt x="24992" y="44259"/>
                    </a:cubicBezTo>
                    <a:lnTo>
                      <a:pt x="44554" y="24697"/>
                    </a:lnTo>
                    <a:cubicBezTo>
                      <a:pt x="45721" y="23518"/>
                      <a:pt x="45721" y="21613"/>
                      <a:pt x="44554" y="20446"/>
                    </a:cubicBezTo>
                    <a:lnTo>
                      <a:pt x="36684" y="12576"/>
                    </a:lnTo>
                    <a:cubicBezTo>
                      <a:pt x="36279" y="12171"/>
                      <a:pt x="36362" y="11481"/>
                      <a:pt x="36850" y="11171"/>
                    </a:cubicBezTo>
                    <a:cubicBezTo>
                      <a:pt x="37565" y="10719"/>
                      <a:pt x="38327" y="10362"/>
                      <a:pt x="39124" y="10052"/>
                    </a:cubicBezTo>
                    <a:cubicBezTo>
                      <a:pt x="39613" y="9874"/>
                      <a:pt x="40053" y="9552"/>
                      <a:pt x="40410" y="9100"/>
                    </a:cubicBezTo>
                    <a:cubicBezTo>
                      <a:pt x="41172" y="8111"/>
                      <a:pt x="41220" y="6778"/>
                      <a:pt x="40518" y="5742"/>
                    </a:cubicBezTo>
                    <a:cubicBezTo>
                      <a:pt x="39931" y="4872"/>
                      <a:pt x="39013" y="4437"/>
                      <a:pt x="38094" y="4437"/>
                    </a:cubicBezTo>
                    <a:cubicBezTo>
                      <a:pt x="37352" y="4437"/>
                      <a:pt x="36610" y="4721"/>
                      <a:pt x="36041" y="5290"/>
                    </a:cubicBezTo>
                    <a:cubicBezTo>
                      <a:pt x="35731" y="5599"/>
                      <a:pt x="35505" y="5956"/>
                      <a:pt x="35362" y="6337"/>
                    </a:cubicBezTo>
                    <a:cubicBezTo>
                      <a:pt x="35076" y="7135"/>
                      <a:pt x="34719" y="7885"/>
                      <a:pt x="34267" y="8588"/>
                    </a:cubicBezTo>
                    <a:cubicBezTo>
                      <a:pt x="34091" y="8872"/>
                      <a:pt x="33796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1842;p46">
                <a:extLst>
                  <a:ext uri="{FF2B5EF4-FFF2-40B4-BE49-F238E27FC236}">
                    <a16:creationId xmlns:a16="http://schemas.microsoft.com/office/drawing/2014/main" id="{63FAD1EB-8DD7-7544-A636-3C4FE6554866}"/>
                  </a:ext>
                </a:extLst>
              </p:cNvPr>
              <p:cNvSpPr/>
              <p:nvPr/>
            </p:nvSpPr>
            <p:spPr>
              <a:xfrm>
                <a:off x="3887041" y="3641743"/>
                <a:ext cx="287338" cy="287026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2" extrusionOk="0">
                    <a:moveTo>
                      <a:pt x="5978" y="0"/>
                    </a:moveTo>
                    <a:cubicBezTo>
                      <a:pt x="2680" y="0"/>
                      <a:pt x="1" y="2667"/>
                      <a:pt x="1" y="5977"/>
                    </a:cubicBezTo>
                    <a:cubicBezTo>
                      <a:pt x="1" y="9275"/>
                      <a:pt x="2680" y="11942"/>
                      <a:pt x="5978" y="11942"/>
                    </a:cubicBezTo>
                    <a:cubicBezTo>
                      <a:pt x="9276" y="11942"/>
                      <a:pt x="11955" y="9275"/>
                      <a:pt x="11955" y="5977"/>
                    </a:cubicBezTo>
                    <a:cubicBezTo>
                      <a:pt x="11955" y="2667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74;g10e1b8f53af_0_0">
            <a:extLst>
              <a:ext uri="{FF2B5EF4-FFF2-40B4-BE49-F238E27FC236}">
                <a16:creationId xmlns:a16="http://schemas.microsoft.com/office/drawing/2014/main" id="{62B2F608-E7DE-2102-33ED-12895D3965B2}"/>
              </a:ext>
            </a:extLst>
          </p:cNvPr>
          <p:cNvSpPr txBox="1">
            <a:spLocks/>
          </p:cNvSpPr>
          <p:nvPr/>
        </p:nvSpPr>
        <p:spPr>
          <a:xfrm>
            <a:off x="1153748" y="1745269"/>
            <a:ext cx="4803707" cy="18534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Analizați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și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comparați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 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două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servicii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de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găzduire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web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 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pentru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aplicații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web,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luând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în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considerare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aspecte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precum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performanța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,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securitatea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și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serviciile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oferite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. </a:t>
            </a:r>
            <a:endParaRPr lang="ro-MD" sz="1600" b="0" i="0" dirty="0">
              <a:solidFill>
                <a:schemeClr val="bg1"/>
              </a:solidFill>
              <a:effectLst/>
              <a:latin typeface="Fira Sans Extra Condensed" panose="020B0503050000020004" pitchFamily="34" charset="0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endParaRPr lang="ro-MD" sz="160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Documentați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datele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acumulate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în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baza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unei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prezentări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  <a:latin typeface="Fira Sans Extra Condensed" panose="020B0503050000020004" pitchFamily="34" charset="0"/>
            </a:endParaRPr>
          </a:p>
        </p:txBody>
      </p:sp>
      <p:sp>
        <p:nvSpPr>
          <p:cNvPr id="18" name="Google Shape;1798;p45">
            <a:extLst>
              <a:ext uri="{FF2B5EF4-FFF2-40B4-BE49-F238E27FC236}">
                <a16:creationId xmlns:a16="http://schemas.microsoft.com/office/drawing/2014/main" id="{533F9B12-ABC8-3BFE-3C10-02319C239CD5}"/>
              </a:ext>
            </a:extLst>
          </p:cNvPr>
          <p:cNvSpPr txBox="1"/>
          <p:nvPr/>
        </p:nvSpPr>
        <p:spPr>
          <a:xfrm>
            <a:off x="-847532" y="1140455"/>
            <a:ext cx="654867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>
                <a:solidFill>
                  <a:srgbClr val="FFFFFF"/>
                </a:solidFill>
                <a:latin typeface="Fira Sans Extra Condensed" panose="020B0503050000020004" pitchFamily="34" charset="0"/>
              </a:rPr>
              <a:t>Sarcina lucrării</a:t>
            </a:r>
            <a:endParaRPr sz="3200" b="1" dirty="0">
              <a:solidFill>
                <a:srgbClr val="FFFFFF"/>
              </a:solidFill>
              <a:latin typeface="Fira Sans Extra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876487" y="1104839"/>
            <a:ext cx="39494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Scopul lucrării</a:t>
            </a:r>
            <a:r>
              <a:rPr lang="en-US" dirty="0"/>
              <a:t>:</a:t>
            </a:r>
            <a:endParaRPr dirty="0"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6386660" y="1004972"/>
            <a:ext cx="2307284" cy="1909953"/>
            <a:chOff x="6386660" y="1004972"/>
            <a:chExt cx="2307284" cy="1909953"/>
          </a:xfrm>
        </p:grpSpPr>
        <p:sp>
          <p:nvSpPr>
            <p:cNvPr id="207" name="Google Shape;207;p18"/>
            <p:cNvSpPr/>
            <p:nvPr/>
          </p:nvSpPr>
          <p:spPr>
            <a:xfrm>
              <a:off x="6597690" y="1850192"/>
              <a:ext cx="212881" cy="169891"/>
            </a:xfrm>
            <a:custGeom>
              <a:avLst/>
              <a:gdLst/>
              <a:ahLst/>
              <a:cxnLst/>
              <a:rect l="l" t="t" r="r" b="b"/>
              <a:pathLst>
                <a:path w="5759" h="4596" extrusionOk="0">
                  <a:moveTo>
                    <a:pt x="2921" y="0"/>
                  </a:moveTo>
                  <a:cubicBezTo>
                    <a:pt x="1498" y="0"/>
                    <a:pt x="0" y="1094"/>
                    <a:pt x="193" y="2637"/>
                  </a:cubicBezTo>
                  <a:cubicBezTo>
                    <a:pt x="330" y="3831"/>
                    <a:pt x="1507" y="4596"/>
                    <a:pt x="2663" y="4596"/>
                  </a:cubicBezTo>
                  <a:cubicBezTo>
                    <a:pt x="2910" y="4596"/>
                    <a:pt x="3157" y="4560"/>
                    <a:pt x="3392" y="4487"/>
                  </a:cubicBezTo>
                  <a:cubicBezTo>
                    <a:pt x="5725" y="3754"/>
                    <a:pt x="5759" y="171"/>
                    <a:pt x="3076" y="5"/>
                  </a:cubicBezTo>
                  <a:cubicBezTo>
                    <a:pt x="3024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18"/>
            <p:cNvGrpSpPr/>
            <p:nvPr/>
          </p:nvGrpSpPr>
          <p:grpSpPr>
            <a:xfrm>
              <a:off x="6386660" y="1004972"/>
              <a:ext cx="2307284" cy="1909953"/>
              <a:chOff x="4001825" y="1458425"/>
              <a:chExt cx="1560475" cy="1291750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518375" y="1570700"/>
                <a:ext cx="41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5" extrusionOk="0">
                    <a:moveTo>
                      <a:pt x="33" y="1"/>
                    </a:moveTo>
                    <a:lnTo>
                      <a:pt x="33" y="34"/>
                    </a:lnTo>
                    <a:lnTo>
                      <a:pt x="0" y="34"/>
                    </a:lnTo>
                    <a:lnTo>
                      <a:pt x="0" y="84"/>
                    </a:lnTo>
                    <a:lnTo>
                      <a:pt x="167" y="84"/>
                    </a:lnTo>
                    <a:lnTo>
                      <a:pt x="167" y="34"/>
                    </a:lnTo>
                    <a:lnTo>
                      <a:pt x="133" y="34"/>
                    </a:lnTo>
                    <a:lnTo>
                      <a:pt x="13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4399650" y="1530300"/>
                <a:ext cx="258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1" extrusionOk="0">
                    <a:moveTo>
                      <a:pt x="950" y="1"/>
                    </a:moveTo>
                    <a:lnTo>
                      <a:pt x="950" y="34"/>
                    </a:lnTo>
                    <a:lnTo>
                      <a:pt x="917" y="34"/>
                    </a:lnTo>
                    <a:lnTo>
                      <a:pt x="917" y="67"/>
                    </a:lnTo>
                    <a:lnTo>
                      <a:pt x="883" y="67"/>
                    </a:lnTo>
                    <a:lnTo>
                      <a:pt x="883" y="84"/>
                    </a:lnTo>
                    <a:lnTo>
                      <a:pt x="867" y="84"/>
                    </a:lnTo>
                    <a:lnTo>
                      <a:pt x="867" y="117"/>
                    </a:lnTo>
                    <a:lnTo>
                      <a:pt x="833" y="117"/>
                    </a:lnTo>
                    <a:lnTo>
                      <a:pt x="833" y="150"/>
                    </a:lnTo>
                    <a:lnTo>
                      <a:pt x="800" y="150"/>
                    </a:lnTo>
                    <a:lnTo>
                      <a:pt x="800" y="167"/>
                    </a:lnTo>
                    <a:lnTo>
                      <a:pt x="783" y="167"/>
                    </a:lnTo>
                    <a:lnTo>
                      <a:pt x="783" y="200"/>
                    </a:lnTo>
                    <a:lnTo>
                      <a:pt x="750" y="200"/>
                    </a:lnTo>
                    <a:lnTo>
                      <a:pt x="750" y="234"/>
                    </a:lnTo>
                    <a:lnTo>
                      <a:pt x="717" y="234"/>
                    </a:lnTo>
                    <a:lnTo>
                      <a:pt x="717" y="250"/>
                    </a:lnTo>
                    <a:lnTo>
                      <a:pt x="700" y="250"/>
                    </a:lnTo>
                    <a:lnTo>
                      <a:pt x="700" y="284"/>
                    </a:lnTo>
                    <a:lnTo>
                      <a:pt x="667" y="284"/>
                    </a:lnTo>
                    <a:lnTo>
                      <a:pt x="667" y="317"/>
                    </a:lnTo>
                    <a:lnTo>
                      <a:pt x="633" y="317"/>
                    </a:lnTo>
                    <a:lnTo>
                      <a:pt x="633" y="334"/>
                    </a:lnTo>
                    <a:lnTo>
                      <a:pt x="617" y="334"/>
                    </a:lnTo>
                    <a:lnTo>
                      <a:pt x="617" y="367"/>
                    </a:lnTo>
                    <a:lnTo>
                      <a:pt x="583" y="367"/>
                    </a:lnTo>
                    <a:lnTo>
                      <a:pt x="583" y="400"/>
                    </a:lnTo>
                    <a:lnTo>
                      <a:pt x="550" y="400"/>
                    </a:lnTo>
                    <a:lnTo>
                      <a:pt x="550" y="417"/>
                    </a:lnTo>
                    <a:lnTo>
                      <a:pt x="533" y="417"/>
                    </a:lnTo>
                    <a:lnTo>
                      <a:pt x="533" y="450"/>
                    </a:lnTo>
                    <a:lnTo>
                      <a:pt x="500" y="450"/>
                    </a:lnTo>
                    <a:lnTo>
                      <a:pt x="500" y="484"/>
                    </a:lnTo>
                    <a:lnTo>
                      <a:pt x="467" y="484"/>
                    </a:lnTo>
                    <a:lnTo>
                      <a:pt x="467" y="500"/>
                    </a:lnTo>
                    <a:lnTo>
                      <a:pt x="450" y="500"/>
                    </a:lnTo>
                    <a:lnTo>
                      <a:pt x="450" y="534"/>
                    </a:lnTo>
                    <a:lnTo>
                      <a:pt x="417" y="534"/>
                    </a:lnTo>
                    <a:lnTo>
                      <a:pt x="417" y="567"/>
                    </a:lnTo>
                    <a:lnTo>
                      <a:pt x="383" y="567"/>
                    </a:lnTo>
                    <a:lnTo>
                      <a:pt x="383" y="584"/>
                    </a:lnTo>
                    <a:lnTo>
                      <a:pt x="367" y="584"/>
                    </a:lnTo>
                    <a:lnTo>
                      <a:pt x="367" y="617"/>
                    </a:lnTo>
                    <a:lnTo>
                      <a:pt x="333" y="617"/>
                    </a:lnTo>
                    <a:lnTo>
                      <a:pt x="333" y="650"/>
                    </a:lnTo>
                    <a:lnTo>
                      <a:pt x="300" y="650"/>
                    </a:lnTo>
                    <a:lnTo>
                      <a:pt x="300" y="667"/>
                    </a:lnTo>
                    <a:lnTo>
                      <a:pt x="283" y="667"/>
                    </a:lnTo>
                    <a:lnTo>
                      <a:pt x="283" y="700"/>
                    </a:lnTo>
                    <a:lnTo>
                      <a:pt x="250" y="700"/>
                    </a:lnTo>
                    <a:lnTo>
                      <a:pt x="250" y="734"/>
                    </a:lnTo>
                    <a:lnTo>
                      <a:pt x="217" y="734"/>
                    </a:lnTo>
                    <a:lnTo>
                      <a:pt x="217" y="750"/>
                    </a:lnTo>
                    <a:lnTo>
                      <a:pt x="200" y="750"/>
                    </a:lnTo>
                    <a:lnTo>
                      <a:pt x="200" y="784"/>
                    </a:lnTo>
                    <a:lnTo>
                      <a:pt x="167" y="784"/>
                    </a:lnTo>
                    <a:lnTo>
                      <a:pt x="167" y="817"/>
                    </a:lnTo>
                    <a:lnTo>
                      <a:pt x="133" y="817"/>
                    </a:lnTo>
                    <a:lnTo>
                      <a:pt x="133" y="834"/>
                    </a:lnTo>
                    <a:lnTo>
                      <a:pt x="117" y="834"/>
                    </a:lnTo>
                    <a:lnTo>
                      <a:pt x="117" y="867"/>
                    </a:lnTo>
                    <a:lnTo>
                      <a:pt x="83" y="867"/>
                    </a:lnTo>
                    <a:lnTo>
                      <a:pt x="83" y="900"/>
                    </a:lnTo>
                    <a:lnTo>
                      <a:pt x="50" y="900"/>
                    </a:lnTo>
                    <a:lnTo>
                      <a:pt x="50" y="917"/>
                    </a:lnTo>
                    <a:lnTo>
                      <a:pt x="33" y="917"/>
                    </a:lnTo>
                    <a:lnTo>
                      <a:pt x="33" y="950"/>
                    </a:lnTo>
                    <a:lnTo>
                      <a:pt x="0" y="950"/>
                    </a:lnTo>
                    <a:lnTo>
                      <a:pt x="0" y="984"/>
                    </a:lnTo>
                    <a:lnTo>
                      <a:pt x="50" y="984"/>
                    </a:lnTo>
                    <a:lnTo>
                      <a:pt x="50" y="1000"/>
                    </a:lnTo>
                    <a:lnTo>
                      <a:pt x="117" y="1000"/>
                    </a:lnTo>
                    <a:lnTo>
                      <a:pt x="117" y="984"/>
                    </a:lnTo>
                    <a:lnTo>
                      <a:pt x="133" y="984"/>
                    </a:lnTo>
                    <a:lnTo>
                      <a:pt x="133" y="950"/>
                    </a:lnTo>
                    <a:lnTo>
                      <a:pt x="167" y="950"/>
                    </a:lnTo>
                    <a:lnTo>
                      <a:pt x="167" y="917"/>
                    </a:lnTo>
                    <a:lnTo>
                      <a:pt x="200" y="917"/>
                    </a:lnTo>
                    <a:lnTo>
                      <a:pt x="200" y="900"/>
                    </a:lnTo>
                    <a:lnTo>
                      <a:pt x="217" y="900"/>
                    </a:lnTo>
                    <a:lnTo>
                      <a:pt x="217" y="867"/>
                    </a:lnTo>
                    <a:lnTo>
                      <a:pt x="250" y="867"/>
                    </a:lnTo>
                    <a:lnTo>
                      <a:pt x="250" y="834"/>
                    </a:lnTo>
                    <a:lnTo>
                      <a:pt x="283" y="834"/>
                    </a:lnTo>
                    <a:lnTo>
                      <a:pt x="283" y="817"/>
                    </a:lnTo>
                    <a:lnTo>
                      <a:pt x="300" y="817"/>
                    </a:lnTo>
                    <a:lnTo>
                      <a:pt x="300" y="784"/>
                    </a:lnTo>
                    <a:lnTo>
                      <a:pt x="333" y="784"/>
                    </a:lnTo>
                    <a:lnTo>
                      <a:pt x="333" y="750"/>
                    </a:lnTo>
                    <a:lnTo>
                      <a:pt x="367" y="750"/>
                    </a:lnTo>
                    <a:lnTo>
                      <a:pt x="367" y="734"/>
                    </a:lnTo>
                    <a:lnTo>
                      <a:pt x="383" y="734"/>
                    </a:lnTo>
                    <a:lnTo>
                      <a:pt x="383" y="700"/>
                    </a:lnTo>
                    <a:lnTo>
                      <a:pt x="417" y="700"/>
                    </a:lnTo>
                    <a:lnTo>
                      <a:pt x="417" y="667"/>
                    </a:lnTo>
                    <a:lnTo>
                      <a:pt x="450" y="667"/>
                    </a:lnTo>
                    <a:lnTo>
                      <a:pt x="450" y="650"/>
                    </a:lnTo>
                    <a:lnTo>
                      <a:pt x="467" y="650"/>
                    </a:lnTo>
                    <a:lnTo>
                      <a:pt x="467" y="617"/>
                    </a:lnTo>
                    <a:lnTo>
                      <a:pt x="500" y="617"/>
                    </a:lnTo>
                    <a:lnTo>
                      <a:pt x="500" y="584"/>
                    </a:lnTo>
                    <a:lnTo>
                      <a:pt x="533" y="584"/>
                    </a:lnTo>
                    <a:lnTo>
                      <a:pt x="533" y="567"/>
                    </a:lnTo>
                    <a:lnTo>
                      <a:pt x="550" y="567"/>
                    </a:lnTo>
                    <a:lnTo>
                      <a:pt x="550" y="534"/>
                    </a:lnTo>
                    <a:lnTo>
                      <a:pt x="583" y="534"/>
                    </a:lnTo>
                    <a:lnTo>
                      <a:pt x="583" y="500"/>
                    </a:lnTo>
                    <a:lnTo>
                      <a:pt x="617" y="500"/>
                    </a:lnTo>
                    <a:lnTo>
                      <a:pt x="617" y="484"/>
                    </a:lnTo>
                    <a:lnTo>
                      <a:pt x="633" y="484"/>
                    </a:lnTo>
                    <a:lnTo>
                      <a:pt x="633" y="450"/>
                    </a:lnTo>
                    <a:lnTo>
                      <a:pt x="667" y="450"/>
                    </a:lnTo>
                    <a:lnTo>
                      <a:pt x="667" y="417"/>
                    </a:lnTo>
                    <a:lnTo>
                      <a:pt x="700" y="417"/>
                    </a:lnTo>
                    <a:lnTo>
                      <a:pt x="700" y="400"/>
                    </a:lnTo>
                    <a:lnTo>
                      <a:pt x="717" y="400"/>
                    </a:lnTo>
                    <a:lnTo>
                      <a:pt x="717" y="367"/>
                    </a:lnTo>
                    <a:lnTo>
                      <a:pt x="750" y="367"/>
                    </a:lnTo>
                    <a:lnTo>
                      <a:pt x="750" y="334"/>
                    </a:lnTo>
                    <a:lnTo>
                      <a:pt x="783" y="334"/>
                    </a:lnTo>
                    <a:lnTo>
                      <a:pt x="783" y="317"/>
                    </a:lnTo>
                    <a:lnTo>
                      <a:pt x="800" y="317"/>
                    </a:lnTo>
                    <a:lnTo>
                      <a:pt x="800" y="284"/>
                    </a:lnTo>
                    <a:lnTo>
                      <a:pt x="833" y="284"/>
                    </a:lnTo>
                    <a:lnTo>
                      <a:pt x="833" y="250"/>
                    </a:lnTo>
                    <a:lnTo>
                      <a:pt x="867" y="250"/>
                    </a:lnTo>
                    <a:lnTo>
                      <a:pt x="867" y="234"/>
                    </a:lnTo>
                    <a:lnTo>
                      <a:pt x="883" y="234"/>
                    </a:lnTo>
                    <a:lnTo>
                      <a:pt x="883" y="200"/>
                    </a:lnTo>
                    <a:lnTo>
                      <a:pt x="917" y="200"/>
                    </a:lnTo>
                    <a:lnTo>
                      <a:pt x="917" y="167"/>
                    </a:lnTo>
                    <a:lnTo>
                      <a:pt x="950" y="167"/>
                    </a:lnTo>
                    <a:lnTo>
                      <a:pt x="950" y="150"/>
                    </a:lnTo>
                    <a:lnTo>
                      <a:pt x="967" y="150"/>
                    </a:lnTo>
                    <a:lnTo>
                      <a:pt x="967" y="117"/>
                    </a:lnTo>
                    <a:lnTo>
                      <a:pt x="1000" y="117"/>
                    </a:lnTo>
                    <a:lnTo>
                      <a:pt x="1000" y="84"/>
                    </a:lnTo>
                    <a:lnTo>
                      <a:pt x="1033" y="84"/>
                    </a:lnTo>
                    <a:lnTo>
                      <a:pt x="103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4402975" y="1536550"/>
                <a:ext cx="391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34" extrusionOk="0">
                    <a:moveTo>
                      <a:pt x="1400" y="0"/>
                    </a:moveTo>
                    <a:lnTo>
                      <a:pt x="1400" y="34"/>
                    </a:lnTo>
                    <a:lnTo>
                      <a:pt x="1367" y="34"/>
                    </a:lnTo>
                    <a:lnTo>
                      <a:pt x="1367" y="67"/>
                    </a:lnTo>
                    <a:lnTo>
                      <a:pt x="1333" y="67"/>
                    </a:lnTo>
                    <a:lnTo>
                      <a:pt x="1333" y="84"/>
                    </a:lnTo>
                    <a:lnTo>
                      <a:pt x="1317" y="84"/>
                    </a:lnTo>
                    <a:lnTo>
                      <a:pt x="1317" y="117"/>
                    </a:lnTo>
                    <a:lnTo>
                      <a:pt x="1284" y="117"/>
                    </a:lnTo>
                    <a:lnTo>
                      <a:pt x="1284" y="150"/>
                    </a:lnTo>
                    <a:lnTo>
                      <a:pt x="1250" y="150"/>
                    </a:lnTo>
                    <a:lnTo>
                      <a:pt x="1250" y="167"/>
                    </a:lnTo>
                    <a:lnTo>
                      <a:pt x="1234" y="167"/>
                    </a:lnTo>
                    <a:lnTo>
                      <a:pt x="1234" y="200"/>
                    </a:lnTo>
                    <a:lnTo>
                      <a:pt x="1200" y="200"/>
                    </a:lnTo>
                    <a:lnTo>
                      <a:pt x="1200" y="234"/>
                    </a:lnTo>
                    <a:lnTo>
                      <a:pt x="1167" y="234"/>
                    </a:lnTo>
                    <a:lnTo>
                      <a:pt x="1167" y="250"/>
                    </a:lnTo>
                    <a:lnTo>
                      <a:pt x="1150" y="250"/>
                    </a:lnTo>
                    <a:lnTo>
                      <a:pt x="1150" y="284"/>
                    </a:lnTo>
                    <a:lnTo>
                      <a:pt x="1117" y="284"/>
                    </a:lnTo>
                    <a:lnTo>
                      <a:pt x="1117" y="317"/>
                    </a:lnTo>
                    <a:lnTo>
                      <a:pt x="1084" y="317"/>
                    </a:lnTo>
                    <a:lnTo>
                      <a:pt x="1084" y="334"/>
                    </a:lnTo>
                    <a:lnTo>
                      <a:pt x="1067" y="334"/>
                    </a:lnTo>
                    <a:lnTo>
                      <a:pt x="1067" y="367"/>
                    </a:lnTo>
                    <a:lnTo>
                      <a:pt x="1034" y="367"/>
                    </a:lnTo>
                    <a:lnTo>
                      <a:pt x="1034" y="400"/>
                    </a:lnTo>
                    <a:lnTo>
                      <a:pt x="1000" y="400"/>
                    </a:lnTo>
                    <a:lnTo>
                      <a:pt x="1000" y="417"/>
                    </a:lnTo>
                    <a:lnTo>
                      <a:pt x="984" y="417"/>
                    </a:lnTo>
                    <a:lnTo>
                      <a:pt x="984" y="450"/>
                    </a:lnTo>
                    <a:lnTo>
                      <a:pt x="950" y="450"/>
                    </a:lnTo>
                    <a:lnTo>
                      <a:pt x="950" y="484"/>
                    </a:lnTo>
                    <a:lnTo>
                      <a:pt x="917" y="484"/>
                    </a:lnTo>
                    <a:lnTo>
                      <a:pt x="917" y="500"/>
                    </a:lnTo>
                    <a:lnTo>
                      <a:pt x="900" y="500"/>
                    </a:lnTo>
                    <a:lnTo>
                      <a:pt x="900" y="534"/>
                    </a:lnTo>
                    <a:lnTo>
                      <a:pt x="867" y="534"/>
                    </a:lnTo>
                    <a:lnTo>
                      <a:pt x="867" y="567"/>
                    </a:lnTo>
                    <a:lnTo>
                      <a:pt x="834" y="567"/>
                    </a:lnTo>
                    <a:lnTo>
                      <a:pt x="834" y="584"/>
                    </a:lnTo>
                    <a:lnTo>
                      <a:pt x="817" y="584"/>
                    </a:lnTo>
                    <a:lnTo>
                      <a:pt x="817" y="617"/>
                    </a:lnTo>
                    <a:lnTo>
                      <a:pt x="784" y="617"/>
                    </a:lnTo>
                    <a:lnTo>
                      <a:pt x="784" y="650"/>
                    </a:lnTo>
                    <a:lnTo>
                      <a:pt x="750" y="650"/>
                    </a:lnTo>
                    <a:lnTo>
                      <a:pt x="750" y="667"/>
                    </a:lnTo>
                    <a:lnTo>
                      <a:pt x="734" y="667"/>
                    </a:lnTo>
                    <a:lnTo>
                      <a:pt x="734" y="700"/>
                    </a:lnTo>
                    <a:lnTo>
                      <a:pt x="700" y="700"/>
                    </a:lnTo>
                    <a:lnTo>
                      <a:pt x="700" y="734"/>
                    </a:lnTo>
                    <a:lnTo>
                      <a:pt x="667" y="734"/>
                    </a:lnTo>
                    <a:lnTo>
                      <a:pt x="667" y="750"/>
                    </a:lnTo>
                    <a:lnTo>
                      <a:pt x="650" y="750"/>
                    </a:lnTo>
                    <a:lnTo>
                      <a:pt x="650" y="784"/>
                    </a:lnTo>
                    <a:lnTo>
                      <a:pt x="617" y="784"/>
                    </a:lnTo>
                    <a:lnTo>
                      <a:pt x="617" y="834"/>
                    </a:lnTo>
                    <a:lnTo>
                      <a:pt x="650" y="834"/>
                    </a:lnTo>
                    <a:lnTo>
                      <a:pt x="650" y="867"/>
                    </a:lnTo>
                    <a:lnTo>
                      <a:pt x="784" y="867"/>
                    </a:lnTo>
                    <a:lnTo>
                      <a:pt x="784" y="834"/>
                    </a:lnTo>
                    <a:lnTo>
                      <a:pt x="817" y="834"/>
                    </a:lnTo>
                    <a:lnTo>
                      <a:pt x="817" y="817"/>
                    </a:lnTo>
                    <a:lnTo>
                      <a:pt x="834" y="817"/>
                    </a:lnTo>
                    <a:lnTo>
                      <a:pt x="834" y="784"/>
                    </a:lnTo>
                    <a:lnTo>
                      <a:pt x="867" y="784"/>
                    </a:lnTo>
                    <a:lnTo>
                      <a:pt x="867" y="750"/>
                    </a:lnTo>
                    <a:lnTo>
                      <a:pt x="900" y="750"/>
                    </a:lnTo>
                    <a:lnTo>
                      <a:pt x="900" y="734"/>
                    </a:lnTo>
                    <a:lnTo>
                      <a:pt x="917" y="734"/>
                    </a:lnTo>
                    <a:lnTo>
                      <a:pt x="917" y="700"/>
                    </a:lnTo>
                    <a:lnTo>
                      <a:pt x="950" y="700"/>
                    </a:lnTo>
                    <a:lnTo>
                      <a:pt x="950" y="667"/>
                    </a:lnTo>
                    <a:lnTo>
                      <a:pt x="984" y="667"/>
                    </a:lnTo>
                    <a:lnTo>
                      <a:pt x="984" y="650"/>
                    </a:lnTo>
                    <a:lnTo>
                      <a:pt x="1000" y="650"/>
                    </a:lnTo>
                    <a:lnTo>
                      <a:pt x="1000" y="617"/>
                    </a:lnTo>
                    <a:lnTo>
                      <a:pt x="1034" y="617"/>
                    </a:lnTo>
                    <a:lnTo>
                      <a:pt x="1034" y="584"/>
                    </a:lnTo>
                    <a:lnTo>
                      <a:pt x="1067" y="584"/>
                    </a:lnTo>
                    <a:lnTo>
                      <a:pt x="1067" y="567"/>
                    </a:lnTo>
                    <a:lnTo>
                      <a:pt x="1084" y="567"/>
                    </a:lnTo>
                    <a:lnTo>
                      <a:pt x="1084" y="534"/>
                    </a:lnTo>
                    <a:lnTo>
                      <a:pt x="1117" y="534"/>
                    </a:lnTo>
                    <a:lnTo>
                      <a:pt x="1117" y="500"/>
                    </a:lnTo>
                    <a:lnTo>
                      <a:pt x="1150" y="500"/>
                    </a:lnTo>
                    <a:lnTo>
                      <a:pt x="1150" y="484"/>
                    </a:lnTo>
                    <a:lnTo>
                      <a:pt x="1167" y="484"/>
                    </a:lnTo>
                    <a:lnTo>
                      <a:pt x="1167" y="450"/>
                    </a:lnTo>
                    <a:lnTo>
                      <a:pt x="1200" y="450"/>
                    </a:lnTo>
                    <a:lnTo>
                      <a:pt x="1200" y="417"/>
                    </a:lnTo>
                    <a:lnTo>
                      <a:pt x="1234" y="417"/>
                    </a:lnTo>
                    <a:lnTo>
                      <a:pt x="1234" y="400"/>
                    </a:lnTo>
                    <a:lnTo>
                      <a:pt x="1250" y="400"/>
                    </a:lnTo>
                    <a:lnTo>
                      <a:pt x="1250" y="367"/>
                    </a:lnTo>
                    <a:lnTo>
                      <a:pt x="1284" y="367"/>
                    </a:lnTo>
                    <a:lnTo>
                      <a:pt x="1284" y="334"/>
                    </a:lnTo>
                    <a:lnTo>
                      <a:pt x="1317" y="334"/>
                    </a:lnTo>
                    <a:lnTo>
                      <a:pt x="1317" y="317"/>
                    </a:lnTo>
                    <a:lnTo>
                      <a:pt x="1333" y="317"/>
                    </a:lnTo>
                    <a:lnTo>
                      <a:pt x="1333" y="284"/>
                    </a:lnTo>
                    <a:lnTo>
                      <a:pt x="1367" y="284"/>
                    </a:lnTo>
                    <a:lnTo>
                      <a:pt x="1367" y="250"/>
                    </a:lnTo>
                    <a:lnTo>
                      <a:pt x="1400" y="250"/>
                    </a:lnTo>
                    <a:lnTo>
                      <a:pt x="1400" y="234"/>
                    </a:lnTo>
                    <a:lnTo>
                      <a:pt x="1417" y="234"/>
                    </a:lnTo>
                    <a:lnTo>
                      <a:pt x="1417" y="200"/>
                    </a:lnTo>
                    <a:lnTo>
                      <a:pt x="1450" y="200"/>
                    </a:lnTo>
                    <a:lnTo>
                      <a:pt x="1450" y="167"/>
                    </a:lnTo>
                    <a:lnTo>
                      <a:pt x="1483" y="167"/>
                    </a:lnTo>
                    <a:lnTo>
                      <a:pt x="1483" y="150"/>
                    </a:lnTo>
                    <a:lnTo>
                      <a:pt x="1500" y="150"/>
                    </a:lnTo>
                    <a:lnTo>
                      <a:pt x="1500" y="117"/>
                    </a:lnTo>
                    <a:lnTo>
                      <a:pt x="1533" y="117"/>
                    </a:lnTo>
                    <a:lnTo>
                      <a:pt x="1533" y="84"/>
                    </a:lnTo>
                    <a:lnTo>
                      <a:pt x="1567" y="84"/>
                    </a:lnTo>
                    <a:lnTo>
                      <a:pt x="1567" y="34"/>
                    </a:lnTo>
                    <a:lnTo>
                      <a:pt x="1500" y="34"/>
                    </a:lnTo>
                    <a:lnTo>
                      <a:pt x="1500" y="0"/>
                    </a:lnTo>
                    <a:close/>
                    <a:moveTo>
                      <a:pt x="150" y="1250"/>
                    </a:moveTo>
                    <a:lnTo>
                      <a:pt x="150" y="1283"/>
                    </a:lnTo>
                    <a:lnTo>
                      <a:pt x="117" y="1283"/>
                    </a:lnTo>
                    <a:lnTo>
                      <a:pt x="117" y="1317"/>
                    </a:lnTo>
                    <a:lnTo>
                      <a:pt x="84" y="1317"/>
                    </a:lnTo>
                    <a:lnTo>
                      <a:pt x="84" y="1333"/>
                    </a:lnTo>
                    <a:lnTo>
                      <a:pt x="67" y="1333"/>
                    </a:lnTo>
                    <a:lnTo>
                      <a:pt x="67" y="1367"/>
                    </a:lnTo>
                    <a:lnTo>
                      <a:pt x="34" y="1367"/>
                    </a:lnTo>
                    <a:lnTo>
                      <a:pt x="34" y="1400"/>
                    </a:lnTo>
                    <a:lnTo>
                      <a:pt x="0" y="1400"/>
                    </a:lnTo>
                    <a:lnTo>
                      <a:pt x="0" y="1483"/>
                    </a:lnTo>
                    <a:lnTo>
                      <a:pt x="34" y="1483"/>
                    </a:lnTo>
                    <a:lnTo>
                      <a:pt x="34" y="1500"/>
                    </a:lnTo>
                    <a:lnTo>
                      <a:pt x="67" y="1500"/>
                    </a:lnTo>
                    <a:lnTo>
                      <a:pt x="67" y="1533"/>
                    </a:lnTo>
                    <a:lnTo>
                      <a:pt x="117" y="1533"/>
                    </a:lnTo>
                    <a:lnTo>
                      <a:pt x="117" y="1500"/>
                    </a:lnTo>
                    <a:lnTo>
                      <a:pt x="150" y="1500"/>
                    </a:lnTo>
                    <a:lnTo>
                      <a:pt x="150" y="1483"/>
                    </a:lnTo>
                    <a:lnTo>
                      <a:pt x="167" y="1483"/>
                    </a:lnTo>
                    <a:lnTo>
                      <a:pt x="167" y="1450"/>
                    </a:lnTo>
                    <a:lnTo>
                      <a:pt x="200" y="1450"/>
                    </a:lnTo>
                    <a:lnTo>
                      <a:pt x="200" y="1417"/>
                    </a:lnTo>
                    <a:lnTo>
                      <a:pt x="234" y="1417"/>
                    </a:lnTo>
                    <a:lnTo>
                      <a:pt x="234" y="1400"/>
                    </a:lnTo>
                    <a:lnTo>
                      <a:pt x="250" y="1400"/>
                    </a:lnTo>
                    <a:lnTo>
                      <a:pt x="250" y="1367"/>
                    </a:lnTo>
                    <a:lnTo>
                      <a:pt x="284" y="1367"/>
                    </a:lnTo>
                    <a:lnTo>
                      <a:pt x="284" y="1333"/>
                    </a:lnTo>
                    <a:lnTo>
                      <a:pt x="317" y="1333"/>
                    </a:lnTo>
                    <a:lnTo>
                      <a:pt x="317" y="1283"/>
                    </a:lnTo>
                    <a:lnTo>
                      <a:pt x="200" y="1283"/>
                    </a:lnTo>
                    <a:lnTo>
                      <a:pt x="200" y="125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4414225" y="1543625"/>
                <a:ext cx="437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701" extrusionOk="0">
                    <a:moveTo>
                      <a:pt x="1617" y="1"/>
                    </a:moveTo>
                    <a:lnTo>
                      <a:pt x="1617" y="34"/>
                    </a:lnTo>
                    <a:lnTo>
                      <a:pt x="1583" y="34"/>
                    </a:lnTo>
                    <a:lnTo>
                      <a:pt x="1583" y="51"/>
                    </a:lnTo>
                    <a:lnTo>
                      <a:pt x="1550" y="51"/>
                    </a:lnTo>
                    <a:lnTo>
                      <a:pt x="1550" y="84"/>
                    </a:lnTo>
                    <a:lnTo>
                      <a:pt x="1533" y="84"/>
                    </a:lnTo>
                    <a:lnTo>
                      <a:pt x="1533" y="117"/>
                    </a:lnTo>
                    <a:lnTo>
                      <a:pt x="1500" y="117"/>
                    </a:lnTo>
                    <a:lnTo>
                      <a:pt x="1500" y="134"/>
                    </a:lnTo>
                    <a:lnTo>
                      <a:pt x="1467" y="134"/>
                    </a:lnTo>
                    <a:lnTo>
                      <a:pt x="1467" y="167"/>
                    </a:lnTo>
                    <a:lnTo>
                      <a:pt x="1450" y="167"/>
                    </a:lnTo>
                    <a:lnTo>
                      <a:pt x="1450" y="201"/>
                    </a:lnTo>
                    <a:lnTo>
                      <a:pt x="1417" y="201"/>
                    </a:lnTo>
                    <a:lnTo>
                      <a:pt x="1417" y="217"/>
                    </a:lnTo>
                    <a:lnTo>
                      <a:pt x="1383" y="217"/>
                    </a:lnTo>
                    <a:lnTo>
                      <a:pt x="1383" y="251"/>
                    </a:lnTo>
                    <a:lnTo>
                      <a:pt x="1367" y="251"/>
                    </a:lnTo>
                    <a:lnTo>
                      <a:pt x="1367" y="284"/>
                    </a:lnTo>
                    <a:lnTo>
                      <a:pt x="1333" y="284"/>
                    </a:lnTo>
                    <a:lnTo>
                      <a:pt x="1333" y="301"/>
                    </a:lnTo>
                    <a:lnTo>
                      <a:pt x="1300" y="301"/>
                    </a:lnTo>
                    <a:lnTo>
                      <a:pt x="1300" y="334"/>
                    </a:lnTo>
                    <a:lnTo>
                      <a:pt x="1283" y="334"/>
                    </a:lnTo>
                    <a:lnTo>
                      <a:pt x="1283" y="367"/>
                    </a:lnTo>
                    <a:lnTo>
                      <a:pt x="1250" y="367"/>
                    </a:lnTo>
                    <a:lnTo>
                      <a:pt x="1250" y="384"/>
                    </a:lnTo>
                    <a:lnTo>
                      <a:pt x="1217" y="384"/>
                    </a:lnTo>
                    <a:lnTo>
                      <a:pt x="1217" y="417"/>
                    </a:lnTo>
                    <a:lnTo>
                      <a:pt x="1200" y="417"/>
                    </a:lnTo>
                    <a:lnTo>
                      <a:pt x="1200" y="451"/>
                    </a:lnTo>
                    <a:lnTo>
                      <a:pt x="1167" y="451"/>
                    </a:lnTo>
                    <a:lnTo>
                      <a:pt x="1167" y="467"/>
                    </a:lnTo>
                    <a:lnTo>
                      <a:pt x="1133" y="467"/>
                    </a:lnTo>
                    <a:lnTo>
                      <a:pt x="1133" y="501"/>
                    </a:lnTo>
                    <a:lnTo>
                      <a:pt x="1117" y="501"/>
                    </a:lnTo>
                    <a:lnTo>
                      <a:pt x="1117" y="534"/>
                    </a:lnTo>
                    <a:lnTo>
                      <a:pt x="1083" y="534"/>
                    </a:lnTo>
                    <a:lnTo>
                      <a:pt x="1083" y="551"/>
                    </a:lnTo>
                    <a:lnTo>
                      <a:pt x="1050" y="551"/>
                    </a:lnTo>
                    <a:lnTo>
                      <a:pt x="1050" y="584"/>
                    </a:lnTo>
                    <a:lnTo>
                      <a:pt x="1033" y="584"/>
                    </a:lnTo>
                    <a:lnTo>
                      <a:pt x="1033" y="617"/>
                    </a:lnTo>
                    <a:lnTo>
                      <a:pt x="1000" y="617"/>
                    </a:lnTo>
                    <a:lnTo>
                      <a:pt x="1000" y="634"/>
                    </a:lnTo>
                    <a:lnTo>
                      <a:pt x="967" y="634"/>
                    </a:lnTo>
                    <a:lnTo>
                      <a:pt x="967" y="667"/>
                    </a:lnTo>
                    <a:lnTo>
                      <a:pt x="950" y="667"/>
                    </a:lnTo>
                    <a:lnTo>
                      <a:pt x="950" y="701"/>
                    </a:lnTo>
                    <a:lnTo>
                      <a:pt x="1133" y="701"/>
                    </a:lnTo>
                    <a:lnTo>
                      <a:pt x="1133" y="667"/>
                    </a:lnTo>
                    <a:lnTo>
                      <a:pt x="1167" y="667"/>
                    </a:lnTo>
                    <a:lnTo>
                      <a:pt x="1167" y="634"/>
                    </a:lnTo>
                    <a:lnTo>
                      <a:pt x="1200" y="634"/>
                    </a:lnTo>
                    <a:lnTo>
                      <a:pt x="1200" y="617"/>
                    </a:lnTo>
                    <a:lnTo>
                      <a:pt x="1217" y="617"/>
                    </a:lnTo>
                    <a:lnTo>
                      <a:pt x="1217" y="584"/>
                    </a:lnTo>
                    <a:lnTo>
                      <a:pt x="1250" y="584"/>
                    </a:lnTo>
                    <a:lnTo>
                      <a:pt x="1250" y="551"/>
                    </a:lnTo>
                    <a:lnTo>
                      <a:pt x="1283" y="551"/>
                    </a:lnTo>
                    <a:lnTo>
                      <a:pt x="1283" y="534"/>
                    </a:lnTo>
                    <a:lnTo>
                      <a:pt x="1300" y="534"/>
                    </a:lnTo>
                    <a:lnTo>
                      <a:pt x="1300" y="501"/>
                    </a:lnTo>
                    <a:lnTo>
                      <a:pt x="1333" y="501"/>
                    </a:lnTo>
                    <a:lnTo>
                      <a:pt x="1333" y="467"/>
                    </a:lnTo>
                    <a:lnTo>
                      <a:pt x="1367" y="467"/>
                    </a:lnTo>
                    <a:lnTo>
                      <a:pt x="1367" y="451"/>
                    </a:lnTo>
                    <a:lnTo>
                      <a:pt x="1383" y="451"/>
                    </a:lnTo>
                    <a:lnTo>
                      <a:pt x="1383" y="417"/>
                    </a:lnTo>
                    <a:lnTo>
                      <a:pt x="1417" y="417"/>
                    </a:lnTo>
                    <a:lnTo>
                      <a:pt x="1417" y="384"/>
                    </a:lnTo>
                    <a:lnTo>
                      <a:pt x="1450" y="384"/>
                    </a:lnTo>
                    <a:lnTo>
                      <a:pt x="1450" y="367"/>
                    </a:lnTo>
                    <a:lnTo>
                      <a:pt x="1467" y="367"/>
                    </a:lnTo>
                    <a:lnTo>
                      <a:pt x="1467" y="334"/>
                    </a:lnTo>
                    <a:lnTo>
                      <a:pt x="1500" y="334"/>
                    </a:lnTo>
                    <a:lnTo>
                      <a:pt x="1500" y="301"/>
                    </a:lnTo>
                    <a:lnTo>
                      <a:pt x="1533" y="301"/>
                    </a:lnTo>
                    <a:lnTo>
                      <a:pt x="1533" y="284"/>
                    </a:lnTo>
                    <a:lnTo>
                      <a:pt x="1550" y="284"/>
                    </a:lnTo>
                    <a:lnTo>
                      <a:pt x="1550" y="251"/>
                    </a:lnTo>
                    <a:lnTo>
                      <a:pt x="1583" y="251"/>
                    </a:lnTo>
                    <a:lnTo>
                      <a:pt x="1583" y="217"/>
                    </a:lnTo>
                    <a:lnTo>
                      <a:pt x="1617" y="217"/>
                    </a:lnTo>
                    <a:lnTo>
                      <a:pt x="1617" y="201"/>
                    </a:lnTo>
                    <a:lnTo>
                      <a:pt x="1633" y="201"/>
                    </a:lnTo>
                    <a:lnTo>
                      <a:pt x="1633" y="167"/>
                    </a:lnTo>
                    <a:lnTo>
                      <a:pt x="1667" y="167"/>
                    </a:lnTo>
                    <a:lnTo>
                      <a:pt x="1667" y="134"/>
                    </a:lnTo>
                    <a:lnTo>
                      <a:pt x="1700" y="134"/>
                    </a:lnTo>
                    <a:lnTo>
                      <a:pt x="1700" y="117"/>
                    </a:lnTo>
                    <a:lnTo>
                      <a:pt x="1717" y="117"/>
                    </a:lnTo>
                    <a:lnTo>
                      <a:pt x="1717" y="84"/>
                    </a:lnTo>
                    <a:lnTo>
                      <a:pt x="1750" y="84"/>
                    </a:lnTo>
                    <a:lnTo>
                      <a:pt x="1750" y="34"/>
                    </a:lnTo>
                    <a:lnTo>
                      <a:pt x="1717" y="34"/>
                    </a:lnTo>
                    <a:lnTo>
                      <a:pt x="1717" y="1"/>
                    </a:lnTo>
                    <a:close/>
                    <a:moveTo>
                      <a:pt x="500" y="1117"/>
                    </a:moveTo>
                    <a:lnTo>
                      <a:pt x="500" y="1134"/>
                    </a:lnTo>
                    <a:lnTo>
                      <a:pt x="467" y="1134"/>
                    </a:lnTo>
                    <a:lnTo>
                      <a:pt x="467" y="1167"/>
                    </a:lnTo>
                    <a:lnTo>
                      <a:pt x="450" y="1167"/>
                    </a:lnTo>
                    <a:lnTo>
                      <a:pt x="450" y="1200"/>
                    </a:lnTo>
                    <a:lnTo>
                      <a:pt x="417" y="1200"/>
                    </a:lnTo>
                    <a:lnTo>
                      <a:pt x="417" y="1217"/>
                    </a:lnTo>
                    <a:lnTo>
                      <a:pt x="384" y="1217"/>
                    </a:lnTo>
                    <a:lnTo>
                      <a:pt x="384" y="1250"/>
                    </a:lnTo>
                    <a:lnTo>
                      <a:pt x="367" y="1250"/>
                    </a:lnTo>
                    <a:lnTo>
                      <a:pt x="367" y="1284"/>
                    </a:lnTo>
                    <a:lnTo>
                      <a:pt x="334" y="1284"/>
                    </a:lnTo>
                    <a:lnTo>
                      <a:pt x="334" y="1300"/>
                    </a:lnTo>
                    <a:lnTo>
                      <a:pt x="300" y="1300"/>
                    </a:lnTo>
                    <a:lnTo>
                      <a:pt x="300" y="1334"/>
                    </a:lnTo>
                    <a:lnTo>
                      <a:pt x="284" y="1334"/>
                    </a:lnTo>
                    <a:lnTo>
                      <a:pt x="284" y="1367"/>
                    </a:lnTo>
                    <a:lnTo>
                      <a:pt x="250" y="1367"/>
                    </a:lnTo>
                    <a:lnTo>
                      <a:pt x="250" y="1384"/>
                    </a:lnTo>
                    <a:lnTo>
                      <a:pt x="217" y="1384"/>
                    </a:lnTo>
                    <a:lnTo>
                      <a:pt x="217" y="1417"/>
                    </a:lnTo>
                    <a:lnTo>
                      <a:pt x="200" y="1417"/>
                    </a:lnTo>
                    <a:lnTo>
                      <a:pt x="200" y="1450"/>
                    </a:lnTo>
                    <a:lnTo>
                      <a:pt x="167" y="1450"/>
                    </a:lnTo>
                    <a:lnTo>
                      <a:pt x="167" y="1467"/>
                    </a:lnTo>
                    <a:lnTo>
                      <a:pt x="134" y="1467"/>
                    </a:lnTo>
                    <a:lnTo>
                      <a:pt x="134" y="1500"/>
                    </a:lnTo>
                    <a:lnTo>
                      <a:pt x="117" y="1500"/>
                    </a:lnTo>
                    <a:lnTo>
                      <a:pt x="117" y="1534"/>
                    </a:lnTo>
                    <a:lnTo>
                      <a:pt x="84" y="1534"/>
                    </a:lnTo>
                    <a:lnTo>
                      <a:pt x="84" y="1550"/>
                    </a:lnTo>
                    <a:lnTo>
                      <a:pt x="50" y="1550"/>
                    </a:lnTo>
                    <a:lnTo>
                      <a:pt x="50" y="1584"/>
                    </a:lnTo>
                    <a:lnTo>
                      <a:pt x="34" y="1584"/>
                    </a:lnTo>
                    <a:lnTo>
                      <a:pt x="34" y="1617"/>
                    </a:lnTo>
                    <a:lnTo>
                      <a:pt x="0" y="1617"/>
                    </a:lnTo>
                    <a:lnTo>
                      <a:pt x="0" y="1634"/>
                    </a:lnTo>
                    <a:lnTo>
                      <a:pt x="34" y="1634"/>
                    </a:lnTo>
                    <a:lnTo>
                      <a:pt x="34" y="1667"/>
                    </a:lnTo>
                    <a:lnTo>
                      <a:pt x="50" y="1667"/>
                    </a:lnTo>
                    <a:lnTo>
                      <a:pt x="50" y="1700"/>
                    </a:lnTo>
                    <a:lnTo>
                      <a:pt x="134" y="1700"/>
                    </a:lnTo>
                    <a:lnTo>
                      <a:pt x="134" y="1667"/>
                    </a:lnTo>
                    <a:lnTo>
                      <a:pt x="167" y="1667"/>
                    </a:lnTo>
                    <a:lnTo>
                      <a:pt x="167" y="1634"/>
                    </a:lnTo>
                    <a:lnTo>
                      <a:pt x="200" y="1634"/>
                    </a:lnTo>
                    <a:lnTo>
                      <a:pt x="200" y="1617"/>
                    </a:lnTo>
                    <a:lnTo>
                      <a:pt x="217" y="1617"/>
                    </a:lnTo>
                    <a:lnTo>
                      <a:pt x="217" y="1584"/>
                    </a:lnTo>
                    <a:lnTo>
                      <a:pt x="250" y="1584"/>
                    </a:lnTo>
                    <a:lnTo>
                      <a:pt x="250" y="1550"/>
                    </a:lnTo>
                    <a:lnTo>
                      <a:pt x="284" y="1550"/>
                    </a:lnTo>
                    <a:lnTo>
                      <a:pt x="284" y="1534"/>
                    </a:lnTo>
                    <a:lnTo>
                      <a:pt x="300" y="1534"/>
                    </a:lnTo>
                    <a:lnTo>
                      <a:pt x="300" y="1500"/>
                    </a:lnTo>
                    <a:lnTo>
                      <a:pt x="334" y="1500"/>
                    </a:lnTo>
                    <a:lnTo>
                      <a:pt x="334" y="1467"/>
                    </a:lnTo>
                    <a:lnTo>
                      <a:pt x="367" y="1467"/>
                    </a:lnTo>
                    <a:lnTo>
                      <a:pt x="367" y="1450"/>
                    </a:lnTo>
                    <a:lnTo>
                      <a:pt x="384" y="1450"/>
                    </a:lnTo>
                    <a:lnTo>
                      <a:pt x="384" y="1417"/>
                    </a:lnTo>
                    <a:lnTo>
                      <a:pt x="417" y="1417"/>
                    </a:lnTo>
                    <a:lnTo>
                      <a:pt x="417" y="1384"/>
                    </a:lnTo>
                    <a:lnTo>
                      <a:pt x="450" y="1384"/>
                    </a:lnTo>
                    <a:lnTo>
                      <a:pt x="450" y="1367"/>
                    </a:lnTo>
                    <a:lnTo>
                      <a:pt x="467" y="1367"/>
                    </a:lnTo>
                    <a:lnTo>
                      <a:pt x="467" y="1334"/>
                    </a:lnTo>
                    <a:lnTo>
                      <a:pt x="500" y="1334"/>
                    </a:lnTo>
                    <a:lnTo>
                      <a:pt x="500" y="1300"/>
                    </a:lnTo>
                    <a:lnTo>
                      <a:pt x="534" y="1300"/>
                    </a:lnTo>
                    <a:lnTo>
                      <a:pt x="534" y="1284"/>
                    </a:lnTo>
                    <a:lnTo>
                      <a:pt x="550" y="1284"/>
                    </a:lnTo>
                    <a:lnTo>
                      <a:pt x="550" y="1250"/>
                    </a:lnTo>
                    <a:lnTo>
                      <a:pt x="584" y="1250"/>
                    </a:lnTo>
                    <a:lnTo>
                      <a:pt x="584" y="1217"/>
                    </a:lnTo>
                    <a:lnTo>
                      <a:pt x="617" y="1217"/>
                    </a:lnTo>
                    <a:lnTo>
                      <a:pt x="617" y="1200"/>
                    </a:lnTo>
                    <a:lnTo>
                      <a:pt x="634" y="1200"/>
                    </a:lnTo>
                    <a:lnTo>
                      <a:pt x="634" y="1167"/>
                    </a:lnTo>
                    <a:lnTo>
                      <a:pt x="667" y="1167"/>
                    </a:lnTo>
                    <a:lnTo>
                      <a:pt x="667" y="1134"/>
                    </a:lnTo>
                    <a:lnTo>
                      <a:pt x="634" y="1134"/>
                    </a:lnTo>
                    <a:lnTo>
                      <a:pt x="634" y="111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4277575" y="1504050"/>
                <a:ext cx="587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2367" extrusionOk="0">
                    <a:moveTo>
                      <a:pt x="2267" y="1"/>
                    </a:moveTo>
                    <a:lnTo>
                      <a:pt x="2267" y="34"/>
                    </a:lnTo>
                    <a:lnTo>
                      <a:pt x="2250" y="34"/>
                    </a:lnTo>
                    <a:lnTo>
                      <a:pt x="2250" y="51"/>
                    </a:lnTo>
                    <a:lnTo>
                      <a:pt x="2217" y="51"/>
                    </a:lnTo>
                    <a:lnTo>
                      <a:pt x="2217" y="84"/>
                    </a:lnTo>
                    <a:lnTo>
                      <a:pt x="2184" y="84"/>
                    </a:lnTo>
                    <a:lnTo>
                      <a:pt x="2184" y="117"/>
                    </a:lnTo>
                    <a:lnTo>
                      <a:pt x="2167" y="117"/>
                    </a:lnTo>
                    <a:lnTo>
                      <a:pt x="2167" y="134"/>
                    </a:lnTo>
                    <a:lnTo>
                      <a:pt x="2134" y="134"/>
                    </a:lnTo>
                    <a:lnTo>
                      <a:pt x="2134" y="167"/>
                    </a:lnTo>
                    <a:lnTo>
                      <a:pt x="2100" y="167"/>
                    </a:lnTo>
                    <a:lnTo>
                      <a:pt x="2100" y="201"/>
                    </a:lnTo>
                    <a:lnTo>
                      <a:pt x="2084" y="201"/>
                    </a:lnTo>
                    <a:lnTo>
                      <a:pt x="2084" y="217"/>
                    </a:lnTo>
                    <a:lnTo>
                      <a:pt x="2050" y="217"/>
                    </a:lnTo>
                    <a:lnTo>
                      <a:pt x="2050" y="251"/>
                    </a:lnTo>
                    <a:lnTo>
                      <a:pt x="2017" y="251"/>
                    </a:lnTo>
                    <a:lnTo>
                      <a:pt x="2017" y="284"/>
                    </a:lnTo>
                    <a:lnTo>
                      <a:pt x="2001" y="284"/>
                    </a:lnTo>
                    <a:lnTo>
                      <a:pt x="2001" y="301"/>
                    </a:lnTo>
                    <a:lnTo>
                      <a:pt x="1967" y="301"/>
                    </a:lnTo>
                    <a:lnTo>
                      <a:pt x="1967" y="334"/>
                    </a:lnTo>
                    <a:lnTo>
                      <a:pt x="1934" y="334"/>
                    </a:lnTo>
                    <a:lnTo>
                      <a:pt x="1934" y="367"/>
                    </a:lnTo>
                    <a:lnTo>
                      <a:pt x="1917" y="367"/>
                    </a:lnTo>
                    <a:lnTo>
                      <a:pt x="1917" y="384"/>
                    </a:lnTo>
                    <a:lnTo>
                      <a:pt x="1884" y="384"/>
                    </a:lnTo>
                    <a:lnTo>
                      <a:pt x="1884" y="417"/>
                    </a:lnTo>
                    <a:lnTo>
                      <a:pt x="1851" y="417"/>
                    </a:lnTo>
                    <a:lnTo>
                      <a:pt x="1851" y="451"/>
                    </a:lnTo>
                    <a:lnTo>
                      <a:pt x="1834" y="451"/>
                    </a:lnTo>
                    <a:lnTo>
                      <a:pt x="1834" y="467"/>
                    </a:lnTo>
                    <a:lnTo>
                      <a:pt x="1801" y="467"/>
                    </a:lnTo>
                    <a:lnTo>
                      <a:pt x="1801" y="501"/>
                    </a:lnTo>
                    <a:lnTo>
                      <a:pt x="1767" y="501"/>
                    </a:lnTo>
                    <a:lnTo>
                      <a:pt x="1767" y="534"/>
                    </a:lnTo>
                    <a:lnTo>
                      <a:pt x="1751" y="534"/>
                    </a:lnTo>
                    <a:lnTo>
                      <a:pt x="1751" y="551"/>
                    </a:lnTo>
                    <a:lnTo>
                      <a:pt x="1717" y="551"/>
                    </a:lnTo>
                    <a:lnTo>
                      <a:pt x="1717" y="584"/>
                    </a:lnTo>
                    <a:lnTo>
                      <a:pt x="1684" y="584"/>
                    </a:lnTo>
                    <a:lnTo>
                      <a:pt x="1684" y="617"/>
                    </a:lnTo>
                    <a:lnTo>
                      <a:pt x="1667" y="617"/>
                    </a:lnTo>
                    <a:lnTo>
                      <a:pt x="1667" y="634"/>
                    </a:lnTo>
                    <a:lnTo>
                      <a:pt x="1634" y="634"/>
                    </a:lnTo>
                    <a:lnTo>
                      <a:pt x="1634" y="667"/>
                    </a:lnTo>
                    <a:lnTo>
                      <a:pt x="1601" y="667"/>
                    </a:lnTo>
                    <a:lnTo>
                      <a:pt x="1601" y="701"/>
                    </a:lnTo>
                    <a:lnTo>
                      <a:pt x="1584" y="701"/>
                    </a:lnTo>
                    <a:lnTo>
                      <a:pt x="1584" y="717"/>
                    </a:lnTo>
                    <a:lnTo>
                      <a:pt x="1551" y="717"/>
                    </a:lnTo>
                    <a:lnTo>
                      <a:pt x="1551" y="751"/>
                    </a:lnTo>
                    <a:lnTo>
                      <a:pt x="1517" y="751"/>
                    </a:lnTo>
                    <a:lnTo>
                      <a:pt x="1517" y="784"/>
                    </a:lnTo>
                    <a:lnTo>
                      <a:pt x="1501" y="784"/>
                    </a:lnTo>
                    <a:lnTo>
                      <a:pt x="1501" y="801"/>
                    </a:lnTo>
                    <a:lnTo>
                      <a:pt x="1467" y="801"/>
                    </a:lnTo>
                    <a:lnTo>
                      <a:pt x="1467" y="834"/>
                    </a:lnTo>
                    <a:lnTo>
                      <a:pt x="1434" y="834"/>
                    </a:lnTo>
                    <a:lnTo>
                      <a:pt x="1434" y="867"/>
                    </a:lnTo>
                    <a:lnTo>
                      <a:pt x="1417" y="867"/>
                    </a:lnTo>
                    <a:lnTo>
                      <a:pt x="1417" y="884"/>
                    </a:lnTo>
                    <a:lnTo>
                      <a:pt x="1384" y="884"/>
                    </a:lnTo>
                    <a:lnTo>
                      <a:pt x="1384" y="917"/>
                    </a:lnTo>
                    <a:lnTo>
                      <a:pt x="1351" y="917"/>
                    </a:lnTo>
                    <a:lnTo>
                      <a:pt x="1351" y="951"/>
                    </a:lnTo>
                    <a:lnTo>
                      <a:pt x="1334" y="951"/>
                    </a:lnTo>
                    <a:lnTo>
                      <a:pt x="1334" y="967"/>
                    </a:lnTo>
                    <a:lnTo>
                      <a:pt x="1301" y="967"/>
                    </a:lnTo>
                    <a:lnTo>
                      <a:pt x="1301" y="1001"/>
                    </a:lnTo>
                    <a:lnTo>
                      <a:pt x="1267" y="1001"/>
                    </a:lnTo>
                    <a:lnTo>
                      <a:pt x="1267" y="1034"/>
                    </a:lnTo>
                    <a:lnTo>
                      <a:pt x="1251" y="1034"/>
                    </a:lnTo>
                    <a:lnTo>
                      <a:pt x="1251" y="1051"/>
                    </a:lnTo>
                    <a:lnTo>
                      <a:pt x="1217" y="1051"/>
                    </a:lnTo>
                    <a:lnTo>
                      <a:pt x="1217" y="1084"/>
                    </a:lnTo>
                    <a:lnTo>
                      <a:pt x="1184" y="1084"/>
                    </a:lnTo>
                    <a:lnTo>
                      <a:pt x="1184" y="1117"/>
                    </a:lnTo>
                    <a:lnTo>
                      <a:pt x="1167" y="1117"/>
                    </a:lnTo>
                    <a:lnTo>
                      <a:pt x="1167" y="1134"/>
                    </a:lnTo>
                    <a:lnTo>
                      <a:pt x="1134" y="1134"/>
                    </a:lnTo>
                    <a:lnTo>
                      <a:pt x="1134" y="1167"/>
                    </a:lnTo>
                    <a:lnTo>
                      <a:pt x="1101" y="1167"/>
                    </a:lnTo>
                    <a:lnTo>
                      <a:pt x="1101" y="1200"/>
                    </a:lnTo>
                    <a:lnTo>
                      <a:pt x="1084" y="1200"/>
                    </a:lnTo>
                    <a:lnTo>
                      <a:pt x="1084" y="1217"/>
                    </a:lnTo>
                    <a:lnTo>
                      <a:pt x="1051" y="1217"/>
                    </a:lnTo>
                    <a:lnTo>
                      <a:pt x="1051" y="1250"/>
                    </a:lnTo>
                    <a:lnTo>
                      <a:pt x="1017" y="1250"/>
                    </a:lnTo>
                    <a:lnTo>
                      <a:pt x="1017" y="1284"/>
                    </a:lnTo>
                    <a:lnTo>
                      <a:pt x="1001" y="1284"/>
                    </a:lnTo>
                    <a:lnTo>
                      <a:pt x="1001" y="1300"/>
                    </a:lnTo>
                    <a:lnTo>
                      <a:pt x="967" y="1300"/>
                    </a:lnTo>
                    <a:lnTo>
                      <a:pt x="967" y="1334"/>
                    </a:lnTo>
                    <a:lnTo>
                      <a:pt x="934" y="1334"/>
                    </a:lnTo>
                    <a:lnTo>
                      <a:pt x="934" y="1367"/>
                    </a:lnTo>
                    <a:lnTo>
                      <a:pt x="917" y="1367"/>
                    </a:lnTo>
                    <a:lnTo>
                      <a:pt x="917" y="1384"/>
                    </a:lnTo>
                    <a:lnTo>
                      <a:pt x="884" y="1384"/>
                    </a:lnTo>
                    <a:lnTo>
                      <a:pt x="884" y="1417"/>
                    </a:lnTo>
                    <a:lnTo>
                      <a:pt x="851" y="1417"/>
                    </a:lnTo>
                    <a:lnTo>
                      <a:pt x="851" y="1450"/>
                    </a:lnTo>
                    <a:lnTo>
                      <a:pt x="834" y="1450"/>
                    </a:lnTo>
                    <a:lnTo>
                      <a:pt x="834" y="1467"/>
                    </a:lnTo>
                    <a:lnTo>
                      <a:pt x="801" y="1467"/>
                    </a:lnTo>
                    <a:lnTo>
                      <a:pt x="801" y="1500"/>
                    </a:lnTo>
                    <a:lnTo>
                      <a:pt x="767" y="1500"/>
                    </a:lnTo>
                    <a:lnTo>
                      <a:pt x="767" y="1534"/>
                    </a:lnTo>
                    <a:lnTo>
                      <a:pt x="751" y="1534"/>
                    </a:lnTo>
                    <a:lnTo>
                      <a:pt x="751" y="1550"/>
                    </a:lnTo>
                    <a:lnTo>
                      <a:pt x="717" y="1550"/>
                    </a:lnTo>
                    <a:lnTo>
                      <a:pt x="717" y="1584"/>
                    </a:lnTo>
                    <a:lnTo>
                      <a:pt x="684" y="1584"/>
                    </a:lnTo>
                    <a:lnTo>
                      <a:pt x="684" y="1617"/>
                    </a:lnTo>
                    <a:lnTo>
                      <a:pt x="667" y="1617"/>
                    </a:lnTo>
                    <a:lnTo>
                      <a:pt x="667" y="1667"/>
                    </a:lnTo>
                    <a:lnTo>
                      <a:pt x="767" y="1667"/>
                    </a:lnTo>
                    <a:lnTo>
                      <a:pt x="767" y="1634"/>
                    </a:lnTo>
                    <a:lnTo>
                      <a:pt x="801" y="1634"/>
                    </a:lnTo>
                    <a:lnTo>
                      <a:pt x="801" y="1617"/>
                    </a:lnTo>
                    <a:lnTo>
                      <a:pt x="834" y="1617"/>
                    </a:lnTo>
                    <a:lnTo>
                      <a:pt x="834" y="1584"/>
                    </a:lnTo>
                    <a:lnTo>
                      <a:pt x="851" y="1584"/>
                    </a:lnTo>
                    <a:lnTo>
                      <a:pt x="851" y="1550"/>
                    </a:lnTo>
                    <a:lnTo>
                      <a:pt x="884" y="1550"/>
                    </a:lnTo>
                    <a:lnTo>
                      <a:pt x="884" y="1534"/>
                    </a:lnTo>
                    <a:lnTo>
                      <a:pt x="917" y="1534"/>
                    </a:lnTo>
                    <a:lnTo>
                      <a:pt x="917" y="1500"/>
                    </a:lnTo>
                    <a:lnTo>
                      <a:pt x="934" y="1500"/>
                    </a:lnTo>
                    <a:lnTo>
                      <a:pt x="934" y="1467"/>
                    </a:lnTo>
                    <a:lnTo>
                      <a:pt x="967" y="1467"/>
                    </a:lnTo>
                    <a:lnTo>
                      <a:pt x="967" y="1450"/>
                    </a:lnTo>
                    <a:lnTo>
                      <a:pt x="1001" y="1450"/>
                    </a:lnTo>
                    <a:lnTo>
                      <a:pt x="1001" y="1417"/>
                    </a:lnTo>
                    <a:lnTo>
                      <a:pt x="1017" y="1417"/>
                    </a:lnTo>
                    <a:lnTo>
                      <a:pt x="1017" y="1384"/>
                    </a:lnTo>
                    <a:lnTo>
                      <a:pt x="1051" y="1384"/>
                    </a:lnTo>
                    <a:lnTo>
                      <a:pt x="1051" y="1367"/>
                    </a:lnTo>
                    <a:lnTo>
                      <a:pt x="1084" y="1367"/>
                    </a:lnTo>
                    <a:lnTo>
                      <a:pt x="1084" y="1334"/>
                    </a:lnTo>
                    <a:lnTo>
                      <a:pt x="1101" y="1334"/>
                    </a:lnTo>
                    <a:lnTo>
                      <a:pt x="1101" y="1300"/>
                    </a:lnTo>
                    <a:lnTo>
                      <a:pt x="1134" y="1300"/>
                    </a:lnTo>
                    <a:lnTo>
                      <a:pt x="1134" y="1284"/>
                    </a:lnTo>
                    <a:lnTo>
                      <a:pt x="1167" y="1284"/>
                    </a:lnTo>
                    <a:lnTo>
                      <a:pt x="1167" y="1250"/>
                    </a:lnTo>
                    <a:lnTo>
                      <a:pt x="1184" y="1250"/>
                    </a:lnTo>
                    <a:lnTo>
                      <a:pt x="1184" y="1217"/>
                    </a:lnTo>
                    <a:lnTo>
                      <a:pt x="1217" y="1217"/>
                    </a:lnTo>
                    <a:lnTo>
                      <a:pt x="1217" y="1200"/>
                    </a:lnTo>
                    <a:lnTo>
                      <a:pt x="1251" y="1200"/>
                    </a:lnTo>
                    <a:lnTo>
                      <a:pt x="1251" y="1167"/>
                    </a:lnTo>
                    <a:lnTo>
                      <a:pt x="1267" y="1167"/>
                    </a:lnTo>
                    <a:lnTo>
                      <a:pt x="1267" y="1134"/>
                    </a:lnTo>
                    <a:lnTo>
                      <a:pt x="1301" y="1134"/>
                    </a:lnTo>
                    <a:lnTo>
                      <a:pt x="1301" y="1117"/>
                    </a:lnTo>
                    <a:lnTo>
                      <a:pt x="1334" y="1117"/>
                    </a:lnTo>
                    <a:lnTo>
                      <a:pt x="1334" y="1084"/>
                    </a:lnTo>
                    <a:lnTo>
                      <a:pt x="1351" y="1084"/>
                    </a:lnTo>
                    <a:lnTo>
                      <a:pt x="1351" y="1051"/>
                    </a:lnTo>
                    <a:lnTo>
                      <a:pt x="1384" y="1051"/>
                    </a:lnTo>
                    <a:lnTo>
                      <a:pt x="1384" y="1034"/>
                    </a:lnTo>
                    <a:lnTo>
                      <a:pt x="1417" y="1034"/>
                    </a:lnTo>
                    <a:lnTo>
                      <a:pt x="1417" y="1001"/>
                    </a:lnTo>
                    <a:lnTo>
                      <a:pt x="1434" y="1001"/>
                    </a:lnTo>
                    <a:lnTo>
                      <a:pt x="1434" y="967"/>
                    </a:lnTo>
                    <a:lnTo>
                      <a:pt x="1467" y="967"/>
                    </a:lnTo>
                    <a:lnTo>
                      <a:pt x="1467" y="951"/>
                    </a:lnTo>
                    <a:lnTo>
                      <a:pt x="1501" y="951"/>
                    </a:lnTo>
                    <a:lnTo>
                      <a:pt x="1501" y="917"/>
                    </a:lnTo>
                    <a:lnTo>
                      <a:pt x="1517" y="917"/>
                    </a:lnTo>
                    <a:lnTo>
                      <a:pt x="1517" y="884"/>
                    </a:lnTo>
                    <a:lnTo>
                      <a:pt x="1551" y="884"/>
                    </a:lnTo>
                    <a:lnTo>
                      <a:pt x="1551" y="867"/>
                    </a:lnTo>
                    <a:lnTo>
                      <a:pt x="1584" y="867"/>
                    </a:lnTo>
                    <a:lnTo>
                      <a:pt x="1584" y="834"/>
                    </a:lnTo>
                    <a:lnTo>
                      <a:pt x="1601" y="834"/>
                    </a:lnTo>
                    <a:lnTo>
                      <a:pt x="1601" y="801"/>
                    </a:lnTo>
                    <a:lnTo>
                      <a:pt x="1634" y="801"/>
                    </a:lnTo>
                    <a:lnTo>
                      <a:pt x="1634" y="784"/>
                    </a:lnTo>
                    <a:lnTo>
                      <a:pt x="1667" y="784"/>
                    </a:lnTo>
                    <a:lnTo>
                      <a:pt x="1667" y="751"/>
                    </a:lnTo>
                    <a:lnTo>
                      <a:pt x="1684" y="751"/>
                    </a:lnTo>
                    <a:lnTo>
                      <a:pt x="1684" y="717"/>
                    </a:lnTo>
                    <a:lnTo>
                      <a:pt x="1717" y="717"/>
                    </a:lnTo>
                    <a:lnTo>
                      <a:pt x="1717" y="701"/>
                    </a:lnTo>
                    <a:lnTo>
                      <a:pt x="1751" y="701"/>
                    </a:lnTo>
                    <a:lnTo>
                      <a:pt x="1751" y="667"/>
                    </a:lnTo>
                    <a:lnTo>
                      <a:pt x="1767" y="667"/>
                    </a:lnTo>
                    <a:lnTo>
                      <a:pt x="1767" y="634"/>
                    </a:lnTo>
                    <a:lnTo>
                      <a:pt x="1801" y="634"/>
                    </a:lnTo>
                    <a:lnTo>
                      <a:pt x="1801" y="617"/>
                    </a:lnTo>
                    <a:lnTo>
                      <a:pt x="1834" y="617"/>
                    </a:lnTo>
                    <a:lnTo>
                      <a:pt x="1834" y="584"/>
                    </a:lnTo>
                    <a:lnTo>
                      <a:pt x="1851" y="584"/>
                    </a:lnTo>
                    <a:lnTo>
                      <a:pt x="1851" y="551"/>
                    </a:lnTo>
                    <a:lnTo>
                      <a:pt x="1884" y="551"/>
                    </a:lnTo>
                    <a:lnTo>
                      <a:pt x="1884" y="534"/>
                    </a:lnTo>
                    <a:lnTo>
                      <a:pt x="1917" y="534"/>
                    </a:lnTo>
                    <a:lnTo>
                      <a:pt x="1917" y="501"/>
                    </a:lnTo>
                    <a:lnTo>
                      <a:pt x="1934" y="501"/>
                    </a:lnTo>
                    <a:lnTo>
                      <a:pt x="1934" y="467"/>
                    </a:lnTo>
                    <a:lnTo>
                      <a:pt x="1967" y="467"/>
                    </a:lnTo>
                    <a:lnTo>
                      <a:pt x="1967" y="451"/>
                    </a:lnTo>
                    <a:lnTo>
                      <a:pt x="2001" y="451"/>
                    </a:lnTo>
                    <a:lnTo>
                      <a:pt x="2001" y="417"/>
                    </a:lnTo>
                    <a:lnTo>
                      <a:pt x="2017" y="417"/>
                    </a:lnTo>
                    <a:lnTo>
                      <a:pt x="2017" y="384"/>
                    </a:lnTo>
                    <a:lnTo>
                      <a:pt x="2050" y="384"/>
                    </a:lnTo>
                    <a:lnTo>
                      <a:pt x="2050" y="367"/>
                    </a:lnTo>
                    <a:lnTo>
                      <a:pt x="2084" y="367"/>
                    </a:lnTo>
                    <a:lnTo>
                      <a:pt x="2084" y="334"/>
                    </a:lnTo>
                    <a:lnTo>
                      <a:pt x="2100" y="334"/>
                    </a:lnTo>
                    <a:lnTo>
                      <a:pt x="2100" y="301"/>
                    </a:lnTo>
                    <a:lnTo>
                      <a:pt x="2134" y="301"/>
                    </a:lnTo>
                    <a:lnTo>
                      <a:pt x="2134" y="284"/>
                    </a:lnTo>
                    <a:lnTo>
                      <a:pt x="2167" y="284"/>
                    </a:lnTo>
                    <a:lnTo>
                      <a:pt x="2167" y="251"/>
                    </a:lnTo>
                    <a:lnTo>
                      <a:pt x="2184" y="251"/>
                    </a:lnTo>
                    <a:lnTo>
                      <a:pt x="2184" y="217"/>
                    </a:lnTo>
                    <a:lnTo>
                      <a:pt x="2217" y="217"/>
                    </a:lnTo>
                    <a:lnTo>
                      <a:pt x="2217" y="201"/>
                    </a:lnTo>
                    <a:lnTo>
                      <a:pt x="2250" y="201"/>
                    </a:lnTo>
                    <a:lnTo>
                      <a:pt x="2250" y="167"/>
                    </a:lnTo>
                    <a:lnTo>
                      <a:pt x="2267" y="167"/>
                    </a:lnTo>
                    <a:lnTo>
                      <a:pt x="2267" y="134"/>
                    </a:lnTo>
                    <a:lnTo>
                      <a:pt x="2300" y="134"/>
                    </a:lnTo>
                    <a:lnTo>
                      <a:pt x="2300" y="117"/>
                    </a:lnTo>
                    <a:lnTo>
                      <a:pt x="2334" y="117"/>
                    </a:lnTo>
                    <a:lnTo>
                      <a:pt x="2334" y="84"/>
                    </a:lnTo>
                    <a:lnTo>
                      <a:pt x="2350" y="84"/>
                    </a:lnTo>
                    <a:lnTo>
                      <a:pt x="2350" y="34"/>
                    </a:lnTo>
                    <a:lnTo>
                      <a:pt x="2334" y="34"/>
                    </a:lnTo>
                    <a:lnTo>
                      <a:pt x="2334" y="1"/>
                    </a:lnTo>
                    <a:close/>
                    <a:moveTo>
                      <a:pt x="101" y="2167"/>
                    </a:moveTo>
                    <a:lnTo>
                      <a:pt x="101" y="2200"/>
                    </a:lnTo>
                    <a:lnTo>
                      <a:pt x="84" y="2200"/>
                    </a:lnTo>
                    <a:lnTo>
                      <a:pt x="84" y="2217"/>
                    </a:lnTo>
                    <a:lnTo>
                      <a:pt x="51" y="2217"/>
                    </a:lnTo>
                    <a:lnTo>
                      <a:pt x="51" y="2250"/>
                    </a:lnTo>
                    <a:lnTo>
                      <a:pt x="18" y="2250"/>
                    </a:lnTo>
                    <a:lnTo>
                      <a:pt x="18" y="2284"/>
                    </a:lnTo>
                    <a:lnTo>
                      <a:pt x="1" y="2284"/>
                    </a:lnTo>
                    <a:lnTo>
                      <a:pt x="1" y="2334"/>
                    </a:lnTo>
                    <a:lnTo>
                      <a:pt x="18" y="2334"/>
                    </a:lnTo>
                    <a:lnTo>
                      <a:pt x="18" y="2367"/>
                    </a:lnTo>
                    <a:lnTo>
                      <a:pt x="84" y="2367"/>
                    </a:lnTo>
                    <a:lnTo>
                      <a:pt x="84" y="2334"/>
                    </a:lnTo>
                    <a:lnTo>
                      <a:pt x="101" y="2334"/>
                    </a:lnTo>
                    <a:lnTo>
                      <a:pt x="101" y="2300"/>
                    </a:lnTo>
                    <a:lnTo>
                      <a:pt x="134" y="2300"/>
                    </a:lnTo>
                    <a:lnTo>
                      <a:pt x="134" y="2284"/>
                    </a:lnTo>
                    <a:lnTo>
                      <a:pt x="168" y="2284"/>
                    </a:lnTo>
                    <a:lnTo>
                      <a:pt x="168" y="2250"/>
                    </a:lnTo>
                    <a:lnTo>
                      <a:pt x="184" y="2250"/>
                    </a:lnTo>
                    <a:lnTo>
                      <a:pt x="184" y="2217"/>
                    </a:lnTo>
                    <a:lnTo>
                      <a:pt x="218" y="2217"/>
                    </a:lnTo>
                    <a:lnTo>
                      <a:pt x="218" y="216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4288000" y="1514475"/>
                <a:ext cx="60425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17" extrusionOk="0">
                    <a:moveTo>
                      <a:pt x="2300" y="0"/>
                    </a:moveTo>
                    <a:lnTo>
                      <a:pt x="2300" y="34"/>
                    </a:lnTo>
                    <a:lnTo>
                      <a:pt x="2267" y="34"/>
                    </a:lnTo>
                    <a:lnTo>
                      <a:pt x="2267" y="50"/>
                    </a:lnTo>
                    <a:lnTo>
                      <a:pt x="2250" y="50"/>
                    </a:lnTo>
                    <a:lnTo>
                      <a:pt x="2250" y="84"/>
                    </a:lnTo>
                    <a:lnTo>
                      <a:pt x="2217" y="84"/>
                    </a:lnTo>
                    <a:lnTo>
                      <a:pt x="2217" y="117"/>
                    </a:lnTo>
                    <a:lnTo>
                      <a:pt x="2183" y="117"/>
                    </a:lnTo>
                    <a:lnTo>
                      <a:pt x="2183" y="134"/>
                    </a:lnTo>
                    <a:lnTo>
                      <a:pt x="2167" y="134"/>
                    </a:lnTo>
                    <a:lnTo>
                      <a:pt x="2167" y="167"/>
                    </a:lnTo>
                    <a:lnTo>
                      <a:pt x="2133" y="167"/>
                    </a:lnTo>
                    <a:lnTo>
                      <a:pt x="2133" y="200"/>
                    </a:lnTo>
                    <a:lnTo>
                      <a:pt x="2100" y="200"/>
                    </a:lnTo>
                    <a:lnTo>
                      <a:pt x="2100" y="217"/>
                    </a:lnTo>
                    <a:lnTo>
                      <a:pt x="2083" y="217"/>
                    </a:lnTo>
                    <a:lnTo>
                      <a:pt x="2083" y="250"/>
                    </a:lnTo>
                    <a:lnTo>
                      <a:pt x="2050" y="250"/>
                    </a:lnTo>
                    <a:lnTo>
                      <a:pt x="2050" y="284"/>
                    </a:lnTo>
                    <a:lnTo>
                      <a:pt x="2017" y="284"/>
                    </a:lnTo>
                    <a:lnTo>
                      <a:pt x="2017" y="300"/>
                    </a:lnTo>
                    <a:lnTo>
                      <a:pt x="2000" y="300"/>
                    </a:lnTo>
                    <a:lnTo>
                      <a:pt x="2000" y="334"/>
                    </a:lnTo>
                    <a:lnTo>
                      <a:pt x="1967" y="334"/>
                    </a:lnTo>
                    <a:lnTo>
                      <a:pt x="1967" y="367"/>
                    </a:lnTo>
                    <a:lnTo>
                      <a:pt x="1933" y="367"/>
                    </a:lnTo>
                    <a:lnTo>
                      <a:pt x="1933" y="384"/>
                    </a:lnTo>
                    <a:lnTo>
                      <a:pt x="1917" y="384"/>
                    </a:lnTo>
                    <a:lnTo>
                      <a:pt x="1917" y="417"/>
                    </a:lnTo>
                    <a:lnTo>
                      <a:pt x="1883" y="417"/>
                    </a:lnTo>
                    <a:lnTo>
                      <a:pt x="1883" y="450"/>
                    </a:lnTo>
                    <a:lnTo>
                      <a:pt x="1850" y="450"/>
                    </a:lnTo>
                    <a:lnTo>
                      <a:pt x="1850" y="467"/>
                    </a:lnTo>
                    <a:lnTo>
                      <a:pt x="1833" y="467"/>
                    </a:lnTo>
                    <a:lnTo>
                      <a:pt x="1833" y="500"/>
                    </a:lnTo>
                    <a:lnTo>
                      <a:pt x="1800" y="500"/>
                    </a:lnTo>
                    <a:lnTo>
                      <a:pt x="1800" y="534"/>
                    </a:lnTo>
                    <a:lnTo>
                      <a:pt x="1767" y="534"/>
                    </a:lnTo>
                    <a:lnTo>
                      <a:pt x="1767" y="550"/>
                    </a:lnTo>
                    <a:lnTo>
                      <a:pt x="1750" y="550"/>
                    </a:lnTo>
                    <a:lnTo>
                      <a:pt x="1750" y="584"/>
                    </a:lnTo>
                    <a:lnTo>
                      <a:pt x="1717" y="584"/>
                    </a:lnTo>
                    <a:lnTo>
                      <a:pt x="1717" y="617"/>
                    </a:lnTo>
                    <a:lnTo>
                      <a:pt x="1683" y="617"/>
                    </a:lnTo>
                    <a:lnTo>
                      <a:pt x="1683" y="634"/>
                    </a:lnTo>
                    <a:lnTo>
                      <a:pt x="1667" y="634"/>
                    </a:lnTo>
                    <a:lnTo>
                      <a:pt x="1667" y="667"/>
                    </a:lnTo>
                    <a:lnTo>
                      <a:pt x="1633" y="667"/>
                    </a:lnTo>
                    <a:lnTo>
                      <a:pt x="1633" y="700"/>
                    </a:lnTo>
                    <a:lnTo>
                      <a:pt x="1600" y="700"/>
                    </a:lnTo>
                    <a:lnTo>
                      <a:pt x="1600" y="717"/>
                    </a:lnTo>
                    <a:lnTo>
                      <a:pt x="1584" y="717"/>
                    </a:lnTo>
                    <a:lnTo>
                      <a:pt x="1584" y="750"/>
                    </a:lnTo>
                    <a:lnTo>
                      <a:pt x="1550" y="750"/>
                    </a:lnTo>
                    <a:lnTo>
                      <a:pt x="1550" y="783"/>
                    </a:lnTo>
                    <a:lnTo>
                      <a:pt x="1517" y="783"/>
                    </a:lnTo>
                    <a:lnTo>
                      <a:pt x="1517" y="800"/>
                    </a:lnTo>
                    <a:lnTo>
                      <a:pt x="1500" y="800"/>
                    </a:lnTo>
                    <a:lnTo>
                      <a:pt x="1500" y="833"/>
                    </a:lnTo>
                    <a:lnTo>
                      <a:pt x="1467" y="833"/>
                    </a:lnTo>
                    <a:lnTo>
                      <a:pt x="1467" y="867"/>
                    </a:lnTo>
                    <a:lnTo>
                      <a:pt x="1434" y="867"/>
                    </a:lnTo>
                    <a:lnTo>
                      <a:pt x="1434" y="883"/>
                    </a:lnTo>
                    <a:lnTo>
                      <a:pt x="1417" y="883"/>
                    </a:lnTo>
                    <a:lnTo>
                      <a:pt x="1417" y="917"/>
                    </a:lnTo>
                    <a:lnTo>
                      <a:pt x="1384" y="917"/>
                    </a:lnTo>
                    <a:lnTo>
                      <a:pt x="1384" y="950"/>
                    </a:lnTo>
                    <a:lnTo>
                      <a:pt x="1350" y="950"/>
                    </a:lnTo>
                    <a:lnTo>
                      <a:pt x="1350" y="967"/>
                    </a:lnTo>
                    <a:lnTo>
                      <a:pt x="1334" y="967"/>
                    </a:lnTo>
                    <a:lnTo>
                      <a:pt x="1334" y="1000"/>
                    </a:lnTo>
                    <a:lnTo>
                      <a:pt x="1300" y="1000"/>
                    </a:lnTo>
                    <a:lnTo>
                      <a:pt x="1300" y="1033"/>
                    </a:lnTo>
                    <a:lnTo>
                      <a:pt x="1267" y="1033"/>
                    </a:lnTo>
                    <a:lnTo>
                      <a:pt x="1267" y="1050"/>
                    </a:lnTo>
                    <a:lnTo>
                      <a:pt x="1250" y="1050"/>
                    </a:lnTo>
                    <a:lnTo>
                      <a:pt x="1250" y="1083"/>
                    </a:lnTo>
                    <a:lnTo>
                      <a:pt x="1217" y="1083"/>
                    </a:lnTo>
                    <a:lnTo>
                      <a:pt x="1217" y="1117"/>
                    </a:lnTo>
                    <a:lnTo>
                      <a:pt x="1184" y="1117"/>
                    </a:lnTo>
                    <a:lnTo>
                      <a:pt x="1184" y="1133"/>
                    </a:lnTo>
                    <a:lnTo>
                      <a:pt x="1167" y="1133"/>
                    </a:lnTo>
                    <a:lnTo>
                      <a:pt x="1167" y="1167"/>
                    </a:lnTo>
                    <a:lnTo>
                      <a:pt x="1134" y="1167"/>
                    </a:lnTo>
                    <a:lnTo>
                      <a:pt x="1134" y="1200"/>
                    </a:lnTo>
                    <a:lnTo>
                      <a:pt x="1100" y="1200"/>
                    </a:lnTo>
                    <a:lnTo>
                      <a:pt x="1100" y="1217"/>
                    </a:lnTo>
                    <a:lnTo>
                      <a:pt x="1084" y="1217"/>
                    </a:lnTo>
                    <a:lnTo>
                      <a:pt x="1084" y="1283"/>
                    </a:lnTo>
                    <a:lnTo>
                      <a:pt x="1250" y="1283"/>
                    </a:lnTo>
                    <a:lnTo>
                      <a:pt x="1250" y="1250"/>
                    </a:lnTo>
                    <a:lnTo>
                      <a:pt x="1267" y="1250"/>
                    </a:lnTo>
                    <a:lnTo>
                      <a:pt x="1267" y="1217"/>
                    </a:lnTo>
                    <a:lnTo>
                      <a:pt x="1300" y="1217"/>
                    </a:lnTo>
                    <a:lnTo>
                      <a:pt x="1300" y="1200"/>
                    </a:lnTo>
                    <a:lnTo>
                      <a:pt x="1334" y="1200"/>
                    </a:lnTo>
                    <a:lnTo>
                      <a:pt x="1334" y="1167"/>
                    </a:lnTo>
                    <a:lnTo>
                      <a:pt x="1350" y="1167"/>
                    </a:lnTo>
                    <a:lnTo>
                      <a:pt x="1350" y="1133"/>
                    </a:lnTo>
                    <a:lnTo>
                      <a:pt x="1384" y="1133"/>
                    </a:lnTo>
                    <a:lnTo>
                      <a:pt x="1384" y="1117"/>
                    </a:lnTo>
                    <a:lnTo>
                      <a:pt x="1417" y="1117"/>
                    </a:lnTo>
                    <a:lnTo>
                      <a:pt x="1417" y="1083"/>
                    </a:lnTo>
                    <a:lnTo>
                      <a:pt x="1434" y="1083"/>
                    </a:lnTo>
                    <a:lnTo>
                      <a:pt x="1434" y="1050"/>
                    </a:lnTo>
                    <a:lnTo>
                      <a:pt x="1467" y="1050"/>
                    </a:lnTo>
                    <a:lnTo>
                      <a:pt x="1467" y="1033"/>
                    </a:lnTo>
                    <a:lnTo>
                      <a:pt x="1500" y="1033"/>
                    </a:lnTo>
                    <a:lnTo>
                      <a:pt x="1500" y="1000"/>
                    </a:lnTo>
                    <a:lnTo>
                      <a:pt x="1517" y="1000"/>
                    </a:lnTo>
                    <a:lnTo>
                      <a:pt x="1517" y="967"/>
                    </a:lnTo>
                    <a:lnTo>
                      <a:pt x="1550" y="967"/>
                    </a:lnTo>
                    <a:lnTo>
                      <a:pt x="1550" y="950"/>
                    </a:lnTo>
                    <a:lnTo>
                      <a:pt x="1584" y="950"/>
                    </a:lnTo>
                    <a:lnTo>
                      <a:pt x="1584" y="917"/>
                    </a:lnTo>
                    <a:lnTo>
                      <a:pt x="1600" y="917"/>
                    </a:lnTo>
                    <a:lnTo>
                      <a:pt x="1600" y="883"/>
                    </a:lnTo>
                    <a:lnTo>
                      <a:pt x="1633" y="883"/>
                    </a:lnTo>
                    <a:lnTo>
                      <a:pt x="1633" y="867"/>
                    </a:lnTo>
                    <a:lnTo>
                      <a:pt x="1667" y="867"/>
                    </a:lnTo>
                    <a:lnTo>
                      <a:pt x="1667" y="833"/>
                    </a:lnTo>
                    <a:lnTo>
                      <a:pt x="1683" y="833"/>
                    </a:lnTo>
                    <a:lnTo>
                      <a:pt x="1683" y="800"/>
                    </a:lnTo>
                    <a:lnTo>
                      <a:pt x="1717" y="800"/>
                    </a:lnTo>
                    <a:lnTo>
                      <a:pt x="1717" y="783"/>
                    </a:lnTo>
                    <a:lnTo>
                      <a:pt x="1750" y="783"/>
                    </a:lnTo>
                    <a:lnTo>
                      <a:pt x="1750" y="750"/>
                    </a:lnTo>
                    <a:lnTo>
                      <a:pt x="1767" y="750"/>
                    </a:lnTo>
                    <a:lnTo>
                      <a:pt x="1767" y="717"/>
                    </a:lnTo>
                    <a:lnTo>
                      <a:pt x="1800" y="717"/>
                    </a:lnTo>
                    <a:lnTo>
                      <a:pt x="1800" y="700"/>
                    </a:lnTo>
                    <a:lnTo>
                      <a:pt x="1833" y="700"/>
                    </a:lnTo>
                    <a:lnTo>
                      <a:pt x="1833" y="667"/>
                    </a:lnTo>
                    <a:lnTo>
                      <a:pt x="1850" y="667"/>
                    </a:lnTo>
                    <a:lnTo>
                      <a:pt x="1850" y="634"/>
                    </a:lnTo>
                    <a:lnTo>
                      <a:pt x="1883" y="634"/>
                    </a:lnTo>
                    <a:lnTo>
                      <a:pt x="1883" y="617"/>
                    </a:lnTo>
                    <a:lnTo>
                      <a:pt x="1917" y="617"/>
                    </a:lnTo>
                    <a:lnTo>
                      <a:pt x="1917" y="584"/>
                    </a:lnTo>
                    <a:lnTo>
                      <a:pt x="1933" y="584"/>
                    </a:lnTo>
                    <a:lnTo>
                      <a:pt x="1933" y="550"/>
                    </a:lnTo>
                    <a:lnTo>
                      <a:pt x="1967" y="550"/>
                    </a:lnTo>
                    <a:lnTo>
                      <a:pt x="1967" y="534"/>
                    </a:lnTo>
                    <a:lnTo>
                      <a:pt x="2000" y="534"/>
                    </a:lnTo>
                    <a:lnTo>
                      <a:pt x="2000" y="500"/>
                    </a:lnTo>
                    <a:lnTo>
                      <a:pt x="2017" y="500"/>
                    </a:lnTo>
                    <a:lnTo>
                      <a:pt x="2017" y="467"/>
                    </a:lnTo>
                    <a:lnTo>
                      <a:pt x="2050" y="467"/>
                    </a:lnTo>
                    <a:lnTo>
                      <a:pt x="2050" y="450"/>
                    </a:lnTo>
                    <a:lnTo>
                      <a:pt x="2083" y="450"/>
                    </a:lnTo>
                    <a:lnTo>
                      <a:pt x="2083" y="417"/>
                    </a:lnTo>
                    <a:lnTo>
                      <a:pt x="2100" y="417"/>
                    </a:lnTo>
                    <a:lnTo>
                      <a:pt x="2100" y="384"/>
                    </a:lnTo>
                    <a:lnTo>
                      <a:pt x="2133" y="384"/>
                    </a:lnTo>
                    <a:lnTo>
                      <a:pt x="2133" y="367"/>
                    </a:lnTo>
                    <a:lnTo>
                      <a:pt x="2167" y="367"/>
                    </a:lnTo>
                    <a:lnTo>
                      <a:pt x="2167" y="334"/>
                    </a:lnTo>
                    <a:lnTo>
                      <a:pt x="2183" y="334"/>
                    </a:lnTo>
                    <a:lnTo>
                      <a:pt x="2183" y="300"/>
                    </a:lnTo>
                    <a:lnTo>
                      <a:pt x="2217" y="300"/>
                    </a:lnTo>
                    <a:lnTo>
                      <a:pt x="2217" y="284"/>
                    </a:lnTo>
                    <a:lnTo>
                      <a:pt x="2250" y="284"/>
                    </a:lnTo>
                    <a:lnTo>
                      <a:pt x="2250" y="250"/>
                    </a:lnTo>
                    <a:lnTo>
                      <a:pt x="2267" y="250"/>
                    </a:lnTo>
                    <a:lnTo>
                      <a:pt x="2267" y="217"/>
                    </a:lnTo>
                    <a:lnTo>
                      <a:pt x="2300" y="217"/>
                    </a:lnTo>
                    <a:lnTo>
                      <a:pt x="2300" y="200"/>
                    </a:lnTo>
                    <a:lnTo>
                      <a:pt x="2333" y="200"/>
                    </a:lnTo>
                    <a:lnTo>
                      <a:pt x="2333" y="167"/>
                    </a:lnTo>
                    <a:lnTo>
                      <a:pt x="2350" y="167"/>
                    </a:lnTo>
                    <a:lnTo>
                      <a:pt x="2350" y="134"/>
                    </a:lnTo>
                    <a:lnTo>
                      <a:pt x="2383" y="134"/>
                    </a:lnTo>
                    <a:lnTo>
                      <a:pt x="2383" y="117"/>
                    </a:lnTo>
                    <a:lnTo>
                      <a:pt x="2417" y="117"/>
                    </a:lnTo>
                    <a:lnTo>
                      <a:pt x="2417" y="84"/>
                    </a:lnTo>
                    <a:lnTo>
                      <a:pt x="2383" y="84"/>
                    </a:lnTo>
                    <a:lnTo>
                      <a:pt x="2383" y="50"/>
                    </a:lnTo>
                    <a:lnTo>
                      <a:pt x="2350" y="50"/>
                    </a:lnTo>
                    <a:lnTo>
                      <a:pt x="2350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  <a:moveTo>
                      <a:pt x="550" y="1750"/>
                    </a:moveTo>
                    <a:lnTo>
                      <a:pt x="550" y="1783"/>
                    </a:lnTo>
                    <a:lnTo>
                      <a:pt x="517" y="1783"/>
                    </a:lnTo>
                    <a:lnTo>
                      <a:pt x="517" y="1800"/>
                    </a:lnTo>
                    <a:lnTo>
                      <a:pt x="500" y="1800"/>
                    </a:lnTo>
                    <a:lnTo>
                      <a:pt x="500" y="1833"/>
                    </a:lnTo>
                    <a:lnTo>
                      <a:pt x="467" y="1833"/>
                    </a:lnTo>
                    <a:lnTo>
                      <a:pt x="467" y="1867"/>
                    </a:lnTo>
                    <a:lnTo>
                      <a:pt x="434" y="1867"/>
                    </a:lnTo>
                    <a:lnTo>
                      <a:pt x="434" y="1883"/>
                    </a:lnTo>
                    <a:lnTo>
                      <a:pt x="417" y="1883"/>
                    </a:lnTo>
                    <a:lnTo>
                      <a:pt x="417" y="1917"/>
                    </a:lnTo>
                    <a:lnTo>
                      <a:pt x="384" y="1917"/>
                    </a:lnTo>
                    <a:lnTo>
                      <a:pt x="384" y="1950"/>
                    </a:lnTo>
                    <a:lnTo>
                      <a:pt x="350" y="1950"/>
                    </a:lnTo>
                    <a:lnTo>
                      <a:pt x="350" y="1967"/>
                    </a:lnTo>
                    <a:lnTo>
                      <a:pt x="334" y="1967"/>
                    </a:lnTo>
                    <a:lnTo>
                      <a:pt x="334" y="2000"/>
                    </a:lnTo>
                    <a:lnTo>
                      <a:pt x="300" y="2000"/>
                    </a:lnTo>
                    <a:lnTo>
                      <a:pt x="300" y="2033"/>
                    </a:lnTo>
                    <a:lnTo>
                      <a:pt x="267" y="2033"/>
                    </a:lnTo>
                    <a:lnTo>
                      <a:pt x="267" y="2050"/>
                    </a:lnTo>
                    <a:lnTo>
                      <a:pt x="250" y="2050"/>
                    </a:lnTo>
                    <a:lnTo>
                      <a:pt x="250" y="2083"/>
                    </a:lnTo>
                    <a:lnTo>
                      <a:pt x="217" y="2083"/>
                    </a:lnTo>
                    <a:lnTo>
                      <a:pt x="217" y="2116"/>
                    </a:lnTo>
                    <a:lnTo>
                      <a:pt x="184" y="2116"/>
                    </a:lnTo>
                    <a:lnTo>
                      <a:pt x="184" y="2133"/>
                    </a:lnTo>
                    <a:lnTo>
                      <a:pt x="167" y="2133"/>
                    </a:lnTo>
                    <a:lnTo>
                      <a:pt x="167" y="2166"/>
                    </a:lnTo>
                    <a:lnTo>
                      <a:pt x="134" y="2166"/>
                    </a:lnTo>
                    <a:lnTo>
                      <a:pt x="134" y="2200"/>
                    </a:lnTo>
                    <a:lnTo>
                      <a:pt x="101" y="2200"/>
                    </a:lnTo>
                    <a:lnTo>
                      <a:pt x="101" y="2216"/>
                    </a:lnTo>
                    <a:lnTo>
                      <a:pt x="84" y="2216"/>
                    </a:lnTo>
                    <a:lnTo>
                      <a:pt x="84" y="2250"/>
                    </a:lnTo>
                    <a:lnTo>
                      <a:pt x="51" y="2250"/>
                    </a:lnTo>
                    <a:lnTo>
                      <a:pt x="51" y="2283"/>
                    </a:lnTo>
                    <a:lnTo>
                      <a:pt x="17" y="2283"/>
                    </a:lnTo>
                    <a:lnTo>
                      <a:pt x="17" y="2300"/>
                    </a:lnTo>
                    <a:lnTo>
                      <a:pt x="1" y="2300"/>
                    </a:lnTo>
                    <a:lnTo>
                      <a:pt x="1" y="2333"/>
                    </a:lnTo>
                    <a:lnTo>
                      <a:pt x="17" y="2333"/>
                    </a:lnTo>
                    <a:lnTo>
                      <a:pt x="17" y="2366"/>
                    </a:lnTo>
                    <a:lnTo>
                      <a:pt x="51" y="2366"/>
                    </a:lnTo>
                    <a:lnTo>
                      <a:pt x="51" y="2383"/>
                    </a:lnTo>
                    <a:lnTo>
                      <a:pt x="84" y="2383"/>
                    </a:lnTo>
                    <a:lnTo>
                      <a:pt x="84" y="2416"/>
                    </a:lnTo>
                    <a:lnTo>
                      <a:pt x="101" y="2416"/>
                    </a:lnTo>
                    <a:lnTo>
                      <a:pt x="101" y="2383"/>
                    </a:lnTo>
                    <a:lnTo>
                      <a:pt x="134" y="2383"/>
                    </a:lnTo>
                    <a:lnTo>
                      <a:pt x="134" y="2366"/>
                    </a:lnTo>
                    <a:lnTo>
                      <a:pt x="167" y="2366"/>
                    </a:lnTo>
                    <a:lnTo>
                      <a:pt x="167" y="2333"/>
                    </a:lnTo>
                    <a:lnTo>
                      <a:pt x="184" y="2333"/>
                    </a:lnTo>
                    <a:lnTo>
                      <a:pt x="184" y="2300"/>
                    </a:lnTo>
                    <a:lnTo>
                      <a:pt x="217" y="2300"/>
                    </a:lnTo>
                    <a:lnTo>
                      <a:pt x="217" y="2283"/>
                    </a:lnTo>
                    <a:lnTo>
                      <a:pt x="250" y="2283"/>
                    </a:lnTo>
                    <a:lnTo>
                      <a:pt x="250" y="2250"/>
                    </a:lnTo>
                    <a:lnTo>
                      <a:pt x="267" y="2250"/>
                    </a:lnTo>
                    <a:lnTo>
                      <a:pt x="267" y="2216"/>
                    </a:lnTo>
                    <a:lnTo>
                      <a:pt x="300" y="2216"/>
                    </a:lnTo>
                    <a:lnTo>
                      <a:pt x="300" y="2200"/>
                    </a:lnTo>
                    <a:lnTo>
                      <a:pt x="334" y="2200"/>
                    </a:lnTo>
                    <a:lnTo>
                      <a:pt x="334" y="2166"/>
                    </a:lnTo>
                    <a:lnTo>
                      <a:pt x="350" y="2166"/>
                    </a:lnTo>
                    <a:lnTo>
                      <a:pt x="350" y="2133"/>
                    </a:lnTo>
                    <a:lnTo>
                      <a:pt x="384" y="2133"/>
                    </a:lnTo>
                    <a:lnTo>
                      <a:pt x="384" y="2116"/>
                    </a:lnTo>
                    <a:lnTo>
                      <a:pt x="417" y="2116"/>
                    </a:lnTo>
                    <a:lnTo>
                      <a:pt x="417" y="2083"/>
                    </a:lnTo>
                    <a:lnTo>
                      <a:pt x="434" y="2083"/>
                    </a:lnTo>
                    <a:lnTo>
                      <a:pt x="434" y="2050"/>
                    </a:lnTo>
                    <a:lnTo>
                      <a:pt x="467" y="2050"/>
                    </a:lnTo>
                    <a:lnTo>
                      <a:pt x="467" y="2033"/>
                    </a:lnTo>
                    <a:lnTo>
                      <a:pt x="500" y="2033"/>
                    </a:lnTo>
                    <a:lnTo>
                      <a:pt x="500" y="2000"/>
                    </a:lnTo>
                    <a:lnTo>
                      <a:pt x="517" y="2000"/>
                    </a:lnTo>
                    <a:lnTo>
                      <a:pt x="517" y="1967"/>
                    </a:lnTo>
                    <a:lnTo>
                      <a:pt x="550" y="1967"/>
                    </a:lnTo>
                    <a:lnTo>
                      <a:pt x="550" y="1950"/>
                    </a:lnTo>
                    <a:lnTo>
                      <a:pt x="584" y="1950"/>
                    </a:lnTo>
                    <a:lnTo>
                      <a:pt x="584" y="1917"/>
                    </a:lnTo>
                    <a:lnTo>
                      <a:pt x="600" y="1917"/>
                    </a:lnTo>
                    <a:lnTo>
                      <a:pt x="600" y="1883"/>
                    </a:lnTo>
                    <a:lnTo>
                      <a:pt x="634" y="1883"/>
                    </a:lnTo>
                    <a:lnTo>
                      <a:pt x="634" y="1867"/>
                    </a:lnTo>
                    <a:lnTo>
                      <a:pt x="667" y="1867"/>
                    </a:lnTo>
                    <a:lnTo>
                      <a:pt x="667" y="1833"/>
                    </a:lnTo>
                    <a:lnTo>
                      <a:pt x="684" y="1833"/>
                    </a:lnTo>
                    <a:lnTo>
                      <a:pt x="684" y="1800"/>
                    </a:lnTo>
                    <a:lnTo>
                      <a:pt x="717" y="1800"/>
                    </a:lnTo>
                    <a:lnTo>
                      <a:pt x="717" y="1783"/>
                    </a:lnTo>
                    <a:lnTo>
                      <a:pt x="750" y="1783"/>
                    </a:lnTo>
                    <a:lnTo>
                      <a:pt x="750" y="175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4299675" y="1526125"/>
                <a:ext cx="59575" cy="60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401" extrusionOk="0">
                    <a:moveTo>
                      <a:pt x="2283" y="1"/>
                    </a:moveTo>
                    <a:lnTo>
                      <a:pt x="2283" y="34"/>
                    </a:lnTo>
                    <a:lnTo>
                      <a:pt x="2250" y="34"/>
                    </a:lnTo>
                    <a:lnTo>
                      <a:pt x="2250" y="68"/>
                    </a:lnTo>
                    <a:lnTo>
                      <a:pt x="2216" y="68"/>
                    </a:lnTo>
                    <a:lnTo>
                      <a:pt x="2216" y="84"/>
                    </a:lnTo>
                    <a:lnTo>
                      <a:pt x="2200" y="84"/>
                    </a:lnTo>
                    <a:lnTo>
                      <a:pt x="2200" y="118"/>
                    </a:lnTo>
                    <a:lnTo>
                      <a:pt x="2166" y="118"/>
                    </a:lnTo>
                    <a:lnTo>
                      <a:pt x="2166" y="151"/>
                    </a:lnTo>
                    <a:lnTo>
                      <a:pt x="2133" y="151"/>
                    </a:lnTo>
                    <a:lnTo>
                      <a:pt x="2133" y="168"/>
                    </a:lnTo>
                    <a:lnTo>
                      <a:pt x="2116" y="168"/>
                    </a:lnTo>
                    <a:lnTo>
                      <a:pt x="2116" y="201"/>
                    </a:lnTo>
                    <a:lnTo>
                      <a:pt x="2083" y="201"/>
                    </a:lnTo>
                    <a:lnTo>
                      <a:pt x="2083" y="234"/>
                    </a:lnTo>
                    <a:lnTo>
                      <a:pt x="2050" y="234"/>
                    </a:lnTo>
                    <a:lnTo>
                      <a:pt x="2050" y="251"/>
                    </a:lnTo>
                    <a:lnTo>
                      <a:pt x="2033" y="251"/>
                    </a:lnTo>
                    <a:lnTo>
                      <a:pt x="2033" y="284"/>
                    </a:lnTo>
                    <a:lnTo>
                      <a:pt x="2000" y="284"/>
                    </a:lnTo>
                    <a:lnTo>
                      <a:pt x="2000" y="317"/>
                    </a:lnTo>
                    <a:lnTo>
                      <a:pt x="1966" y="317"/>
                    </a:lnTo>
                    <a:lnTo>
                      <a:pt x="1966" y="334"/>
                    </a:lnTo>
                    <a:lnTo>
                      <a:pt x="1950" y="334"/>
                    </a:lnTo>
                    <a:lnTo>
                      <a:pt x="1950" y="367"/>
                    </a:lnTo>
                    <a:lnTo>
                      <a:pt x="1916" y="367"/>
                    </a:lnTo>
                    <a:lnTo>
                      <a:pt x="1916" y="401"/>
                    </a:lnTo>
                    <a:lnTo>
                      <a:pt x="1883" y="401"/>
                    </a:lnTo>
                    <a:lnTo>
                      <a:pt x="1883" y="417"/>
                    </a:lnTo>
                    <a:lnTo>
                      <a:pt x="1866" y="417"/>
                    </a:lnTo>
                    <a:lnTo>
                      <a:pt x="1866" y="451"/>
                    </a:lnTo>
                    <a:lnTo>
                      <a:pt x="1833" y="451"/>
                    </a:lnTo>
                    <a:lnTo>
                      <a:pt x="1833" y="484"/>
                    </a:lnTo>
                    <a:lnTo>
                      <a:pt x="1800" y="484"/>
                    </a:lnTo>
                    <a:lnTo>
                      <a:pt x="1800" y="501"/>
                    </a:lnTo>
                    <a:lnTo>
                      <a:pt x="1783" y="501"/>
                    </a:lnTo>
                    <a:lnTo>
                      <a:pt x="1783" y="534"/>
                    </a:lnTo>
                    <a:lnTo>
                      <a:pt x="1750" y="534"/>
                    </a:lnTo>
                    <a:lnTo>
                      <a:pt x="1750" y="567"/>
                    </a:lnTo>
                    <a:lnTo>
                      <a:pt x="1716" y="567"/>
                    </a:lnTo>
                    <a:lnTo>
                      <a:pt x="1716" y="584"/>
                    </a:lnTo>
                    <a:lnTo>
                      <a:pt x="1700" y="584"/>
                    </a:lnTo>
                    <a:lnTo>
                      <a:pt x="1700" y="617"/>
                    </a:lnTo>
                    <a:lnTo>
                      <a:pt x="1666" y="617"/>
                    </a:lnTo>
                    <a:lnTo>
                      <a:pt x="1666" y="651"/>
                    </a:lnTo>
                    <a:lnTo>
                      <a:pt x="1633" y="651"/>
                    </a:lnTo>
                    <a:lnTo>
                      <a:pt x="1633" y="667"/>
                    </a:lnTo>
                    <a:lnTo>
                      <a:pt x="1616" y="667"/>
                    </a:lnTo>
                    <a:lnTo>
                      <a:pt x="1616" y="701"/>
                    </a:lnTo>
                    <a:lnTo>
                      <a:pt x="1583" y="701"/>
                    </a:lnTo>
                    <a:lnTo>
                      <a:pt x="1583" y="734"/>
                    </a:lnTo>
                    <a:lnTo>
                      <a:pt x="1550" y="734"/>
                    </a:lnTo>
                    <a:lnTo>
                      <a:pt x="1550" y="751"/>
                    </a:lnTo>
                    <a:lnTo>
                      <a:pt x="1533" y="751"/>
                    </a:lnTo>
                    <a:lnTo>
                      <a:pt x="1533" y="784"/>
                    </a:lnTo>
                    <a:lnTo>
                      <a:pt x="1500" y="784"/>
                    </a:lnTo>
                    <a:lnTo>
                      <a:pt x="1500" y="817"/>
                    </a:lnTo>
                    <a:lnTo>
                      <a:pt x="1466" y="817"/>
                    </a:lnTo>
                    <a:lnTo>
                      <a:pt x="1466" y="834"/>
                    </a:lnTo>
                    <a:lnTo>
                      <a:pt x="1550" y="834"/>
                    </a:lnTo>
                    <a:lnTo>
                      <a:pt x="1550" y="867"/>
                    </a:lnTo>
                    <a:lnTo>
                      <a:pt x="1633" y="867"/>
                    </a:lnTo>
                    <a:lnTo>
                      <a:pt x="1633" y="834"/>
                    </a:lnTo>
                    <a:lnTo>
                      <a:pt x="1666" y="834"/>
                    </a:lnTo>
                    <a:lnTo>
                      <a:pt x="1666" y="817"/>
                    </a:lnTo>
                    <a:lnTo>
                      <a:pt x="1700" y="817"/>
                    </a:lnTo>
                    <a:lnTo>
                      <a:pt x="1700" y="784"/>
                    </a:lnTo>
                    <a:lnTo>
                      <a:pt x="1716" y="784"/>
                    </a:lnTo>
                    <a:lnTo>
                      <a:pt x="1716" y="751"/>
                    </a:lnTo>
                    <a:lnTo>
                      <a:pt x="1750" y="751"/>
                    </a:lnTo>
                    <a:lnTo>
                      <a:pt x="1750" y="734"/>
                    </a:lnTo>
                    <a:lnTo>
                      <a:pt x="1783" y="734"/>
                    </a:lnTo>
                    <a:lnTo>
                      <a:pt x="1783" y="701"/>
                    </a:lnTo>
                    <a:lnTo>
                      <a:pt x="1800" y="701"/>
                    </a:lnTo>
                    <a:lnTo>
                      <a:pt x="1800" y="667"/>
                    </a:lnTo>
                    <a:lnTo>
                      <a:pt x="1833" y="667"/>
                    </a:lnTo>
                    <a:lnTo>
                      <a:pt x="1833" y="651"/>
                    </a:lnTo>
                    <a:lnTo>
                      <a:pt x="1866" y="651"/>
                    </a:lnTo>
                    <a:lnTo>
                      <a:pt x="1866" y="617"/>
                    </a:lnTo>
                    <a:lnTo>
                      <a:pt x="1883" y="617"/>
                    </a:lnTo>
                    <a:lnTo>
                      <a:pt x="1883" y="584"/>
                    </a:lnTo>
                    <a:lnTo>
                      <a:pt x="1916" y="584"/>
                    </a:lnTo>
                    <a:lnTo>
                      <a:pt x="1916" y="567"/>
                    </a:lnTo>
                    <a:lnTo>
                      <a:pt x="1950" y="567"/>
                    </a:lnTo>
                    <a:lnTo>
                      <a:pt x="1950" y="534"/>
                    </a:lnTo>
                    <a:lnTo>
                      <a:pt x="1966" y="534"/>
                    </a:lnTo>
                    <a:lnTo>
                      <a:pt x="1966" y="501"/>
                    </a:lnTo>
                    <a:lnTo>
                      <a:pt x="2000" y="501"/>
                    </a:lnTo>
                    <a:lnTo>
                      <a:pt x="2000" y="484"/>
                    </a:lnTo>
                    <a:lnTo>
                      <a:pt x="2033" y="484"/>
                    </a:lnTo>
                    <a:lnTo>
                      <a:pt x="2033" y="451"/>
                    </a:lnTo>
                    <a:lnTo>
                      <a:pt x="2050" y="451"/>
                    </a:lnTo>
                    <a:lnTo>
                      <a:pt x="2050" y="417"/>
                    </a:lnTo>
                    <a:lnTo>
                      <a:pt x="2083" y="417"/>
                    </a:lnTo>
                    <a:lnTo>
                      <a:pt x="2083" y="401"/>
                    </a:lnTo>
                    <a:lnTo>
                      <a:pt x="2116" y="401"/>
                    </a:lnTo>
                    <a:lnTo>
                      <a:pt x="2116" y="367"/>
                    </a:lnTo>
                    <a:lnTo>
                      <a:pt x="2133" y="367"/>
                    </a:lnTo>
                    <a:lnTo>
                      <a:pt x="2133" y="334"/>
                    </a:lnTo>
                    <a:lnTo>
                      <a:pt x="2166" y="334"/>
                    </a:lnTo>
                    <a:lnTo>
                      <a:pt x="2166" y="317"/>
                    </a:lnTo>
                    <a:lnTo>
                      <a:pt x="2200" y="317"/>
                    </a:lnTo>
                    <a:lnTo>
                      <a:pt x="2200" y="284"/>
                    </a:lnTo>
                    <a:lnTo>
                      <a:pt x="2216" y="284"/>
                    </a:lnTo>
                    <a:lnTo>
                      <a:pt x="2216" y="251"/>
                    </a:lnTo>
                    <a:lnTo>
                      <a:pt x="2250" y="251"/>
                    </a:lnTo>
                    <a:lnTo>
                      <a:pt x="2250" y="234"/>
                    </a:lnTo>
                    <a:lnTo>
                      <a:pt x="2283" y="234"/>
                    </a:lnTo>
                    <a:lnTo>
                      <a:pt x="2283" y="201"/>
                    </a:lnTo>
                    <a:lnTo>
                      <a:pt x="2300" y="201"/>
                    </a:lnTo>
                    <a:lnTo>
                      <a:pt x="2300" y="168"/>
                    </a:lnTo>
                    <a:lnTo>
                      <a:pt x="2333" y="168"/>
                    </a:lnTo>
                    <a:lnTo>
                      <a:pt x="2333" y="151"/>
                    </a:lnTo>
                    <a:lnTo>
                      <a:pt x="2366" y="151"/>
                    </a:lnTo>
                    <a:lnTo>
                      <a:pt x="2366" y="118"/>
                    </a:lnTo>
                    <a:lnTo>
                      <a:pt x="2383" y="118"/>
                    </a:lnTo>
                    <a:lnTo>
                      <a:pt x="2383" y="68"/>
                    </a:lnTo>
                    <a:lnTo>
                      <a:pt x="2366" y="68"/>
                    </a:lnTo>
                    <a:lnTo>
                      <a:pt x="2366" y="34"/>
                    </a:lnTo>
                    <a:lnTo>
                      <a:pt x="2333" y="34"/>
                    </a:lnTo>
                    <a:lnTo>
                      <a:pt x="2333" y="1"/>
                    </a:lnTo>
                    <a:close/>
                    <a:moveTo>
                      <a:pt x="967" y="1317"/>
                    </a:moveTo>
                    <a:lnTo>
                      <a:pt x="967" y="1334"/>
                    </a:lnTo>
                    <a:lnTo>
                      <a:pt x="950" y="1334"/>
                    </a:lnTo>
                    <a:lnTo>
                      <a:pt x="950" y="1367"/>
                    </a:lnTo>
                    <a:lnTo>
                      <a:pt x="917" y="1367"/>
                    </a:lnTo>
                    <a:lnTo>
                      <a:pt x="917" y="1401"/>
                    </a:lnTo>
                    <a:lnTo>
                      <a:pt x="883" y="1401"/>
                    </a:lnTo>
                    <a:lnTo>
                      <a:pt x="883" y="1417"/>
                    </a:lnTo>
                    <a:lnTo>
                      <a:pt x="867" y="1417"/>
                    </a:lnTo>
                    <a:lnTo>
                      <a:pt x="867" y="1451"/>
                    </a:lnTo>
                    <a:lnTo>
                      <a:pt x="833" y="1451"/>
                    </a:lnTo>
                    <a:lnTo>
                      <a:pt x="833" y="1484"/>
                    </a:lnTo>
                    <a:lnTo>
                      <a:pt x="800" y="1484"/>
                    </a:lnTo>
                    <a:lnTo>
                      <a:pt x="800" y="1501"/>
                    </a:lnTo>
                    <a:lnTo>
                      <a:pt x="783" y="1501"/>
                    </a:lnTo>
                    <a:lnTo>
                      <a:pt x="783" y="1534"/>
                    </a:lnTo>
                    <a:lnTo>
                      <a:pt x="750" y="1534"/>
                    </a:lnTo>
                    <a:lnTo>
                      <a:pt x="750" y="1567"/>
                    </a:lnTo>
                    <a:lnTo>
                      <a:pt x="717" y="1567"/>
                    </a:lnTo>
                    <a:lnTo>
                      <a:pt x="717" y="1584"/>
                    </a:lnTo>
                    <a:lnTo>
                      <a:pt x="700" y="1584"/>
                    </a:lnTo>
                    <a:lnTo>
                      <a:pt x="700" y="1617"/>
                    </a:lnTo>
                    <a:lnTo>
                      <a:pt x="667" y="1617"/>
                    </a:lnTo>
                    <a:lnTo>
                      <a:pt x="667" y="1650"/>
                    </a:lnTo>
                    <a:lnTo>
                      <a:pt x="633" y="1650"/>
                    </a:lnTo>
                    <a:lnTo>
                      <a:pt x="633" y="1667"/>
                    </a:lnTo>
                    <a:lnTo>
                      <a:pt x="617" y="1667"/>
                    </a:lnTo>
                    <a:lnTo>
                      <a:pt x="617" y="1700"/>
                    </a:lnTo>
                    <a:lnTo>
                      <a:pt x="583" y="1700"/>
                    </a:lnTo>
                    <a:lnTo>
                      <a:pt x="583" y="1734"/>
                    </a:lnTo>
                    <a:lnTo>
                      <a:pt x="550" y="1734"/>
                    </a:lnTo>
                    <a:lnTo>
                      <a:pt x="550" y="1750"/>
                    </a:lnTo>
                    <a:lnTo>
                      <a:pt x="533" y="1750"/>
                    </a:lnTo>
                    <a:lnTo>
                      <a:pt x="533" y="1784"/>
                    </a:lnTo>
                    <a:lnTo>
                      <a:pt x="500" y="1784"/>
                    </a:lnTo>
                    <a:lnTo>
                      <a:pt x="500" y="1817"/>
                    </a:lnTo>
                    <a:lnTo>
                      <a:pt x="467" y="1817"/>
                    </a:lnTo>
                    <a:lnTo>
                      <a:pt x="467" y="1834"/>
                    </a:lnTo>
                    <a:lnTo>
                      <a:pt x="450" y="1834"/>
                    </a:lnTo>
                    <a:lnTo>
                      <a:pt x="450" y="1867"/>
                    </a:lnTo>
                    <a:lnTo>
                      <a:pt x="417" y="1867"/>
                    </a:lnTo>
                    <a:lnTo>
                      <a:pt x="417" y="1900"/>
                    </a:lnTo>
                    <a:lnTo>
                      <a:pt x="383" y="1900"/>
                    </a:lnTo>
                    <a:lnTo>
                      <a:pt x="383" y="1917"/>
                    </a:lnTo>
                    <a:lnTo>
                      <a:pt x="367" y="1917"/>
                    </a:lnTo>
                    <a:lnTo>
                      <a:pt x="367" y="1950"/>
                    </a:lnTo>
                    <a:lnTo>
                      <a:pt x="333" y="1950"/>
                    </a:lnTo>
                    <a:lnTo>
                      <a:pt x="333" y="1984"/>
                    </a:lnTo>
                    <a:lnTo>
                      <a:pt x="300" y="1984"/>
                    </a:lnTo>
                    <a:lnTo>
                      <a:pt x="300" y="2000"/>
                    </a:lnTo>
                    <a:lnTo>
                      <a:pt x="283" y="2000"/>
                    </a:lnTo>
                    <a:lnTo>
                      <a:pt x="283" y="2034"/>
                    </a:lnTo>
                    <a:lnTo>
                      <a:pt x="250" y="2034"/>
                    </a:lnTo>
                    <a:lnTo>
                      <a:pt x="250" y="2067"/>
                    </a:lnTo>
                    <a:lnTo>
                      <a:pt x="217" y="2067"/>
                    </a:lnTo>
                    <a:lnTo>
                      <a:pt x="217" y="2084"/>
                    </a:lnTo>
                    <a:lnTo>
                      <a:pt x="200" y="2084"/>
                    </a:lnTo>
                    <a:lnTo>
                      <a:pt x="200" y="2117"/>
                    </a:lnTo>
                    <a:lnTo>
                      <a:pt x="167" y="2117"/>
                    </a:lnTo>
                    <a:lnTo>
                      <a:pt x="167" y="2150"/>
                    </a:lnTo>
                    <a:lnTo>
                      <a:pt x="133" y="2150"/>
                    </a:lnTo>
                    <a:lnTo>
                      <a:pt x="133" y="2167"/>
                    </a:lnTo>
                    <a:lnTo>
                      <a:pt x="117" y="2167"/>
                    </a:lnTo>
                    <a:lnTo>
                      <a:pt x="117" y="2200"/>
                    </a:lnTo>
                    <a:lnTo>
                      <a:pt x="83" y="2200"/>
                    </a:lnTo>
                    <a:lnTo>
                      <a:pt x="83" y="2234"/>
                    </a:lnTo>
                    <a:lnTo>
                      <a:pt x="50" y="2234"/>
                    </a:lnTo>
                    <a:lnTo>
                      <a:pt x="50" y="2250"/>
                    </a:lnTo>
                    <a:lnTo>
                      <a:pt x="33" y="2250"/>
                    </a:lnTo>
                    <a:lnTo>
                      <a:pt x="33" y="2284"/>
                    </a:lnTo>
                    <a:lnTo>
                      <a:pt x="0" y="2284"/>
                    </a:lnTo>
                    <a:lnTo>
                      <a:pt x="0" y="2334"/>
                    </a:lnTo>
                    <a:lnTo>
                      <a:pt x="33" y="2334"/>
                    </a:lnTo>
                    <a:lnTo>
                      <a:pt x="33" y="2367"/>
                    </a:lnTo>
                    <a:lnTo>
                      <a:pt x="50" y="2367"/>
                    </a:lnTo>
                    <a:lnTo>
                      <a:pt x="50" y="2400"/>
                    </a:lnTo>
                    <a:lnTo>
                      <a:pt x="117" y="2400"/>
                    </a:lnTo>
                    <a:lnTo>
                      <a:pt x="117" y="2367"/>
                    </a:lnTo>
                    <a:lnTo>
                      <a:pt x="133" y="2367"/>
                    </a:lnTo>
                    <a:lnTo>
                      <a:pt x="133" y="2334"/>
                    </a:lnTo>
                    <a:lnTo>
                      <a:pt x="167" y="2334"/>
                    </a:lnTo>
                    <a:lnTo>
                      <a:pt x="167" y="2317"/>
                    </a:lnTo>
                    <a:lnTo>
                      <a:pt x="200" y="2317"/>
                    </a:lnTo>
                    <a:lnTo>
                      <a:pt x="200" y="2284"/>
                    </a:lnTo>
                    <a:lnTo>
                      <a:pt x="217" y="2284"/>
                    </a:lnTo>
                    <a:lnTo>
                      <a:pt x="217" y="2250"/>
                    </a:lnTo>
                    <a:lnTo>
                      <a:pt x="250" y="2250"/>
                    </a:lnTo>
                    <a:lnTo>
                      <a:pt x="250" y="2234"/>
                    </a:lnTo>
                    <a:lnTo>
                      <a:pt x="283" y="2234"/>
                    </a:lnTo>
                    <a:lnTo>
                      <a:pt x="283" y="2200"/>
                    </a:lnTo>
                    <a:lnTo>
                      <a:pt x="300" y="2200"/>
                    </a:lnTo>
                    <a:lnTo>
                      <a:pt x="300" y="2167"/>
                    </a:lnTo>
                    <a:lnTo>
                      <a:pt x="333" y="2167"/>
                    </a:lnTo>
                    <a:lnTo>
                      <a:pt x="333" y="2150"/>
                    </a:lnTo>
                    <a:lnTo>
                      <a:pt x="367" y="2150"/>
                    </a:lnTo>
                    <a:lnTo>
                      <a:pt x="367" y="2117"/>
                    </a:lnTo>
                    <a:lnTo>
                      <a:pt x="383" y="2117"/>
                    </a:lnTo>
                    <a:lnTo>
                      <a:pt x="383" y="2084"/>
                    </a:lnTo>
                    <a:lnTo>
                      <a:pt x="417" y="2084"/>
                    </a:lnTo>
                    <a:lnTo>
                      <a:pt x="417" y="2067"/>
                    </a:lnTo>
                    <a:lnTo>
                      <a:pt x="450" y="2067"/>
                    </a:lnTo>
                    <a:lnTo>
                      <a:pt x="450" y="2034"/>
                    </a:lnTo>
                    <a:lnTo>
                      <a:pt x="467" y="2034"/>
                    </a:lnTo>
                    <a:lnTo>
                      <a:pt x="467" y="2000"/>
                    </a:lnTo>
                    <a:lnTo>
                      <a:pt x="500" y="2000"/>
                    </a:lnTo>
                    <a:lnTo>
                      <a:pt x="500" y="1984"/>
                    </a:lnTo>
                    <a:lnTo>
                      <a:pt x="533" y="1984"/>
                    </a:lnTo>
                    <a:lnTo>
                      <a:pt x="533" y="1950"/>
                    </a:lnTo>
                    <a:lnTo>
                      <a:pt x="550" y="1950"/>
                    </a:lnTo>
                    <a:lnTo>
                      <a:pt x="550" y="1917"/>
                    </a:lnTo>
                    <a:lnTo>
                      <a:pt x="583" y="1917"/>
                    </a:lnTo>
                    <a:lnTo>
                      <a:pt x="583" y="1900"/>
                    </a:lnTo>
                    <a:lnTo>
                      <a:pt x="617" y="1900"/>
                    </a:lnTo>
                    <a:lnTo>
                      <a:pt x="617" y="1867"/>
                    </a:lnTo>
                    <a:lnTo>
                      <a:pt x="633" y="1867"/>
                    </a:lnTo>
                    <a:lnTo>
                      <a:pt x="633" y="1834"/>
                    </a:lnTo>
                    <a:lnTo>
                      <a:pt x="667" y="1834"/>
                    </a:lnTo>
                    <a:lnTo>
                      <a:pt x="667" y="1817"/>
                    </a:lnTo>
                    <a:lnTo>
                      <a:pt x="700" y="1817"/>
                    </a:lnTo>
                    <a:lnTo>
                      <a:pt x="700" y="1784"/>
                    </a:lnTo>
                    <a:lnTo>
                      <a:pt x="717" y="1784"/>
                    </a:lnTo>
                    <a:lnTo>
                      <a:pt x="717" y="1750"/>
                    </a:lnTo>
                    <a:lnTo>
                      <a:pt x="750" y="1750"/>
                    </a:lnTo>
                    <a:lnTo>
                      <a:pt x="750" y="1734"/>
                    </a:lnTo>
                    <a:lnTo>
                      <a:pt x="783" y="1734"/>
                    </a:lnTo>
                    <a:lnTo>
                      <a:pt x="783" y="1700"/>
                    </a:lnTo>
                    <a:lnTo>
                      <a:pt x="800" y="1700"/>
                    </a:lnTo>
                    <a:lnTo>
                      <a:pt x="800" y="1667"/>
                    </a:lnTo>
                    <a:lnTo>
                      <a:pt x="833" y="1667"/>
                    </a:lnTo>
                    <a:lnTo>
                      <a:pt x="833" y="1650"/>
                    </a:lnTo>
                    <a:lnTo>
                      <a:pt x="867" y="1650"/>
                    </a:lnTo>
                    <a:lnTo>
                      <a:pt x="867" y="1617"/>
                    </a:lnTo>
                    <a:lnTo>
                      <a:pt x="883" y="1617"/>
                    </a:lnTo>
                    <a:lnTo>
                      <a:pt x="883" y="1584"/>
                    </a:lnTo>
                    <a:lnTo>
                      <a:pt x="917" y="1584"/>
                    </a:lnTo>
                    <a:lnTo>
                      <a:pt x="917" y="1567"/>
                    </a:lnTo>
                    <a:lnTo>
                      <a:pt x="950" y="1567"/>
                    </a:lnTo>
                    <a:lnTo>
                      <a:pt x="950" y="1534"/>
                    </a:lnTo>
                    <a:lnTo>
                      <a:pt x="967" y="1534"/>
                    </a:lnTo>
                    <a:lnTo>
                      <a:pt x="967" y="1501"/>
                    </a:lnTo>
                    <a:lnTo>
                      <a:pt x="1000" y="1501"/>
                    </a:lnTo>
                    <a:lnTo>
                      <a:pt x="1000" y="1484"/>
                    </a:lnTo>
                    <a:lnTo>
                      <a:pt x="1033" y="1484"/>
                    </a:lnTo>
                    <a:lnTo>
                      <a:pt x="1033" y="1451"/>
                    </a:lnTo>
                    <a:lnTo>
                      <a:pt x="1050" y="1451"/>
                    </a:lnTo>
                    <a:lnTo>
                      <a:pt x="1050" y="1417"/>
                    </a:lnTo>
                    <a:lnTo>
                      <a:pt x="1083" y="1417"/>
                    </a:lnTo>
                    <a:lnTo>
                      <a:pt x="1083" y="1401"/>
                    </a:lnTo>
                    <a:lnTo>
                      <a:pt x="1117" y="1401"/>
                    </a:lnTo>
                    <a:lnTo>
                      <a:pt x="1117" y="1367"/>
                    </a:lnTo>
                    <a:lnTo>
                      <a:pt x="1133" y="1367"/>
                    </a:lnTo>
                    <a:lnTo>
                      <a:pt x="1133" y="1334"/>
                    </a:lnTo>
                    <a:lnTo>
                      <a:pt x="1166" y="1334"/>
                    </a:lnTo>
                    <a:lnTo>
                      <a:pt x="1166" y="131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4335075" y="1501975"/>
                <a:ext cx="42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50" y="0"/>
                    </a:moveTo>
                    <a:lnTo>
                      <a:pt x="50" y="34"/>
                    </a:lnTo>
                    <a:lnTo>
                      <a:pt x="34" y="34"/>
                    </a:lnTo>
                    <a:lnTo>
                      <a:pt x="34" y="50"/>
                    </a:lnTo>
                    <a:lnTo>
                      <a:pt x="0" y="50"/>
                    </a:lnTo>
                    <a:lnTo>
                      <a:pt x="0" y="134"/>
                    </a:lnTo>
                    <a:lnTo>
                      <a:pt x="34" y="134"/>
                    </a:lnTo>
                    <a:lnTo>
                      <a:pt x="34" y="167"/>
                    </a:lnTo>
                    <a:lnTo>
                      <a:pt x="50" y="167"/>
                    </a:lnTo>
                    <a:lnTo>
                      <a:pt x="50" y="134"/>
                    </a:lnTo>
                    <a:lnTo>
                      <a:pt x="84" y="134"/>
                    </a:lnTo>
                    <a:lnTo>
                      <a:pt x="84" y="117"/>
                    </a:lnTo>
                    <a:lnTo>
                      <a:pt x="117" y="117"/>
                    </a:lnTo>
                    <a:lnTo>
                      <a:pt x="117" y="84"/>
                    </a:lnTo>
                    <a:lnTo>
                      <a:pt x="134" y="84"/>
                    </a:lnTo>
                    <a:lnTo>
                      <a:pt x="134" y="50"/>
                    </a:lnTo>
                    <a:lnTo>
                      <a:pt x="167" y="50"/>
                    </a:lnTo>
                    <a:lnTo>
                      <a:pt x="167" y="34"/>
                    </a:lnTo>
                    <a:lnTo>
                      <a:pt x="117" y="34"/>
                    </a:lnTo>
                    <a:lnTo>
                      <a:pt x="1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4345500" y="1506150"/>
                <a:ext cx="116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50" extrusionOk="0">
                    <a:moveTo>
                      <a:pt x="333" y="0"/>
                    </a:moveTo>
                    <a:lnTo>
                      <a:pt x="333" y="33"/>
                    </a:lnTo>
                    <a:lnTo>
                      <a:pt x="300" y="33"/>
                    </a:lnTo>
                    <a:lnTo>
                      <a:pt x="300" y="50"/>
                    </a:lnTo>
                    <a:lnTo>
                      <a:pt x="283" y="50"/>
                    </a:lnTo>
                    <a:lnTo>
                      <a:pt x="283" y="83"/>
                    </a:lnTo>
                    <a:lnTo>
                      <a:pt x="250" y="83"/>
                    </a:lnTo>
                    <a:lnTo>
                      <a:pt x="250" y="117"/>
                    </a:lnTo>
                    <a:lnTo>
                      <a:pt x="217" y="117"/>
                    </a:lnTo>
                    <a:lnTo>
                      <a:pt x="217" y="133"/>
                    </a:lnTo>
                    <a:lnTo>
                      <a:pt x="200" y="133"/>
                    </a:lnTo>
                    <a:lnTo>
                      <a:pt x="200" y="167"/>
                    </a:lnTo>
                    <a:lnTo>
                      <a:pt x="167" y="167"/>
                    </a:lnTo>
                    <a:lnTo>
                      <a:pt x="167" y="200"/>
                    </a:lnTo>
                    <a:lnTo>
                      <a:pt x="133" y="200"/>
                    </a:lnTo>
                    <a:lnTo>
                      <a:pt x="133" y="217"/>
                    </a:lnTo>
                    <a:lnTo>
                      <a:pt x="117" y="217"/>
                    </a:lnTo>
                    <a:lnTo>
                      <a:pt x="117" y="250"/>
                    </a:lnTo>
                    <a:lnTo>
                      <a:pt x="83" y="250"/>
                    </a:lnTo>
                    <a:lnTo>
                      <a:pt x="83" y="283"/>
                    </a:lnTo>
                    <a:lnTo>
                      <a:pt x="50" y="283"/>
                    </a:lnTo>
                    <a:lnTo>
                      <a:pt x="50" y="300"/>
                    </a:lnTo>
                    <a:lnTo>
                      <a:pt x="33" y="300"/>
                    </a:lnTo>
                    <a:lnTo>
                      <a:pt x="33" y="333"/>
                    </a:lnTo>
                    <a:lnTo>
                      <a:pt x="0" y="333"/>
                    </a:lnTo>
                    <a:lnTo>
                      <a:pt x="0" y="383"/>
                    </a:lnTo>
                    <a:lnTo>
                      <a:pt x="33" y="383"/>
                    </a:lnTo>
                    <a:lnTo>
                      <a:pt x="33" y="417"/>
                    </a:lnTo>
                    <a:lnTo>
                      <a:pt x="50" y="417"/>
                    </a:lnTo>
                    <a:lnTo>
                      <a:pt x="50" y="450"/>
                    </a:lnTo>
                    <a:lnTo>
                      <a:pt x="117" y="450"/>
                    </a:lnTo>
                    <a:lnTo>
                      <a:pt x="117" y="417"/>
                    </a:lnTo>
                    <a:lnTo>
                      <a:pt x="133" y="417"/>
                    </a:lnTo>
                    <a:lnTo>
                      <a:pt x="133" y="383"/>
                    </a:lnTo>
                    <a:lnTo>
                      <a:pt x="167" y="383"/>
                    </a:lnTo>
                    <a:lnTo>
                      <a:pt x="167" y="367"/>
                    </a:lnTo>
                    <a:lnTo>
                      <a:pt x="200" y="367"/>
                    </a:lnTo>
                    <a:lnTo>
                      <a:pt x="200" y="333"/>
                    </a:lnTo>
                    <a:lnTo>
                      <a:pt x="217" y="333"/>
                    </a:lnTo>
                    <a:lnTo>
                      <a:pt x="217" y="300"/>
                    </a:lnTo>
                    <a:lnTo>
                      <a:pt x="250" y="300"/>
                    </a:lnTo>
                    <a:lnTo>
                      <a:pt x="250" y="283"/>
                    </a:lnTo>
                    <a:lnTo>
                      <a:pt x="283" y="283"/>
                    </a:lnTo>
                    <a:lnTo>
                      <a:pt x="283" y="250"/>
                    </a:lnTo>
                    <a:lnTo>
                      <a:pt x="300" y="250"/>
                    </a:lnTo>
                    <a:lnTo>
                      <a:pt x="300" y="217"/>
                    </a:lnTo>
                    <a:lnTo>
                      <a:pt x="333" y="217"/>
                    </a:lnTo>
                    <a:lnTo>
                      <a:pt x="333" y="200"/>
                    </a:lnTo>
                    <a:lnTo>
                      <a:pt x="367" y="200"/>
                    </a:lnTo>
                    <a:lnTo>
                      <a:pt x="367" y="167"/>
                    </a:lnTo>
                    <a:lnTo>
                      <a:pt x="383" y="167"/>
                    </a:lnTo>
                    <a:lnTo>
                      <a:pt x="383" y="133"/>
                    </a:lnTo>
                    <a:lnTo>
                      <a:pt x="417" y="133"/>
                    </a:lnTo>
                    <a:lnTo>
                      <a:pt x="417" y="117"/>
                    </a:lnTo>
                    <a:lnTo>
                      <a:pt x="450" y="117"/>
                    </a:lnTo>
                    <a:lnTo>
                      <a:pt x="450" y="83"/>
                    </a:lnTo>
                    <a:lnTo>
                      <a:pt x="467" y="83"/>
                    </a:lnTo>
                    <a:lnTo>
                      <a:pt x="467" y="33"/>
                    </a:lnTo>
                    <a:lnTo>
                      <a:pt x="383" y="33"/>
                    </a:lnTo>
                    <a:lnTo>
                      <a:pt x="38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4357150" y="1511550"/>
                <a:ext cx="1835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01" extrusionOk="0">
                    <a:moveTo>
                      <a:pt x="567" y="1"/>
                    </a:moveTo>
                    <a:lnTo>
                      <a:pt x="567" y="34"/>
                    </a:lnTo>
                    <a:lnTo>
                      <a:pt x="534" y="34"/>
                    </a:lnTo>
                    <a:lnTo>
                      <a:pt x="534" y="67"/>
                    </a:lnTo>
                    <a:lnTo>
                      <a:pt x="500" y="67"/>
                    </a:lnTo>
                    <a:lnTo>
                      <a:pt x="500" y="84"/>
                    </a:lnTo>
                    <a:lnTo>
                      <a:pt x="484" y="84"/>
                    </a:lnTo>
                    <a:lnTo>
                      <a:pt x="484" y="117"/>
                    </a:lnTo>
                    <a:lnTo>
                      <a:pt x="450" y="117"/>
                    </a:lnTo>
                    <a:lnTo>
                      <a:pt x="450" y="151"/>
                    </a:lnTo>
                    <a:lnTo>
                      <a:pt x="417" y="151"/>
                    </a:lnTo>
                    <a:lnTo>
                      <a:pt x="417" y="167"/>
                    </a:lnTo>
                    <a:lnTo>
                      <a:pt x="400" y="167"/>
                    </a:lnTo>
                    <a:lnTo>
                      <a:pt x="400" y="201"/>
                    </a:lnTo>
                    <a:lnTo>
                      <a:pt x="367" y="201"/>
                    </a:lnTo>
                    <a:lnTo>
                      <a:pt x="367" y="234"/>
                    </a:lnTo>
                    <a:lnTo>
                      <a:pt x="334" y="234"/>
                    </a:lnTo>
                    <a:lnTo>
                      <a:pt x="334" y="251"/>
                    </a:lnTo>
                    <a:lnTo>
                      <a:pt x="317" y="251"/>
                    </a:lnTo>
                    <a:lnTo>
                      <a:pt x="317" y="284"/>
                    </a:lnTo>
                    <a:lnTo>
                      <a:pt x="284" y="284"/>
                    </a:lnTo>
                    <a:lnTo>
                      <a:pt x="284" y="317"/>
                    </a:lnTo>
                    <a:lnTo>
                      <a:pt x="251" y="317"/>
                    </a:lnTo>
                    <a:lnTo>
                      <a:pt x="251" y="334"/>
                    </a:lnTo>
                    <a:lnTo>
                      <a:pt x="234" y="334"/>
                    </a:lnTo>
                    <a:lnTo>
                      <a:pt x="234" y="367"/>
                    </a:lnTo>
                    <a:lnTo>
                      <a:pt x="201" y="367"/>
                    </a:lnTo>
                    <a:lnTo>
                      <a:pt x="201" y="401"/>
                    </a:lnTo>
                    <a:lnTo>
                      <a:pt x="167" y="401"/>
                    </a:lnTo>
                    <a:lnTo>
                      <a:pt x="167" y="417"/>
                    </a:lnTo>
                    <a:lnTo>
                      <a:pt x="151" y="417"/>
                    </a:lnTo>
                    <a:lnTo>
                      <a:pt x="151" y="451"/>
                    </a:lnTo>
                    <a:lnTo>
                      <a:pt x="117" y="451"/>
                    </a:lnTo>
                    <a:lnTo>
                      <a:pt x="117" y="484"/>
                    </a:lnTo>
                    <a:lnTo>
                      <a:pt x="84" y="484"/>
                    </a:lnTo>
                    <a:lnTo>
                      <a:pt x="84" y="501"/>
                    </a:lnTo>
                    <a:lnTo>
                      <a:pt x="67" y="501"/>
                    </a:lnTo>
                    <a:lnTo>
                      <a:pt x="67" y="534"/>
                    </a:lnTo>
                    <a:lnTo>
                      <a:pt x="34" y="534"/>
                    </a:lnTo>
                    <a:lnTo>
                      <a:pt x="34" y="567"/>
                    </a:lnTo>
                    <a:lnTo>
                      <a:pt x="1" y="567"/>
                    </a:lnTo>
                    <a:lnTo>
                      <a:pt x="1" y="651"/>
                    </a:lnTo>
                    <a:lnTo>
                      <a:pt x="34" y="651"/>
                    </a:lnTo>
                    <a:lnTo>
                      <a:pt x="34" y="667"/>
                    </a:lnTo>
                    <a:lnTo>
                      <a:pt x="67" y="667"/>
                    </a:lnTo>
                    <a:lnTo>
                      <a:pt x="67" y="701"/>
                    </a:lnTo>
                    <a:lnTo>
                      <a:pt x="84" y="701"/>
                    </a:lnTo>
                    <a:lnTo>
                      <a:pt x="84" y="667"/>
                    </a:lnTo>
                    <a:lnTo>
                      <a:pt x="117" y="667"/>
                    </a:lnTo>
                    <a:lnTo>
                      <a:pt x="117" y="651"/>
                    </a:lnTo>
                    <a:lnTo>
                      <a:pt x="151" y="651"/>
                    </a:lnTo>
                    <a:lnTo>
                      <a:pt x="151" y="617"/>
                    </a:lnTo>
                    <a:lnTo>
                      <a:pt x="167" y="617"/>
                    </a:lnTo>
                    <a:lnTo>
                      <a:pt x="167" y="584"/>
                    </a:lnTo>
                    <a:lnTo>
                      <a:pt x="201" y="584"/>
                    </a:lnTo>
                    <a:lnTo>
                      <a:pt x="201" y="567"/>
                    </a:lnTo>
                    <a:lnTo>
                      <a:pt x="234" y="567"/>
                    </a:lnTo>
                    <a:lnTo>
                      <a:pt x="234" y="534"/>
                    </a:lnTo>
                    <a:lnTo>
                      <a:pt x="251" y="534"/>
                    </a:lnTo>
                    <a:lnTo>
                      <a:pt x="251" y="501"/>
                    </a:lnTo>
                    <a:lnTo>
                      <a:pt x="284" y="501"/>
                    </a:lnTo>
                    <a:lnTo>
                      <a:pt x="284" y="484"/>
                    </a:lnTo>
                    <a:lnTo>
                      <a:pt x="317" y="484"/>
                    </a:lnTo>
                    <a:lnTo>
                      <a:pt x="317" y="451"/>
                    </a:lnTo>
                    <a:lnTo>
                      <a:pt x="334" y="451"/>
                    </a:lnTo>
                    <a:lnTo>
                      <a:pt x="334" y="417"/>
                    </a:lnTo>
                    <a:lnTo>
                      <a:pt x="367" y="417"/>
                    </a:lnTo>
                    <a:lnTo>
                      <a:pt x="367" y="401"/>
                    </a:lnTo>
                    <a:lnTo>
                      <a:pt x="400" y="401"/>
                    </a:lnTo>
                    <a:lnTo>
                      <a:pt x="400" y="367"/>
                    </a:lnTo>
                    <a:lnTo>
                      <a:pt x="417" y="367"/>
                    </a:lnTo>
                    <a:lnTo>
                      <a:pt x="417" y="334"/>
                    </a:lnTo>
                    <a:lnTo>
                      <a:pt x="450" y="334"/>
                    </a:lnTo>
                    <a:lnTo>
                      <a:pt x="450" y="317"/>
                    </a:lnTo>
                    <a:lnTo>
                      <a:pt x="484" y="317"/>
                    </a:lnTo>
                    <a:lnTo>
                      <a:pt x="484" y="284"/>
                    </a:lnTo>
                    <a:lnTo>
                      <a:pt x="500" y="284"/>
                    </a:lnTo>
                    <a:lnTo>
                      <a:pt x="500" y="251"/>
                    </a:lnTo>
                    <a:lnTo>
                      <a:pt x="534" y="251"/>
                    </a:lnTo>
                    <a:lnTo>
                      <a:pt x="534" y="234"/>
                    </a:lnTo>
                    <a:lnTo>
                      <a:pt x="567" y="234"/>
                    </a:lnTo>
                    <a:lnTo>
                      <a:pt x="567" y="201"/>
                    </a:lnTo>
                    <a:lnTo>
                      <a:pt x="584" y="201"/>
                    </a:lnTo>
                    <a:lnTo>
                      <a:pt x="584" y="167"/>
                    </a:lnTo>
                    <a:lnTo>
                      <a:pt x="617" y="167"/>
                    </a:lnTo>
                    <a:lnTo>
                      <a:pt x="617" y="151"/>
                    </a:lnTo>
                    <a:lnTo>
                      <a:pt x="650" y="151"/>
                    </a:lnTo>
                    <a:lnTo>
                      <a:pt x="650" y="117"/>
                    </a:lnTo>
                    <a:lnTo>
                      <a:pt x="667" y="117"/>
                    </a:lnTo>
                    <a:lnTo>
                      <a:pt x="667" y="84"/>
                    </a:lnTo>
                    <a:lnTo>
                      <a:pt x="700" y="84"/>
                    </a:lnTo>
                    <a:lnTo>
                      <a:pt x="700" y="67"/>
                    </a:lnTo>
                    <a:lnTo>
                      <a:pt x="734" y="67"/>
                    </a:lnTo>
                    <a:lnTo>
                      <a:pt x="734" y="34"/>
                    </a:lnTo>
                    <a:lnTo>
                      <a:pt x="617" y="34"/>
                    </a:lnTo>
                    <a:lnTo>
                      <a:pt x="6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4368400" y="1517375"/>
                <a:ext cx="2377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18" extrusionOk="0">
                    <a:moveTo>
                      <a:pt x="800" y="1"/>
                    </a:moveTo>
                    <a:lnTo>
                      <a:pt x="800" y="18"/>
                    </a:lnTo>
                    <a:lnTo>
                      <a:pt x="784" y="18"/>
                    </a:lnTo>
                    <a:lnTo>
                      <a:pt x="784" y="51"/>
                    </a:lnTo>
                    <a:lnTo>
                      <a:pt x="750" y="51"/>
                    </a:lnTo>
                    <a:lnTo>
                      <a:pt x="750" y="84"/>
                    </a:lnTo>
                    <a:lnTo>
                      <a:pt x="717" y="84"/>
                    </a:lnTo>
                    <a:lnTo>
                      <a:pt x="717" y="101"/>
                    </a:lnTo>
                    <a:lnTo>
                      <a:pt x="700" y="101"/>
                    </a:lnTo>
                    <a:lnTo>
                      <a:pt x="700" y="134"/>
                    </a:lnTo>
                    <a:lnTo>
                      <a:pt x="667" y="134"/>
                    </a:lnTo>
                    <a:lnTo>
                      <a:pt x="667" y="168"/>
                    </a:lnTo>
                    <a:lnTo>
                      <a:pt x="634" y="168"/>
                    </a:lnTo>
                    <a:lnTo>
                      <a:pt x="634" y="184"/>
                    </a:lnTo>
                    <a:lnTo>
                      <a:pt x="617" y="184"/>
                    </a:lnTo>
                    <a:lnTo>
                      <a:pt x="617" y="218"/>
                    </a:lnTo>
                    <a:lnTo>
                      <a:pt x="584" y="218"/>
                    </a:lnTo>
                    <a:lnTo>
                      <a:pt x="584" y="251"/>
                    </a:lnTo>
                    <a:lnTo>
                      <a:pt x="550" y="251"/>
                    </a:lnTo>
                    <a:lnTo>
                      <a:pt x="550" y="268"/>
                    </a:lnTo>
                    <a:lnTo>
                      <a:pt x="534" y="268"/>
                    </a:lnTo>
                    <a:lnTo>
                      <a:pt x="534" y="301"/>
                    </a:lnTo>
                    <a:lnTo>
                      <a:pt x="500" y="301"/>
                    </a:lnTo>
                    <a:lnTo>
                      <a:pt x="500" y="334"/>
                    </a:lnTo>
                    <a:lnTo>
                      <a:pt x="467" y="334"/>
                    </a:lnTo>
                    <a:lnTo>
                      <a:pt x="467" y="351"/>
                    </a:lnTo>
                    <a:lnTo>
                      <a:pt x="450" y="351"/>
                    </a:lnTo>
                    <a:lnTo>
                      <a:pt x="450" y="384"/>
                    </a:lnTo>
                    <a:lnTo>
                      <a:pt x="417" y="384"/>
                    </a:lnTo>
                    <a:lnTo>
                      <a:pt x="417" y="418"/>
                    </a:lnTo>
                    <a:lnTo>
                      <a:pt x="384" y="418"/>
                    </a:lnTo>
                    <a:lnTo>
                      <a:pt x="384" y="434"/>
                    </a:lnTo>
                    <a:lnTo>
                      <a:pt x="367" y="434"/>
                    </a:lnTo>
                    <a:lnTo>
                      <a:pt x="367" y="468"/>
                    </a:lnTo>
                    <a:lnTo>
                      <a:pt x="334" y="468"/>
                    </a:lnTo>
                    <a:lnTo>
                      <a:pt x="334" y="501"/>
                    </a:lnTo>
                    <a:lnTo>
                      <a:pt x="300" y="501"/>
                    </a:lnTo>
                    <a:lnTo>
                      <a:pt x="300" y="518"/>
                    </a:lnTo>
                    <a:lnTo>
                      <a:pt x="284" y="518"/>
                    </a:lnTo>
                    <a:lnTo>
                      <a:pt x="284" y="551"/>
                    </a:lnTo>
                    <a:lnTo>
                      <a:pt x="250" y="551"/>
                    </a:lnTo>
                    <a:lnTo>
                      <a:pt x="250" y="584"/>
                    </a:lnTo>
                    <a:lnTo>
                      <a:pt x="217" y="584"/>
                    </a:lnTo>
                    <a:lnTo>
                      <a:pt x="217" y="601"/>
                    </a:lnTo>
                    <a:lnTo>
                      <a:pt x="200" y="601"/>
                    </a:lnTo>
                    <a:lnTo>
                      <a:pt x="200" y="634"/>
                    </a:lnTo>
                    <a:lnTo>
                      <a:pt x="167" y="634"/>
                    </a:lnTo>
                    <a:lnTo>
                      <a:pt x="167" y="667"/>
                    </a:lnTo>
                    <a:lnTo>
                      <a:pt x="134" y="667"/>
                    </a:lnTo>
                    <a:lnTo>
                      <a:pt x="134" y="684"/>
                    </a:lnTo>
                    <a:lnTo>
                      <a:pt x="117" y="684"/>
                    </a:lnTo>
                    <a:lnTo>
                      <a:pt x="117" y="717"/>
                    </a:lnTo>
                    <a:lnTo>
                      <a:pt x="84" y="717"/>
                    </a:lnTo>
                    <a:lnTo>
                      <a:pt x="84" y="751"/>
                    </a:lnTo>
                    <a:lnTo>
                      <a:pt x="50" y="751"/>
                    </a:lnTo>
                    <a:lnTo>
                      <a:pt x="50" y="767"/>
                    </a:lnTo>
                    <a:lnTo>
                      <a:pt x="34" y="767"/>
                    </a:lnTo>
                    <a:lnTo>
                      <a:pt x="34" y="801"/>
                    </a:lnTo>
                    <a:lnTo>
                      <a:pt x="0" y="801"/>
                    </a:lnTo>
                    <a:lnTo>
                      <a:pt x="0" y="851"/>
                    </a:lnTo>
                    <a:lnTo>
                      <a:pt x="34" y="851"/>
                    </a:lnTo>
                    <a:lnTo>
                      <a:pt x="34" y="884"/>
                    </a:lnTo>
                    <a:lnTo>
                      <a:pt x="50" y="884"/>
                    </a:lnTo>
                    <a:lnTo>
                      <a:pt x="50" y="917"/>
                    </a:lnTo>
                    <a:lnTo>
                      <a:pt x="117" y="917"/>
                    </a:lnTo>
                    <a:lnTo>
                      <a:pt x="117" y="884"/>
                    </a:lnTo>
                    <a:lnTo>
                      <a:pt x="134" y="884"/>
                    </a:lnTo>
                    <a:lnTo>
                      <a:pt x="134" y="851"/>
                    </a:lnTo>
                    <a:lnTo>
                      <a:pt x="167" y="851"/>
                    </a:lnTo>
                    <a:lnTo>
                      <a:pt x="167" y="834"/>
                    </a:lnTo>
                    <a:lnTo>
                      <a:pt x="200" y="834"/>
                    </a:lnTo>
                    <a:lnTo>
                      <a:pt x="200" y="801"/>
                    </a:lnTo>
                    <a:lnTo>
                      <a:pt x="217" y="801"/>
                    </a:lnTo>
                    <a:lnTo>
                      <a:pt x="217" y="767"/>
                    </a:lnTo>
                    <a:lnTo>
                      <a:pt x="250" y="767"/>
                    </a:lnTo>
                    <a:lnTo>
                      <a:pt x="250" y="751"/>
                    </a:lnTo>
                    <a:lnTo>
                      <a:pt x="284" y="751"/>
                    </a:lnTo>
                    <a:lnTo>
                      <a:pt x="284" y="717"/>
                    </a:lnTo>
                    <a:lnTo>
                      <a:pt x="300" y="717"/>
                    </a:lnTo>
                    <a:lnTo>
                      <a:pt x="300" y="684"/>
                    </a:lnTo>
                    <a:lnTo>
                      <a:pt x="334" y="684"/>
                    </a:lnTo>
                    <a:lnTo>
                      <a:pt x="334" y="667"/>
                    </a:lnTo>
                    <a:lnTo>
                      <a:pt x="367" y="667"/>
                    </a:lnTo>
                    <a:lnTo>
                      <a:pt x="367" y="634"/>
                    </a:lnTo>
                    <a:lnTo>
                      <a:pt x="384" y="634"/>
                    </a:lnTo>
                    <a:lnTo>
                      <a:pt x="384" y="601"/>
                    </a:lnTo>
                    <a:lnTo>
                      <a:pt x="417" y="601"/>
                    </a:lnTo>
                    <a:lnTo>
                      <a:pt x="417" y="584"/>
                    </a:lnTo>
                    <a:lnTo>
                      <a:pt x="450" y="584"/>
                    </a:lnTo>
                    <a:lnTo>
                      <a:pt x="450" y="551"/>
                    </a:lnTo>
                    <a:lnTo>
                      <a:pt x="467" y="551"/>
                    </a:lnTo>
                    <a:lnTo>
                      <a:pt x="467" y="518"/>
                    </a:lnTo>
                    <a:lnTo>
                      <a:pt x="500" y="518"/>
                    </a:lnTo>
                    <a:lnTo>
                      <a:pt x="500" y="501"/>
                    </a:lnTo>
                    <a:lnTo>
                      <a:pt x="534" y="501"/>
                    </a:lnTo>
                    <a:lnTo>
                      <a:pt x="534" y="468"/>
                    </a:lnTo>
                    <a:lnTo>
                      <a:pt x="550" y="468"/>
                    </a:lnTo>
                    <a:lnTo>
                      <a:pt x="550" y="434"/>
                    </a:lnTo>
                    <a:lnTo>
                      <a:pt x="584" y="434"/>
                    </a:lnTo>
                    <a:lnTo>
                      <a:pt x="584" y="418"/>
                    </a:lnTo>
                    <a:lnTo>
                      <a:pt x="617" y="418"/>
                    </a:lnTo>
                    <a:lnTo>
                      <a:pt x="617" y="384"/>
                    </a:lnTo>
                    <a:lnTo>
                      <a:pt x="634" y="384"/>
                    </a:lnTo>
                    <a:lnTo>
                      <a:pt x="634" y="351"/>
                    </a:lnTo>
                    <a:lnTo>
                      <a:pt x="667" y="351"/>
                    </a:lnTo>
                    <a:lnTo>
                      <a:pt x="667" y="334"/>
                    </a:lnTo>
                    <a:lnTo>
                      <a:pt x="700" y="334"/>
                    </a:lnTo>
                    <a:lnTo>
                      <a:pt x="700" y="301"/>
                    </a:lnTo>
                    <a:lnTo>
                      <a:pt x="717" y="301"/>
                    </a:lnTo>
                    <a:lnTo>
                      <a:pt x="717" y="268"/>
                    </a:lnTo>
                    <a:lnTo>
                      <a:pt x="750" y="268"/>
                    </a:lnTo>
                    <a:lnTo>
                      <a:pt x="750" y="251"/>
                    </a:lnTo>
                    <a:lnTo>
                      <a:pt x="784" y="251"/>
                    </a:lnTo>
                    <a:lnTo>
                      <a:pt x="784" y="218"/>
                    </a:lnTo>
                    <a:lnTo>
                      <a:pt x="800" y="218"/>
                    </a:lnTo>
                    <a:lnTo>
                      <a:pt x="800" y="184"/>
                    </a:lnTo>
                    <a:lnTo>
                      <a:pt x="834" y="184"/>
                    </a:lnTo>
                    <a:lnTo>
                      <a:pt x="834" y="168"/>
                    </a:lnTo>
                    <a:lnTo>
                      <a:pt x="867" y="168"/>
                    </a:lnTo>
                    <a:lnTo>
                      <a:pt x="867" y="134"/>
                    </a:lnTo>
                    <a:lnTo>
                      <a:pt x="884" y="134"/>
                    </a:lnTo>
                    <a:lnTo>
                      <a:pt x="884" y="101"/>
                    </a:lnTo>
                    <a:lnTo>
                      <a:pt x="917" y="101"/>
                    </a:lnTo>
                    <a:lnTo>
                      <a:pt x="917" y="84"/>
                    </a:lnTo>
                    <a:lnTo>
                      <a:pt x="950" y="84"/>
                    </a:lnTo>
                    <a:lnTo>
                      <a:pt x="950" y="18"/>
                    </a:lnTo>
                    <a:lnTo>
                      <a:pt x="884" y="18"/>
                    </a:lnTo>
                    <a:lnTo>
                      <a:pt x="884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4380075" y="1523625"/>
                <a:ext cx="287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34" extrusionOk="0">
                    <a:moveTo>
                      <a:pt x="1000" y="1"/>
                    </a:moveTo>
                    <a:lnTo>
                      <a:pt x="1000" y="18"/>
                    </a:lnTo>
                    <a:lnTo>
                      <a:pt x="983" y="18"/>
                    </a:lnTo>
                    <a:lnTo>
                      <a:pt x="983" y="51"/>
                    </a:lnTo>
                    <a:lnTo>
                      <a:pt x="950" y="51"/>
                    </a:lnTo>
                    <a:lnTo>
                      <a:pt x="950" y="84"/>
                    </a:lnTo>
                    <a:lnTo>
                      <a:pt x="916" y="84"/>
                    </a:lnTo>
                    <a:lnTo>
                      <a:pt x="916" y="101"/>
                    </a:lnTo>
                    <a:lnTo>
                      <a:pt x="900" y="101"/>
                    </a:lnTo>
                    <a:lnTo>
                      <a:pt x="900" y="134"/>
                    </a:lnTo>
                    <a:lnTo>
                      <a:pt x="866" y="134"/>
                    </a:lnTo>
                    <a:lnTo>
                      <a:pt x="866" y="168"/>
                    </a:lnTo>
                    <a:lnTo>
                      <a:pt x="833" y="168"/>
                    </a:lnTo>
                    <a:lnTo>
                      <a:pt x="833" y="184"/>
                    </a:lnTo>
                    <a:lnTo>
                      <a:pt x="816" y="184"/>
                    </a:lnTo>
                    <a:lnTo>
                      <a:pt x="816" y="218"/>
                    </a:lnTo>
                    <a:lnTo>
                      <a:pt x="783" y="218"/>
                    </a:lnTo>
                    <a:lnTo>
                      <a:pt x="783" y="251"/>
                    </a:lnTo>
                    <a:lnTo>
                      <a:pt x="750" y="251"/>
                    </a:lnTo>
                    <a:lnTo>
                      <a:pt x="750" y="268"/>
                    </a:lnTo>
                    <a:lnTo>
                      <a:pt x="733" y="268"/>
                    </a:lnTo>
                    <a:lnTo>
                      <a:pt x="733" y="301"/>
                    </a:lnTo>
                    <a:lnTo>
                      <a:pt x="700" y="301"/>
                    </a:lnTo>
                    <a:lnTo>
                      <a:pt x="700" y="334"/>
                    </a:lnTo>
                    <a:lnTo>
                      <a:pt x="667" y="334"/>
                    </a:lnTo>
                    <a:lnTo>
                      <a:pt x="667" y="351"/>
                    </a:lnTo>
                    <a:lnTo>
                      <a:pt x="650" y="351"/>
                    </a:lnTo>
                    <a:lnTo>
                      <a:pt x="650" y="384"/>
                    </a:lnTo>
                    <a:lnTo>
                      <a:pt x="617" y="384"/>
                    </a:lnTo>
                    <a:lnTo>
                      <a:pt x="617" y="417"/>
                    </a:lnTo>
                    <a:lnTo>
                      <a:pt x="583" y="417"/>
                    </a:lnTo>
                    <a:lnTo>
                      <a:pt x="583" y="434"/>
                    </a:lnTo>
                    <a:lnTo>
                      <a:pt x="567" y="434"/>
                    </a:lnTo>
                    <a:lnTo>
                      <a:pt x="567" y="467"/>
                    </a:lnTo>
                    <a:lnTo>
                      <a:pt x="533" y="467"/>
                    </a:lnTo>
                    <a:lnTo>
                      <a:pt x="533" y="501"/>
                    </a:lnTo>
                    <a:lnTo>
                      <a:pt x="500" y="501"/>
                    </a:lnTo>
                    <a:lnTo>
                      <a:pt x="500" y="517"/>
                    </a:lnTo>
                    <a:lnTo>
                      <a:pt x="483" y="517"/>
                    </a:lnTo>
                    <a:lnTo>
                      <a:pt x="483" y="551"/>
                    </a:lnTo>
                    <a:lnTo>
                      <a:pt x="450" y="551"/>
                    </a:lnTo>
                    <a:lnTo>
                      <a:pt x="450" y="584"/>
                    </a:lnTo>
                    <a:lnTo>
                      <a:pt x="417" y="584"/>
                    </a:lnTo>
                    <a:lnTo>
                      <a:pt x="417" y="601"/>
                    </a:lnTo>
                    <a:lnTo>
                      <a:pt x="400" y="601"/>
                    </a:lnTo>
                    <a:lnTo>
                      <a:pt x="400" y="634"/>
                    </a:lnTo>
                    <a:lnTo>
                      <a:pt x="367" y="634"/>
                    </a:lnTo>
                    <a:lnTo>
                      <a:pt x="367" y="667"/>
                    </a:lnTo>
                    <a:lnTo>
                      <a:pt x="333" y="667"/>
                    </a:lnTo>
                    <a:lnTo>
                      <a:pt x="333" y="684"/>
                    </a:lnTo>
                    <a:lnTo>
                      <a:pt x="317" y="684"/>
                    </a:lnTo>
                    <a:lnTo>
                      <a:pt x="317" y="717"/>
                    </a:lnTo>
                    <a:lnTo>
                      <a:pt x="283" y="717"/>
                    </a:lnTo>
                    <a:lnTo>
                      <a:pt x="283" y="751"/>
                    </a:lnTo>
                    <a:lnTo>
                      <a:pt x="250" y="751"/>
                    </a:lnTo>
                    <a:lnTo>
                      <a:pt x="250" y="767"/>
                    </a:lnTo>
                    <a:lnTo>
                      <a:pt x="233" y="767"/>
                    </a:lnTo>
                    <a:lnTo>
                      <a:pt x="233" y="801"/>
                    </a:lnTo>
                    <a:lnTo>
                      <a:pt x="200" y="801"/>
                    </a:lnTo>
                    <a:lnTo>
                      <a:pt x="200" y="834"/>
                    </a:lnTo>
                    <a:lnTo>
                      <a:pt x="167" y="834"/>
                    </a:lnTo>
                    <a:lnTo>
                      <a:pt x="167" y="851"/>
                    </a:lnTo>
                    <a:lnTo>
                      <a:pt x="150" y="851"/>
                    </a:lnTo>
                    <a:lnTo>
                      <a:pt x="150" y="884"/>
                    </a:lnTo>
                    <a:lnTo>
                      <a:pt x="117" y="884"/>
                    </a:lnTo>
                    <a:lnTo>
                      <a:pt x="117" y="917"/>
                    </a:lnTo>
                    <a:lnTo>
                      <a:pt x="83" y="917"/>
                    </a:lnTo>
                    <a:lnTo>
                      <a:pt x="83" y="934"/>
                    </a:lnTo>
                    <a:lnTo>
                      <a:pt x="67" y="934"/>
                    </a:lnTo>
                    <a:lnTo>
                      <a:pt x="67" y="967"/>
                    </a:lnTo>
                    <a:lnTo>
                      <a:pt x="33" y="967"/>
                    </a:lnTo>
                    <a:lnTo>
                      <a:pt x="33" y="1001"/>
                    </a:lnTo>
                    <a:lnTo>
                      <a:pt x="0" y="1001"/>
                    </a:lnTo>
                    <a:lnTo>
                      <a:pt x="0" y="1084"/>
                    </a:lnTo>
                    <a:lnTo>
                      <a:pt x="33" y="1084"/>
                    </a:lnTo>
                    <a:lnTo>
                      <a:pt x="33" y="1101"/>
                    </a:lnTo>
                    <a:lnTo>
                      <a:pt x="67" y="1101"/>
                    </a:lnTo>
                    <a:lnTo>
                      <a:pt x="67" y="1134"/>
                    </a:lnTo>
                    <a:lnTo>
                      <a:pt x="83" y="1134"/>
                    </a:lnTo>
                    <a:lnTo>
                      <a:pt x="83" y="1101"/>
                    </a:lnTo>
                    <a:lnTo>
                      <a:pt x="117" y="1101"/>
                    </a:lnTo>
                    <a:lnTo>
                      <a:pt x="117" y="1084"/>
                    </a:lnTo>
                    <a:lnTo>
                      <a:pt x="150" y="1084"/>
                    </a:lnTo>
                    <a:lnTo>
                      <a:pt x="150" y="1051"/>
                    </a:lnTo>
                    <a:lnTo>
                      <a:pt x="167" y="1051"/>
                    </a:lnTo>
                    <a:lnTo>
                      <a:pt x="167" y="1017"/>
                    </a:lnTo>
                    <a:lnTo>
                      <a:pt x="200" y="1017"/>
                    </a:lnTo>
                    <a:lnTo>
                      <a:pt x="200" y="1001"/>
                    </a:lnTo>
                    <a:lnTo>
                      <a:pt x="233" y="1001"/>
                    </a:lnTo>
                    <a:lnTo>
                      <a:pt x="233" y="967"/>
                    </a:lnTo>
                    <a:lnTo>
                      <a:pt x="250" y="967"/>
                    </a:lnTo>
                    <a:lnTo>
                      <a:pt x="250" y="934"/>
                    </a:lnTo>
                    <a:lnTo>
                      <a:pt x="283" y="934"/>
                    </a:lnTo>
                    <a:lnTo>
                      <a:pt x="283" y="917"/>
                    </a:lnTo>
                    <a:lnTo>
                      <a:pt x="317" y="917"/>
                    </a:lnTo>
                    <a:lnTo>
                      <a:pt x="317" y="884"/>
                    </a:lnTo>
                    <a:lnTo>
                      <a:pt x="333" y="884"/>
                    </a:lnTo>
                    <a:lnTo>
                      <a:pt x="333" y="851"/>
                    </a:lnTo>
                    <a:lnTo>
                      <a:pt x="367" y="851"/>
                    </a:lnTo>
                    <a:lnTo>
                      <a:pt x="367" y="834"/>
                    </a:lnTo>
                    <a:lnTo>
                      <a:pt x="400" y="834"/>
                    </a:lnTo>
                    <a:lnTo>
                      <a:pt x="400" y="801"/>
                    </a:lnTo>
                    <a:lnTo>
                      <a:pt x="417" y="801"/>
                    </a:lnTo>
                    <a:lnTo>
                      <a:pt x="417" y="767"/>
                    </a:lnTo>
                    <a:lnTo>
                      <a:pt x="450" y="767"/>
                    </a:lnTo>
                    <a:lnTo>
                      <a:pt x="450" y="751"/>
                    </a:lnTo>
                    <a:lnTo>
                      <a:pt x="483" y="751"/>
                    </a:lnTo>
                    <a:lnTo>
                      <a:pt x="483" y="717"/>
                    </a:lnTo>
                    <a:lnTo>
                      <a:pt x="500" y="717"/>
                    </a:lnTo>
                    <a:lnTo>
                      <a:pt x="500" y="684"/>
                    </a:lnTo>
                    <a:lnTo>
                      <a:pt x="533" y="684"/>
                    </a:lnTo>
                    <a:lnTo>
                      <a:pt x="533" y="667"/>
                    </a:lnTo>
                    <a:lnTo>
                      <a:pt x="567" y="667"/>
                    </a:lnTo>
                    <a:lnTo>
                      <a:pt x="567" y="634"/>
                    </a:lnTo>
                    <a:lnTo>
                      <a:pt x="583" y="634"/>
                    </a:lnTo>
                    <a:lnTo>
                      <a:pt x="583" y="601"/>
                    </a:lnTo>
                    <a:lnTo>
                      <a:pt x="617" y="601"/>
                    </a:lnTo>
                    <a:lnTo>
                      <a:pt x="617" y="584"/>
                    </a:lnTo>
                    <a:lnTo>
                      <a:pt x="650" y="584"/>
                    </a:lnTo>
                    <a:lnTo>
                      <a:pt x="650" y="551"/>
                    </a:lnTo>
                    <a:lnTo>
                      <a:pt x="667" y="551"/>
                    </a:lnTo>
                    <a:lnTo>
                      <a:pt x="667" y="517"/>
                    </a:lnTo>
                    <a:lnTo>
                      <a:pt x="700" y="517"/>
                    </a:lnTo>
                    <a:lnTo>
                      <a:pt x="700" y="501"/>
                    </a:lnTo>
                    <a:lnTo>
                      <a:pt x="733" y="501"/>
                    </a:lnTo>
                    <a:lnTo>
                      <a:pt x="733" y="467"/>
                    </a:lnTo>
                    <a:lnTo>
                      <a:pt x="750" y="467"/>
                    </a:lnTo>
                    <a:lnTo>
                      <a:pt x="750" y="434"/>
                    </a:lnTo>
                    <a:lnTo>
                      <a:pt x="783" y="434"/>
                    </a:lnTo>
                    <a:lnTo>
                      <a:pt x="783" y="417"/>
                    </a:lnTo>
                    <a:lnTo>
                      <a:pt x="816" y="417"/>
                    </a:lnTo>
                    <a:lnTo>
                      <a:pt x="816" y="384"/>
                    </a:lnTo>
                    <a:lnTo>
                      <a:pt x="833" y="384"/>
                    </a:lnTo>
                    <a:lnTo>
                      <a:pt x="833" y="351"/>
                    </a:lnTo>
                    <a:lnTo>
                      <a:pt x="866" y="351"/>
                    </a:lnTo>
                    <a:lnTo>
                      <a:pt x="866" y="334"/>
                    </a:lnTo>
                    <a:lnTo>
                      <a:pt x="900" y="334"/>
                    </a:lnTo>
                    <a:lnTo>
                      <a:pt x="900" y="301"/>
                    </a:lnTo>
                    <a:lnTo>
                      <a:pt x="916" y="301"/>
                    </a:lnTo>
                    <a:lnTo>
                      <a:pt x="916" y="268"/>
                    </a:lnTo>
                    <a:lnTo>
                      <a:pt x="950" y="268"/>
                    </a:lnTo>
                    <a:lnTo>
                      <a:pt x="950" y="251"/>
                    </a:lnTo>
                    <a:lnTo>
                      <a:pt x="983" y="251"/>
                    </a:lnTo>
                    <a:lnTo>
                      <a:pt x="983" y="218"/>
                    </a:lnTo>
                    <a:lnTo>
                      <a:pt x="1000" y="218"/>
                    </a:lnTo>
                    <a:lnTo>
                      <a:pt x="1000" y="184"/>
                    </a:lnTo>
                    <a:lnTo>
                      <a:pt x="1033" y="184"/>
                    </a:lnTo>
                    <a:lnTo>
                      <a:pt x="1033" y="168"/>
                    </a:lnTo>
                    <a:lnTo>
                      <a:pt x="1066" y="168"/>
                    </a:lnTo>
                    <a:lnTo>
                      <a:pt x="1066" y="134"/>
                    </a:lnTo>
                    <a:lnTo>
                      <a:pt x="1083" y="134"/>
                    </a:lnTo>
                    <a:lnTo>
                      <a:pt x="1083" y="101"/>
                    </a:lnTo>
                    <a:lnTo>
                      <a:pt x="1116" y="101"/>
                    </a:lnTo>
                    <a:lnTo>
                      <a:pt x="1116" y="84"/>
                    </a:lnTo>
                    <a:lnTo>
                      <a:pt x="1150" y="84"/>
                    </a:lnTo>
                    <a:lnTo>
                      <a:pt x="1150" y="18"/>
                    </a:lnTo>
                    <a:lnTo>
                      <a:pt x="1083" y="18"/>
                    </a:lnTo>
                    <a:lnTo>
                      <a:pt x="108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4398400" y="1529875"/>
                <a:ext cx="262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001" extrusionOk="0">
                    <a:moveTo>
                      <a:pt x="933" y="1"/>
                    </a:moveTo>
                    <a:lnTo>
                      <a:pt x="933" y="18"/>
                    </a:lnTo>
                    <a:lnTo>
                      <a:pt x="917" y="18"/>
                    </a:lnTo>
                    <a:lnTo>
                      <a:pt x="917" y="51"/>
                    </a:lnTo>
                    <a:lnTo>
                      <a:pt x="883" y="51"/>
                    </a:lnTo>
                    <a:lnTo>
                      <a:pt x="883" y="84"/>
                    </a:lnTo>
                    <a:lnTo>
                      <a:pt x="850" y="84"/>
                    </a:lnTo>
                    <a:lnTo>
                      <a:pt x="850" y="101"/>
                    </a:lnTo>
                    <a:lnTo>
                      <a:pt x="833" y="101"/>
                    </a:lnTo>
                    <a:lnTo>
                      <a:pt x="833" y="134"/>
                    </a:lnTo>
                    <a:lnTo>
                      <a:pt x="800" y="134"/>
                    </a:lnTo>
                    <a:lnTo>
                      <a:pt x="800" y="167"/>
                    </a:lnTo>
                    <a:lnTo>
                      <a:pt x="767" y="167"/>
                    </a:lnTo>
                    <a:lnTo>
                      <a:pt x="767" y="184"/>
                    </a:lnTo>
                    <a:lnTo>
                      <a:pt x="750" y="184"/>
                    </a:lnTo>
                    <a:lnTo>
                      <a:pt x="750" y="217"/>
                    </a:lnTo>
                    <a:lnTo>
                      <a:pt x="717" y="217"/>
                    </a:lnTo>
                    <a:lnTo>
                      <a:pt x="717" y="251"/>
                    </a:lnTo>
                    <a:lnTo>
                      <a:pt x="683" y="251"/>
                    </a:lnTo>
                    <a:lnTo>
                      <a:pt x="683" y="267"/>
                    </a:lnTo>
                    <a:lnTo>
                      <a:pt x="667" y="267"/>
                    </a:lnTo>
                    <a:lnTo>
                      <a:pt x="667" y="301"/>
                    </a:lnTo>
                    <a:lnTo>
                      <a:pt x="633" y="301"/>
                    </a:lnTo>
                    <a:lnTo>
                      <a:pt x="633" y="334"/>
                    </a:lnTo>
                    <a:lnTo>
                      <a:pt x="600" y="334"/>
                    </a:lnTo>
                    <a:lnTo>
                      <a:pt x="600" y="351"/>
                    </a:lnTo>
                    <a:lnTo>
                      <a:pt x="583" y="351"/>
                    </a:lnTo>
                    <a:lnTo>
                      <a:pt x="583" y="384"/>
                    </a:lnTo>
                    <a:lnTo>
                      <a:pt x="550" y="384"/>
                    </a:lnTo>
                    <a:lnTo>
                      <a:pt x="550" y="417"/>
                    </a:lnTo>
                    <a:lnTo>
                      <a:pt x="517" y="417"/>
                    </a:lnTo>
                    <a:lnTo>
                      <a:pt x="517" y="434"/>
                    </a:lnTo>
                    <a:lnTo>
                      <a:pt x="500" y="434"/>
                    </a:lnTo>
                    <a:lnTo>
                      <a:pt x="500" y="467"/>
                    </a:lnTo>
                    <a:lnTo>
                      <a:pt x="467" y="467"/>
                    </a:lnTo>
                    <a:lnTo>
                      <a:pt x="467" y="501"/>
                    </a:lnTo>
                    <a:lnTo>
                      <a:pt x="433" y="501"/>
                    </a:lnTo>
                    <a:lnTo>
                      <a:pt x="433" y="517"/>
                    </a:lnTo>
                    <a:lnTo>
                      <a:pt x="417" y="517"/>
                    </a:lnTo>
                    <a:lnTo>
                      <a:pt x="417" y="551"/>
                    </a:lnTo>
                    <a:lnTo>
                      <a:pt x="383" y="551"/>
                    </a:lnTo>
                    <a:lnTo>
                      <a:pt x="383" y="584"/>
                    </a:lnTo>
                    <a:lnTo>
                      <a:pt x="350" y="584"/>
                    </a:lnTo>
                    <a:lnTo>
                      <a:pt x="350" y="601"/>
                    </a:lnTo>
                    <a:lnTo>
                      <a:pt x="333" y="601"/>
                    </a:lnTo>
                    <a:lnTo>
                      <a:pt x="333" y="634"/>
                    </a:lnTo>
                    <a:lnTo>
                      <a:pt x="300" y="634"/>
                    </a:lnTo>
                    <a:lnTo>
                      <a:pt x="300" y="667"/>
                    </a:lnTo>
                    <a:lnTo>
                      <a:pt x="267" y="667"/>
                    </a:lnTo>
                    <a:lnTo>
                      <a:pt x="267" y="684"/>
                    </a:lnTo>
                    <a:lnTo>
                      <a:pt x="250" y="684"/>
                    </a:lnTo>
                    <a:lnTo>
                      <a:pt x="250" y="717"/>
                    </a:lnTo>
                    <a:lnTo>
                      <a:pt x="217" y="717"/>
                    </a:lnTo>
                    <a:lnTo>
                      <a:pt x="217" y="751"/>
                    </a:lnTo>
                    <a:lnTo>
                      <a:pt x="183" y="751"/>
                    </a:lnTo>
                    <a:lnTo>
                      <a:pt x="183" y="767"/>
                    </a:lnTo>
                    <a:lnTo>
                      <a:pt x="167" y="767"/>
                    </a:lnTo>
                    <a:lnTo>
                      <a:pt x="167" y="801"/>
                    </a:lnTo>
                    <a:lnTo>
                      <a:pt x="133" y="801"/>
                    </a:lnTo>
                    <a:lnTo>
                      <a:pt x="133" y="834"/>
                    </a:lnTo>
                    <a:lnTo>
                      <a:pt x="100" y="834"/>
                    </a:lnTo>
                    <a:lnTo>
                      <a:pt x="100" y="851"/>
                    </a:lnTo>
                    <a:lnTo>
                      <a:pt x="83" y="851"/>
                    </a:lnTo>
                    <a:lnTo>
                      <a:pt x="83" y="884"/>
                    </a:lnTo>
                    <a:lnTo>
                      <a:pt x="50" y="884"/>
                    </a:lnTo>
                    <a:lnTo>
                      <a:pt x="50" y="917"/>
                    </a:lnTo>
                    <a:lnTo>
                      <a:pt x="17" y="917"/>
                    </a:lnTo>
                    <a:lnTo>
                      <a:pt x="17" y="934"/>
                    </a:lnTo>
                    <a:lnTo>
                      <a:pt x="0" y="934"/>
                    </a:lnTo>
                    <a:lnTo>
                      <a:pt x="0" y="1001"/>
                    </a:lnTo>
                    <a:lnTo>
                      <a:pt x="100" y="1001"/>
                    </a:lnTo>
                    <a:lnTo>
                      <a:pt x="100" y="967"/>
                    </a:lnTo>
                    <a:lnTo>
                      <a:pt x="133" y="967"/>
                    </a:lnTo>
                    <a:lnTo>
                      <a:pt x="133" y="934"/>
                    </a:lnTo>
                    <a:lnTo>
                      <a:pt x="167" y="934"/>
                    </a:lnTo>
                    <a:lnTo>
                      <a:pt x="167" y="917"/>
                    </a:lnTo>
                    <a:lnTo>
                      <a:pt x="183" y="917"/>
                    </a:lnTo>
                    <a:lnTo>
                      <a:pt x="183" y="884"/>
                    </a:lnTo>
                    <a:lnTo>
                      <a:pt x="217" y="884"/>
                    </a:lnTo>
                    <a:lnTo>
                      <a:pt x="217" y="851"/>
                    </a:lnTo>
                    <a:lnTo>
                      <a:pt x="250" y="851"/>
                    </a:lnTo>
                    <a:lnTo>
                      <a:pt x="250" y="834"/>
                    </a:lnTo>
                    <a:lnTo>
                      <a:pt x="267" y="834"/>
                    </a:lnTo>
                    <a:lnTo>
                      <a:pt x="267" y="801"/>
                    </a:lnTo>
                    <a:lnTo>
                      <a:pt x="300" y="801"/>
                    </a:lnTo>
                    <a:lnTo>
                      <a:pt x="300" y="767"/>
                    </a:lnTo>
                    <a:lnTo>
                      <a:pt x="333" y="767"/>
                    </a:lnTo>
                    <a:lnTo>
                      <a:pt x="333" y="751"/>
                    </a:lnTo>
                    <a:lnTo>
                      <a:pt x="350" y="751"/>
                    </a:lnTo>
                    <a:lnTo>
                      <a:pt x="350" y="717"/>
                    </a:lnTo>
                    <a:lnTo>
                      <a:pt x="383" y="717"/>
                    </a:lnTo>
                    <a:lnTo>
                      <a:pt x="383" y="684"/>
                    </a:lnTo>
                    <a:lnTo>
                      <a:pt x="417" y="684"/>
                    </a:lnTo>
                    <a:lnTo>
                      <a:pt x="417" y="667"/>
                    </a:lnTo>
                    <a:lnTo>
                      <a:pt x="433" y="667"/>
                    </a:lnTo>
                    <a:lnTo>
                      <a:pt x="433" y="634"/>
                    </a:lnTo>
                    <a:lnTo>
                      <a:pt x="467" y="634"/>
                    </a:lnTo>
                    <a:lnTo>
                      <a:pt x="467" y="601"/>
                    </a:lnTo>
                    <a:lnTo>
                      <a:pt x="500" y="601"/>
                    </a:lnTo>
                    <a:lnTo>
                      <a:pt x="500" y="584"/>
                    </a:lnTo>
                    <a:lnTo>
                      <a:pt x="517" y="584"/>
                    </a:lnTo>
                    <a:lnTo>
                      <a:pt x="517" y="551"/>
                    </a:lnTo>
                    <a:lnTo>
                      <a:pt x="550" y="551"/>
                    </a:lnTo>
                    <a:lnTo>
                      <a:pt x="550" y="517"/>
                    </a:lnTo>
                    <a:lnTo>
                      <a:pt x="583" y="517"/>
                    </a:lnTo>
                    <a:lnTo>
                      <a:pt x="583" y="501"/>
                    </a:lnTo>
                    <a:lnTo>
                      <a:pt x="600" y="501"/>
                    </a:lnTo>
                    <a:lnTo>
                      <a:pt x="600" y="467"/>
                    </a:lnTo>
                    <a:lnTo>
                      <a:pt x="633" y="467"/>
                    </a:lnTo>
                    <a:lnTo>
                      <a:pt x="633" y="434"/>
                    </a:lnTo>
                    <a:lnTo>
                      <a:pt x="667" y="434"/>
                    </a:lnTo>
                    <a:lnTo>
                      <a:pt x="667" y="417"/>
                    </a:lnTo>
                    <a:lnTo>
                      <a:pt x="683" y="417"/>
                    </a:lnTo>
                    <a:lnTo>
                      <a:pt x="683" y="384"/>
                    </a:lnTo>
                    <a:lnTo>
                      <a:pt x="717" y="384"/>
                    </a:lnTo>
                    <a:lnTo>
                      <a:pt x="717" y="351"/>
                    </a:lnTo>
                    <a:lnTo>
                      <a:pt x="750" y="351"/>
                    </a:lnTo>
                    <a:lnTo>
                      <a:pt x="750" y="334"/>
                    </a:lnTo>
                    <a:lnTo>
                      <a:pt x="767" y="334"/>
                    </a:lnTo>
                    <a:lnTo>
                      <a:pt x="767" y="301"/>
                    </a:lnTo>
                    <a:lnTo>
                      <a:pt x="800" y="301"/>
                    </a:lnTo>
                    <a:lnTo>
                      <a:pt x="800" y="267"/>
                    </a:lnTo>
                    <a:lnTo>
                      <a:pt x="833" y="267"/>
                    </a:lnTo>
                    <a:lnTo>
                      <a:pt x="833" y="251"/>
                    </a:lnTo>
                    <a:lnTo>
                      <a:pt x="850" y="251"/>
                    </a:lnTo>
                    <a:lnTo>
                      <a:pt x="850" y="217"/>
                    </a:lnTo>
                    <a:lnTo>
                      <a:pt x="883" y="217"/>
                    </a:lnTo>
                    <a:lnTo>
                      <a:pt x="883" y="184"/>
                    </a:lnTo>
                    <a:lnTo>
                      <a:pt x="917" y="184"/>
                    </a:lnTo>
                    <a:lnTo>
                      <a:pt x="917" y="167"/>
                    </a:lnTo>
                    <a:lnTo>
                      <a:pt x="933" y="167"/>
                    </a:lnTo>
                    <a:lnTo>
                      <a:pt x="933" y="134"/>
                    </a:lnTo>
                    <a:lnTo>
                      <a:pt x="967" y="134"/>
                    </a:lnTo>
                    <a:lnTo>
                      <a:pt x="967" y="101"/>
                    </a:lnTo>
                    <a:lnTo>
                      <a:pt x="1000" y="101"/>
                    </a:lnTo>
                    <a:lnTo>
                      <a:pt x="1000" y="84"/>
                    </a:lnTo>
                    <a:lnTo>
                      <a:pt x="1017" y="84"/>
                    </a:lnTo>
                    <a:lnTo>
                      <a:pt x="1017" y="51"/>
                    </a:lnTo>
                    <a:lnTo>
                      <a:pt x="1050" y="51"/>
                    </a:lnTo>
                    <a:lnTo>
                      <a:pt x="1050" y="18"/>
                    </a:lnTo>
                    <a:lnTo>
                      <a:pt x="1000" y="18"/>
                    </a:lnTo>
                    <a:lnTo>
                      <a:pt x="1000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4155125" y="1571950"/>
                <a:ext cx="204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84" extrusionOk="0">
                    <a:moveTo>
                      <a:pt x="700" y="1"/>
                    </a:moveTo>
                    <a:lnTo>
                      <a:pt x="700" y="34"/>
                    </a:lnTo>
                    <a:lnTo>
                      <a:pt x="667" y="34"/>
                    </a:lnTo>
                    <a:lnTo>
                      <a:pt x="667" y="67"/>
                    </a:lnTo>
                    <a:lnTo>
                      <a:pt x="650" y="67"/>
                    </a:lnTo>
                    <a:lnTo>
                      <a:pt x="650" y="84"/>
                    </a:lnTo>
                    <a:lnTo>
                      <a:pt x="617" y="84"/>
                    </a:lnTo>
                    <a:lnTo>
                      <a:pt x="617" y="117"/>
                    </a:lnTo>
                    <a:lnTo>
                      <a:pt x="583" y="117"/>
                    </a:lnTo>
                    <a:lnTo>
                      <a:pt x="583" y="151"/>
                    </a:lnTo>
                    <a:lnTo>
                      <a:pt x="567" y="151"/>
                    </a:lnTo>
                    <a:lnTo>
                      <a:pt x="567" y="167"/>
                    </a:lnTo>
                    <a:lnTo>
                      <a:pt x="533" y="167"/>
                    </a:lnTo>
                    <a:lnTo>
                      <a:pt x="533" y="201"/>
                    </a:lnTo>
                    <a:lnTo>
                      <a:pt x="500" y="201"/>
                    </a:lnTo>
                    <a:lnTo>
                      <a:pt x="500" y="234"/>
                    </a:lnTo>
                    <a:lnTo>
                      <a:pt x="483" y="234"/>
                    </a:lnTo>
                    <a:lnTo>
                      <a:pt x="483" y="251"/>
                    </a:lnTo>
                    <a:lnTo>
                      <a:pt x="450" y="251"/>
                    </a:lnTo>
                    <a:lnTo>
                      <a:pt x="450" y="284"/>
                    </a:lnTo>
                    <a:lnTo>
                      <a:pt x="417" y="284"/>
                    </a:lnTo>
                    <a:lnTo>
                      <a:pt x="417" y="317"/>
                    </a:lnTo>
                    <a:lnTo>
                      <a:pt x="400" y="317"/>
                    </a:lnTo>
                    <a:lnTo>
                      <a:pt x="400" y="334"/>
                    </a:lnTo>
                    <a:lnTo>
                      <a:pt x="367" y="334"/>
                    </a:lnTo>
                    <a:lnTo>
                      <a:pt x="367" y="367"/>
                    </a:lnTo>
                    <a:lnTo>
                      <a:pt x="333" y="367"/>
                    </a:lnTo>
                    <a:lnTo>
                      <a:pt x="333" y="401"/>
                    </a:lnTo>
                    <a:lnTo>
                      <a:pt x="317" y="401"/>
                    </a:lnTo>
                    <a:lnTo>
                      <a:pt x="317" y="417"/>
                    </a:lnTo>
                    <a:lnTo>
                      <a:pt x="283" y="417"/>
                    </a:lnTo>
                    <a:lnTo>
                      <a:pt x="283" y="451"/>
                    </a:lnTo>
                    <a:lnTo>
                      <a:pt x="250" y="451"/>
                    </a:lnTo>
                    <a:lnTo>
                      <a:pt x="250" y="484"/>
                    </a:lnTo>
                    <a:lnTo>
                      <a:pt x="233" y="484"/>
                    </a:lnTo>
                    <a:lnTo>
                      <a:pt x="233" y="501"/>
                    </a:lnTo>
                    <a:lnTo>
                      <a:pt x="200" y="501"/>
                    </a:lnTo>
                    <a:lnTo>
                      <a:pt x="200" y="534"/>
                    </a:lnTo>
                    <a:lnTo>
                      <a:pt x="167" y="534"/>
                    </a:lnTo>
                    <a:lnTo>
                      <a:pt x="167" y="567"/>
                    </a:lnTo>
                    <a:lnTo>
                      <a:pt x="150" y="567"/>
                    </a:lnTo>
                    <a:lnTo>
                      <a:pt x="150" y="584"/>
                    </a:lnTo>
                    <a:lnTo>
                      <a:pt x="117" y="584"/>
                    </a:lnTo>
                    <a:lnTo>
                      <a:pt x="117" y="617"/>
                    </a:lnTo>
                    <a:lnTo>
                      <a:pt x="83" y="617"/>
                    </a:lnTo>
                    <a:lnTo>
                      <a:pt x="83" y="651"/>
                    </a:lnTo>
                    <a:lnTo>
                      <a:pt x="67" y="651"/>
                    </a:lnTo>
                    <a:lnTo>
                      <a:pt x="67" y="667"/>
                    </a:lnTo>
                    <a:lnTo>
                      <a:pt x="33" y="667"/>
                    </a:lnTo>
                    <a:lnTo>
                      <a:pt x="33" y="734"/>
                    </a:lnTo>
                    <a:lnTo>
                      <a:pt x="0" y="734"/>
                    </a:lnTo>
                    <a:lnTo>
                      <a:pt x="0" y="784"/>
                    </a:lnTo>
                    <a:lnTo>
                      <a:pt x="67" y="784"/>
                    </a:lnTo>
                    <a:lnTo>
                      <a:pt x="67" y="751"/>
                    </a:lnTo>
                    <a:lnTo>
                      <a:pt x="83" y="751"/>
                    </a:lnTo>
                    <a:lnTo>
                      <a:pt x="83" y="734"/>
                    </a:lnTo>
                    <a:lnTo>
                      <a:pt x="117" y="734"/>
                    </a:lnTo>
                    <a:lnTo>
                      <a:pt x="117" y="701"/>
                    </a:lnTo>
                    <a:lnTo>
                      <a:pt x="167" y="701"/>
                    </a:lnTo>
                    <a:lnTo>
                      <a:pt x="167" y="667"/>
                    </a:lnTo>
                    <a:lnTo>
                      <a:pt x="200" y="667"/>
                    </a:lnTo>
                    <a:lnTo>
                      <a:pt x="200" y="651"/>
                    </a:lnTo>
                    <a:lnTo>
                      <a:pt x="250" y="651"/>
                    </a:lnTo>
                    <a:lnTo>
                      <a:pt x="250" y="617"/>
                    </a:lnTo>
                    <a:lnTo>
                      <a:pt x="283" y="617"/>
                    </a:lnTo>
                    <a:lnTo>
                      <a:pt x="283" y="584"/>
                    </a:lnTo>
                    <a:lnTo>
                      <a:pt x="317" y="584"/>
                    </a:lnTo>
                    <a:lnTo>
                      <a:pt x="317" y="567"/>
                    </a:lnTo>
                    <a:lnTo>
                      <a:pt x="367" y="567"/>
                    </a:lnTo>
                    <a:lnTo>
                      <a:pt x="367" y="534"/>
                    </a:lnTo>
                    <a:lnTo>
                      <a:pt x="400" y="534"/>
                    </a:lnTo>
                    <a:lnTo>
                      <a:pt x="400" y="501"/>
                    </a:lnTo>
                    <a:lnTo>
                      <a:pt x="450" y="501"/>
                    </a:lnTo>
                    <a:lnTo>
                      <a:pt x="450" y="484"/>
                    </a:lnTo>
                    <a:lnTo>
                      <a:pt x="483" y="484"/>
                    </a:lnTo>
                    <a:lnTo>
                      <a:pt x="483" y="451"/>
                    </a:lnTo>
                    <a:lnTo>
                      <a:pt x="500" y="451"/>
                    </a:lnTo>
                    <a:lnTo>
                      <a:pt x="500" y="417"/>
                    </a:lnTo>
                    <a:lnTo>
                      <a:pt x="533" y="417"/>
                    </a:lnTo>
                    <a:lnTo>
                      <a:pt x="533" y="401"/>
                    </a:lnTo>
                    <a:lnTo>
                      <a:pt x="567" y="401"/>
                    </a:lnTo>
                    <a:lnTo>
                      <a:pt x="567" y="367"/>
                    </a:lnTo>
                    <a:lnTo>
                      <a:pt x="583" y="367"/>
                    </a:lnTo>
                    <a:lnTo>
                      <a:pt x="583" y="334"/>
                    </a:lnTo>
                    <a:lnTo>
                      <a:pt x="617" y="334"/>
                    </a:lnTo>
                    <a:lnTo>
                      <a:pt x="617" y="317"/>
                    </a:lnTo>
                    <a:lnTo>
                      <a:pt x="650" y="317"/>
                    </a:lnTo>
                    <a:lnTo>
                      <a:pt x="650" y="284"/>
                    </a:lnTo>
                    <a:lnTo>
                      <a:pt x="667" y="284"/>
                    </a:lnTo>
                    <a:lnTo>
                      <a:pt x="667" y="251"/>
                    </a:lnTo>
                    <a:lnTo>
                      <a:pt x="700" y="251"/>
                    </a:lnTo>
                    <a:lnTo>
                      <a:pt x="700" y="234"/>
                    </a:lnTo>
                    <a:lnTo>
                      <a:pt x="733" y="234"/>
                    </a:lnTo>
                    <a:lnTo>
                      <a:pt x="733" y="201"/>
                    </a:lnTo>
                    <a:lnTo>
                      <a:pt x="750" y="201"/>
                    </a:lnTo>
                    <a:lnTo>
                      <a:pt x="750" y="167"/>
                    </a:lnTo>
                    <a:lnTo>
                      <a:pt x="783" y="167"/>
                    </a:lnTo>
                    <a:lnTo>
                      <a:pt x="783" y="151"/>
                    </a:lnTo>
                    <a:lnTo>
                      <a:pt x="817" y="151"/>
                    </a:lnTo>
                    <a:lnTo>
                      <a:pt x="817" y="67"/>
                    </a:lnTo>
                    <a:lnTo>
                      <a:pt x="783" y="67"/>
                    </a:lnTo>
                    <a:lnTo>
                      <a:pt x="783" y="34"/>
                    </a:lnTo>
                    <a:lnTo>
                      <a:pt x="750" y="34"/>
                    </a:lnTo>
                    <a:lnTo>
                      <a:pt x="7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4190100" y="1512400"/>
                <a:ext cx="242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7" extrusionOk="0">
                    <a:moveTo>
                      <a:pt x="934" y="0"/>
                    </a:moveTo>
                    <a:lnTo>
                      <a:pt x="934" y="33"/>
                    </a:lnTo>
                    <a:lnTo>
                      <a:pt x="884" y="33"/>
                    </a:lnTo>
                    <a:lnTo>
                      <a:pt x="884" y="50"/>
                    </a:lnTo>
                    <a:lnTo>
                      <a:pt x="851" y="50"/>
                    </a:lnTo>
                    <a:lnTo>
                      <a:pt x="851" y="83"/>
                    </a:lnTo>
                    <a:lnTo>
                      <a:pt x="834" y="83"/>
                    </a:lnTo>
                    <a:lnTo>
                      <a:pt x="834" y="117"/>
                    </a:lnTo>
                    <a:lnTo>
                      <a:pt x="801" y="117"/>
                    </a:lnTo>
                    <a:lnTo>
                      <a:pt x="801" y="133"/>
                    </a:lnTo>
                    <a:lnTo>
                      <a:pt x="767" y="133"/>
                    </a:lnTo>
                    <a:lnTo>
                      <a:pt x="767" y="167"/>
                    </a:lnTo>
                    <a:lnTo>
                      <a:pt x="751" y="167"/>
                    </a:lnTo>
                    <a:lnTo>
                      <a:pt x="751" y="200"/>
                    </a:lnTo>
                    <a:lnTo>
                      <a:pt x="717" y="200"/>
                    </a:lnTo>
                    <a:lnTo>
                      <a:pt x="717" y="217"/>
                    </a:lnTo>
                    <a:lnTo>
                      <a:pt x="684" y="217"/>
                    </a:lnTo>
                    <a:lnTo>
                      <a:pt x="684" y="250"/>
                    </a:lnTo>
                    <a:lnTo>
                      <a:pt x="667" y="250"/>
                    </a:lnTo>
                    <a:lnTo>
                      <a:pt x="667" y="283"/>
                    </a:lnTo>
                    <a:lnTo>
                      <a:pt x="634" y="283"/>
                    </a:lnTo>
                    <a:lnTo>
                      <a:pt x="634" y="300"/>
                    </a:lnTo>
                    <a:lnTo>
                      <a:pt x="601" y="300"/>
                    </a:lnTo>
                    <a:lnTo>
                      <a:pt x="601" y="333"/>
                    </a:lnTo>
                    <a:lnTo>
                      <a:pt x="584" y="333"/>
                    </a:lnTo>
                    <a:lnTo>
                      <a:pt x="584" y="367"/>
                    </a:lnTo>
                    <a:lnTo>
                      <a:pt x="551" y="367"/>
                    </a:lnTo>
                    <a:lnTo>
                      <a:pt x="551" y="383"/>
                    </a:lnTo>
                    <a:lnTo>
                      <a:pt x="501" y="383"/>
                    </a:lnTo>
                    <a:lnTo>
                      <a:pt x="501" y="417"/>
                    </a:lnTo>
                    <a:lnTo>
                      <a:pt x="467" y="417"/>
                    </a:lnTo>
                    <a:lnTo>
                      <a:pt x="467" y="450"/>
                    </a:lnTo>
                    <a:lnTo>
                      <a:pt x="434" y="450"/>
                    </a:lnTo>
                    <a:lnTo>
                      <a:pt x="434" y="467"/>
                    </a:lnTo>
                    <a:lnTo>
                      <a:pt x="417" y="467"/>
                    </a:lnTo>
                    <a:lnTo>
                      <a:pt x="417" y="500"/>
                    </a:lnTo>
                    <a:lnTo>
                      <a:pt x="384" y="500"/>
                    </a:lnTo>
                    <a:lnTo>
                      <a:pt x="384" y="550"/>
                    </a:lnTo>
                    <a:lnTo>
                      <a:pt x="351" y="550"/>
                    </a:lnTo>
                    <a:lnTo>
                      <a:pt x="351" y="583"/>
                    </a:lnTo>
                    <a:lnTo>
                      <a:pt x="334" y="583"/>
                    </a:lnTo>
                    <a:lnTo>
                      <a:pt x="334" y="617"/>
                    </a:lnTo>
                    <a:lnTo>
                      <a:pt x="301" y="617"/>
                    </a:lnTo>
                    <a:lnTo>
                      <a:pt x="301" y="633"/>
                    </a:lnTo>
                    <a:lnTo>
                      <a:pt x="267" y="633"/>
                    </a:lnTo>
                    <a:lnTo>
                      <a:pt x="267" y="667"/>
                    </a:lnTo>
                    <a:lnTo>
                      <a:pt x="251" y="667"/>
                    </a:lnTo>
                    <a:lnTo>
                      <a:pt x="251" y="700"/>
                    </a:lnTo>
                    <a:lnTo>
                      <a:pt x="217" y="700"/>
                    </a:lnTo>
                    <a:lnTo>
                      <a:pt x="217" y="717"/>
                    </a:lnTo>
                    <a:lnTo>
                      <a:pt x="184" y="717"/>
                    </a:lnTo>
                    <a:lnTo>
                      <a:pt x="184" y="750"/>
                    </a:lnTo>
                    <a:lnTo>
                      <a:pt x="167" y="750"/>
                    </a:lnTo>
                    <a:lnTo>
                      <a:pt x="167" y="783"/>
                    </a:lnTo>
                    <a:lnTo>
                      <a:pt x="134" y="783"/>
                    </a:lnTo>
                    <a:lnTo>
                      <a:pt x="134" y="800"/>
                    </a:lnTo>
                    <a:lnTo>
                      <a:pt x="101" y="800"/>
                    </a:lnTo>
                    <a:lnTo>
                      <a:pt x="101" y="833"/>
                    </a:lnTo>
                    <a:lnTo>
                      <a:pt x="84" y="833"/>
                    </a:lnTo>
                    <a:lnTo>
                      <a:pt x="84" y="866"/>
                    </a:lnTo>
                    <a:lnTo>
                      <a:pt x="51" y="866"/>
                    </a:lnTo>
                    <a:lnTo>
                      <a:pt x="51" y="883"/>
                    </a:lnTo>
                    <a:lnTo>
                      <a:pt x="17" y="883"/>
                    </a:lnTo>
                    <a:lnTo>
                      <a:pt x="17" y="950"/>
                    </a:lnTo>
                    <a:lnTo>
                      <a:pt x="1" y="950"/>
                    </a:lnTo>
                    <a:lnTo>
                      <a:pt x="1" y="966"/>
                    </a:lnTo>
                    <a:lnTo>
                      <a:pt x="51" y="966"/>
                    </a:lnTo>
                    <a:lnTo>
                      <a:pt x="51" y="950"/>
                    </a:lnTo>
                    <a:lnTo>
                      <a:pt x="84" y="950"/>
                    </a:lnTo>
                    <a:lnTo>
                      <a:pt x="84" y="916"/>
                    </a:lnTo>
                    <a:lnTo>
                      <a:pt x="101" y="916"/>
                    </a:lnTo>
                    <a:lnTo>
                      <a:pt x="101" y="883"/>
                    </a:lnTo>
                    <a:lnTo>
                      <a:pt x="134" y="883"/>
                    </a:lnTo>
                    <a:lnTo>
                      <a:pt x="134" y="866"/>
                    </a:lnTo>
                    <a:lnTo>
                      <a:pt x="167" y="866"/>
                    </a:lnTo>
                    <a:lnTo>
                      <a:pt x="167" y="833"/>
                    </a:lnTo>
                    <a:lnTo>
                      <a:pt x="184" y="833"/>
                    </a:lnTo>
                    <a:lnTo>
                      <a:pt x="184" y="800"/>
                    </a:lnTo>
                    <a:lnTo>
                      <a:pt x="217" y="800"/>
                    </a:lnTo>
                    <a:lnTo>
                      <a:pt x="217" y="783"/>
                    </a:lnTo>
                    <a:lnTo>
                      <a:pt x="251" y="783"/>
                    </a:lnTo>
                    <a:lnTo>
                      <a:pt x="251" y="750"/>
                    </a:lnTo>
                    <a:lnTo>
                      <a:pt x="267" y="750"/>
                    </a:lnTo>
                    <a:lnTo>
                      <a:pt x="267" y="717"/>
                    </a:lnTo>
                    <a:lnTo>
                      <a:pt x="301" y="717"/>
                    </a:lnTo>
                    <a:lnTo>
                      <a:pt x="301" y="700"/>
                    </a:lnTo>
                    <a:lnTo>
                      <a:pt x="334" y="700"/>
                    </a:lnTo>
                    <a:lnTo>
                      <a:pt x="334" y="667"/>
                    </a:lnTo>
                    <a:lnTo>
                      <a:pt x="351" y="667"/>
                    </a:lnTo>
                    <a:lnTo>
                      <a:pt x="351" y="633"/>
                    </a:lnTo>
                    <a:lnTo>
                      <a:pt x="384" y="633"/>
                    </a:lnTo>
                    <a:lnTo>
                      <a:pt x="384" y="617"/>
                    </a:lnTo>
                    <a:lnTo>
                      <a:pt x="417" y="617"/>
                    </a:lnTo>
                    <a:lnTo>
                      <a:pt x="417" y="583"/>
                    </a:lnTo>
                    <a:lnTo>
                      <a:pt x="434" y="583"/>
                    </a:lnTo>
                    <a:lnTo>
                      <a:pt x="434" y="550"/>
                    </a:lnTo>
                    <a:lnTo>
                      <a:pt x="467" y="550"/>
                    </a:lnTo>
                    <a:lnTo>
                      <a:pt x="467" y="533"/>
                    </a:lnTo>
                    <a:lnTo>
                      <a:pt x="501" y="533"/>
                    </a:lnTo>
                    <a:lnTo>
                      <a:pt x="501" y="500"/>
                    </a:lnTo>
                    <a:lnTo>
                      <a:pt x="517" y="500"/>
                    </a:lnTo>
                    <a:lnTo>
                      <a:pt x="517" y="467"/>
                    </a:lnTo>
                    <a:lnTo>
                      <a:pt x="551" y="467"/>
                    </a:lnTo>
                    <a:lnTo>
                      <a:pt x="551" y="450"/>
                    </a:lnTo>
                    <a:lnTo>
                      <a:pt x="584" y="450"/>
                    </a:lnTo>
                    <a:lnTo>
                      <a:pt x="584" y="417"/>
                    </a:lnTo>
                    <a:lnTo>
                      <a:pt x="601" y="417"/>
                    </a:lnTo>
                    <a:lnTo>
                      <a:pt x="601" y="383"/>
                    </a:lnTo>
                    <a:lnTo>
                      <a:pt x="634" y="383"/>
                    </a:lnTo>
                    <a:lnTo>
                      <a:pt x="634" y="367"/>
                    </a:lnTo>
                    <a:lnTo>
                      <a:pt x="667" y="367"/>
                    </a:lnTo>
                    <a:lnTo>
                      <a:pt x="667" y="333"/>
                    </a:lnTo>
                    <a:lnTo>
                      <a:pt x="684" y="333"/>
                    </a:lnTo>
                    <a:lnTo>
                      <a:pt x="684" y="300"/>
                    </a:lnTo>
                    <a:lnTo>
                      <a:pt x="717" y="300"/>
                    </a:lnTo>
                    <a:lnTo>
                      <a:pt x="717" y="283"/>
                    </a:lnTo>
                    <a:lnTo>
                      <a:pt x="751" y="283"/>
                    </a:lnTo>
                    <a:lnTo>
                      <a:pt x="751" y="250"/>
                    </a:lnTo>
                    <a:lnTo>
                      <a:pt x="767" y="250"/>
                    </a:lnTo>
                    <a:lnTo>
                      <a:pt x="767" y="217"/>
                    </a:lnTo>
                    <a:lnTo>
                      <a:pt x="801" y="217"/>
                    </a:lnTo>
                    <a:lnTo>
                      <a:pt x="801" y="200"/>
                    </a:lnTo>
                    <a:lnTo>
                      <a:pt x="834" y="200"/>
                    </a:lnTo>
                    <a:lnTo>
                      <a:pt x="834" y="167"/>
                    </a:lnTo>
                    <a:lnTo>
                      <a:pt x="851" y="167"/>
                    </a:lnTo>
                    <a:lnTo>
                      <a:pt x="851" y="133"/>
                    </a:lnTo>
                    <a:lnTo>
                      <a:pt x="884" y="133"/>
                    </a:lnTo>
                    <a:lnTo>
                      <a:pt x="884" y="117"/>
                    </a:lnTo>
                    <a:lnTo>
                      <a:pt x="917" y="117"/>
                    </a:lnTo>
                    <a:lnTo>
                      <a:pt x="917" y="83"/>
                    </a:lnTo>
                    <a:lnTo>
                      <a:pt x="934" y="83"/>
                    </a:lnTo>
                    <a:lnTo>
                      <a:pt x="934" y="50"/>
                    </a:lnTo>
                    <a:lnTo>
                      <a:pt x="967" y="50"/>
                    </a:lnTo>
                    <a:lnTo>
                      <a:pt x="9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4173450" y="1514475"/>
                <a:ext cx="5960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417" extrusionOk="0">
                    <a:moveTo>
                      <a:pt x="2266" y="0"/>
                    </a:moveTo>
                    <a:lnTo>
                      <a:pt x="2266" y="34"/>
                    </a:lnTo>
                    <a:lnTo>
                      <a:pt x="2250" y="34"/>
                    </a:lnTo>
                    <a:lnTo>
                      <a:pt x="2250" y="50"/>
                    </a:lnTo>
                    <a:lnTo>
                      <a:pt x="2216" y="50"/>
                    </a:lnTo>
                    <a:lnTo>
                      <a:pt x="2216" y="84"/>
                    </a:lnTo>
                    <a:lnTo>
                      <a:pt x="2183" y="84"/>
                    </a:lnTo>
                    <a:lnTo>
                      <a:pt x="2183" y="117"/>
                    </a:lnTo>
                    <a:lnTo>
                      <a:pt x="2166" y="117"/>
                    </a:lnTo>
                    <a:lnTo>
                      <a:pt x="2166" y="134"/>
                    </a:lnTo>
                    <a:lnTo>
                      <a:pt x="2133" y="134"/>
                    </a:lnTo>
                    <a:lnTo>
                      <a:pt x="2133" y="167"/>
                    </a:lnTo>
                    <a:lnTo>
                      <a:pt x="2100" y="167"/>
                    </a:lnTo>
                    <a:lnTo>
                      <a:pt x="2100" y="200"/>
                    </a:lnTo>
                    <a:lnTo>
                      <a:pt x="2083" y="200"/>
                    </a:lnTo>
                    <a:lnTo>
                      <a:pt x="2083" y="217"/>
                    </a:lnTo>
                    <a:lnTo>
                      <a:pt x="2050" y="217"/>
                    </a:lnTo>
                    <a:lnTo>
                      <a:pt x="2050" y="250"/>
                    </a:lnTo>
                    <a:lnTo>
                      <a:pt x="2016" y="250"/>
                    </a:lnTo>
                    <a:lnTo>
                      <a:pt x="2016" y="284"/>
                    </a:lnTo>
                    <a:lnTo>
                      <a:pt x="2000" y="284"/>
                    </a:lnTo>
                    <a:lnTo>
                      <a:pt x="2000" y="300"/>
                    </a:lnTo>
                    <a:lnTo>
                      <a:pt x="1966" y="300"/>
                    </a:lnTo>
                    <a:lnTo>
                      <a:pt x="1966" y="334"/>
                    </a:lnTo>
                    <a:lnTo>
                      <a:pt x="1933" y="334"/>
                    </a:lnTo>
                    <a:lnTo>
                      <a:pt x="1933" y="367"/>
                    </a:lnTo>
                    <a:lnTo>
                      <a:pt x="1917" y="367"/>
                    </a:lnTo>
                    <a:lnTo>
                      <a:pt x="1917" y="384"/>
                    </a:lnTo>
                    <a:lnTo>
                      <a:pt x="1883" y="384"/>
                    </a:lnTo>
                    <a:lnTo>
                      <a:pt x="1883" y="417"/>
                    </a:lnTo>
                    <a:lnTo>
                      <a:pt x="1850" y="417"/>
                    </a:lnTo>
                    <a:lnTo>
                      <a:pt x="1850" y="450"/>
                    </a:lnTo>
                    <a:lnTo>
                      <a:pt x="1833" y="450"/>
                    </a:lnTo>
                    <a:lnTo>
                      <a:pt x="1833" y="467"/>
                    </a:lnTo>
                    <a:lnTo>
                      <a:pt x="1800" y="467"/>
                    </a:lnTo>
                    <a:lnTo>
                      <a:pt x="1800" y="500"/>
                    </a:lnTo>
                    <a:lnTo>
                      <a:pt x="1767" y="500"/>
                    </a:lnTo>
                    <a:lnTo>
                      <a:pt x="1767" y="534"/>
                    </a:lnTo>
                    <a:lnTo>
                      <a:pt x="1750" y="534"/>
                    </a:lnTo>
                    <a:lnTo>
                      <a:pt x="1750" y="550"/>
                    </a:lnTo>
                    <a:lnTo>
                      <a:pt x="1717" y="550"/>
                    </a:lnTo>
                    <a:lnTo>
                      <a:pt x="1717" y="584"/>
                    </a:lnTo>
                    <a:lnTo>
                      <a:pt x="1683" y="584"/>
                    </a:lnTo>
                    <a:lnTo>
                      <a:pt x="1683" y="617"/>
                    </a:lnTo>
                    <a:lnTo>
                      <a:pt x="1667" y="617"/>
                    </a:lnTo>
                    <a:lnTo>
                      <a:pt x="1667" y="634"/>
                    </a:lnTo>
                    <a:lnTo>
                      <a:pt x="1633" y="634"/>
                    </a:lnTo>
                    <a:lnTo>
                      <a:pt x="1633" y="667"/>
                    </a:lnTo>
                    <a:lnTo>
                      <a:pt x="1600" y="667"/>
                    </a:lnTo>
                    <a:lnTo>
                      <a:pt x="1600" y="700"/>
                    </a:lnTo>
                    <a:lnTo>
                      <a:pt x="1583" y="700"/>
                    </a:lnTo>
                    <a:lnTo>
                      <a:pt x="1583" y="717"/>
                    </a:lnTo>
                    <a:lnTo>
                      <a:pt x="1550" y="717"/>
                    </a:lnTo>
                    <a:lnTo>
                      <a:pt x="1550" y="750"/>
                    </a:lnTo>
                    <a:lnTo>
                      <a:pt x="1517" y="750"/>
                    </a:lnTo>
                    <a:lnTo>
                      <a:pt x="1517" y="783"/>
                    </a:lnTo>
                    <a:lnTo>
                      <a:pt x="1500" y="783"/>
                    </a:lnTo>
                    <a:lnTo>
                      <a:pt x="1500" y="800"/>
                    </a:lnTo>
                    <a:lnTo>
                      <a:pt x="1467" y="800"/>
                    </a:lnTo>
                    <a:lnTo>
                      <a:pt x="1467" y="833"/>
                    </a:lnTo>
                    <a:lnTo>
                      <a:pt x="1433" y="833"/>
                    </a:lnTo>
                    <a:lnTo>
                      <a:pt x="1433" y="867"/>
                    </a:lnTo>
                    <a:lnTo>
                      <a:pt x="1417" y="867"/>
                    </a:lnTo>
                    <a:lnTo>
                      <a:pt x="1417" y="883"/>
                    </a:lnTo>
                    <a:lnTo>
                      <a:pt x="1383" y="883"/>
                    </a:lnTo>
                    <a:lnTo>
                      <a:pt x="1383" y="917"/>
                    </a:lnTo>
                    <a:lnTo>
                      <a:pt x="1350" y="917"/>
                    </a:lnTo>
                    <a:lnTo>
                      <a:pt x="1350" y="950"/>
                    </a:lnTo>
                    <a:lnTo>
                      <a:pt x="1333" y="950"/>
                    </a:lnTo>
                    <a:lnTo>
                      <a:pt x="1333" y="967"/>
                    </a:lnTo>
                    <a:lnTo>
                      <a:pt x="1300" y="967"/>
                    </a:lnTo>
                    <a:lnTo>
                      <a:pt x="1300" y="1000"/>
                    </a:lnTo>
                    <a:lnTo>
                      <a:pt x="1267" y="1000"/>
                    </a:lnTo>
                    <a:lnTo>
                      <a:pt x="1267" y="1033"/>
                    </a:lnTo>
                    <a:lnTo>
                      <a:pt x="1250" y="1033"/>
                    </a:lnTo>
                    <a:lnTo>
                      <a:pt x="1250" y="1050"/>
                    </a:lnTo>
                    <a:lnTo>
                      <a:pt x="1217" y="1050"/>
                    </a:lnTo>
                    <a:lnTo>
                      <a:pt x="1217" y="1083"/>
                    </a:lnTo>
                    <a:lnTo>
                      <a:pt x="1183" y="1083"/>
                    </a:lnTo>
                    <a:lnTo>
                      <a:pt x="1183" y="1117"/>
                    </a:lnTo>
                    <a:lnTo>
                      <a:pt x="1167" y="1117"/>
                    </a:lnTo>
                    <a:lnTo>
                      <a:pt x="1167" y="1133"/>
                    </a:lnTo>
                    <a:lnTo>
                      <a:pt x="1133" y="1133"/>
                    </a:lnTo>
                    <a:lnTo>
                      <a:pt x="1133" y="1167"/>
                    </a:lnTo>
                    <a:lnTo>
                      <a:pt x="1100" y="1167"/>
                    </a:lnTo>
                    <a:lnTo>
                      <a:pt x="1100" y="1200"/>
                    </a:lnTo>
                    <a:lnTo>
                      <a:pt x="1083" y="1200"/>
                    </a:lnTo>
                    <a:lnTo>
                      <a:pt x="1083" y="1217"/>
                    </a:lnTo>
                    <a:lnTo>
                      <a:pt x="1050" y="1217"/>
                    </a:lnTo>
                    <a:lnTo>
                      <a:pt x="1050" y="1250"/>
                    </a:lnTo>
                    <a:lnTo>
                      <a:pt x="1017" y="1250"/>
                    </a:lnTo>
                    <a:lnTo>
                      <a:pt x="1017" y="1283"/>
                    </a:lnTo>
                    <a:lnTo>
                      <a:pt x="1000" y="1283"/>
                    </a:lnTo>
                    <a:lnTo>
                      <a:pt x="1000" y="1300"/>
                    </a:lnTo>
                    <a:lnTo>
                      <a:pt x="967" y="1300"/>
                    </a:lnTo>
                    <a:lnTo>
                      <a:pt x="967" y="1333"/>
                    </a:lnTo>
                    <a:lnTo>
                      <a:pt x="933" y="1333"/>
                    </a:lnTo>
                    <a:lnTo>
                      <a:pt x="933" y="1367"/>
                    </a:lnTo>
                    <a:lnTo>
                      <a:pt x="917" y="1367"/>
                    </a:lnTo>
                    <a:lnTo>
                      <a:pt x="917" y="1383"/>
                    </a:lnTo>
                    <a:lnTo>
                      <a:pt x="883" y="1383"/>
                    </a:lnTo>
                    <a:lnTo>
                      <a:pt x="883" y="1417"/>
                    </a:lnTo>
                    <a:lnTo>
                      <a:pt x="850" y="1417"/>
                    </a:lnTo>
                    <a:lnTo>
                      <a:pt x="850" y="1450"/>
                    </a:lnTo>
                    <a:lnTo>
                      <a:pt x="833" y="1450"/>
                    </a:lnTo>
                    <a:lnTo>
                      <a:pt x="833" y="1467"/>
                    </a:lnTo>
                    <a:lnTo>
                      <a:pt x="800" y="1467"/>
                    </a:lnTo>
                    <a:lnTo>
                      <a:pt x="800" y="1500"/>
                    </a:lnTo>
                    <a:lnTo>
                      <a:pt x="767" y="1500"/>
                    </a:lnTo>
                    <a:lnTo>
                      <a:pt x="767" y="1533"/>
                    </a:lnTo>
                    <a:lnTo>
                      <a:pt x="750" y="1533"/>
                    </a:lnTo>
                    <a:lnTo>
                      <a:pt x="750" y="1550"/>
                    </a:lnTo>
                    <a:lnTo>
                      <a:pt x="717" y="1550"/>
                    </a:lnTo>
                    <a:lnTo>
                      <a:pt x="717" y="1583"/>
                    </a:lnTo>
                    <a:lnTo>
                      <a:pt x="683" y="1583"/>
                    </a:lnTo>
                    <a:lnTo>
                      <a:pt x="683" y="1617"/>
                    </a:lnTo>
                    <a:lnTo>
                      <a:pt x="667" y="1617"/>
                    </a:lnTo>
                    <a:lnTo>
                      <a:pt x="667" y="1633"/>
                    </a:lnTo>
                    <a:lnTo>
                      <a:pt x="633" y="1633"/>
                    </a:lnTo>
                    <a:lnTo>
                      <a:pt x="633" y="1667"/>
                    </a:lnTo>
                    <a:lnTo>
                      <a:pt x="600" y="1667"/>
                    </a:lnTo>
                    <a:lnTo>
                      <a:pt x="600" y="1700"/>
                    </a:lnTo>
                    <a:lnTo>
                      <a:pt x="583" y="1700"/>
                    </a:lnTo>
                    <a:lnTo>
                      <a:pt x="583" y="1717"/>
                    </a:lnTo>
                    <a:lnTo>
                      <a:pt x="550" y="1717"/>
                    </a:lnTo>
                    <a:lnTo>
                      <a:pt x="550" y="1750"/>
                    </a:lnTo>
                    <a:lnTo>
                      <a:pt x="517" y="1750"/>
                    </a:lnTo>
                    <a:lnTo>
                      <a:pt x="517" y="1783"/>
                    </a:lnTo>
                    <a:lnTo>
                      <a:pt x="500" y="1783"/>
                    </a:lnTo>
                    <a:lnTo>
                      <a:pt x="500" y="1800"/>
                    </a:lnTo>
                    <a:lnTo>
                      <a:pt x="467" y="1800"/>
                    </a:lnTo>
                    <a:lnTo>
                      <a:pt x="467" y="1833"/>
                    </a:lnTo>
                    <a:lnTo>
                      <a:pt x="434" y="1833"/>
                    </a:lnTo>
                    <a:lnTo>
                      <a:pt x="434" y="1867"/>
                    </a:lnTo>
                    <a:lnTo>
                      <a:pt x="417" y="1867"/>
                    </a:lnTo>
                    <a:lnTo>
                      <a:pt x="417" y="1883"/>
                    </a:lnTo>
                    <a:lnTo>
                      <a:pt x="384" y="1883"/>
                    </a:lnTo>
                    <a:lnTo>
                      <a:pt x="384" y="1917"/>
                    </a:lnTo>
                    <a:lnTo>
                      <a:pt x="350" y="1917"/>
                    </a:lnTo>
                    <a:lnTo>
                      <a:pt x="350" y="1950"/>
                    </a:lnTo>
                    <a:lnTo>
                      <a:pt x="334" y="1950"/>
                    </a:lnTo>
                    <a:lnTo>
                      <a:pt x="334" y="1967"/>
                    </a:lnTo>
                    <a:lnTo>
                      <a:pt x="300" y="1967"/>
                    </a:lnTo>
                    <a:lnTo>
                      <a:pt x="300" y="2000"/>
                    </a:lnTo>
                    <a:lnTo>
                      <a:pt x="267" y="2000"/>
                    </a:lnTo>
                    <a:lnTo>
                      <a:pt x="267" y="2033"/>
                    </a:lnTo>
                    <a:lnTo>
                      <a:pt x="250" y="2033"/>
                    </a:lnTo>
                    <a:lnTo>
                      <a:pt x="250" y="2050"/>
                    </a:lnTo>
                    <a:lnTo>
                      <a:pt x="217" y="2050"/>
                    </a:lnTo>
                    <a:lnTo>
                      <a:pt x="217" y="2083"/>
                    </a:lnTo>
                    <a:lnTo>
                      <a:pt x="184" y="2083"/>
                    </a:lnTo>
                    <a:lnTo>
                      <a:pt x="184" y="2116"/>
                    </a:lnTo>
                    <a:lnTo>
                      <a:pt x="167" y="2116"/>
                    </a:lnTo>
                    <a:lnTo>
                      <a:pt x="167" y="2133"/>
                    </a:lnTo>
                    <a:lnTo>
                      <a:pt x="134" y="2133"/>
                    </a:lnTo>
                    <a:lnTo>
                      <a:pt x="134" y="2166"/>
                    </a:lnTo>
                    <a:lnTo>
                      <a:pt x="100" y="2166"/>
                    </a:lnTo>
                    <a:lnTo>
                      <a:pt x="100" y="2200"/>
                    </a:lnTo>
                    <a:lnTo>
                      <a:pt x="84" y="2200"/>
                    </a:lnTo>
                    <a:lnTo>
                      <a:pt x="84" y="2216"/>
                    </a:lnTo>
                    <a:lnTo>
                      <a:pt x="50" y="2216"/>
                    </a:lnTo>
                    <a:lnTo>
                      <a:pt x="50" y="2250"/>
                    </a:lnTo>
                    <a:lnTo>
                      <a:pt x="17" y="2250"/>
                    </a:lnTo>
                    <a:lnTo>
                      <a:pt x="17" y="2283"/>
                    </a:lnTo>
                    <a:lnTo>
                      <a:pt x="0" y="2283"/>
                    </a:lnTo>
                    <a:lnTo>
                      <a:pt x="0" y="2366"/>
                    </a:lnTo>
                    <a:lnTo>
                      <a:pt x="17" y="2366"/>
                    </a:lnTo>
                    <a:lnTo>
                      <a:pt x="17" y="2383"/>
                    </a:lnTo>
                    <a:lnTo>
                      <a:pt x="50" y="2383"/>
                    </a:lnTo>
                    <a:lnTo>
                      <a:pt x="50" y="2416"/>
                    </a:lnTo>
                    <a:lnTo>
                      <a:pt x="100" y="2416"/>
                    </a:lnTo>
                    <a:lnTo>
                      <a:pt x="100" y="2383"/>
                    </a:lnTo>
                    <a:lnTo>
                      <a:pt x="134" y="2383"/>
                    </a:lnTo>
                    <a:lnTo>
                      <a:pt x="134" y="2366"/>
                    </a:lnTo>
                    <a:lnTo>
                      <a:pt x="167" y="2366"/>
                    </a:lnTo>
                    <a:lnTo>
                      <a:pt x="167" y="2333"/>
                    </a:lnTo>
                    <a:lnTo>
                      <a:pt x="184" y="2333"/>
                    </a:lnTo>
                    <a:lnTo>
                      <a:pt x="184" y="2300"/>
                    </a:lnTo>
                    <a:lnTo>
                      <a:pt x="217" y="2300"/>
                    </a:lnTo>
                    <a:lnTo>
                      <a:pt x="217" y="2283"/>
                    </a:lnTo>
                    <a:lnTo>
                      <a:pt x="250" y="2283"/>
                    </a:lnTo>
                    <a:lnTo>
                      <a:pt x="250" y="2250"/>
                    </a:lnTo>
                    <a:lnTo>
                      <a:pt x="267" y="2250"/>
                    </a:lnTo>
                    <a:lnTo>
                      <a:pt x="267" y="2216"/>
                    </a:lnTo>
                    <a:lnTo>
                      <a:pt x="300" y="2216"/>
                    </a:lnTo>
                    <a:lnTo>
                      <a:pt x="300" y="2200"/>
                    </a:lnTo>
                    <a:lnTo>
                      <a:pt x="334" y="2200"/>
                    </a:lnTo>
                    <a:lnTo>
                      <a:pt x="334" y="2166"/>
                    </a:lnTo>
                    <a:lnTo>
                      <a:pt x="350" y="2166"/>
                    </a:lnTo>
                    <a:lnTo>
                      <a:pt x="350" y="2133"/>
                    </a:lnTo>
                    <a:lnTo>
                      <a:pt x="384" y="2133"/>
                    </a:lnTo>
                    <a:lnTo>
                      <a:pt x="384" y="2116"/>
                    </a:lnTo>
                    <a:lnTo>
                      <a:pt x="417" y="2116"/>
                    </a:lnTo>
                    <a:lnTo>
                      <a:pt x="417" y="2083"/>
                    </a:lnTo>
                    <a:lnTo>
                      <a:pt x="434" y="2083"/>
                    </a:lnTo>
                    <a:lnTo>
                      <a:pt x="434" y="2050"/>
                    </a:lnTo>
                    <a:lnTo>
                      <a:pt x="467" y="2050"/>
                    </a:lnTo>
                    <a:lnTo>
                      <a:pt x="467" y="2033"/>
                    </a:lnTo>
                    <a:lnTo>
                      <a:pt x="500" y="2033"/>
                    </a:lnTo>
                    <a:lnTo>
                      <a:pt x="500" y="2000"/>
                    </a:lnTo>
                    <a:lnTo>
                      <a:pt x="517" y="2000"/>
                    </a:lnTo>
                    <a:lnTo>
                      <a:pt x="517" y="1967"/>
                    </a:lnTo>
                    <a:lnTo>
                      <a:pt x="550" y="1967"/>
                    </a:lnTo>
                    <a:lnTo>
                      <a:pt x="550" y="1950"/>
                    </a:lnTo>
                    <a:lnTo>
                      <a:pt x="583" y="1950"/>
                    </a:lnTo>
                    <a:lnTo>
                      <a:pt x="583" y="1917"/>
                    </a:lnTo>
                    <a:lnTo>
                      <a:pt x="600" y="1917"/>
                    </a:lnTo>
                    <a:lnTo>
                      <a:pt x="600" y="1883"/>
                    </a:lnTo>
                    <a:lnTo>
                      <a:pt x="633" y="1883"/>
                    </a:lnTo>
                    <a:lnTo>
                      <a:pt x="633" y="1867"/>
                    </a:lnTo>
                    <a:lnTo>
                      <a:pt x="667" y="1867"/>
                    </a:lnTo>
                    <a:lnTo>
                      <a:pt x="667" y="1833"/>
                    </a:lnTo>
                    <a:lnTo>
                      <a:pt x="683" y="1833"/>
                    </a:lnTo>
                    <a:lnTo>
                      <a:pt x="683" y="1800"/>
                    </a:lnTo>
                    <a:lnTo>
                      <a:pt x="717" y="1800"/>
                    </a:lnTo>
                    <a:lnTo>
                      <a:pt x="717" y="1783"/>
                    </a:lnTo>
                    <a:lnTo>
                      <a:pt x="750" y="1783"/>
                    </a:lnTo>
                    <a:lnTo>
                      <a:pt x="750" y="1750"/>
                    </a:lnTo>
                    <a:lnTo>
                      <a:pt x="767" y="1750"/>
                    </a:lnTo>
                    <a:lnTo>
                      <a:pt x="767" y="1717"/>
                    </a:lnTo>
                    <a:lnTo>
                      <a:pt x="800" y="1717"/>
                    </a:lnTo>
                    <a:lnTo>
                      <a:pt x="800" y="1700"/>
                    </a:lnTo>
                    <a:lnTo>
                      <a:pt x="833" y="1700"/>
                    </a:lnTo>
                    <a:lnTo>
                      <a:pt x="833" y="1667"/>
                    </a:lnTo>
                    <a:lnTo>
                      <a:pt x="850" y="1667"/>
                    </a:lnTo>
                    <a:lnTo>
                      <a:pt x="850" y="1633"/>
                    </a:lnTo>
                    <a:lnTo>
                      <a:pt x="883" y="1633"/>
                    </a:lnTo>
                    <a:lnTo>
                      <a:pt x="883" y="1617"/>
                    </a:lnTo>
                    <a:lnTo>
                      <a:pt x="917" y="1617"/>
                    </a:lnTo>
                    <a:lnTo>
                      <a:pt x="917" y="1583"/>
                    </a:lnTo>
                    <a:lnTo>
                      <a:pt x="933" y="1583"/>
                    </a:lnTo>
                    <a:lnTo>
                      <a:pt x="933" y="1550"/>
                    </a:lnTo>
                    <a:lnTo>
                      <a:pt x="967" y="1550"/>
                    </a:lnTo>
                    <a:lnTo>
                      <a:pt x="967" y="1533"/>
                    </a:lnTo>
                    <a:lnTo>
                      <a:pt x="1000" y="1533"/>
                    </a:lnTo>
                    <a:lnTo>
                      <a:pt x="1000" y="1500"/>
                    </a:lnTo>
                    <a:lnTo>
                      <a:pt x="1017" y="1500"/>
                    </a:lnTo>
                    <a:lnTo>
                      <a:pt x="1017" y="1467"/>
                    </a:lnTo>
                    <a:lnTo>
                      <a:pt x="1050" y="1467"/>
                    </a:lnTo>
                    <a:lnTo>
                      <a:pt x="1050" y="1450"/>
                    </a:lnTo>
                    <a:lnTo>
                      <a:pt x="1083" y="1450"/>
                    </a:lnTo>
                    <a:lnTo>
                      <a:pt x="1083" y="1417"/>
                    </a:lnTo>
                    <a:lnTo>
                      <a:pt x="1100" y="1417"/>
                    </a:lnTo>
                    <a:lnTo>
                      <a:pt x="1100" y="1383"/>
                    </a:lnTo>
                    <a:lnTo>
                      <a:pt x="1133" y="1383"/>
                    </a:lnTo>
                    <a:lnTo>
                      <a:pt x="1133" y="1367"/>
                    </a:lnTo>
                    <a:lnTo>
                      <a:pt x="1167" y="1367"/>
                    </a:lnTo>
                    <a:lnTo>
                      <a:pt x="1167" y="1333"/>
                    </a:lnTo>
                    <a:lnTo>
                      <a:pt x="1183" y="1333"/>
                    </a:lnTo>
                    <a:lnTo>
                      <a:pt x="1183" y="1300"/>
                    </a:lnTo>
                    <a:lnTo>
                      <a:pt x="1217" y="1300"/>
                    </a:lnTo>
                    <a:lnTo>
                      <a:pt x="1217" y="1283"/>
                    </a:lnTo>
                    <a:lnTo>
                      <a:pt x="1250" y="1283"/>
                    </a:lnTo>
                    <a:lnTo>
                      <a:pt x="1250" y="1250"/>
                    </a:lnTo>
                    <a:lnTo>
                      <a:pt x="1267" y="1250"/>
                    </a:lnTo>
                    <a:lnTo>
                      <a:pt x="1267" y="1217"/>
                    </a:lnTo>
                    <a:lnTo>
                      <a:pt x="1300" y="1217"/>
                    </a:lnTo>
                    <a:lnTo>
                      <a:pt x="1300" y="1200"/>
                    </a:lnTo>
                    <a:lnTo>
                      <a:pt x="1333" y="1200"/>
                    </a:lnTo>
                    <a:lnTo>
                      <a:pt x="1333" y="1167"/>
                    </a:lnTo>
                    <a:lnTo>
                      <a:pt x="1350" y="1167"/>
                    </a:lnTo>
                    <a:lnTo>
                      <a:pt x="1350" y="1133"/>
                    </a:lnTo>
                    <a:lnTo>
                      <a:pt x="1383" y="1133"/>
                    </a:lnTo>
                    <a:lnTo>
                      <a:pt x="1383" y="1117"/>
                    </a:lnTo>
                    <a:lnTo>
                      <a:pt x="1417" y="1117"/>
                    </a:lnTo>
                    <a:lnTo>
                      <a:pt x="1417" y="1083"/>
                    </a:lnTo>
                    <a:lnTo>
                      <a:pt x="1433" y="1083"/>
                    </a:lnTo>
                    <a:lnTo>
                      <a:pt x="1433" y="1050"/>
                    </a:lnTo>
                    <a:lnTo>
                      <a:pt x="1467" y="1050"/>
                    </a:lnTo>
                    <a:lnTo>
                      <a:pt x="1467" y="1033"/>
                    </a:lnTo>
                    <a:lnTo>
                      <a:pt x="1500" y="1033"/>
                    </a:lnTo>
                    <a:lnTo>
                      <a:pt x="1500" y="1000"/>
                    </a:lnTo>
                    <a:lnTo>
                      <a:pt x="1517" y="1000"/>
                    </a:lnTo>
                    <a:lnTo>
                      <a:pt x="1517" y="967"/>
                    </a:lnTo>
                    <a:lnTo>
                      <a:pt x="1550" y="967"/>
                    </a:lnTo>
                    <a:lnTo>
                      <a:pt x="1550" y="950"/>
                    </a:lnTo>
                    <a:lnTo>
                      <a:pt x="1583" y="950"/>
                    </a:lnTo>
                    <a:lnTo>
                      <a:pt x="1583" y="917"/>
                    </a:lnTo>
                    <a:lnTo>
                      <a:pt x="1600" y="917"/>
                    </a:lnTo>
                    <a:lnTo>
                      <a:pt x="1600" y="883"/>
                    </a:lnTo>
                    <a:lnTo>
                      <a:pt x="1633" y="883"/>
                    </a:lnTo>
                    <a:lnTo>
                      <a:pt x="1633" y="867"/>
                    </a:lnTo>
                    <a:lnTo>
                      <a:pt x="1667" y="867"/>
                    </a:lnTo>
                    <a:lnTo>
                      <a:pt x="1667" y="833"/>
                    </a:lnTo>
                    <a:lnTo>
                      <a:pt x="1683" y="833"/>
                    </a:lnTo>
                    <a:lnTo>
                      <a:pt x="1683" y="800"/>
                    </a:lnTo>
                    <a:lnTo>
                      <a:pt x="1717" y="800"/>
                    </a:lnTo>
                    <a:lnTo>
                      <a:pt x="1717" y="783"/>
                    </a:lnTo>
                    <a:lnTo>
                      <a:pt x="1750" y="783"/>
                    </a:lnTo>
                    <a:lnTo>
                      <a:pt x="1750" y="750"/>
                    </a:lnTo>
                    <a:lnTo>
                      <a:pt x="1767" y="750"/>
                    </a:lnTo>
                    <a:lnTo>
                      <a:pt x="1767" y="717"/>
                    </a:lnTo>
                    <a:lnTo>
                      <a:pt x="1800" y="717"/>
                    </a:lnTo>
                    <a:lnTo>
                      <a:pt x="1800" y="700"/>
                    </a:lnTo>
                    <a:lnTo>
                      <a:pt x="1833" y="700"/>
                    </a:lnTo>
                    <a:lnTo>
                      <a:pt x="1833" y="667"/>
                    </a:lnTo>
                    <a:lnTo>
                      <a:pt x="1850" y="667"/>
                    </a:lnTo>
                    <a:lnTo>
                      <a:pt x="1850" y="634"/>
                    </a:lnTo>
                    <a:lnTo>
                      <a:pt x="1883" y="634"/>
                    </a:lnTo>
                    <a:lnTo>
                      <a:pt x="1883" y="617"/>
                    </a:lnTo>
                    <a:lnTo>
                      <a:pt x="1917" y="617"/>
                    </a:lnTo>
                    <a:lnTo>
                      <a:pt x="1917" y="584"/>
                    </a:lnTo>
                    <a:lnTo>
                      <a:pt x="1933" y="584"/>
                    </a:lnTo>
                    <a:lnTo>
                      <a:pt x="1933" y="550"/>
                    </a:lnTo>
                    <a:lnTo>
                      <a:pt x="1966" y="550"/>
                    </a:lnTo>
                    <a:lnTo>
                      <a:pt x="1966" y="534"/>
                    </a:lnTo>
                    <a:lnTo>
                      <a:pt x="2000" y="534"/>
                    </a:lnTo>
                    <a:lnTo>
                      <a:pt x="2000" y="500"/>
                    </a:lnTo>
                    <a:lnTo>
                      <a:pt x="2016" y="500"/>
                    </a:lnTo>
                    <a:lnTo>
                      <a:pt x="2016" y="467"/>
                    </a:lnTo>
                    <a:lnTo>
                      <a:pt x="2050" y="467"/>
                    </a:lnTo>
                    <a:lnTo>
                      <a:pt x="2050" y="450"/>
                    </a:lnTo>
                    <a:lnTo>
                      <a:pt x="2083" y="450"/>
                    </a:lnTo>
                    <a:lnTo>
                      <a:pt x="2083" y="417"/>
                    </a:lnTo>
                    <a:lnTo>
                      <a:pt x="2100" y="417"/>
                    </a:lnTo>
                    <a:lnTo>
                      <a:pt x="2100" y="384"/>
                    </a:lnTo>
                    <a:lnTo>
                      <a:pt x="2133" y="384"/>
                    </a:lnTo>
                    <a:lnTo>
                      <a:pt x="2133" y="367"/>
                    </a:lnTo>
                    <a:lnTo>
                      <a:pt x="2166" y="367"/>
                    </a:lnTo>
                    <a:lnTo>
                      <a:pt x="2166" y="334"/>
                    </a:lnTo>
                    <a:lnTo>
                      <a:pt x="2183" y="334"/>
                    </a:lnTo>
                    <a:lnTo>
                      <a:pt x="2183" y="300"/>
                    </a:lnTo>
                    <a:lnTo>
                      <a:pt x="2216" y="300"/>
                    </a:lnTo>
                    <a:lnTo>
                      <a:pt x="2216" y="284"/>
                    </a:lnTo>
                    <a:lnTo>
                      <a:pt x="2250" y="284"/>
                    </a:lnTo>
                    <a:lnTo>
                      <a:pt x="2250" y="250"/>
                    </a:lnTo>
                    <a:lnTo>
                      <a:pt x="2266" y="250"/>
                    </a:lnTo>
                    <a:lnTo>
                      <a:pt x="2266" y="217"/>
                    </a:lnTo>
                    <a:lnTo>
                      <a:pt x="2300" y="217"/>
                    </a:lnTo>
                    <a:lnTo>
                      <a:pt x="2300" y="200"/>
                    </a:lnTo>
                    <a:lnTo>
                      <a:pt x="2333" y="200"/>
                    </a:lnTo>
                    <a:lnTo>
                      <a:pt x="2333" y="167"/>
                    </a:lnTo>
                    <a:lnTo>
                      <a:pt x="2350" y="167"/>
                    </a:lnTo>
                    <a:lnTo>
                      <a:pt x="2350" y="134"/>
                    </a:lnTo>
                    <a:lnTo>
                      <a:pt x="2383" y="134"/>
                    </a:lnTo>
                    <a:lnTo>
                      <a:pt x="2383" y="50"/>
                    </a:lnTo>
                    <a:lnTo>
                      <a:pt x="2350" y="50"/>
                    </a:lnTo>
                    <a:lnTo>
                      <a:pt x="2350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4206775" y="1526125"/>
                <a:ext cx="37925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451" extrusionOk="0">
                    <a:moveTo>
                      <a:pt x="1417" y="1"/>
                    </a:moveTo>
                    <a:lnTo>
                      <a:pt x="1417" y="34"/>
                    </a:lnTo>
                    <a:lnTo>
                      <a:pt x="1383" y="34"/>
                    </a:lnTo>
                    <a:lnTo>
                      <a:pt x="1383" y="68"/>
                    </a:lnTo>
                    <a:lnTo>
                      <a:pt x="1350" y="68"/>
                    </a:lnTo>
                    <a:lnTo>
                      <a:pt x="1350" y="84"/>
                    </a:lnTo>
                    <a:lnTo>
                      <a:pt x="1333" y="84"/>
                    </a:lnTo>
                    <a:lnTo>
                      <a:pt x="1333" y="118"/>
                    </a:lnTo>
                    <a:lnTo>
                      <a:pt x="1300" y="118"/>
                    </a:lnTo>
                    <a:lnTo>
                      <a:pt x="1300" y="151"/>
                    </a:lnTo>
                    <a:lnTo>
                      <a:pt x="1267" y="151"/>
                    </a:lnTo>
                    <a:lnTo>
                      <a:pt x="1267" y="168"/>
                    </a:lnTo>
                    <a:lnTo>
                      <a:pt x="1250" y="168"/>
                    </a:lnTo>
                    <a:lnTo>
                      <a:pt x="1250" y="201"/>
                    </a:lnTo>
                    <a:lnTo>
                      <a:pt x="1217" y="201"/>
                    </a:lnTo>
                    <a:lnTo>
                      <a:pt x="1217" y="234"/>
                    </a:lnTo>
                    <a:lnTo>
                      <a:pt x="1183" y="234"/>
                    </a:lnTo>
                    <a:lnTo>
                      <a:pt x="1183" y="251"/>
                    </a:lnTo>
                    <a:lnTo>
                      <a:pt x="1167" y="251"/>
                    </a:lnTo>
                    <a:lnTo>
                      <a:pt x="1167" y="284"/>
                    </a:lnTo>
                    <a:lnTo>
                      <a:pt x="1133" y="284"/>
                    </a:lnTo>
                    <a:lnTo>
                      <a:pt x="1133" y="317"/>
                    </a:lnTo>
                    <a:lnTo>
                      <a:pt x="1100" y="317"/>
                    </a:lnTo>
                    <a:lnTo>
                      <a:pt x="1100" y="334"/>
                    </a:lnTo>
                    <a:lnTo>
                      <a:pt x="1083" y="334"/>
                    </a:lnTo>
                    <a:lnTo>
                      <a:pt x="1083" y="367"/>
                    </a:lnTo>
                    <a:lnTo>
                      <a:pt x="1050" y="367"/>
                    </a:lnTo>
                    <a:lnTo>
                      <a:pt x="1050" y="401"/>
                    </a:lnTo>
                    <a:lnTo>
                      <a:pt x="1017" y="401"/>
                    </a:lnTo>
                    <a:lnTo>
                      <a:pt x="1017" y="417"/>
                    </a:lnTo>
                    <a:lnTo>
                      <a:pt x="1000" y="417"/>
                    </a:lnTo>
                    <a:lnTo>
                      <a:pt x="1000" y="451"/>
                    </a:lnTo>
                    <a:lnTo>
                      <a:pt x="967" y="451"/>
                    </a:lnTo>
                    <a:lnTo>
                      <a:pt x="967" y="484"/>
                    </a:lnTo>
                    <a:lnTo>
                      <a:pt x="933" y="484"/>
                    </a:lnTo>
                    <a:lnTo>
                      <a:pt x="933" y="501"/>
                    </a:lnTo>
                    <a:lnTo>
                      <a:pt x="917" y="501"/>
                    </a:lnTo>
                    <a:lnTo>
                      <a:pt x="917" y="534"/>
                    </a:lnTo>
                    <a:lnTo>
                      <a:pt x="883" y="534"/>
                    </a:lnTo>
                    <a:lnTo>
                      <a:pt x="883" y="567"/>
                    </a:lnTo>
                    <a:lnTo>
                      <a:pt x="850" y="567"/>
                    </a:lnTo>
                    <a:lnTo>
                      <a:pt x="850" y="584"/>
                    </a:lnTo>
                    <a:lnTo>
                      <a:pt x="833" y="584"/>
                    </a:lnTo>
                    <a:lnTo>
                      <a:pt x="833" y="617"/>
                    </a:lnTo>
                    <a:lnTo>
                      <a:pt x="800" y="617"/>
                    </a:lnTo>
                    <a:lnTo>
                      <a:pt x="800" y="651"/>
                    </a:lnTo>
                    <a:lnTo>
                      <a:pt x="767" y="651"/>
                    </a:lnTo>
                    <a:lnTo>
                      <a:pt x="767" y="667"/>
                    </a:lnTo>
                    <a:lnTo>
                      <a:pt x="750" y="667"/>
                    </a:lnTo>
                    <a:lnTo>
                      <a:pt x="750" y="701"/>
                    </a:lnTo>
                    <a:lnTo>
                      <a:pt x="717" y="701"/>
                    </a:lnTo>
                    <a:lnTo>
                      <a:pt x="717" y="734"/>
                    </a:lnTo>
                    <a:lnTo>
                      <a:pt x="683" y="734"/>
                    </a:lnTo>
                    <a:lnTo>
                      <a:pt x="683" y="751"/>
                    </a:lnTo>
                    <a:lnTo>
                      <a:pt x="667" y="751"/>
                    </a:lnTo>
                    <a:lnTo>
                      <a:pt x="667" y="784"/>
                    </a:lnTo>
                    <a:lnTo>
                      <a:pt x="633" y="784"/>
                    </a:lnTo>
                    <a:lnTo>
                      <a:pt x="633" y="817"/>
                    </a:lnTo>
                    <a:lnTo>
                      <a:pt x="600" y="817"/>
                    </a:lnTo>
                    <a:lnTo>
                      <a:pt x="600" y="834"/>
                    </a:lnTo>
                    <a:lnTo>
                      <a:pt x="584" y="834"/>
                    </a:lnTo>
                    <a:lnTo>
                      <a:pt x="584" y="867"/>
                    </a:lnTo>
                    <a:lnTo>
                      <a:pt x="550" y="867"/>
                    </a:lnTo>
                    <a:lnTo>
                      <a:pt x="550" y="901"/>
                    </a:lnTo>
                    <a:lnTo>
                      <a:pt x="517" y="901"/>
                    </a:lnTo>
                    <a:lnTo>
                      <a:pt x="517" y="917"/>
                    </a:lnTo>
                    <a:lnTo>
                      <a:pt x="500" y="917"/>
                    </a:lnTo>
                    <a:lnTo>
                      <a:pt x="500" y="951"/>
                    </a:lnTo>
                    <a:lnTo>
                      <a:pt x="467" y="951"/>
                    </a:lnTo>
                    <a:lnTo>
                      <a:pt x="467" y="984"/>
                    </a:lnTo>
                    <a:lnTo>
                      <a:pt x="434" y="984"/>
                    </a:lnTo>
                    <a:lnTo>
                      <a:pt x="434" y="1001"/>
                    </a:lnTo>
                    <a:lnTo>
                      <a:pt x="417" y="1001"/>
                    </a:lnTo>
                    <a:lnTo>
                      <a:pt x="417" y="1034"/>
                    </a:lnTo>
                    <a:lnTo>
                      <a:pt x="384" y="1034"/>
                    </a:lnTo>
                    <a:lnTo>
                      <a:pt x="384" y="1067"/>
                    </a:lnTo>
                    <a:lnTo>
                      <a:pt x="350" y="1067"/>
                    </a:lnTo>
                    <a:lnTo>
                      <a:pt x="350" y="1084"/>
                    </a:lnTo>
                    <a:lnTo>
                      <a:pt x="334" y="1084"/>
                    </a:lnTo>
                    <a:lnTo>
                      <a:pt x="334" y="1117"/>
                    </a:lnTo>
                    <a:lnTo>
                      <a:pt x="300" y="1117"/>
                    </a:lnTo>
                    <a:lnTo>
                      <a:pt x="300" y="1151"/>
                    </a:lnTo>
                    <a:lnTo>
                      <a:pt x="267" y="1151"/>
                    </a:lnTo>
                    <a:lnTo>
                      <a:pt x="267" y="1167"/>
                    </a:lnTo>
                    <a:lnTo>
                      <a:pt x="250" y="1167"/>
                    </a:lnTo>
                    <a:lnTo>
                      <a:pt x="250" y="1201"/>
                    </a:lnTo>
                    <a:lnTo>
                      <a:pt x="217" y="1201"/>
                    </a:lnTo>
                    <a:lnTo>
                      <a:pt x="217" y="1234"/>
                    </a:lnTo>
                    <a:lnTo>
                      <a:pt x="184" y="1234"/>
                    </a:lnTo>
                    <a:lnTo>
                      <a:pt x="184" y="1251"/>
                    </a:lnTo>
                    <a:lnTo>
                      <a:pt x="167" y="1251"/>
                    </a:lnTo>
                    <a:lnTo>
                      <a:pt x="167" y="1284"/>
                    </a:lnTo>
                    <a:lnTo>
                      <a:pt x="134" y="1284"/>
                    </a:lnTo>
                    <a:lnTo>
                      <a:pt x="134" y="1317"/>
                    </a:lnTo>
                    <a:lnTo>
                      <a:pt x="100" y="1317"/>
                    </a:lnTo>
                    <a:lnTo>
                      <a:pt x="100" y="1334"/>
                    </a:lnTo>
                    <a:lnTo>
                      <a:pt x="84" y="1334"/>
                    </a:lnTo>
                    <a:lnTo>
                      <a:pt x="84" y="1367"/>
                    </a:lnTo>
                    <a:lnTo>
                      <a:pt x="50" y="1367"/>
                    </a:lnTo>
                    <a:lnTo>
                      <a:pt x="50" y="1401"/>
                    </a:lnTo>
                    <a:lnTo>
                      <a:pt x="17" y="1401"/>
                    </a:lnTo>
                    <a:lnTo>
                      <a:pt x="17" y="1417"/>
                    </a:lnTo>
                    <a:lnTo>
                      <a:pt x="0" y="1417"/>
                    </a:lnTo>
                    <a:lnTo>
                      <a:pt x="0" y="1451"/>
                    </a:lnTo>
                    <a:lnTo>
                      <a:pt x="50" y="1451"/>
                    </a:lnTo>
                    <a:lnTo>
                      <a:pt x="50" y="1417"/>
                    </a:lnTo>
                    <a:lnTo>
                      <a:pt x="134" y="1417"/>
                    </a:lnTo>
                    <a:lnTo>
                      <a:pt x="134" y="1401"/>
                    </a:lnTo>
                    <a:lnTo>
                      <a:pt x="217" y="1401"/>
                    </a:lnTo>
                    <a:lnTo>
                      <a:pt x="217" y="1367"/>
                    </a:lnTo>
                    <a:lnTo>
                      <a:pt x="267" y="1367"/>
                    </a:lnTo>
                    <a:lnTo>
                      <a:pt x="267" y="1334"/>
                    </a:lnTo>
                    <a:lnTo>
                      <a:pt x="300" y="1334"/>
                    </a:lnTo>
                    <a:lnTo>
                      <a:pt x="300" y="1317"/>
                    </a:lnTo>
                    <a:lnTo>
                      <a:pt x="334" y="1317"/>
                    </a:lnTo>
                    <a:lnTo>
                      <a:pt x="334" y="1284"/>
                    </a:lnTo>
                    <a:lnTo>
                      <a:pt x="350" y="1284"/>
                    </a:lnTo>
                    <a:lnTo>
                      <a:pt x="350" y="1251"/>
                    </a:lnTo>
                    <a:lnTo>
                      <a:pt x="384" y="1251"/>
                    </a:lnTo>
                    <a:lnTo>
                      <a:pt x="384" y="1234"/>
                    </a:lnTo>
                    <a:lnTo>
                      <a:pt x="417" y="1234"/>
                    </a:lnTo>
                    <a:lnTo>
                      <a:pt x="417" y="1201"/>
                    </a:lnTo>
                    <a:lnTo>
                      <a:pt x="434" y="1201"/>
                    </a:lnTo>
                    <a:lnTo>
                      <a:pt x="434" y="1167"/>
                    </a:lnTo>
                    <a:lnTo>
                      <a:pt x="467" y="1167"/>
                    </a:lnTo>
                    <a:lnTo>
                      <a:pt x="467" y="1151"/>
                    </a:lnTo>
                    <a:lnTo>
                      <a:pt x="500" y="1151"/>
                    </a:lnTo>
                    <a:lnTo>
                      <a:pt x="500" y="1117"/>
                    </a:lnTo>
                    <a:lnTo>
                      <a:pt x="517" y="1117"/>
                    </a:lnTo>
                    <a:lnTo>
                      <a:pt x="517" y="1084"/>
                    </a:lnTo>
                    <a:lnTo>
                      <a:pt x="550" y="1084"/>
                    </a:lnTo>
                    <a:lnTo>
                      <a:pt x="550" y="1067"/>
                    </a:lnTo>
                    <a:lnTo>
                      <a:pt x="584" y="1067"/>
                    </a:lnTo>
                    <a:lnTo>
                      <a:pt x="584" y="1034"/>
                    </a:lnTo>
                    <a:lnTo>
                      <a:pt x="600" y="1034"/>
                    </a:lnTo>
                    <a:lnTo>
                      <a:pt x="600" y="1001"/>
                    </a:lnTo>
                    <a:lnTo>
                      <a:pt x="633" y="1001"/>
                    </a:lnTo>
                    <a:lnTo>
                      <a:pt x="633" y="984"/>
                    </a:lnTo>
                    <a:lnTo>
                      <a:pt x="667" y="984"/>
                    </a:lnTo>
                    <a:lnTo>
                      <a:pt x="667" y="951"/>
                    </a:lnTo>
                    <a:lnTo>
                      <a:pt x="683" y="951"/>
                    </a:lnTo>
                    <a:lnTo>
                      <a:pt x="683" y="917"/>
                    </a:lnTo>
                    <a:lnTo>
                      <a:pt x="717" y="917"/>
                    </a:lnTo>
                    <a:lnTo>
                      <a:pt x="717" y="901"/>
                    </a:lnTo>
                    <a:lnTo>
                      <a:pt x="750" y="901"/>
                    </a:lnTo>
                    <a:lnTo>
                      <a:pt x="750" y="867"/>
                    </a:lnTo>
                    <a:lnTo>
                      <a:pt x="767" y="867"/>
                    </a:lnTo>
                    <a:lnTo>
                      <a:pt x="767" y="834"/>
                    </a:lnTo>
                    <a:lnTo>
                      <a:pt x="800" y="834"/>
                    </a:lnTo>
                    <a:lnTo>
                      <a:pt x="800" y="817"/>
                    </a:lnTo>
                    <a:lnTo>
                      <a:pt x="833" y="817"/>
                    </a:lnTo>
                    <a:lnTo>
                      <a:pt x="833" y="784"/>
                    </a:lnTo>
                    <a:lnTo>
                      <a:pt x="850" y="784"/>
                    </a:lnTo>
                    <a:lnTo>
                      <a:pt x="850" y="751"/>
                    </a:lnTo>
                    <a:lnTo>
                      <a:pt x="883" y="751"/>
                    </a:lnTo>
                    <a:lnTo>
                      <a:pt x="883" y="734"/>
                    </a:lnTo>
                    <a:lnTo>
                      <a:pt x="917" y="734"/>
                    </a:lnTo>
                    <a:lnTo>
                      <a:pt x="917" y="701"/>
                    </a:lnTo>
                    <a:lnTo>
                      <a:pt x="933" y="701"/>
                    </a:lnTo>
                    <a:lnTo>
                      <a:pt x="933" y="667"/>
                    </a:lnTo>
                    <a:lnTo>
                      <a:pt x="967" y="667"/>
                    </a:lnTo>
                    <a:lnTo>
                      <a:pt x="967" y="651"/>
                    </a:lnTo>
                    <a:lnTo>
                      <a:pt x="1000" y="651"/>
                    </a:lnTo>
                    <a:lnTo>
                      <a:pt x="1000" y="617"/>
                    </a:lnTo>
                    <a:lnTo>
                      <a:pt x="1017" y="617"/>
                    </a:lnTo>
                    <a:lnTo>
                      <a:pt x="1017" y="584"/>
                    </a:lnTo>
                    <a:lnTo>
                      <a:pt x="1050" y="584"/>
                    </a:lnTo>
                    <a:lnTo>
                      <a:pt x="1050" y="567"/>
                    </a:lnTo>
                    <a:lnTo>
                      <a:pt x="1083" y="567"/>
                    </a:lnTo>
                    <a:lnTo>
                      <a:pt x="1083" y="534"/>
                    </a:lnTo>
                    <a:lnTo>
                      <a:pt x="1100" y="534"/>
                    </a:lnTo>
                    <a:lnTo>
                      <a:pt x="1100" y="501"/>
                    </a:lnTo>
                    <a:lnTo>
                      <a:pt x="1133" y="501"/>
                    </a:lnTo>
                    <a:lnTo>
                      <a:pt x="1133" y="484"/>
                    </a:lnTo>
                    <a:lnTo>
                      <a:pt x="1167" y="484"/>
                    </a:lnTo>
                    <a:lnTo>
                      <a:pt x="1167" y="451"/>
                    </a:lnTo>
                    <a:lnTo>
                      <a:pt x="1183" y="451"/>
                    </a:lnTo>
                    <a:lnTo>
                      <a:pt x="1183" y="417"/>
                    </a:lnTo>
                    <a:lnTo>
                      <a:pt x="1217" y="417"/>
                    </a:lnTo>
                    <a:lnTo>
                      <a:pt x="1217" y="401"/>
                    </a:lnTo>
                    <a:lnTo>
                      <a:pt x="1250" y="401"/>
                    </a:lnTo>
                    <a:lnTo>
                      <a:pt x="1250" y="367"/>
                    </a:lnTo>
                    <a:lnTo>
                      <a:pt x="1267" y="367"/>
                    </a:lnTo>
                    <a:lnTo>
                      <a:pt x="1267" y="334"/>
                    </a:lnTo>
                    <a:lnTo>
                      <a:pt x="1300" y="334"/>
                    </a:lnTo>
                    <a:lnTo>
                      <a:pt x="1300" y="317"/>
                    </a:lnTo>
                    <a:lnTo>
                      <a:pt x="1333" y="317"/>
                    </a:lnTo>
                    <a:lnTo>
                      <a:pt x="1333" y="284"/>
                    </a:lnTo>
                    <a:lnTo>
                      <a:pt x="1350" y="284"/>
                    </a:lnTo>
                    <a:lnTo>
                      <a:pt x="1350" y="251"/>
                    </a:lnTo>
                    <a:lnTo>
                      <a:pt x="1383" y="251"/>
                    </a:lnTo>
                    <a:lnTo>
                      <a:pt x="1383" y="234"/>
                    </a:lnTo>
                    <a:lnTo>
                      <a:pt x="1417" y="234"/>
                    </a:lnTo>
                    <a:lnTo>
                      <a:pt x="1417" y="201"/>
                    </a:lnTo>
                    <a:lnTo>
                      <a:pt x="1433" y="201"/>
                    </a:lnTo>
                    <a:lnTo>
                      <a:pt x="1433" y="168"/>
                    </a:lnTo>
                    <a:lnTo>
                      <a:pt x="1467" y="168"/>
                    </a:lnTo>
                    <a:lnTo>
                      <a:pt x="1467" y="151"/>
                    </a:lnTo>
                    <a:lnTo>
                      <a:pt x="1500" y="151"/>
                    </a:lnTo>
                    <a:lnTo>
                      <a:pt x="1500" y="118"/>
                    </a:lnTo>
                    <a:lnTo>
                      <a:pt x="1517" y="118"/>
                    </a:lnTo>
                    <a:lnTo>
                      <a:pt x="1517" y="68"/>
                    </a:lnTo>
                    <a:lnTo>
                      <a:pt x="1500" y="68"/>
                    </a:lnTo>
                    <a:lnTo>
                      <a:pt x="1500" y="34"/>
                    </a:lnTo>
                    <a:lnTo>
                      <a:pt x="1467" y="34"/>
                    </a:lnTo>
                    <a:lnTo>
                      <a:pt x="1467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4276750" y="1503225"/>
                <a:ext cx="591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367" extrusionOk="0">
                    <a:moveTo>
                      <a:pt x="2283" y="0"/>
                    </a:moveTo>
                    <a:lnTo>
                      <a:pt x="2283" y="34"/>
                    </a:lnTo>
                    <a:lnTo>
                      <a:pt x="2250" y="34"/>
                    </a:lnTo>
                    <a:lnTo>
                      <a:pt x="2250" y="67"/>
                    </a:lnTo>
                    <a:lnTo>
                      <a:pt x="2217" y="67"/>
                    </a:lnTo>
                    <a:lnTo>
                      <a:pt x="2217" y="84"/>
                    </a:lnTo>
                    <a:lnTo>
                      <a:pt x="2200" y="84"/>
                    </a:lnTo>
                    <a:lnTo>
                      <a:pt x="2200" y="117"/>
                    </a:lnTo>
                    <a:lnTo>
                      <a:pt x="2167" y="117"/>
                    </a:lnTo>
                    <a:lnTo>
                      <a:pt x="2167" y="150"/>
                    </a:lnTo>
                    <a:lnTo>
                      <a:pt x="2133" y="150"/>
                    </a:lnTo>
                    <a:lnTo>
                      <a:pt x="2133" y="167"/>
                    </a:lnTo>
                    <a:lnTo>
                      <a:pt x="2117" y="167"/>
                    </a:lnTo>
                    <a:lnTo>
                      <a:pt x="2117" y="200"/>
                    </a:lnTo>
                    <a:lnTo>
                      <a:pt x="2083" y="200"/>
                    </a:lnTo>
                    <a:lnTo>
                      <a:pt x="2083" y="234"/>
                    </a:lnTo>
                    <a:lnTo>
                      <a:pt x="2050" y="234"/>
                    </a:lnTo>
                    <a:lnTo>
                      <a:pt x="2050" y="250"/>
                    </a:lnTo>
                    <a:lnTo>
                      <a:pt x="2034" y="250"/>
                    </a:lnTo>
                    <a:lnTo>
                      <a:pt x="2034" y="284"/>
                    </a:lnTo>
                    <a:lnTo>
                      <a:pt x="2000" y="284"/>
                    </a:lnTo>
                    <a:lnTo>
                      <a:pt x="2000" y="317"/>
                    </a:lnTo>
                    <a:lnTo>
                      <a:pt x="1967" y="317"/>
                    </a:lnTo>
                    <a:lnTo>
                      <a:pt x="1967" y="334"/>
                    </a:lnTo>
                    <a:lnTo>
                      <a:pt x="1950" y="334"/>
                    </a:lnTo>
                    <a:lnTo>
                      <a:pt x="1950" y="367"/>
                    </a:lnTo>
                    <a:lnTo>
                      <a:pt x="1917" y="367"/>
                    </a:lnTo>
                    <a:lnTo>
                      <a:pt x="1917" y="400"/>
                    </a:lnTo>
                    <a:lnTo>
                      <a:pt x="1884" y="400"/>
                    </a:lnTo>
                    <a:lnTo>
                      <a:pt x="1884" y="417"/>
                    </a:lnTo>
                    <a:lnTo>
                      <a:pt x="1867" y="417"/>
                    </a:lnTo>
                    <a:lnTo>
                      <a:pt x="1867" y="450"/>
                    </a:lnTo>
                    <a:lnTo>
                      <a:pt x="1834" y="450"/>
                    </a:lnTo>
                    <a:lnTo>
                      <a:pt x="1834" y="484"/>
                    </a:lnTo>
                    <a:lnTo>
                      <a:pt x="1800" y="484"/>
                    </a:lnTo>
                    <a:lnTo>
                      <a:pt x="1800" y="500"/>
                    </a:lnTo>
                    <a:lnTo>
                      <a:pt x="1784" y="500"/>
                    </a:lnTo>
                    <a:lnTo>
                      <a:pt x="1784" y="534"/>
                    </a:lnTo>
                    <a:lnTo>
                      <a:pt x="1750" y="534"/>
                    </a:lnTo>
                    <a:lnTo>
                      <a:pt x="1750" y="567"/>
                    </a:lnTo>
                    <a:lnTo>
                      <a:pt x="1717" y="567"/>
                    </a:lnTo>
                    <a:lnTo>
                      <a:pt x="1717" y="584"/>
                    </a:lnTo>
                    <a:lnTo>
                      <a:pt x="1700" y="584"/>
                    </a:lnTo>
                    <a:lnTo>
                      <a:pt x="1700" y="617"/>
                    </a:lnTo>
                    <a:lnTo>
                      <a:pt x="1667" y="617"/>
                    </a:lnTo>
                    <a:lnTo>
                      <a:pt x="1667" y="650"/>
                    </a:lnTo>
                    <a:lnTo>
                      <a:pt x="1634" y="650"/>
                    </a:lnTo>
                    <a:lnTo>
                      <a:pt x="1634" y="667"/>
                    </a:lnTo>
                    <a:lnTo>
                      <a:pt x="1617" y="667"/>
                    </a:lnTo>
                    <a:lnTo>
                      <a:pt x="1617" y="700"/>
                    </a:lnTo>
                    <a:lnTo>
                      <a:pt x="1584" y="700"/>
                    </a:lnTo>
                    <a:lnTo>
                      <a:pt x="1584" y="734"/>
                    </a:lnTo>
                    <a:lnTo>
                      <a:pt x="1550" y="734"/>
                    </a:lnTo>
                    <a:lnTo>
                      <a:pt x="1550" y="750"/>
                    </a:lnTo>
                    <a:lnTo>
                      <a:pt x="1534" y="750"/>
                    </a:lnTo>
                    <a:lnTo>
                      <a:pt x="1534" y="784"/>
                    </a:lnTo>
                    <a:lnTo>
                      <a:pt x="1500" y="784"/>
                    </a:lnTo>
                    <a:lnTo>
                      <a:pt x="1500" y="817"/>
                    </a:lnTo>
                    <a:lnTo>
                      <a:pt x="1467" y="817"/>
                    </a:lnTo>
                    <a:lnTo>
                      <a:pt x="1467" y="834"/>
                    </a:lnTo>
                    <a:lnTo>
                      <a:pt x="1450" y="834"/>
                    </a:lnTo>
                    <a:lnTo>
                      <a:pt x="1450" y="867"/>
                    </a:lnTo>
                    <a:lnTo>
                      <a:pt x="1417" y="867"/>
                    </a:lnTo>
                    <a:lnTo>
                      <a:pt x="1417" y="900"/>
                    </a:lnTo>
                    <a:lnTo>
                      <a:pt x="1384" y="900"/>
                    </a:lnTo>
                    <a:lnTo>
                      <a:pt x="1384" y="917"/>
                    </a:lnTo>
                    <a:lnTo>
                      <a:pt x="1367" y="917"/>
                    </a:lnTo>
                    <a:lnTo>
                      <a:pt x="1367" y="950"/>
                    </a:lnTo>
                    <a:lnTo>
                      <a:pt x="1334" y="950"/>
                    </a:lnTo>
                    <a:lnTo>
                      <a:pt x="1334" y="984"/>
                    </a:lnTo>
                    <a:lnTo>
                      <a:pt x="1300" y="984"/>
                    </a:lnTo>
                    <a:lnTo>
                      <a:pt x="1300" y="1000"/>
                    </a:lnTo>
                    <a:lnTo>
                      <a:pt x="1284" y="1000"/>
                    </a:lnTo>
                    <a:lnTo>
                      <a:pt x="1284" y="1034"/>
                    </a:lnTo>
                    <a:lnTo>
                      <a:pt x="1250" y="1034"/>
                    </a:lnTo>
                    <a:lnTo>
                      <a:pt x="1250" y="1067"/>
                    </a:lnTo>
                    <a:lnTo>
                      <a:pt x="1217" y="1067"/>
                    </a:lnTo>
                    <a:lnTo>
                      <a:pt x="1217" y="1084"/>
                    </a:lnTo>
                    <a:lnTo>
                      <a:pt x="1200" y="1084"/>
                    </a:lnTo>
                    <a:lnTo>
                      <a:pt x="1200" y="1117"/>
                    </a:lnTo>
                    <a:lnTo>
                      <a:pt x="1167" y="1117"/>
                    </a:lnTo>
                    <a:lnTo>
                      <a:pt x="1167" y="1150"/>
                    </a:lnTo>
                    <a:lnTo>
                      <a:pt x="1134" y="1150"/>
                    </a:lnTo>
                    <a:lnTo>
                      <a:pt x="1134" y="1167"/>
                    </a:lnTo>
                    <a:lnTo>
                      <a:pt x="1117" y="1167"/>
                    </a:lnTo>
                    <a:lnTo>
                      <a:pt x="1117" y="1200"/>
                    </a:lnTo>
                    <a:lnTo>
                      <a:pt x="1084" y="1200"/>
                    </a:lnTo>
                    <a:lnTo>
                      <a:pt x="1084" y="1233"/>
                    </a:lnTo>
                    <a:lnTo>
                      <a:pt x="1050" y="1233"/>
                    </a:lnTo>
                    <a:lnTo>
                      <a:pt x="1050" y="1250"/>
                    </a:lnTo>
                    <a:lnTo>
                      <a:pt x="1034" y="1250"/>
                    </a:lnTo>
                    <a:lnTo>
                      <a:pt x="1034" y="1283"/>
                    </a:lnTo>
                    <a:lnTo>
                      <a:pt x="1000" y="1283"/>
                    </a:lnTo>
                    <a:lnTo>
                      <a:pt x="1000" y="1317"/>
                    </a:lnTo>
                    <a:lnTo>
                      <a:pt x="967" y="1317"/>
                    </a:lnTo>
                    <a:lnTo>
                      <a:pt x="967" y="1333"/>
                    </a:lnTo>
                    <a:lnTo>
                      <a:pt x="950" y="1333"/>
                    </a:lnTo>
                    <a:lnTo>
                      <a:pt x="950" y="1367"/>
                    </a:lnTo>
                    <a:lnTo>
                      <a:pt x="917" y="1367"/>
                    </a:lnTo>
                    <a:lnTo>
                      <a:pt x="917" y="1400"/>
                    </a:lnTo>
                    <a:lnTo>
                      <a:pt x="884" y="1400"/>
                    </a:lnTo>
                    <a:lnTo>
                      <a:pt x="884" y="1417"/>
                    </a:lnTo>
                    <a:lnTo>
                      <a:pt x="867" y="1417"/>
                    </a:lnTo>
                    <a:lnTo>
                      <a:pt x="867" y="1450"/>
                    </a:lnTo>
                    <a:lnTo>
                      <a:pt x="834" y="1450"/>
                    </a:lnTo>
                    <a:lnTo>
                      <a:pt x="834" y="1483"/>
                    </a:lnTo>
                    <a:lnTo>
                      <a:pt x="800" y="1483"/>
                    </a:lnTo>
                    <a:lnTo>
                      <a:pt x="800" y="1500"/>
                    </a:lnTo>
                    <a:lnTo>
                      <a:pt x="784" y="1500"/>
                    </a:lnTo>
                    <a:lnTo>
                      <a:pt x="784" y="1533"/>
                    </a:lnTo>
                    <a:lnTo>
                      <a:pt x="750" y="1533"/>
                    </a:lnTo>
                    <a:lnTo>
                      <a:pt x="750" y="1567"/>
                    </a:lnTo>
                    <a:lnTo>
                      <a:pt x="717" y="1567"/>
                    </a:lnTo>
                    <a:lnTo>
                      <a:pt x="717" y="1583"/>
                    </a:lnTo>
                    <a:lnTo>
                      <a:pt x="700" y="1583"/>
                    </a:lnTo>
                    <a:lnTo>
                      <a:pt x="700" y="1617"/>
                    </a:lnTo>
                    <a:lnTo>
                      <a:pt x="667" y="1617"/>
                    </a:lnTo>
                    <a:lnTo>
                      <a:pt x="667" y="1650"/>
                    </a:lnTo>
                    <a:lnTo>
                      <a:pt x="634" y="1650"/>
                    </a:lnTo>
                    <a:lnTo>
                      <a:pt x="634" y="1667"/>
                    </a:lnTo>
                    <a:lnTo>
                      <a:pt x="617" y="1667"/>
                    </a:lnTo>
                    <a:lnTo>
                      <a:pt x="617" y="1700"/>
                    </a:lnTo>
                    <a:lnTo>
                      <a:pt x="717" y="1700"/>
                    </a:lnTo>
                    <a:lnTo>
                      <a:pt x="717" y="1667"/>
                    </a:lnTo>
                    <a:lnTo>
                      <a:pt x="750" y="1667"/>
                    </a:lnTo>
                    <a:lnTo>
                      <a:pt x="750" y="1650"/>
                    </a:lnTo>
                    <a:lnTo>
                      <a:pt x="784" y="1650"/>
                    </a:lnTo>
                    <a:lnTo>
                      <a:pt x="784" y="1617"/>
                    </a:lnTo>
                    <a:lnTo>
                      <a:pt x="800" y="1617"/>
                    </a:lnTo>
                    <a:lnTo>
                      <a:pt x="800" y="1583"/>
                    </a:lnTo>
                    <a:lnTo>
                      <a:pt x="834" y="1583"/>
                    </a:lnTo>
                    <a:lnTo>
                      <a:pt x="834" y="1567"/>
                    </a:lnTo>
                    <a:lnTo>
                      <a:pt x="867" y="1567"/>
                    </a:lnTo>
                    <a:lnTo>
                      <a:pt x="867" y="1533"/>
                    </a:lnTo>
                    <a:lnTo>
                      <a:pt x="884" y="1533"/>
                    </a:lnTo>
                    <a:lnTo>
                      <a:pt x="884" y="1500"/>
                    </a:lnTo>
                    <a:lnTo>
                      <a:pt x="917" y="1500"/>
                    </a:lnTo>
                    <a:lnTo>
                      <a:pt x="917" y="1483"/>
                    </a:lnTo>
                    <a:lnTo>
                      <a:pt x="950" y="1483"/>
                    </a:lnTo>
                    <a:lnTo>
                      <a:pt x="950" y="1450"/>
                    </a:lnTo>
                    <a:lnTo>
                      <a:pt x="967" y="1450"/>
                    </a:lnTo>
                    <a:lnTo>
                      <a:pt x="967" y="1417"/>
                    </a:lnTo>
                    <a:lnTo>
                      <a:pt x="1000" y="1417"/>
                    </a:lnTo>
                    <a:lnTo>
                      <a:pt x="1000" y="1400"/>
                    </a:lnTo>
                    <a:lnTo>
                      <a:pt x="1034" y="1400"/>
                    </a:lnTo>
                    <a:lnTo>
                      <a:pt x="1034" y="1367"/>
                    </a:lnTo>
                    <a:lnTo>
                      <a:pt x="1050" y="1367"/>
                    </a:lnTo>
                    <a:lnTo>
                      <a:pt x="1050" y="1333"/>
                    </a:lnTo>
                    <a:lnTo>
                      <a:pt x="1084" y="1333"/>
                    </a:lnTo>
                    <a:lnTo>
                      <a:pt x="1084" y="1317"/>
                    </a:lnTo>
                    <a:lnTo>
                      <a:pt x="1117" y="1317"/>
                    </a:lnTo>
                    <a:lnTo>
                      <a:pt x="1117" y="1283"/>
                    </a:lnTo>
                    <a:lnTo>
                      <a:pt x="1134" y="1283"/>
                    </a:lnTo>
                    <a:lnTo>
                      <a:pt x="1134" y="1250"/>
                    </a:lnTo>
                    <a:lnTo>
                      <a:pt x="1167" y="1250"/>
                    </a:lnTo>
                    <a:lnTo>
                      <a:pt x="1167" y="1233"/>
                    </a:lnTo>
                    <a:lnTo>
                      <a:pt x="1200" y="1233"/>
                    </a:lnTo>
                    <a:lnTo>
                      <a:pt x="1200" y="1200"/>
                    </a:lnTo>
                    <a:lnTo>
                      <a:pt x="1217" y="1200"/>
                    </a:lnTo>
                    <a:lnTo>
                      <a:pt x="1217" y="1167"/>
                    </a:lnTo>
                    <a:lnTo>
                      <a:pt x="1250" y="1167"/>
                    </a:lnTo>
                    <a:lnTo>
                      <a:pt x="1250" y="1150"/>
                    </a:lnTo>
                    <a:lnTo>
                      <a:pt x="1284" y="1150"/>
                    </a:lnTo>
                    <a:lnTo>
                      <a:pt x="1284" y="1117"/>
                    </a:lnTo>
                    <a:lnTo>
                      <a:pt x="1300" y="1117"/>
                    </a:lnTo>
                    <a:lnTo>
                      <a:pt x="1300" y="1084"/>
                    </a:lnTo>
                    <a:lnTo>
                      <a:pt x="1334" y="1084"/>
                    </a:lnTo>
                    <a:lnTo>
                      <a:pt x="1334" y="1067"/>
                    </a:lnTo>
                    <a:lnTo>
                      <a:pt x="1367" y="1067"/>
                    </a:lnTo>
                    <a:lnTo>
                      <a:pt x="1367" y="1034"/>
                    </a:lnTo>
                    <a:lnTo>
                      <a:pt x="1384" y="1034"/>
                    </a:lnTo>
                    <a:lnTo>
                      <a:pt x="1384" y="1000"/>
                    </a:lnTo>
                    <a:lnTo>
                      <a:pt x="1417" y="1000"/>
                    </a:lnTo>
                    <a:lnTo>
                      <a:pt x="1417" y="984"/>
                    </a:lnTo>
                    <a:lnTo>
                      <a:pt x="1450" y="984"/>
                    </a:lnTo>
                    <a:lnTo>
                      <a:pt x="1450" y="950"/>
                    </a:lnTo>
                    <a:lnTo>
                      <a:pt x="1467" y="950"/>
                    </a:lnTo>
                    <a:lnTo>
                      <a:pt x="1467" y="917"/>
                    </a:lnTo>
                    <a:lnTo>
                      <a:pt x="1500" y="917"/>
                    </a:lnTo>
                    <a:lnTo>
                      <a:pt x="1500" y="900"/>
                    </a:lnTo>
                    <a:lnTo>
                      <a:pt x="1534" y="900"/>
                    </a:lnTo>
                    <a:lnTo>
                      <a:pt x="1534" y="867"/>
                    </a:lnTo>
                    <a:lnTo>
                      <a:pt x="1550" y="867"/>
                    </a:lnTo>
                    <a:lnTo>
                      <a:pt x="1550" y="834"/>
                    </a:lnTo>
                    <a:lnTo>
                      <a:pt x="1584" y="834"/>
                    </a:lnTo>
                    <a:lnTo>
                      <a:pt x="1584" y="817"/>
                    </a:lnTo>
                    <a:lnTo>
                      <a:pt x="1617" y="817"/>
                    </a:lnTo>
                    <a:lnTo>
                      <a:pt x="1617" y="784"/>
                    </a:lnTo>
                    <a:lnTo>
                      <a:pt x="1634" y="784"/>
                    </a:lnTo>
                    <a:lnTo>
                      <a:pt x="1634" y="750"/>
                    </a:lnTo>
                    <a:lnTo>
                      <a:pt x="1667" y="750"/>
                    </a:lnTo>
                    <a:lnTo>
                      <a:pt x="1667" y="734"/>
                    </a:lnTo>
                    <a:lnTo>
                      <a:pt x="1700" y="734"/>
                    </a:lnTo>
                    <a:lnTo>
                      <a:pt x="1700" y="700"/>
                    </a:lnTo>
                    <a:lnTo>
                      <a:pt x="1717" y="700"/>
                    </a:lnTo>
                    <a:lnTo>
                      <a:pt x="1717" y="667"/>
                    </a:lnTo>
                    <a:lnTo>
                      <a:pt x="1750" y="667"/>
                    </a:lnTo>
                    <a:lnTo>
                      <a:pt x="1750" y="650"/>
                    </a:lnTo>
                    <a:lnTo>
                      <a:pt x="1784" y="650"/>
                    </a:lnTo>
                    <a:lnTo>
                      <a:pt x="1784" y="617"/>
                    </a:lnTo>
                    <a:lnTo>
                      <a:pt x="1800" y="617"/>
                    </a:lnTo>
                    <a:lnTo>
                      <a:pt x="1800" y="584"/>
                    </a:lnTo>
                    <a:lnTo>
                      <a:pt x="1834" y="584"/>
                    </a:lnTo>
                    <a:lnTo>
                      <a:pt x="1834" y="567"/>
                    </a:lnTo>
                    <a:lnTo>
                      <a:pt x="1867" y="567"/>
                    </a:lnTo>
                    <a:lnTo>
                      <a:pt x="1867" y="534"/>
                    </a:lnTo>
                    <a:lnTo>
                      <a:pt x="1884" y="534"/>
                    </a:lnTo>
                    <a:lnTo>
                      <a:pt x="1884" y="500"/>
                    </a:lnTo>
                    <a:lnTo>
                      <a:pt x="1917" y="500"/>
                    </a:lnTo>
                    <a:lnTo>
                      <a:pt x="1917" y="484"/>
                    </a:lnTo>
                    <a:lnTo>
                      <a:pt x="1950" y="484"/>
                    </a:lnTo>
                    <a:lnTo>
                      <a:pt x="1950" y="450"/>
                    </a:lnTo>
                    <a:lnTo>
                      <a:pt x="1967" y="450"/>
                    </a:lnTo>
                    <a:lnTo>
                      <a:pt x="1967" y="417"/>
                    </a:lnTo>
                    <a:lnTo>
                      <a:pt x="2000" y="417"/>
                    </a:lnTo>
                    <a:lnTo>
                      <a:pt x="2000" y="400"/>
                    </a:lnTo>
                    <a:lnTo>
                      <a:pt x="2034" y="400"/>
                    </a:lnTo>
                    <a:lnTo>
                      <a:pt x="2034" y="367"/>
                    </a:lnTo>
                    <a:lnTo>
                      <a:pt x="2050" y="367"/>
                    </a:lnTo>
                    <a:lnTo>
                      <a:pt x="2050" y="334"/>
                    </a:lnTo>
                    <a:lnTo>
                      <a:pt x="2083" y="334"/>
                    </a:lnTo>
                    <a:lnTo>
                      <a:pt x="2083" y="317"/>
                    </a:lnTo>
                    <a:lnTo>
                      <a:pt x="2117" y="317"/>
                    </a:lnTo>
                    <a:lnTo>
                      <a:pt x="2117" y="284"/>
                    </a:lnTo>
                    <a:lnTo>
                      <a:pt x="2133" y="284"/>
                    </a:lnTo>
                    <a:lnTo>
                      <a:pt x="2133" y="250"/>
                    </a:lnTo>
                    <a:lnTo>
                      <a:pt x="2167" y="250"/>
                    </a:lnTo>
                    <a:lnTo>
                      <a:pt x="2167" y="234"/>
                    </a:lnTo>
                    <a:lnTo>
                      <a:pt x="2200" y="234"/>
                    </a:lnTo>
                    <a:lnTo>
                      <a:pt x="2200" y="200"/>
                    </a:lnTo>
                    <a:lnTo>
                      <a:pt x="2217" y="200"/>
                    </a:lnTo>
                    <a:lnTo>
                      <a:pt x="2217" y="167"/>
                    </a:lnTo>
                    <a:lnTo>
                      <a:pt x="2250" y="167"/>
                    </a:lnTo>
                    <a:lnTo>
                      <a:pt x="2250" y="150"/>
                    </a:lnTo>
                    <a:lnTo>
                      <a:pt x="2283" y="150"/>
                    </a:lnTo>
                    <a:lnTo>
                      <a:pt x="2283" y="117"/>
                    </a:lnTo>
                    <a:lnTo>
                      <a:pt x="2300" y="117"/>
                    </a:lnTo>
                    <a:lnTo>
                      <a:pt x="2300" y="84"/>
                    </a:lnTo>
                    <a:lnTo>
                      <a:pt x="2333" y="84"/>
                    </a:lnTo>
                    <a:lnTo>
                      <a:pt x="2333" y="67"/>
                    </a:lnTo>
                    <a:lnTo>
                      <a:pt x="2367" y="67"/>
                    </a:lnTo>
                    <a:lnTo>
                      <a:pt x="2367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  <a:moveTo>
                      <a:pt x="51" y="2233"/>
                    </a:moveTo>
                    <a:lnTo>
                      <a:pt x="51" y="2250"/>
                    </a:lnTo>
                    <a:lnTo>
                      <a:pt x="34" y="2250"/>
                    </a:lnTo>
                    <a:lnTo>
                      <a:pt x="34" y="2283"/>
                    </a:lnTo>
                    <a:lnTo>
                      <a:pt x="1" y="2283"/>
                    </a:lnTo>
                    <a:lnTo>
                      <a:pt x="1" y="2333"/>
                    </a:lnTo>
                    <a:lnTo>
                      <a:pt x="34" y="2333"/>
                    </a:lnTo>
                    <a:lnTo>
                      <a:pt x="34" y="2367"/>
                    </a:lnTo>
                    <a:lnTo>
                      <a:pt x="51" y="2367"/>
                    </a:lnTo>
                    <a:lnTo>
                      <a:pt x="51" y="2333"/>
                    </a:lnTo>
                    <a:lnTo>
                      <a:pt x="84" y="2333"/>
                    </a:lnTo>
                    <a:lnTo>
                      <a:pt x="84" y="2317"/>
                    </a:lnTo>
                    <a:lnTo>
                      <a:pt x="117" y="2317"/>
                    </a:lnTo>
                    <a:lnTo>
                      <a:pt x="117" y="2283"/>
                    </a:lnTo>
                    <a:lnTo>
                      <a:pt x="134" y="2283"/>
                    </a:lnTo>
                    <a:lnTo>
                      <a:pt x="134" y="2250"/>
                    </a:lnTo>
                    <a:lnTo>
                      <a:pt x="167" y="2250"/>
                    </a:lnTo>
                    <a:lnTo>
                      <a:pt x="167" y="2233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4333825" y="1501975"/>
                <a:ext cx="420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18" extrusionOk="0">
                    <a:moveTo>
                      <a:pt x="50" y="0"/>
                    </a:moveTo>
                    <a:lnTo>
                      <a:pt x="50" y="34"/>
                    </a:lnTo>
                    <a:lnTo>
                      <a:pt x="17" y="34"/>
                    </a:lnTo>
                    <a:lnTo>
                      <a:pt x="17" y="50"/>
                    </a:lnTo>
                    <a:lnTo>
                      <a:pt x="0" y="50"/>
                    </a:lnTo>
                    <a:lnTo>
                      <a:pt x="0" y="84"/>
                    </a:lnTo>
                    <a:lnTo>
                      <a:pt x="17" y="84"/>
                    </a:lnTo>
                    <a:lnTo>
                      <a:pt x="17" y="117"/>
                    </a:lnTo>
                    <a:lnTo>
                      <a:pt x="84" y="117"/>
                    </a:lnTo>
                    <a:lnTo>
                      <a:pt x="84" y="84"/>
                    </a:lnTo>
                    <a:lnTo>
                      <a:pt x="100" y="84"/>
                    </a:lnTo>
                    <a:lnTo>
                      <a:pt x="100" y="50"/>
                    </a:lnTo>
                    <a:lnTo>
                      <a:pt x="134" y="50"/>
                    </a:lnTo>
                    <a:lnTo>
                      <a:pt x="134" y="34"/>
                    </a:lnTo>
                    <a:lnTo>
                      <a:pt x="167" y="34"/>
                    </a:lnTo>
                    <a:lnTo>
                      <a:pt x="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4001825" y="1458425"/>
                <a:ext cx="1560475" cy="1256050"/>
              </a:xfrm>
              <a:custGeom>
                <a:avLst/>
                <a:gdLst/>
                <a:ahLst/>
                <a:cxnLst/>
                <a:rect l="l" t="t" r="r" b="b"/>
                <a:pathLst>
                  <a:path w="62419" h="50242" extrusionOk="0">
                    <a:moveTo>
                      <a:pt x="14331" y="1"/>
                    </a:moveTo>
                    <a:cubicBezTo>
                      <a:pt x="12369" y="1"/>
                      <a:pt x="10509" y="643"/>
                      <a:pt x="8998" y="1776"/>
                    </a:cubicBezTo>
                    <a:cubicBezTo>
                      <a:pt x="7582" y="2809"/>
                      <a:pt x="6465" y="4292"/>
                      <a:pt x="5849" y="6058"/>
                    </a:cubicBezTo>
                    <a:cubicBezTo>
                      <a:pt x="3633" y="12357"/>
                      <a:pt x="9531" y="17905"/>
                      <a:pt x="7648" y="23954"/>
                    </a:cubicBezTo>
                    <a:cubicBezTo>
                      <a:pt x="5782" y="30002"/>
                      <a:pt x="0" y="33485"/>
                      <a:pt x="3483" y="40350"/>
                    </a:cubicBezTo>
                    <a:cubicBezTo>
                      <a:pt x="7124" y="47517"/>
                      <a:pt x="13613" y="50242"/>
                      <a:pt x="20787" y="50242"/>
                    </a:cubicBezTo>
                    <a:cubicBezTo>
                      <a:pt x="26054" y="50242"/>
                      <a:pt x="31691" y="48773"/>
                      <a:pt x="36842" y="46515"/>
                    </a:cubicBezTo>
                    <a:cubicBezTo>
                      <a:pt x="42757" y="43933"/>
                      <a:pt x="48039" y="40300"/>
                      <a:pt x="51372" y="36668"/>
                    </a:cubicBezTo>
                    <a:cubicBezTo>
                      <a:pt x="57337" y="30186"/>
                      <a:pt x="62419" y="19971"/>
                      <a:pt x="55371" y="12357"/>
                    </a:cubicBezTo>
                    <a:cubicBezTo>
                      <a:pt x="53304" y="10107"/>
                      <a:pt x="50388" y="8791"/>
                      <a:pt x="47406" y="8108"/>
                    </a:cubicBezTo>
                    <a:cubicBezTo>
                      <a:pt x="41857" y="6875"/>
                      <a:pt x="36342" y="7224"/>
                      <a:pt x="30810" y="5542"/>
                    </a:cubicBezTo>
                    <a:cubicBezTo>
                      <a:pt x="27660" y="4592"/>
                      <a:pt x="24628" y="3359"/>
                      <a:pt x="21545" y="2042"/>
                    </a:cubicBezTo>
                    <a:cubicBezTo>
                      <a:pt x="19662" y="1243"/>
                      <a:pt x="17746" y="443"/>
                      <a:pt x="15730" y="109"/>
                    </a:cubicBezTo>
                    <a:cubicBezTo>
                      <a:pt x="15260" y="36"/>
                      <a:pt x="14793" y="1"/>
                      <a:pt x="1433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4052225" y="1545600"/>
                <a:ext cx="1471750" cy="1204575"/>
              </a:xfrm>
              <a:custGeom>
                <a:avLst/>
                <a:gdLst/>
                <a:ahLst/>
                <a:cxnLst/>
                <a:rect l="l" t="t" r="r" b="b"/>
                <a:pathLst>
                  <a:path w="58870" h="48183" extrusionOk="0">
                    <a:moveTo>
                      <a:pt x="9961" y="503"/>
                    </a:moveTo>
                    <a:cubicBezTo>
                      <a:pt x="10538" y="503"/>
                      <a:pt x="11153" y="537"/>
                      <a:pt x="11814" y="605"/>
                    </a:cubicBezTo>
                    <a:cubicBezTo>
                      <a:pt x="12831" y="705"/>
                      <a:pt x="13864" y="871"/>
                      <a:pt x="14764" y="1005"/>
                    </a:cubicBezTo>
                    <a:cubicBezTo>
                      <a:pt x="16863" y="1338"/>
                      <a:pt x="19313" y="1705"/>
                      <a:pt x="21745" y="1938"/>
                    </a:cubicBezTo>
                    <a:cubicBezTo>
                      <a:pt x="22778" y="2038"/>
                      <a:pt x="23728" y="2105"/>
                      <a:pt x="24661" y="2155"/>
                    </a:cubicBezTo>
                    <a:cubicBezTo>
                      <a:pt x="25117" y="2178"/>
                      <a:pt x="25571" y="2188"/>
                      <a:pt x="26021" y="2188"/>
                    </a:cubicBezTo>
                    <a:cubicBezTo>
                      <a:pt x="28829" y="2188"/>
                      <a:pt x="31531" y="1776"/>
                      <a:pt x="34159" y="1388"/>
                    </a:cubicBezTo>
                    <a:cubicBezTo>
                      <a:pt x="36525" y="1021"/>
                      <a:pt x="38958" y="655"/>
                      <a:pt x="41424" y="588"/>
                    </a:cubicBezTo>
                    <a:cubicBezTo>
                      <a:pt x="41561" y="585"/>
                      <a:pt x="41699" y="584"/>
                      <a:pt x="41836" y="584"/>
                    </a:cubicBezTo>
                    <a:cubicBezTo>
                      <a:pt x="42497" y="584"/>
                      <a:pt x="43152" y="616"/>
                      <a:pt x="43774" y="672"/>
                    </a:cubicBezTo>
                    <a:cubicBezTo>
                      <a:pt x="46156" y="905"/>
                      <a:pt x="48206" y="1571"/>
                      <a:pt x="49905" y="2671"/>
                    </a:cubicBezTo>
                    <a:cubicBezTo>
                      <a:pt x="53688" y="5154"/>
                      <a:pt x="55587" y="8886"/>
                      <a:pt x="55521" y="13752"/>
                    </a:cubicBezTo>
                    <a:cubicBezTo>
                      <a:pt x="55487" y="17634"/>
                      <a:pt x="54154" y="22183"/>
                      <a:pt x="51772" y="26565"/>
                    </a:cubicBezTo>
                    <a:cubicBezTo>
                      <a:pt x="48989" y="31698"/>
                      <a:pt x="43774" y="37196"/>
                      <a:pt x="37792" y="41262"/>
                    </a:cubicBezTo>
                    <a:cubicBezTo>
                      <a:pt x="31669" y="45449"/>
                      <a:pt x="25425" y="47676"/>
                      <a:pt x="19997" y="47676"/>
                    </a:cubicBezTo>
                    <a:cubicBezTo>
                      <a:pt x="19397" y="47676"/>
                      <a:pt x="18808" y="47649"/>
                      <a:pt x="18229" y="47594"/>
                    </a:cubicBezTo>
                    <a:cubicBezTo>
                      <a:pt x="13847" y="47161"/>
                      <a:pt x="10081" y="45194"/>
                      <a:pt x="7065" y="41729"/>
                    </a:cubicBezTo>
                    <a:cubicBezTo>
                      <a:pt x="3850" y="38013"/>
                      <a:pt x="4833" y="34797"/>
                      <a:pt x="5966" y="31064"/>
                    </a:cubicBezTo>
                    <a:cubicBezTo>
                      <a:pt x="6532" y="29215"/>
                      <a:pt x="7115" y="27299"/>
                      <a:pt x="7232" y="25166"/>
                    </a:cubicBezTo>
                    <a:cubicBezTo>
                      <a:pt x="7415" y="21917"/>
                      <a:pt x="5732" y="19284"/>
                      <a:pt x="4133" y="16734"/>
                    </a:cubicBezTo>
                    <a:cubicBezTo>
                      <a:pt x="2433" y="14052"/>
                      <a:pt x="817" y="11502"/>
                      <a:pt x="1117" y="8270"/>
                    </a:cubicBezTo>
                    <a:cubicBezTo>
                      <a:pt x="1500" y="4154"/>
                      <a:pt x="4716" y="921"/>
                      <a:pt x="8782" y="555"/>
                    </a:cubicBezTo>
                    <a:cubicBezTo>
                      <a:pt x="9157" y="520"/>
                      <a:pt x="9549" y="503"/>
                      <a:pt x="9961" y="503"/>
                    </a:cubicBezTo>
                    <a:close/>
                    <a:moveTo>
                      <a:pt x="9938" y="1"/>
                    </a:moveTo>
                    <a:cubicBezTo>
                      <a:pt x="9540" y="1"/>
                      <a:pt x="9143" y="17"/>
                      <a:pt x="8748" y="55"/>
                    </a:cubicBezTo>
                    <a:cubicBezTo>
                      <a:pt x="4399" y="438"/>
                      <a:pt x="1017" y="3871"/>
                      <a:pt x="617" y="8220"/>
                    </a:cubicBezTo>
                    <a:cubicBezTo>
                      <a:pt x="0" y="14868"/>
                      <a:pt x="7065" y="18817"/>
                      <a:pt x="6732" y="25132"/>
                    </a:cubicBezTo>
                    <a:cubicBezTo>
                      <a:pt x="6382" y="31464"/>
                      <a:pt x="1633" y="36246"/>
                      <a:pt x="6682" y="42062"/>
                    </a:cubicBezTo>
                    <a:cubicBezTo>
                      <a:pt x="9998" y="45861"/>
                      <a:pt x="13964" y="47694"/>
                      <a:pt x="18180" y="48094"/>
                    </a:cubicBezTo>
                    <a:cubicBezTo>
                      <a:pt x="18799" y="48154"/>
                      <a:pt x="19423" y="48183"/>
                      <a:pt x="20052" y="48183"/>
                    </a:cubicBezTo>
                    <a:cubicBezTo>
                      <a:pt x="32720" y="48183"/>
                      <a:pt x="47046" y="36372"/>
                      <a:pt x="52222" y="26815"/>
                    </a:cubicBezTo>
                    <a:cubicBezTo>
                      <a:pt x="56421" y="19067"/>
                      <a:pt x="58870" y="7936"/>
                      <a:pt x="50172" y="2254"/>
                    </a:cubicBezTo>
                    <a:cubicBezTo>
                      <a:pt x="48289" y="1021"/>
                      <a:pt x="46090" y="388"/>
                      <a:pt x="43824" y="172"/>
                    </a:cubicBezTo>
                    <a:cubicBezTo>
                      <a:pt x="43203" y="107"/>
                      <a:pt x="42583" y="83"/>
                      <a:pt x="41963" y="83"/>
                    </a:cubicBezTo>
                    <a:cubicBezTo>
                      <a:pt x="41784" y="83"/>
                      <a:pt x="41604" y="85"/>
                      <a:pt x="41424" y="88"/>
                    </a:cubicBezTo>
                    <a:cubicBezTo>
                      <a:pt x="36166" y="227"/>
                      <a:pt x="31277" y="1670"/>
                      <a:pt x="26024" y="1670"/>
                    </a:cubicBezTo>
                    <a:cubicBezTo>
                      <a:pt x="25584" y="1670"/>
                      <a:pt x="25141" y="1660"/>
                      <a:pt x="24695" y="1638"/>
                    </a:cubicBezTo>
                    <a:cubicBezTo>
                      <a:pt x="23728" y="1588"/>
                      <a:pt x="22762" y="1521"/>
                      <a:pt x="21795" y="1421"/>
                    </a:cubicBezTo>
                    <a:cubicBezTo>
                      <a:pt x="19496" y="1205"/>
                      <a:pt x="17196" y="871"/>
                      <a:pt x="14847" y="505"/>
                    </a:cubicBezTo>
                    <a:cubicBezTo>
                      <a:pt x="13864" y="355"/>
                      <a:pt x="12864" y="188"/>
                      <a:pt x="11864" y="105"/>
                    </a:cubicBezTo>
                    <a:cubicBezTo>
                      <a:pt x="11226" y="43"/>
                      <a:pt x="10581" y="1"/>
                      <a:pt x="993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4997825" y="2369850"/>
                <a:ext cx="345800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13832" h="11490" extrusionOk="0">
                    <a:moveTo>
                      <a:pt x="6755" y="0"/>
                    </a:moveTo>
                    <a:cubicBezTo>
                      <a:pt x="5831" y="0"/>
                      <a:pt x="4914" y="147"/>
                      <a:pt x="4083" y="444"/>
                    </a:cubicBezTo>
                    <a:cubicBezTo>
                      <a:pt x="1651" y="1327"/>
                      <a:pt x="1" y="3993"/>
                      <a:pt x="334" y="6559"/>
                    </a:cubicBezTo>
                    <a:cubicBezTo>
                      <a:pt x="567" y="8309"/>
                      <a:pt x="1667" y="9825"/>
                      <a:pt x="3200" y="10691"/>
                    </a:cubicBezTo>
                    <a:cubicBezTo>
                      <a:pt x="4171" y="11235"/>
                      <a:pt x="5330" y="11489"/>
                      <a:pt x="6492" y="11489"/>
                    </a:cubicBezTo>
                    <a:cubicBezTo>
                      <a:pt x="7683" y="11489"/>
                      <a:pt x="8879" y="11222"/>
                      <a:pt x="9882" y="10725"/>
                    </a:cubicBezTo>
                    <a:cubicBezTo>
                      <a:pt x="11682" y="9842"/>
                      <a:pt x="13065" y="8075"/>
                      <a:pt x="13331" y="6092"/>
                    </a:cubicBezTo>
                    <a:cubicBezTo>
                      <a:pt x="13832" y="2089"/>
                      <a:pt x="10241" y="0"/>
                      <a:pt x="675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4657075" y="1495675"/>
                <a:ext cx="425350" cy="265975"/>
              </a:xfrm>
              <a:custGeom>
                <a:avLst/>
                <a:gdLst/>
                <a:ahLst/>
                <a:cxnLst/>
                <a:rect l="l" t="t" r="r" b="b"/>
                <a:pathLst>
                  <a:path w="17014" h="10639" extrusionOk="0">
                    <a:moveTo>
                      <a:pt x="9709" y="1"/>
                    </a:moveTo>
                    <a:cubicBezTo>
                      <a:pt x="8730" y="1"/>
                      <a:pt x="7786" y="93"/>
                      <a:pt x="6982" y="236"/>
                    </a:cubicBezTo>
                    <a:cubicBezTo>
                      <a:pt x="3450" y="869"/>
                      <a:pt x="1" y="3685"/>
                      <a:pt x="1717" y="7634"/>
                    </a:cubicBezTo>
                    <a:cubicBezTo>
                      <a:pt x="2467" y="9334"/>
                      <a:pt x="4216" y="10533"/>
                      <a:pt x="6066" y="10633"/>
                    </a:cubicBezTo>
                    <a:cubicBezTo>
                      <a:pt x="6146" y="10637"/>
                      <a:pt x="6226" y="10639"/>
                      <a:pt x="6305" y="10639"/>
                    </a:cubicBezTo>
                    <a:cubicBezTo>
                      <a:pt x="8802" y="10639"/>
                      <a:pt x="10955" y="8902"/>
                      <a:pt x="13264" y="7917"/>
                    </a:cubicBezTo>
                    <a:cubicBezTo>
                      <a:pt x="14281" y="7501"/>
                      <a:pt x="15414" y="7167"/>
                      <a:pt x="16114" y="6334"/>
                    </a:cubicBezTo>
                    <a:cubicBezTo>
                      <a:pt x="17013" y="5251"/>
                      <a:pt x="16913" y="3568"/>
                      <a:pt x="16114" y="2402"/>
                    </a:cubicBezTo>
                    <a:cubicBezTo>
                      <a:pt x="14840" y="580"/>
                      <a:pt x="12162" y="1"/>
                      <a:pt x="97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18"/>
          <p:cNvGrpSpPr/>
          <p:nvPr/>
        </p:nvGrpSpPr>
        <p:grpSpPr>
          <a:xfrm>
            <a:off x="4941815" y="2993532"/>
            <a:ext cx="2367056" cy="1753557"/>
            <a:chOff x="3931425" y="3044975"/>
            <a:chExt cx="1600900" cy="1185975"/>
          </a:xfrm>
        </p:grpSpPr>
        <p:sp>
          <p:nvSpPr>
            <p:cNvPr id="237" name="Google Shape;237;p18"/>
            <p:cNvSpPr/>
            <p:nvPr/>
          </p:nvSpPr>
          <p:spPr>
            <a:xfrm>
              <a:off x="3958500" y="3080800"/>
              <a:ext cx="1573825" cy="1119275"/>
            </a:xfrm>
            <a:custGeom>
              <a:avLst/>
              <a:gdLst/>
              <a:ahLst/>
              <a:cxnLst/>
              <a:rect l="l" t="t" r="r" b="b"/>
              <a:pathLst>
                <a:path w="62953" h="44771" extrusionOk="0">
                  <a:moveTo>
                    <a:pt x="35933" y="1"/>
                  </a:moveTo>
                  <a:cubicBezTo>
                    <a:pt x="35195" y="1"/>
                    <a:pt x="34459" y="77"/>
                    <a:pt x="33742" y="233"/>
                  </a:cubicBezTo>
                  <a:cubicBezTo>
                    <a:pt x="30810" y="882"/>
                    <a:pt x="28327" y="2932"/>
                    <a:pt x="26844" y="5515"/>
                  </a:cubicBezTo>
                  <a:cubicBezTo>
                    <a:pt x="26827" y="5548"/>
                    <a:pt x="26794" y="5598"/>
                    <a:pt x="26777" y="5631"/>
                  </a:cubicBezTo>
                  <a:cubicBezTo>
                    <a:pt x="25994" y="7031"/>
                    <a:pt x="25294" y="8164"/>
                    <a:pt x="24278" y="8880"/>
                  </a:cubicBezTo>
                  <a:cubicBezTo>
                    <a:pt x="23503" y="9428"/>
                    <a:pt x="22548" y="9739"/>
                    <a:pt x="21248" y="9739"/>
                  </a:cubicBezTo>
                  <a:cubicBezTo>
                    <a:pt x="21123" y="9739"/>
                    <a:pt x="20994" y="9736"/>
                    <a:pt x="20862" y="9730"/>
                  </a:cubicBezTo>
                  <a:cubicBezTo>
                    <a:pt x="17882" y="9586"/>
                    <a:pt x="14025" y="8347"/>
                    <a:pt x="10549" y="8347"/>
                  </a:cubicBezTo>
                  <a:cubicBezTo>
                    <a:pt x="8019" y="8347"/>
                    <a:pt x="5692" y="9003"/>
                    <a:pt x="4049" y="11213"/>
                  </a:cubicBezTo>
                  <a:cubicBezTo>
                    <a:pt x="3716" y="11663"/>
                    <a:pt x="3416" y="12130"/>
                    <a:pt x="3166" y="12630"/>
                  </a:cubicBezTo>
                  <a:cubicBezTo>
                    <a:pt x="0" y="18761"/>
                    <a:pt x="3516" y="27026"/>
                    <a:pt x="6899" y="32325"/>
                  </a:cubicBezTo>
                  <a:cubicBezTo>
                    <a:pt x="9998" y="37207"/>
                    <a:pt x="14847" y="40873"/>
                    <a:pt x="20246" y="42889"/>
                  </a:cubicBezTo>
                  <a:cubicBezTo>
                    <a:pt x="21795" y="43472"/>
                    <a:pt x="23395" y="43906"/>
                    <a:pt x="25011" y="44205"/>
                  </a:cubicBezTo>
                  <a:cubicBezTo>
                    <a:pt x="27038" y="44585"/>
                    <a:pt x="29117" y="44770"/>
                    <a:pt x="31206" y="44770"/>
                  </a:cubicBezTo>
                  <a:cubicBezTo>
                    <a:pt x="36452" y="44770"/>
                    <a:pt x="41761" y="43604"/>
                    <a:pt x="46456" y="41423"/>
                  </a:cubicBezTo>
                  <a:cubicBezTo>
                    <a:pt x="50072" y="39740"/>
                    <a:pt x="53404" y="37357"/>
                    <a:pt x="56087" y="34424"/>
                  </a:cubicBezTo>
                  <a:cubicBezTo>
                    <a:pt x="57370" y="33025"/>
                    <a:pt x="58503" y="31492"/>
                    <a:pt x="59453" y="29859"/>
                  </a:cubicBezTo>
                  <a:cubicBezTo>
                    <a:pt x="61486" y="26376"/>
                    <a:pt x="62952" y="21761"/>
                    <a:pt x="60086" y="18295"/>
                  </a:cubicBezTo>
                  <a:cubicBezTo>
                    <a:pt x="56320" y="13763"/>
                    <a:pt x="49205" y="14546"/>
                    <a:pt x="46506" y="8797"/>
                  </a:cubicBezTo>
                  <a:cubicBezTo>
                    <a:pt x="45806" y="7298"/>
                    <a:pt x="45290" y="5698"/>
                    <a:pt x="44390" y="4315"/>
                  </a:cubicBezTo>
                  <a:cubicBezTo>
                    <a:pt x="42579" y="1524"/>
                    <a:pt x="39233" y="1"/>
                    <a:pt x="35933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931425" y="3082425"/>
              <a:ext cx="1568825" cy="1148525"/>
            </a:xfrm>
            <a:custGeom>
              <a:avLst/>
              <a:gdLst/>
              <a:ahLst/>
              <a:cxnLst/>
              <a:rect l="l" t="t" r="r" b="b"/>
              <a:pathLst>
                <a:path w="62753" h="45941" extrusionOk="0">
                  <a:moveTo>
                    <a:pt x="33892" y="517"/>
                  </a:moveTo>
                  <a:cubicBezTo>
                    <a:pt x="36325" y="517"/>
                    <a:pt x="38558" y="1334"/>
                    <a:pt x="40174" y="2834"/>
                  </a:cubicBezTo>
                  <a:cubicBezTo>
                    <a:pt x="40957" y="3567"/>
                    <a:pt x="41591" y="4417"/>
                    <a:pt x="42257" y="5333"/>
                  </a:cubicBezTo>
                  <a:cubicBezTo>
                    <a:pt x="42590" y="5766"/>
                    <a:pt x="42924" y="6199"/>
                    <a:pt x="43257" y="6633"/>
                  </a:cubicBezTo>
                  <a:cubicBezTo>
                    <a:pt x="45606" y="9532"/>
                    <a:pt x="48839" y="10015"/>
                    <a:pt x="51971" y="10482"/>
                  </a:cubicBezTo>
                  <a:cubicBezTo>
                    <a:pt x="54454" y="10848"/>
                    <a:pt x="56820" y="11215"/>
                    <a:pt x="58820" y="12698"/>
                  </a:cubicBezTo>
                  <a:cubicBezTo>
                    <a:pt x="62336" y="15281"/>
                    <a:pt x="61852" y="20013"/>
                    <a:pt x="60819" y="23512"/>
                  </a:cubicBezTo>
                  <a:cubicBezTo>
                    <a:pt x="59253" y="28844"/>
                    <a:pt x="55821" y="33860"/>
                    <a:pt x="51138" y="37625"/>
                  </a:cubicBezTo>
                  <a:cubicBezTo>
                    <a:pt x="45540" y="42141"/>
                    <a:pt x="38291" y="44974"/>
                    <a:pt x="31260" y="45390"/>
                  </a:cubicBezTo>
                  <a:cubicBezTo>
                    <a:pt x="30726" y="45424"/>
                    <a:pt x="30177" y="45440"/>
                    <a:pt x="29627" y="45440"/>
                  </a:cubicBezTo>
                  <a:cubicBezTo>
                    <a:pt x="28560" y="45440"/>
                    <a:pt x="27477" y="45374"/>
                    <a:pt x="26411" y="45257"/>
                  </a:cubicBezTo>
                  <a:cubicBezTo>
                    <a:pt x="20562" y="44574"/>
                    <a:pt x="15163" y="42124"/>
                    <a:pt x="11198" y="38359"/>
                  </a:cubicBezTo>
                  <a:cubicBezTo>
                    <a:pt x="8265" y="35559"/>
                    <a:pt x="5849" y="32410"/>
                    <a:pt x="4416" y="29511"/>
                  </a:cubicBezTo>
                  <a:cubicBezTo>
                    <a:pt x="2500" y="25645"/>
                    <a:pt x="2183" y="22146"/>
                    <a:pt x="3466" y="19080"/>
                  </a:cubicBezTo>
                  <a:cubicBezTo>
                    <a:pt x="5216" y="14897"/>
                    <a:pt x="9965" y="14614"/>
                    <a:pt x="14580" y="14348"/>
                  </a:cubicBezTo>
                  <a:cubicBezTo>
                    <a:pt x="16196" y="14248"/>
                    <a:pt x="17729" y="14164"/>
                    <a:pt x="19062" y="13898"/>
                  </a:cubicBezTo>
                  <a:cubicBezTo>
                    <a:pt x="22578" y="13198"/>
                    <a:pt x="23378" y="11165"/>
                    <a:pt x="24211" y="8132"/>
                  </a:cubicBezTo>
                  <a:cubicBezTo>
                    <a:pt x="25028" y="5166"/>
                    <a:pt x="26927" y="2767"/>
                    <a:pt x="29427" y="1534"/>
                  </a:cubicBezTo>
                  <a:cubicBezTo>
                    <a:pt x="30776" y="867"/>
                    <a:pt x="32326" y="517"/>
                    <a:pt x="33892" y="517"/>
                  </a:cubicBezTo>
                  <a:close/>
                  <a:moveTo>
                    <a:pt x="33892" y="1"/>
                  </a:moveTo>
                  <a:cubicBezTo>
                    <a:pt x="32259" y="1"/>
                    <a:pt x="30643" y="367"/>
                    <a:pt x="29193" y="1067"/>
                  </a:cubicBezTo>
                  <a:cubicBezTo>
                    <a:pt x="26461" y="2434"/>
                    <a:pt x="24528" y="5083"/>
                    <a:pt x="23728" y="7999"/>
                  </a:cubicBezTo>
                  <a:cubicBezTo>
                    <a:pt x="22945" y="10832"/>
                    <a:pt x="22228" y="12748"/>
                    <a:pt x="18962" y="13398"/>
                  </a:cubicBezTo>
                  <a:cubicBezTo>
                    <a:pt x="13914" y="14397"/>
                    <a:pt x="5516" y="12848"/>
                    <a:pt x="2983" y="18880"/>
                  </a:cubicBezTo>
                  <a:cubicBezTo>
                    <a:pt x="0" y="26028"/>
                    <a:pt x="5932" y="34043"/>
                    <a:pt x="10831" y="38725"/>
                  </a:cubicBezTo>
                  <a:cubicBezTo>
                    <a:pt x="15030" y="42707"/>
                    <a:pt x="20612" y="45107"/>
                    <a:pt x="26361" y="45757"/>
                  </a:cubicBezTo>
                  <a:cubicBezTo>
                    <a:pt x="27444" y="45890"/>
                    <a:pt x="28544" y="45940"/>
                    <a:pt x="29627" y="45940"/>
                  </a:cubicBezTo>
                  <a:cubicBezTo>
                    <a:pt x="30193" y="45940"/>
                    <a:pt x="30743" y="45940"/>
                    <a:pt x="31293" y="45907"/>
                  </a:cubicBezTo>
                  <a:cubicBezTo>
                    <a:pt x="38541" y="45474"/>
                    <a:pt x="45823" y="42574"/>
                    <a:pt x="51455" y="38025"/>
                  </a:cubicBezTo>
                  <a:cubicBezTo>
                    <a:pt x="56054" y="34326"/>
                    <a:pt x="59653" y="29311"/>
                    <a:pt x="61303" y="23645"/>
                  </a:cubicBezTo>
                  <a:cubicBezTo>
                    <a:pt x="62436" y="19780"/>
                    <a:pt x="62752" y="14947"/>
                    <a:pt x="59136" y="12281"/>
                  </a:cubicBezTo>
                  <a:cubicBezTo>
                    <a:pt x="54388" y="8782"/>
                    <a:pt x="47672" y="11248"/>
                    <a:pt x="43657" y="6316"/>
                  </a:cubicBezTo>
                  <a:cubicBezTo>
                    <a:pt x="42607" y="5016"/>
                    <a:pt x="41724" y="3600"/>
                    <a:pt x="40524" y="2467"/>
                  </a:cubicBezTo>
                  <a:cubicBezTo>
                    <a:pt x="38741" y="801"/>
                    <a:pt x="36308" y="1"/>
                    <a:pt x="33892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166725" y="3044975"/>
              <a:ext cx="332275" cy="271750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349400" y="3157725"/>
              <a:ext cx="144000" cy="114500"/>
            </a:xfrm>
            <a:custGeom>
              <a:avLst/>
              <a:gdLst/>
              <a:ahLst/>
              <a:cxnLst/>
              <a:rect l="l" t="t" r="r" b="b"/>
              <a:pathLst>
                <a:path w="5760" h="4580" extrusionOk="0">
                  <a:moveTo>
                    <a:pt x="2922" y="0"/>
                  </a:moveTo>
                  <a:cubicBezTo>
                    <a:pt x="1499" y="0"/>
                    <a:pt x="0" y="1093"/>
                    <a:pt x="177" y="2621"/>
                  </a:cubicBezTo>
                  <a:cubicBezTo>
                    <a:pt x="328" y="3815"/>
                    <a:pt x="1507" y="4579"/>
                    <a:pt x="2663" y="4579"/>
                  </a:cubicBezTo>
                  <a:cubicBezTo>
                    <a:pt x="2911" y="4579"/>
                    <a:pt x="3158" y="4544"/>
                    <a:pt x="3393" y="4470"/>
                  </a:cubicBezTo>
                  <a:cubicBezTo>
                    <a:pt x="5726" y="3737"/>
                    <a:pt x="5759" y="155"/>
                    <a:pt x="3077" y="5"/>
                  </a:cubicBezTo>
                  <a:cubicBezTo>
                    <a:pt x="3025" y="2"/>
                    <a:pt x="2973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8"/>
          <p:cNvSpPr txBox="1"/>
          <p:nvPr/>
        </p:nvSpPr>
        <p:spPr>
          <a:xfrm flipH="1">
            <a:off x="876485" y="1677538"/>
            <a:ext cx="4600313" cy="198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MD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Investigarea și analiza tipurilor de servicii pentru găzduire web, avantajele și dezavantajele utilizării lor pentru diferite tipuri de aplicații web.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Formarea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abilităţilor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</a:t>
            </a:r>
            <a:r>
              <a:rPr lang="ro-MD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sintetizare, structurare,   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ro-MD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prezentare și de analiză critică.</a:t>
            </a:r>
            <a:endParaRPr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1AD9F-EC77-E522-2A8F-2AFC5911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04" y="1334073"/>
            <a:ext cx="5550791" cy="24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2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5" y="1106648"/>
            <a:ext cx="6034083" cy="572700"/>
          </a:xfrm>
        </p:spPr>
        <p:txBody>
          <a:bodyPr/>
          <a:lstStyle/>
          <a:p>
            <a:r>
              <a:rPr lang="ro-MD" dirty="0"/>
              <a:t>C</a:t>
            </a:r>
            <a:r>
              <a:rPr lang="en-US" dirty="0"/>
              <a:t>um </a:t>
            </a:r>
            <a:r>
              <a:rPr lang="en-US" dirty="0" err="1"/>
              <a:t>func</a:t>
            </a:r>
            <a:r>
              <a:rPr lang="ro-MD" dirty="0" err="1"/>
              <a:t>ționează</a:t>
            </a:r>
            <a:r>
              <a:rPr lang="ro-MD" dirty="0"/>
              <a:t> găzduirea web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111" y="1786128"/>
            <a:ext cx="6654615" cy="2288971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Serverul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care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găzduiește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site</a:t>
            </a:r>
            <a:r>
              <a:rPr lang="ro-MD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-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ul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dvs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este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un </a:t>
            </a:r>
            <a:r>
              <a:rPr lang="en-US" sz="1600" b="1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computer </a:t>
            </a:r>
            <a:r>
              <a:rPr lang="en-US" sz="1600" b="1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fizic</a:t>
            </a:r>
            <a:r>
              <a:rPr lang="en-US" sz="1600" b="1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care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rulează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continuu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pentru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a face site-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ul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disponibil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pentru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vizitatori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tot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timpul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Cumpărarea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de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servere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pentru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găzduire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web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vă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va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permite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să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stocați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toate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datele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site-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ului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dvs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 pe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serverele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furnizorului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dvs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</a:t>
            </a:r>
            <a:r>
              <a:rPr lang="ro-MD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Odată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ce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un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utilizator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introduce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numele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domeniului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dvs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în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bara de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adrese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a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browserului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său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,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serverul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gazdei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web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va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transfera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toate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fișierele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necesare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pentru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a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încărca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site-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ul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dvs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891756" y="1735770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2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B0C1EB-3CCB-E0F5-62B8-A326BCEA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AE573-E7B8-5A52-0E6A-5516FC5B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6" y="823668"/>
            <a:ext cx="729716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1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5" y="1106648"/>
            <a:ext cx="6034083" cy="572700"/>
          </a:xfrm>
        </p:spPr>
        <p:txBody>
          <a:bodyPr/>
          <a:lstStyle/>
          <a:p>
            <a:r>
              <a:rPr lang="ro-MD" dirty="0"/>
              <a:t>C</a:t>
            </a:r>
            <a:r>
              <a:rPr lang="en-US" dirty="0"/>
              <a:t>um </a:t>
            </a:r>
            <a:r>
              <a:rPr lang="en-US" dirty="0" err="1"/>
              <a:t>func</a:t>
            </a:r>
            <a:r>
              <a:rPr lang="ro-MD" dirty="0" err="1"/>
              <a:t>ționează</a:t>
            </a:r>
            <a:r>
              <a:rPr lang="ro-MD" dirty="0"/>
              <a:t> găzduirea web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111" y="1786128"/>
            <a:ext cx="6654615" cy="2288971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Puteți</a:t>
            </a: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găzdui</a:t>
            </a:r>
            <a:r>
              <a:rPr lang="en-US" sz="160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 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singur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un site web,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dar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necesită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abilități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tehnice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extinse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 Auto-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găzduirea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presupune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configurarea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și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ro-MD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menținerea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unui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server web de la zero,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inclusiv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echipamentul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,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infrastructura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, hardware-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ul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și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software-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ul</a:t>
            </a:r>
            <a:r>
              <a:rPr lang="ro-MD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</a:t>
            </a:r>
          </a:p>
          <a:p>
            <a:pPr marL="114300" indent="0" algn="just">
              <a:buNone/>
            </a:pPr>
            <a:endParaRPr lang="en-US" sz="1600" b="0" i="0" dirty="0">
              <a:solidFill>
                <a:srgbClr val="36344D"/>
              </a:solidFill>
              <a:effectLst/>
              <a:latin typeface="Fira Sans Extra Condensed" panose="020B0503050000020004" pitchFamily="34" charset="0"/>
            </a:endParaRPr>
          </a:p>
          <a:p>
            <a:pPr marL="114300" indent="0" algn="just">
              <a:buNone/>
            </a:pP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Un </a:t>
            </a:r>
            <a:r>
              <a:rPr lang="en-US" sz="16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furnizor</a:t>
            </a:r>
            <a:r>
              <a:rPr lang="en-US" sz="16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servicii</a:t>
            </a:r>
            <a:r>
              <a:rPr lang="en-US" sz="16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găzduire</a:t>
            </a:r>
            <a:r>
              <a:rPr lang="en-US" sz="16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web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 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se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asigură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că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site-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ul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dvs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funcționează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optim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și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cu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protocoale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de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securitate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mai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bune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În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plus,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simplifică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numeroasele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aspecte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complexe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ale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găzduirii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unui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site web – de la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instalarea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software-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ului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la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suport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1600" b="0" i="0" dirty="0" err="1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tehnic</a:t>
            </a:r>
            <a:r>
              <a:rPr lang="en-US" sz="1600" b="0" i="0" dirty="0">
                <a:solidFill>
                  <a:srgbClr val="36344D"/>
                </a:solidFill>
                <a:effectLst/>
                <a:latin typeface="Fira Sans Extra Condensed" panose="020B0503050000020004" pitchFamily="34" charset="0"/>
              </a:rPr>
              <a:t>.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891756" y="1735770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64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Everything You Need To Know">
            <a:extLst>
              <a:ext uri="{FF2B5EF4-FFF2-40B4-BE49-F238E27FC236}">
                <a16:creationId xmlns:a16="http://schemas.microsoft.com/office/drawing/2014/main" id="{734FEB5B-D2EB-9C76-5BE1-64F13C5C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11" y="1296915"/>
            <a:ext cx="3952928" cy="254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 I Need a Server? Pros and Cons of Dedicated &amp; Cloud Servers">
            <a:extLst>
              <a:ext uri="{FF2B5EF4-FFF2-40B4-BE49-F238E27FC236}">
                <a16:creationId xmlns:a16="http://schemas.microsoft.com/office/drawing/2014/main" id="{746E88E6-914F-1DB7-5602-A590B1CF5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27"/>
          <a:stretch/>
        </p:blipFill>
        <p:spPr bwMode="auto">
          <a:xfrm>
            <a:off x="6130636" y="0"/>
            <a:ext cx="301336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4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50000" y="1230744"/>
            <a:ext cx="7230764" cy="3221519"/>
            <a:chOff x="6603000" y="1668666"/>
            <a:chExt cx="7230764" cy="3221519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6603000" y="1668666"/>
              <a:ext cx="7230764" cy="3221519"/>
              <a:chOff x="7285111" y="1668666"/>
              <a:chExt cx="7230764" cy="3221519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74823" y="1668666"/>
                <a:ext cx="5041052" cy="3221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ro-MD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Mai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mulți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utilizatori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partajează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aceleași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resurse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server,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inclusiv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memoria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puterea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procesare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spațiul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stocare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</a:t>
                </a:r>
              </a:p>
              <a:p>
                <a:pPr algn="just"/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Datorită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simplității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accesibilității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sale,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găzduirea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web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partajată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este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o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soluție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excelentă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întreprinderile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mici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site-urile web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personale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care nu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necesită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configurație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avansată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sau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lățime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bandă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mare. </a:t>
                </a:r>
                <a:endParaRPr lang="ro-MD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ro-MD" dirty="0">
                  <a:solidFill>
                    <a:srgbClr val="36344D"/>
                  </a:solidFill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Cost-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eficient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ideal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web la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scară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mică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Opțiuni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server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preconfigurate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Nu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este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nevoie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vă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ocupați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întreținere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administrarea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serverului</a:t>
                </a:r>
                <a:endParaRPr lang="ro-MD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Contra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Acces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minim la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configurația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serverului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Traficul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crescut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pe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alte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web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poate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afecta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viteza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ului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dvs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7285111" y="1836309"/>
                <a:ext cx="1374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Găzduire partajată</a:t>
                </a:r>
                <a:endParaRPr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1234440" y="2194493"/>
            <a:ext cx="2276490" cy="335422"/>
            <a:chOff x="6181710" y="2981271"/>
            <a:chExt cx="2276490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6181710" y="2981271"/>
              <a:ext cx="17961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server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privat virtual (VPS)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940353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</a:t>
              </a: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cloud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1348740" y="3631171"/>
            <a:ext cx="2156460" cy="335422"/>
            <a:chOff x="6301740" y="2981271"/>
            <a:chExt cx="2156460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6301740" y="2981271"/>
              <a:ext cx="167616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</a:t>
              </a: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WordPress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940353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393790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4D83EE-31DA-03F8-BA2E-86860F4B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879" y="532443"/>
            <a:ext cx="6034083" cy="572700"/>
          </a:xfrm>
        </p:spPr>
        <p:txBody>
          <a:bodyPr/>
          <a:lstStyle/>
          <a:p>
            <a:r>
              <a:rPr lang="ro-MD" sz="2400" dirty="0"/>
              <a:t>Tipuri de găzduire web</a:t>
            </a:r>
            <a:endParaRPr lang="en-US" sz="2400" dirty="0"/>
          </a:p>
        </p:txBody>
      </p:sp>
      <p:grpSp>
        <p:nvGrpSpPr>
          <p:cNvPr id="7" name="Google Shape;1348;p37">
            <a:extLst>
              <a:ext uri="{FF2B5EF4-FFF2-40B4-BE49-F238E27FC236}">
                <a16:creationId xmlns:a16="http://schemas.microsoft.com/office/drawing/2014/main" id="{04B72F4E-3B7A-46CB-0063-65EA8D3FFE76}"/>
              </a:ext>
            </a:extLst>
          </p:cNvPr>
          <p:cNvGrpSpPr/>
          <p:nvPr/>
        </p:nvGrpSpPr>
        <p:grpSpPr>
          <a:xfrm>
            <a:off x="1343010" y="4285519"/>
            <a:ext cx="2156460" cy="335422"/>
            <a:chOff x="6301740" y="2981271"/>
            <a:chExt cx="2156460" cy="335422"/>
          </a:xfrm>
        </p:grpSpPr>
        <p:sp>
          <p:nvSpPr>
            <p:cNvPr id="8" name="Google Shape;1349;p37">
              <a:extLst>
                <a:ext uri="{FF2B5EF4-FFF2-40B4-BE49-F238E27FC236}">
                  <a16:creationId xmlns:a16="http://schemas.microsoft.com/office/drawing/2014/main" id="{B1CD2CE1-3032-3A64-FFE2-55884D5C6C33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2;p37">
              <a:extLst>
                <a:ext uri="{FF2B5EF4-FFF2-40B4-BE49-F238E27FC236}">
                  <a16:creationId xmlns:a16="http://schemas.microsoft.com/office/drawing/2014/main" id="{126F280D-0CB1-6258-9089-59F921EEA1F0}"/>
                </a:ext>
              </a:extLst>
            </p:cNvPr>
            <p:cNvSpPr txBox="1"/>
            <p:nvPr/>
          </p:nvSpPr>
          <p:spPr>
            <a:xfrm>
              <a:off x="6301740" y="2981271"/>
              <a:ext cx="167616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dedicată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1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50000" y="1398384"/>
            <a:ext cx="7209982" cy="3253004"/>
            <a:chOff x="6603000" y="1836306"/>
            <a:chExt cx="7209982" cy="3253004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6603000" y="1836309"/>
              <a:ext cx="7209982" cy="3253001"/>
              <a:chOff x="7285111" y="1836309"/>
              <a:chExt cx="7209982" cy="3253001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54041" y="1867791"/>
                <a:ext cx="5041052" cy="3221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ro-MD" dirty="0">
                    <a:solidFill>
                      <a:srgbClr val="36344D"/>
                    </a:solidFill>
                    <a:latin typeface="Fira Sans Extra Condensed" panose="020B0503050000020004" pitchFamily="34" charset="0"/>
                  </a:rPr>
                  <a:t>S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ite-ul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dvs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partajează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un server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fizic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cu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alți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utilizatori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dar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gazda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web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creează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o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partiție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virtuală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fiecare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utilizator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Astfel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un site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găzduit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pe un server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privat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virtual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primește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o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cantitate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alocată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resurse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</a:t>
                </a:r>
                <a:r>
                  <a:rPr lang="ro-MD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Găzduirea</a:t>
                </a:r>
                <a:r>
                  <a:rPr lang="en-US" b="1" dirty="0">
                    <a:solidFill>
                      <a:schemeClr val="tx1"/>
                    </a:solidFill>
                    <a:latin typeface="Fira Sans Extra Condensed" panose="020B0503050000020004" pitchFamily="34" charset="0"/>
                  </a:rPr>
                  <a:t> web VPS</a:t>
                </a:r>
                <a:r>
                  <a:rPr lang="en-US" b="1" i="0" dirty="0">
                    <a:solidFill>
                      <a:schemeClr val="tx1"/>
                    </a:solidFill>
                    <a:effectLst/>
                    <a:latin typeface="Fira Sans Extra Condensed" panose="020B0503050000020004" pitchFamily="34" charset="0"/>
                  </a:rPr>
                  <a:t> 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este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o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opțiune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excelentă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site-urile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dimensiuni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medii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magazinele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comerț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electronic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și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blogurile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mari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cu un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număr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în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creștere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rapidă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vizitatori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</a:t>
                </a:r>
                <a:endParaRPr lang="ro-MD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Pro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Spațiu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server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dedicat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Creșterea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traficului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pe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alte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web nu are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niciun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impact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asupra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performanței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site-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ului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dvs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endParaRPr lang="ro-MD" b="1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/>
                <a:r>
                  <a:rPr lang="en-US" b="1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Contra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Utilizatorii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au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nevoie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de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expertiză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tehnică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a-l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gestiona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Chiar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dacă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este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relativ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accesibil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,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unii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utilizatori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ar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putea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fi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nevoiți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să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angajeze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un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dezvoltator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pentru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a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gestiona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</a:t>
                </a:r>
                <a:r>
                  <a:rPr lang="en-US" b="0" i="0" dirty="0" err="1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serverul</a:t>
                </a:r>
                <a:r>
                  <a:rPr lang="en-US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 virtual</a:t>
                </a:r>
                <a:r>
                  <a:rPr lang="ro-MD" b="0" i="0" dirty="0">
                    <a:solidFill>
                      <a:srgbClr val="36344D"/>
                    </a:solidFill>
                    <a:effectLst/>
                    <a:latin typeface="Fira Sans Extra Condensed" panose="020B0503050000020004" pitchFamily="34" charset="0"/>
                  </a:rPr>
                  <a:t>.</a:t>
                </a:r>
                <a:endParaRPr lang="en-US" b="0" i="0" dirty="0">
                  <a:solidFill>
                    <a:srgbClr val="36344D"/>
                  </a:solidFill>
                  <a:effectLst/>
                  <a:latin typeface="Fira Sans Extra Condensed" panose="020B0503050000020004" pitchFamily="34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7285111" y="1836309"/>
                <a:ext cx="1374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Găzduire partajată</a:t>
                </a:r>
                <a:endParaRPr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1234440" y="2194493"/>
            <a:ext cx="2276490" cy="335422"/>
            <a:chOff x="6181710" y="2981271"/>
            <a:chExt cx="2276490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6181710" y="2981271"/>
              <a:ext cx="17961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server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privat virtual (VPS)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097280" y="2940353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</a:t>
              </a: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cloud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1348740" y="3631171"/>
            <a:ext cx="2156460" cy="335422"/>
            <a:chOff x="6301740" y="2981271"/>
            <a:chExt cx="2156460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6301740" y="2981271"/>
              <a:ext cx="167616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</a:t>
              </a: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WordPress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940353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71690" y="1393790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4D83EE-31DA-03F8-BA2E-86860F4B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879" y="532443"/>
            <a:ext cx="6034083" cy="572700"/>
          </a:xfrm>
        </p:spPr>
        <p:txBody>
          <a:bodyPr/>
          <a:lstStyle/>
          <a:p>
            <a:r>
              <a:rPr lang="ro-MD" sz="2400" dirty="0"/>
              <a:t>Tipuri de găzduire web</a:t>
            </a:r>
            <a:endParaRPr lang="en-US" sz="2400" dirty="0"/>
          </a:p>
        </p:txBody>
      </p:sp>
      <p:grpSp>
        <p:nvGrpSpPr>
          <p:cNvPr id="7" name="Google Shape;1348;p37">
            <a:extLst>
              <a:ext uri="{FF2B5EF4-FFF2-40B4-BE49-F238E27FC236}">
                <a16:creationId xmlns:a16="http://schemas.microsoft.com/office/drawing/2014/main" id="{04B72F4E-3B7A-46CB-0063-65EA8D3FFE76}"/>
              </a:ext>
            </a:extLst>
          </p:cNvPr>
          <p:cNvGrpSpPr/>
          <p:nvPr/>
        </p:nvGrpSpPr>
        <p:grpSpPr>
          <a:xfrm>
            <a:off x="1343010" y="4285519"/>
            <a:ext cx="2156460" cy="335422"/>
            <a:chOff x="6301740" y="2981271"/>
            <a:chExt cx="2156460" cy="335422"/>
          </a:xfrm>
        </p:grpSpPr>
        <p:sp>
          <p:nvSpPr>
            <p:cNvPr id="8" name="Google Shape;1349;p37">
              <a:extLst>
                <a:ext uri="{FF2B5EF4-FFF2-40B4-BE49-F238E27FC236}">
                  <a16:creationId xmlns:a16="http://schemas.microsoft.com/office/drawing/2014/main" id="{B1CD2CE1-3032-3A64-FFE2-55884D5C6C33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2;p37">
              <a:extLst>
                <a:ext uri="{FF2B5EF4-FFF2-40B4-BE49-F238E27FC236}">
                  <a16:creationId xmlns:a16="http://schemas.microsoft.com/office/drawing/2014/main" id="{126F280D-0CB1-6258-9089-59F921EEA1F0}"/>
                </a:ext>
              </a:extLst>
            </p:cNvPr>
            <p:cNvSpPr txBox="1"/>
            <p:nvPr/>
          </p:nvSpPr>
          <p:spPr>
            <a:xfrm>
              <a:off x="6301740" y="2981271"/>
              <a:ext cx="167616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Găzduire dedicată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0840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6C0A9"/>
      </a:accent1>
      <a:accent2>
        <a:srgbClr val="FA479B"/>
      </a:accent2>
      <a:accent3>
        <a:srgbClr val="6BD9FE"/>
      </a:accent3>
      <a:accent4>
        <a:srgbClr val="CA83EF"/>
      </a:accent4>
      <a:accent5>
        <a:srgbClr val="FBB361"/>
      </a:accent5>
      <a:accent6>
        <a:srgbClr val="6C16E1"/>
      </a:accent6>
      <a:hlink>
        <a:srgbClr val="FF84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929</Words>
  <Application>Microsoft Office PowerPoint</Application>
  <PresentationFormat>On-screen Show (16:9)</PresentationFormat>
  <Paragraphs>107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Proxima Nova Semibold</vt:lpstr>
      <vt:lpstr>Proxima Nova</vt:lpstr>
      <vt:lpstr>Fira Sans Extra Condensed SemiBold</vt:lpstr>
      <vt:lpstr>Fira Sans Extra Condensed</vt:lpstr>
      <vt:lpstr>Arial</vt:lpstr>
      <vt:lpstr>Gradient Infographics by Slidesgo</vt:lpstr>
      <vt:lpstr>Slidesgo Final Pages</vt:lpstr>
      <vt:lpstr>Servicii de găzduire web</vt:lpstr>
      <vt:lpstr>Scopul lucrării:</vt:lpstr>
      <vt:lpstr>PowerPoint Presentation</vt:lpstr>
      <vt:lpstr>Cum funcționează găzduirea web ?</vt:lpstr>
      <vt:lpstr>PowerPoint Presentation</vt:lpstr>
      <vt:lpstr>Cum funcționează găzduirea web ?</vt:lpstr>
      <vt:lpstr>PowerPoint Presentation</vt:lpstr>
      <vt:lpstr>Tipuri de găzduire web</vt:lpstr>
      <vt:lpstr>Tipuri de găzduire web</vt:lpstr>
      <vt:lpstr>Tipuri de găzduire web</vt:lpstr>
      <vt:lpstr>Tipuri de găzduire web</vt:lpstr>
      <vt:lpstr>Tipuri de găzduire web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Servicii de găzduire web</dc:title>
  <cp:lastModifiedBy>Apareci Aurica</cp:lastModifiedBy>
  <cp:revision>28</cp:revision>
  <dcterms:modified xsi:type="dcterms:W3CDTF">2024-04-20T18:58:36Z</dcterms:modified>
</cp:coreProperties>
</file>