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76" r:id="rId4"/>
    <p:sldId id="261" r:id="rId5"/>
    <p:sldId id="274" r:id="rId6"/>
    <p:sldId id="258" r:id="rId7"/>
    <p:sldId id="259" r:id="rId8"/>
    <p:sldId id="262" r:id="rId9"/>
    <p:sldId id="263" r:id="rId10"/>
    <p:sldId id="260" r:id="rId11"/>
    <p:sldId id="271" r:id="rId12"/>
    <p:sldId id="273" r:id="rId13"/>
    <p:sldId id="270" r:id="rId14"/>
    <p:sldId id="267" r:id="rId15"/>
  </p:sldIdLst>
  <p:sldSz cx="9144000" cy="5143500" type="screen16x9"/>
  <p:notesSz cx="6858000" cy="9144000"/>
  <p:embeddedFontLst>
    <p:embeddedFont>
      <p:font typeface="Rajdhani" panose="020B0604020202020204" charset="-18"/>
      <p:regular r:id="rId17"/>
      <p:bold r:id="rId18"/>
    </p:embeddedFont>
    <p:embeddedFont>
      <p:font typeface="Rajdhani Medium" panose="020B0604020202020204" charset="-18"/>
      <p:regular r:id="rId19"/>
      <p:bold r:id="rId20"/>
    </p:embeddedFont>
    <p:embeddedFont>
      <p:font typeface="Tajawal" panose="020B0604020202020204" charset="-7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914AAE-D053-406A-9DD6-8D886DA0B562}">
  <a:tblStyle styleId="{1A914AAE-D053-406A-9DD6-8D886DA0B5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gfc63c4e4b4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5" name="Google Shape;4265;gfc63c4e4b4_0_1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7" name="Google Shape;4637;gfc63c4e4b4_0_1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8" name="Google Shape;4638;gfc63c4e4b4_0_1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fc63c4e4b4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fc63c4e4b4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fc63c4e4b4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fc63c4e4b4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gfc63c4e4b4_0_1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3" name="Google Shape;4693;gfc63c4e4b4_0_1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dc763f21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dc763f21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gfc63c4e4b4_0_1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5" name="Google Shape;4675;gfc63c4e4b4_0_1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fc63c4e4b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fc63c4e4b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gfc63c4e4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6" name="Google Shape;3666;gfc63c4e4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10" name="Google Shape;10;p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27" name="Google Shape;27;p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 flipH="1">
            <a:off x="3780275" y="0"/>
            <a:ext cx="96300" cy="255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flipH="1">
            <a:off x="3632500" y="0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flipH="1">
            <a:off x="3991650" y="0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flipH="1">
            <a:off x="1888650" y="4568875"/>
            <a:ext cx="449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flipH="1">
            <a:off x="2487000" y="4568875"/>
            <a:ext cx="32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1"/>
          <p:cNvGrpSpPr/>
          <p:nvPr/>
        </p:nvGrpSpPr>
        <p:grpSpPr>
          <a:xfrm>
            <a:off x="3074151" y="3623496"/>
            <a:ext cx="6069811" cy="2822183"/>
            <a:chOff x="3074151" y="2321296"/>
            <a:chExt cx="6069811" cy="2822183"/>
          </a:xfrm>
        </p:grpSpPr>
        <p:sp>
          <p:nvSpPr>
            <p:cNvPr id="375" name="Google Shape;375;p11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11"/>
          <p:cNvGrpSpPr/>
          <p:nvPr/>
        </p:nvGrpSpPr>
        <p:grpSpPr>
          <a:xfrm>
            <a:off x="3074151" y="-1449079"/>
            <a:ext cx="6069811" cy="2822183"/>
            <a:chOff x="3074151" y="2321296"/>
            <a:chExt cx="6069811" cy="2822183"/>
          </a:xfrm>
        </p:grpSpPr>
        <p:sp>
          <p:nvSpPr>
            <p:cNvPr id="392" name="Google Shape;392;p11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11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1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1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1"/>
          <p:cNvSpPr/>
          <p:nvPr/>
        </p:nvSpPr>
        <p:spPr>
          <a:xfrm rot="5400000" flipH="1">
            <a:off x="7677750" y="-431250"/>
            <a:ext cx="449700" cy="24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1"/>
          <p:cNvSpPr/>
          <p:nvPr/>
        </p:nvSpPr>
        <p:spPr>
          <a:xfrm rot="5400000" flipH="1">
            <a:off x="7886250" y="-41400"/>
            <a:ext cx="32700" cy="24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1"/>
          <p:cNvSpPr txBox="1">
            <a:spLocks noGrp="1"/>
          </p:cNvSpPr>
          <p:nvPr>
            <p:ph type="title" hasCustomPrompt="1"/>
          </p:nvPr>
        </p:nvSpPr>
        <p:spPr>
          <a:xfrm>
            <a:off x="2963400" y="1449500"/>
            <a:ext cx="50598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4" name="Google Shape;414;p11"/>
          <p:cNvSpPr txBox="1">
            <a:spLocks noGrp="1"/>
          </p:cNvSpPr>
          <p:nvPr>
            <p:ph type="subTitle" idx="1"/>
          </p:nvPr>
        </p:nvSpPr>
        <p:spPr>
          <a:xfrm>
            <a:off x="2963400" y="3229300"/>
            <a:ext cx="5059800" cy="46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3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419" name="Google Shape;419;p1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3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430" name="Google Shape;430;p1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3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3"/>
          <p:cNvSpPr/>
          <p:nvPr/>
        </p:nvSpPr>
        <p:spPr>
          <a:xfrm flipH="1">
            <a:off x="104125" y="3458575"/>
            <a:ext cx="266700" cy="16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3"/>
          <p:cNvSpPr/>
          <p:nvPr/>
        </p:nvSpPr>
        <p:spPr>
          <a:xfrm flipH="1">
            <a:off x="487150" y="2980050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3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3"/>
          <p:cNvSpPr/>
          <p:nvPr/>
        </p:nvSpPr>
        <p:spPr>
          <a:xfrm flipH="1">
            <a:off x="5953025" y="72150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3"/>
          <p:cNvSpPr/>
          <p:nvPr/>
        </p:nvSpPr>
        <p:spPr>
          <a:xfrm flipH="1">
            <a:off x="4611300" y="47052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2100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3"/>
          </p:nvPr>
        </p:nvSpPr>
        <p:spPr>
          <a:xfrm>
            <a:off x="4204977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4" hasCustomPrompt="1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5"/>
          </p:nvPr>
        </p:nvSpPr>
        <p:spPr>
          <a:xfrm>
            <a:off x="4204977" y="199415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6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7" hasCustomPrompt="1"/>
          </p:nvPr>
        </p:nvSpPr>
        <p:spPr>
          <a:xfrm>
            <a:off x="722100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8"/>
          </p:nvPr>
        </p:nvSpPr>
        <p:spPr>
          <a:xfrm>
            <a:off x="1588850" y="35767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9"/>
          </p:nvPr>
        </p:nvSpPr>
        <p:spPr>
          <a:xfrm>
            <a:off x="4204977" y="318310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13" hasCustomPrompt="1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4"/>
          </p:nvPr>
        </p:nvSpPr>
        <p:spPr>
          <a:xfrm>
            <a:off x="42049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15"/>
          </p:nvPr>
        </p:nvSpPr>
        <p:spPr>
          <a:xfrm>
            <a:off x="68224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7"/>
          </p:nvPr>
        </p:nvSpPr>
        <p:spPr>
          <a:xfrm>
            <a:off x="6822476" y="199407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title" idx="18"/>
          </p:nvPr>
        </p:nvSpPr>
        <p:spPr>
          <a:xfrm>
            <a:off x="6822475" y="3177518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9" hasCustomPrompt="1"/>
          </p:nvPr>
        </p:nvSpPr>
        <p:spPr>
          <a:xfrm>
            <a:off x="5952975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20"/>
          </p:nvPr>
        </p:nvSpPr>
        <p:spPr>
          <a:xfrm>
            <a:off x="68224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4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473" name="Google Shape;473;p1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14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490" name="Google Shape;490;p14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14"/>
          <p:cNvSpPr/>
          <p:nvPr/>
        </p:nvSpPr>
        <p:spPr>
          <a:xfrm flipH="1">
            <a:off x="1921410" y="0"/>
            <a:ext cx="98400" cy="16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4"/>
          <p:cNvSpPr/>
          <p:nvPr/>
        </p:nvSpPr>
        <p:spPr>
          <a:xfrm flipH="1">
            <a:off x="1770428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4"/>
          <p:cNvSpPr/>
          <p:nvPr/>
        </p:nvSpPr>
        <p:spPr>
          <a:xfrm flipH="1">
            <a:off x="2137575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4"/>
          <p:cNvSpPr/>
          <p:nvPr/>
        </p:nvSpPr>
        <p:spPr>
          <a:xfrm flipH="1">
            <a:off x="1099225" y="4103400"/>
            <a:ext cx="449700" cy="104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4"/>
          <p:cNvSpPr/>
          <p:nvPr/>
        </p:nvSpPr>
        <p:spPr>
          <a:xfrm flipH="1">
            <a:off x="1697575" y="4103400"/>
            <a:ext cx="32700" cy="10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4"/>
          <p:cNvSpPr txBox="1">
            <a:spLocks noGrp="1"/>
          </p:cNvSpPr>
          <p:nvPr>
            <p:ph type="subTitle" idx="1"/>
          </p:nvPr>
        </p:nvSpPr>
        <p:spPr>
          <a:xfrm>
            <a:off x="2519700" y="1022175"/>
            <a:ext cx="5445900" cy="21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6" name="Google Shape;506;p14"/>
          <p:cNvSpPr txBox="1">
            <a:spLocks noGrp="1"/>
          </p:cNvSpPr>
          <p:nvPr>
            <p:ph type="title"/>
          </p:nvPr>
        </p:nvSpPr>
        <p:spPr>
          <a:xfrm>
            <a:off x="5470200" y="3555896"/>
            <a:ext cx="24954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17"/>
          <p:cNvGrpSpPr/>
          <p:nvPr/>
        </p:nvGrpSpPr>
        <p:grpSpPr>
          <a:xfrm rot="-5400000">
            <a:off x="-1563849" y="3890471"/>
            <a:ext cx="6069811" cy="2822183"/>
            <a:chOff x="3074151" y="2321296"/>
            <a:chExt cx="6069811" cy="2822183"/>
          </a:xfrm>
        </p:grpSpPr>
        <p:sp>
          <p:nvSpPr>
            <p:cNvPr id="591" name="Google Shape;591;p1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7"/>
          <p:cNvGrpSpPr/>
          <p:nvPr/>
        </p:nvGrpSpPr>
        <p:grpSpPr>
          <a:xfrm>
            <a:off x="5076501" y="-1703904"/>
            <a:ext cx="6069811" cy="2822183"/>
            <a:chOff x="3074151" y="2321296"/>
            <a:chExt cx="6069811" cy="2822183"/>
          </a:xfrm>
        </p:grpSpPr>
        <p:sp>
          <p:nvSpPr>
            <p:cNvPr id="608" name="Google Shape;608;p1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17"/>
          <p:cNvSpPr/>
          <p:nvPr/>
        </p:nvSpPr>
        <p:spPr>
          <a:xfrm flipH="1">
            <a:off x="301325" y="0"/>
            <a:ext cx="98400" cy="141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7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7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7"/>
          <p:cNvSpPr/>
          <p:nvPr/>
        </p:nvSpPr>
        <p:spPr>
          <a:xfrm rot="5400000" flipH="1">
            <a:off x="7677750" y="-431250"/>
            <a:ext cx="449700" cy="24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7"/>
          <p:cNvSpPr/>
          <p:nvPr/>
        </p:nvSpPr>
        <p:spPr>
          <a:xfrm rot="5400000" flipH="1">
            <a:off x="7886250" y="-41400"/>
            <a:ext cx="32700" cy="24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7"/>
          <p:cNvSpPr txBox="1">
            <a:spLocks noGrp="1"/>
          </p:cNvSpPr>
          <p:nvPr>
            <p:ph type="title"/>
          </p:nvPr>
        </p:nvSpPr>
        <p:spPr>
          <a:xfrm>
            <a:off x="2378595" y="1781300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30" name="Google Shape;630;p17"/>
          <p:cNvSpPr txBox="1">
            <a:spLocks noGrp="1"/>
          </p:cNvSpPr>
          <p:nvPr>
            <p:ph type="subTitle" idx="1"/>
          </p:nvPr>
        </p:nvSpPr>
        <p:spPr>
          <a:xfrm>
            <a:off x="2378600" y="2009800"/>
            <a:ext cx="46956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7"/>
          <p:cNvSpPr txBox="1">
            <a:spLocks noGrp="1"/>
          </p:cNvSpPr>
          <p:nvPr>
            <p:ph type="title" idx="2"/>
          </p:nvPr>
        </p:nvSpPr>
        <p:spPr>
          <a:xfrm>
            <a:off x="2378600" y="3322875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32" name="Google Shape;632;p17"/>
          <p:cNvSpPr txBox="1">
            <a:spLocks noGrp="1"/>
          </p:cNvSpPr>
          <p:nvPr>
            <p:ph type="subTitle" idx="3"/>
          </p:nvPr>
        </p:nvSpPr>
        <p:spPr>
          <a:xfrm>
            <a:off x="2378600" y="3551350"/>
            <a:ext cx="46956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17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66771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/>
          <p:nvPr/>
        </p:nvSpPr>
        <p:spPr>
          <a:xfrm flipH="1">
            <a:off x="8843590" y="324574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 rot="10800000">
            <a:off x="6717884" y="-755154"/>
            <a:ext cx="4238692" cy="1568482"/>
            <a:chOff x="340950" y="290161"/>
            <a:chExt cx="4238692" cy="1568482"/>
          </a:xfrm>
        </p:grpSpPr>
        <p:sp>
          <p:nvSpPr>
            <p:cNvPr id="966" name="Google Shape;966;p2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 rot="5400000">
            <a:off x="-2460854" y="963351"/>
            <a:ext cx="6069811" cy="2822183"/>
            <a:chOff x="3074151" y="2321296"/>
            <a:chExt cx="6069811" cy="2822183"/>
          </a:xfrm>
        </p:grpSpPr>
        <p:sp>
          <p:nvSpPr>
            <p:cNvPr id="977" name="Google Shape;977;p2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25"/>
          <p:cNvGrpSpPr/>
          <p:nvPr/>
        </p:nvGrpSpPr>
        <p:grpSpPr>
          <a:xfrm rot="-5400000">
            <a:off x="2314421" y="1498805"/>
            <a:ext cx="415204" cy="5231768"/>
            <a:chOff x="3632500" y="0"/>
            <a:chExt cx="391850" cy="2554200"/>
          </a:xfrm>
        </p:grpSpPr>
        <p:sp>
          <p:nvSpPr>
            <p:cNvPr id="994" name="Google Shape;994;p2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25"/>
          <p:cNvSpPr/>
          <p:nvPr/>
        </p:nvSpPr>
        <p:spPr>
          <a:xfrm flipH="1">
            <a:off x="8516963" y="354374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6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1000" name="Google Shape;1000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26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6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6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26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1020" name="Google Shape;102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6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1023" name="Google Shape;1023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6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040" name="Google Shape;104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26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 rot="-5400000">
            <a:off x="-1406125" y="2898642"/>
            <a:ext cx="4238692" cy="1568482"/>
            <a:chOff x="340950" y="290161"/>
            <a:chExt cx="4238692" cy="1568482"/>
          </a:xfrm>
        </p:grpSpPr>
        <p:sp>
          <p:nvSpPr>
            <p:cNvPr id="46" name="Google Shape;46;p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10800000">
            <a:off x="4571994" y="-7"/>
            <a:ext cx="6069811" cy="2822183"/>
            <a:chOff x="3074151" y="2321296"/>
            <a:chExt cx="6069811" cy="2822183"/>
          </a:xfrm>
        </p:grpSpPr>
        <p:sp>
          <p:nvSpPr>
            <p:cNvPr id="57" name="Google Shape;57;p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3"/>
          <p:cNvSpPr/>
          <p:nvPr/>
        </p:nvSpPr>
        <p:spPr>
          <a:xfrm flipH="1">
            <a:off x="4919632" y="-2"/>
            <a:ext cx="96300" cy="25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4771857" y="-2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10800000" flipH="1">
            <a:off x="455307" y="198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306282" y="-2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5825582" y="4642648"/>
            <a:ext cx="21426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3510525" y="191"/>
            <a:ext cx="1099200" cy="10992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1494150" y="3465525"/>
            <a:ext cx="2602200" cy="6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"/>
          <p:cNvGrpSpPr/>
          <p:nvPr/>
        </p:nvGrpSpPr>
        <p:grpSpPr>
          <a:xfrm rot="5400000">
            <a:off x="-2304873" y="67286"/>
            <a:ext cx="4238692" cy="1568482"/>
            <a:chOff x="340950" y="290161"/>
            <a:chExt cx="4238692" cy="1568482"/>
          </a:xfrm>
        </p:grpSpPr>
        <p:sp>
          <p:nvSpPr>
            <p:cNvPr id="84" name="Google Shape;84;p4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95" name="Google Shape;95;p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4"/>
          <p:cNvSpPr/>
          <p:nvPr/>
        </p:nvSpPr>
        <p:spPr>
          <a:xfrm>
            <a:off x="1207725" y="4736697"/>
            <a:ext cx="881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13" name="Google Shape;113;p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4"/>
          <p:cNvSpPr/>
          <p:nvPr/>
        </p:nvSpPr>
        <p:spPr>
          <a:xfrm flipH="1">
            <a:off x="0" y="3278050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flipH="1">
            <a:off x="566025" y="29800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 flipH="1">
            <a:off x="2058675" y="49562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"/>
          <p:cNvSpPr/>
          <p:nvPr/>
        </p:nvSpPr>
        <p:spPr>
          <a:xfrm rot="5400000" flipH="1">
            <a:off x="-342925" y="-548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879750" y="1178825"/>
            <a:ext cx="7384500" cy="3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87975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562864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1562875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2"/>
          </p:nvPr>
        </p:nvSpPr>
        <p:spPr>
          <a:xfrm>
            <a:off x="5004343" y="2762919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3"/>
          </p:nvPr>
        </p:nvSpPr>
        <p:spPr>
          <a:xfrm>
            <a:off x="5004355" y="3123439"/>
            <a:ext cx="25782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 flipH="1">
            <a:off x="8131419" y="2979909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 rot="-5400000">
            <a:off x="6704188" y="2462741"/>
            <a:ext cx="4238692" cy="1568482"/>
            <a:chOff x="340950" y="290161"/>
            <a:chExt cx="4238692" cy="1568482"/>
          </a:xfrm>
        </p:grpSpPr>
        <p:sp>
          <p:nvSpPr>
            <p:cNvPr id="131" name="Google Shape;131;p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5"/>
          <p:cNvGrpSpPr/>
          <p:nvPr/>
        </p:nvGrpSpPr>
        <p:grpSpPr>
          <a:xfrm rot="5400000">
            <a:off x="-3044900" y="2958971"/>
            <a:ext cx="6069811" cy="2822183"/>
            <a:chOff x="3074151" y="2321296"/>
            <a:chExt cx="6069811" cy="2822183"/>
          </a:xfrm>
        </p:grpSpPr>
        <p:sp>
          <p:nvSpPr>
            <p:cNvPr id="142" name="Google Shape;142;p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5"/>
          <p:cNvSpPr/>
          <p:nvPr/>
        </p:nvSpPr>
        <p:spPr>
          <a:xfrm rot="10800000">
            <a:off x="7200876" y="342925"/>
            <a:ext cx="3755700" cy="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 rot="-5400000">
            <a:off x="2408275" y="1938124"/>
            <a:ext cx="415204" cy="5231768"/>
            <a:chOff x="3632500" y="0"/>
            <a:chExt cx="391850" cy="2554200"/>
          </a:xfrm>
        </p:grpSpPr>
        <p:sp>
          <p:nvSpPr>
            <p:cNvPr id="160" name="Google Shape;160;p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5"/>
          <p:cNvSpPr/>
          <p:nvPr/>
        </p:nvSpPr>
        <p:spPr>
          <a:xfrm rot="10800000" flipH="1">
            <a:off x="8280444" y="2980109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10800000" flipH="1">
            <a:off x="7963032" y="221746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-5400000" flipH="1">
            <a:off x="427479" y="789881"/>
            <a:ext cx="571500" cy="1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169" name="Google Shape;169;p6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180" name="Google Shape;180;p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6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flipH="1">
            <a:off x="6698750" y="152525"/>
            <a:ext cx="24921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7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205" name="Google Shape;205;p7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216" name="Google Shape;216;p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7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"/>
          <p:cNvSpPr/>
          <p:nvPr/>
        </p:nvSpPr>
        <p:spPr>
          <a:xfrm flipH="1">
            <a:off x="778500" y="4163250"/>
            <a:ext cx="1620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"/>
          <p:cNvSpPr txBox="1">
            <a:spLocks noGrp="1"/>
          </p:cNvSpPr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2323925" y="1289700"/>
            <a:ext cx="5887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41" name="Google Shape;241;p8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242" name="Google Shape;242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8"/>
          <p:cNvGrpSpPr/>
          <p:nvPr/>
        </p:nvGrpSpPr>
        <p:grpSpPr>
          <a:xfrm>
            <a:off x="4827726" y="-1695679"/>
            <a:ext cx="6069811" cy="2822183"/>
            <a:chOff x="3074151" y="2321296"/>
            <a:chExt cx="6069811" cy="2822183"/>
          </a:xfrm>
        </p:grpSpPr>
        <p:sp>
          <p:nvSpPr>
            <p:cNvPr id="259" name="Google Shape;259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8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8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8"/>
          <p:cNvGrpSpPr/>
          <p:nvPr/>
        </p:nvGrpSpPr>
        <p:grpSpPr>
          <a:xfrm>
            <a:off x="6277901" y="2798296"/>
            <a:ext cx="6069811" cy="2822183"/>
            <a:chOff x="3074151" y="2321296"/>
            <a:chExt cx="6069811" cy="2822183"/>
          </a:xfrm>
        </p:grpSpPr>
        <p:sp>
          <p:nvSpPr>
            <p:cNvPr id="279" name="Google Shape;279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8"/>
          <p:cNvSpPr/>
          <p:nvPr/>
        </p:nvSpPr>
        <p:spPr>
          <a:xfrm rot="-5400000" flipH="1">
            <a:off x="7076725" y="41405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-5400000" flipH="1">
            <a:off x="6182925" y="125627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8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298" name="Google Shape;298;p8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8"/>
          <p:cNvSpPr/>
          <p:nvPr/>
        </p:nvSpPr>
        <p:spPr>
          <a:xfrm>
            <a:off x="1325325" y="1453337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rot="-5400000">
            <a:off x="6680125" y="2854767"/>
            <a:ext cx="4238692" cy="1568482"/>
            <a:chOff x="340950" y="290161"/>
            <a:chExt cx="4238692" cy="1568482"/>
          </a:xfrm>
        </p:grpSpPr>
        <p:sp>
          <p:nvSpPr>
            <p:cNvPr id="303" name="Google Shape;303;p9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 rot="10800000">
            <a:off x="-1250381" y="-528982"/>
            <a:ext cx="6069811" cy="2822183"/>
            <a:chOff x="3074151" y="2321296"/>
            <a:chExt cx="6069811" cy="2822183"/>
          </a:xfrm>
        </p:grpSpPr>
        <p:sp>
          <p:nvSpPr>
            <p:cNvPr id="314" name="Google Shape;314;p9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9"/>
          <p:cNvSpPr/>
          <p:nvPr/>
        </p:nvSpPr>
        <p:spPr>
          <a:xfrm rot="5400000" flipH="1">
            <a:off x="7158303" y="2550296"/>
            <a:ext cx="136500" cy="38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5400000" flipH="1">
            <a:off x="8445444" y="3626085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9"/>
          <p:cNvSpPr/>
          <p:nvPr/>
        </p:nvSpPr>
        <p:spPr>
          <a:xfrm rot="10800000" flipH="1">
            <a:off x="713232" y="4642648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9"/>
          <p:cNvSpPr/>
          <p:nvPr/>
        </p:nvSpPr>
        <p:spPr>
          <a:xfrm rot="10800000" flipH="1">
            <a:off x="358524" y="1"/>
            <a:ext cx="158700" cy="114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9"/>
          <p:cNvSpPr/>
          <p:nvPr/>
        </p:nvSpPr>
        <p:spPr>
          <a:xfrm rot="10800000" flipH="1">
            <a:off x="250500" y="-7775"/>
            <a:ext cx="44100" cy="25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9"/>
          <p:cNvSpPr txBox="1">
            <a:spLocks noGrp="1"/>
          </p:cNvSpPr>
          <p:nvPr>
            <p:ph type="subTitle" idx="1"/>
          </p:nvPr>
        </p:nvSpPr>
        <p:spPr>
          <a:xfrm>
            <a:off x="4281850" y="2347500"/>
            <a:ext cx="3882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4281850" y="1388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>
            <a:spLocks noGrp="1"/>
          </p:cNvSpPr>
          <p:nvPr>
            <p:ph type="title"/>
          </p:nvPr>
        </p:nvSpPr>
        <p:spPr>
          <a:xfrm>
            <a:off x="3288475" y="737400"/>
            <a:ext cx="5266800" cy="17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0"/>
          <p:cNvSpPr/>
          <p:nvPr/>
        </p:nvSpPr>
        <p:spPr>
          <a:xfrm rot="10800000" flipH="1">
            <a:off x="2383246" y="-438070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10"/>
          <p:cNvGrpSpPr/>
          <p:nvPr/>
        </p:nvGrpSpPr>
        <p:grpSpPr>
          <a:xfrm>
            <a:off x="-1328515" y="885891"/>
            <a:ext cx="4238692" cy="1568482"/>
            <a:chOff x="340950" y="290161"/>
            <a:chExt cx="4238692" cy="1568482"/>
          </a:xfrm>
        </p:grpSpPr>
        <p:sp>
          <p:nvSpPr>
            <p:cNvPr id="341" name="Google Shape;341;p10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0"/>
          <p:cNvGrpSpPr/>
          <p:nvPr/>
        </p:nvGrpSpPr>
        <p:grpSpPr>
          <a:xfrm>
            <a:off x="3640579" y="3271460"/>
            <a:ext cx="6069811" cy="2822183"/>
            <a:chOff x="3074151" y="2321296"/>
            <a:chExt cx="6069811" cy="2822183"/>
          </a:xfrm>
        </p:grpSpPr>
        <p:sp>
          <p:nvSpPr>
            <p:cNvPr id="352" name="Google Shape;352;p10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10"/>
          <p:cNvGrpSpPr/>
          <p:nvPr/>
        </p:nvGrpSpPr>
        <p:grpSpPr>
          <a:xfrm rot="5400000">
            <a:off x="6608861" y="1794797"/>
            <a:ext cx="415204" cy="5231768"/>
            <a:chOff x="3632500" y="0"/>
            <a:chExt cx="391850" cy="2554200"/>
          </a:xfrm>
        </p:grpSpPr>
        <p:sp>
          <p:nvSpPr>
            <p:cNvPr id="369" name="Google Shape;369;p10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0"/>
          <p:cNvSpPr/>
          <p:nvPr/>
        </p:nvSpPr>
        <p:spPr>
          <a:xfrm rot="10800000" flipH="1">
            <a:off x="2532273" y="-437875"/>
            <a:ext cx="210300" cy="186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  <p:sldLayoutId id="2147483671" r:id="rId14"/>
    <p:sldLayoutId id="214748367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0"/>
          <p:cNvSpPr/>
          <p:nvPr/>
        </p:nvSpPr>
        <p:spPr>
          <a:xfrm>
            <a:off x="4024350" y="3792225"/>
            <a:ext cx="51276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 txBox="1">
            <a:spLocks noGrp="1"/>
          </p:cNvSpPr>
          <p:nvPr>
            <p:ph type="ctrTitle"/>
          </p:nvPr>
        </p:nvSpPr>
        <p:spPr>
          <a:xfrm>
            <a:off x="4146281" y="1348698"/>
            <a:ext cx="4238700" cy="179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4800" dirty="0"/>
              <a:t>Modele de securitate a </a:t>
            </a:r>
            <a:r>
              <a:rPr lang="en" sz="4000" dirty="0">
                <a:solidFill>
                  <a:schemeClr val="lt2"/>
                </a:solidFill>
              </a:rPr>
              <a:t>WE</a:t>
            </a:r>
            <a:r>
              <a:rPr lang="ro-MD" sz="4000" dirty="0">
                <a:solidFill>
                  <a:schemeClr val="lt2"/>
                </a:solidFill>
              </a:rPr>
              <a:t>B-serverelor</a:t>
            </a:r>
            <a:r>
              <a:rPr lang="ro-MD" sz="4000" dirty="0"/>
              <a:t> 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1056" name="Google Shape;1056;p30"/>
          <p:cNvSpPr txBox="1">
            <a:spLocks noGrp="1"/>
          </p:cNvSpPr>
          <p:nvPr>
            <p:ph type="subTitle" idx="1"/>
          </p:nvPr>
        </p:nvSpPr>
        <p:spPr>
          <a:xfrm>
            <a:off x="4226214" y="3958110"/>
            <a:ext cx="40404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600" b="1" dirty="0"/>
              <a:t>Studiu Individual nr. 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600" b="1" dirty="0"/>
              <a:t>Administrarea web-serverelor</a:t>
            </a:r>
            <a:endParaRPr sz="1600" b="1" dirty="0"/>
          </a:p>
        </p:txBody>
      </p:sp>
      <p:sp>
        <p:nvSpPr>
          <p:cNvPr id="1057" name="Google Shape;1057;p30"/>
          <p:cNvSpPr txBox="1">
            <a:spLocks noGrp="1"/>
          </p:cNvSpPr>
          <p:nvPr>
            <p:ph type="subTitle" idx="1"/>
          </p:nvPr>
        </p:nvSpPr>
        <p:spPr>
          <a:xfrm>
            <a:off x="7231375" y="294700"/>
            <a:ext cx="1199400" cy="345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9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WEB </a:t>
            </a:r>
            <a:r>
              <a:rPr lang="en" sz="1200">
                <a:solidFill>
                  <a:schemeClr val="dk2"/>
                </a:solidFill>
                <a:latin typeface="Rajdhani Medium"/>
                <a:ea typeface="Rajdhani Medium"/>
                <a:cs typeface="Rajdhani Medium"/>
                <a:sym typeface="Rajdhani Medium"/>
              </a:rPr>
              <a:t>HOSTING</a:t>
            </a:r>
            <a:endParaRPr sz="1200">
              <a:solidFill>
                <a:schemeClr val="dk2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sp>
        <p:nvSpPr>
          <p:cNvPr id="1058" name="Google Shape;1058;p30"/>
          <p:cNvSpPr/>
          <p:nvPr/>
        </p:nvSpPr>
        <p:spPr>
          <a:xfrm>
            <a:off x="7658950" y="1889466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0"/>
          <p:cNvSpPr/>
          <p:nvPr/>
        </p:nvSpPr>
        <p:spPr>
          <a:xfrm>
            <a:off x="468612" y="3495647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30"/>
          <p:cNvGrpSpPr/>
          <p:nvPr/>
        </p:nvGrpSpPr>
        <p:grpSpPr>
          <a:xfrm>
            <a:off x="916601" y="895359"/>
            <a:ext cx="266700" cy="345050"/>
            <a:chOff x="1172410" y="839125"/>
            <a:chExt cx="266700" cy="345050"/>
          </a:xfrm>
        </p:grpSpPr>
        <p:cxnSp>
          <p:nvCxnSpPr>
            <p:cNvPr id="1061" name="Google Shape;1061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3" name="Google Shape;1063;p30"/>
          <p:cNvGrpSpPr/>
          <p:nvPr/>
        </p:nvGrpSpPr>
        <p:grpSpPr>
          <a:xfrm rot="10800000">
            <a:off x="3171991" y="3903089"/>
            <a:ext cx="266700" cy="345050"/>
            <a:chOff x="1172410" y="839125"/>
            <a:chExt cx="266700" cy="345050"/>
          </a:xfrm>
        </p:grpSpPr>
        <p:cxnSp>
          <p:nvCxnSpPr>
            <p:cNvPr id="1064" name="Google Shape;1064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6" name="Google Shape;1066;p30"/>
          <p:cNvGrpSpPr/>
          <p:nvPr/>
        </p:nvGrpSpPr>
        <p:grpSpPr>
          <a:xfrm>
            <a:off x="1069000" y="1047750"/>
            <a:ext cx="2217300" cy="3048000"/>
            <a:chOff x="1221400" y="951800"/>
            <a:chExt cx="2217300" cy="3048000"/>
          </a:xfrm>
        </p:grpSpPr>
        <p:sp>
          <p:nvSpPr>
            <p:cNvPr id="1067" name="Google Shape;1067;p30"/>
            <p:cNvSpPr/>
            <p:nvPr/>
          </p:nvSpPr>
          <p:spPr>
            <a:xfrm rot="-5400000">
              <a:off x="806050" y="1367150"/>
              <a:ext cx="30480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30"/>
            <p:cNvGrpSpPr/>
            <p:nvPr/>
          </p:nvGrpSpPr>
          <p:grpSpPr>
            <a:xfrm>
              <a:off x="1242659" y="976605"/>
              <a:ext cx="2176223" cy="2991402"/>
              <a:chOff x="1634342" y="616404"/>
              <a:chExt cx="2581522" cy="3548520"/>
            </a:xfrm>
          </p:grpSpPr>
          <p:grpSp>
            <p:nvGrpSpPr>
              <p:cNvPr id="1069" name="Google Shape;1069;p30"/>
              <p:cNvGrpSpPr/>
              <p:nvPr/>
            </p:nvGrpSpPr>
            <p:grpSpPr>
              <a:xfrm>
                <a:off x="1634342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070" name="Google Shape;1070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071" name="Google Shape;1071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072" name="Google Shape;1072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3" name="Google Shape;1073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4" name="Google Shape;1074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075" name="Google Shape;1075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076" name="Google Shape;107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7" name="Google Shape;107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8" name="Google Shape;107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9" name="Google Shape;107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0" name="Google Shape;108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081" name="Google Shape;1081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082" name="Google Shape;1082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3" name="Google Shape;1083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4" name="Google Shape;1084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5" name="Google Shape;1085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6" name="Google Shape;1086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087" name="Google Shape;1087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8" name="Google Shape;1088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9" name="Google Shape;1089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0" name="Google Shape;1090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1" name="Google Shape;1091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092" name="Google Shape;1092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093" name="Google Shape;1093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4" name="Google Shape;1094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5" name="Google Shape;1095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6" name="Google Shape;1096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7" name="Google Shape;1097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8" name="Google Shape;1098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9" name="Google Shape;1099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0" name="Google Shape;1100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1" name="Google Shape;1101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02" name="Google Shape;1102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03" name="Google Shape;1103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04" name="Google Shape;110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5" name="Google Shape;110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6" name="Google Shape;110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7" name="Google Shape;110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8" name="Google Shape;110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9" name="Google Shape;1109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0" name="Google Shape;11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1" name="Google Shape;11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2" name="Google Shape;11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3" name="Google Shape;11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4" name="Google Shape;11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15" name="Google Shape;1115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6" name="Google Shape;11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7" name="Google Shape;11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8" name="Google Shape;11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9" name="Google Shape;11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0" name="Google Shape;11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21" name="Google Shape;1121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2" name="Google Shape;11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3" name="Google Shape;11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4" name="Google Shape;11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5" name="Google Shape;11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6" name="Google Shape;11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27" name="Google Shape;1127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8" name="Google Shape;11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9" name="Google Shape;11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0" name="Google Shape;11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1" name="Google Shape;11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2" name="Google Shape;11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33" name="Google Shape;1133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4" name="Google Shape;1134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35" name="Google Shape;1135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136" name="Google Shape;1136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137" name="Google Shape;1137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38" name="Google Shape;1138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39" name="Google Shape;1139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140" name="Google Shape;1140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1" name="Google Shape;114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42" name="Google Shape;114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143" name="Google Shape;1143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44" name="Google Shape;11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45" name="Google Shape;11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146" name="Google Shape;1146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47" name="Google Shape;1147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8" name="Google Shape;1148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49" name="Google Shape;1149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0" name="Google Shape;115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1" name="Google Shape;115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52" name="Google Shape;1152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53" name="Google Shape;11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4" name="Google Shape;11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55" name="Google Shape;1155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156" name="Google Shape;115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7" name="Google Shape;115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8" name="Google Shape;115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59" name="Google Shape;1159;p30"/>
                      <p:cNvCxnSpPr>
                        <a:stCxn id="1158" idx="0"/>
                        <a:endCxn id="115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0" name="Google Shape;1160;p30"/>
                      <p:cNvCxnSpPr>
                        <a:stCxn id="1158" idx="6"/>
                        <a:endCxn id="115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1" name="Google Shape;1161;p30"/>
                      <p:cNvCxnSpPr>
                        <a:stCxn id="1158" idx="7"/>
                        <a:endCxn id="115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2" name="Google Shape;1162;p30"/>
                      <p:cNvCxnSpPr>
                        <a:stCxn id="1158" idx="1"/>
                        <a:endCxn id="115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3" name="Google Shape;1163;p30"/>
                      <p:cNvCxnSpPr>
                        <a:stCxn id="1158" idx="2"/>
                        <a:endCxn id="115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4" name="Google Shape;1164;p30"/>
                      <p:cNvCxnSpPr>
                        <a:stCxn id="1158" idx="3"/>
                        <a:endCxn id="115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5" name="Google Shape;1165;p30"/>
                      <p:cNvCxnSpPr>
                        <a:stCxn id="1158" idx="4"/>
                        <a:endCxn id="115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6" name="Google Shape;1166;p30"/>
                      <p:cNvCxnSpPr>
                        <a:stCxn id="1158" idx="5"/>
                        <a:endCxn id="115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167" name="Google Shape;1167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168" name="Google Shape;1168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69" name="Google Shape;1169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170" name="Google Shape;1170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171" name="Google Shape;1171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172" name="Google Shape;1172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173" name="Google Shape;1173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4" name="Google Shape;1174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5" name="Google Shape;1175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6" name="Google Shape;1176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7" name="Google Shape;1177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178" name="Google Shape;1178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179" name="Google Shape;1179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80" name="Google Shape;1180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1" name="Google Shape;1181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2" name="Google Shape;1182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83" name="Google Shape;1183;p30"/>
                      <p:cNvCxnSpPr>
                        <a:stCxn id="1182" idx="0"/>
                        <a:endCxn id="1180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4" name="Google Shape;1184;p30"/>
                      <p:cNvCxnSpPr>
                        <a:stCxn id="1182" idx="6"/>
                        <a:endCxn id="1180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5" name="Google Shape;1185;p30"/>
                      <p:cNvCxnSpPr>
                        <a:stCxn id="1182" idx="7"/>
                        <a:endCxn id="1180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6" name="Google Shape;1186;p30"/>
                      <p:cNvCxnSpPr>
                        <a:stCxn id="1182" idx="1"/>
                        <a:endCxn id="1180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7" name="Google Shape;1187;p30"/>
                      <p:cNvCxnSpPr>
                        <a:stCxn id="1182" idx="2"/>
                        <a:endCxn id="1180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8" name="Google Shape;1188;p30"/>
                      <p:cNvCxnSpPr>
                        <a:stCxn id="1182" idx="3"/>
                        <a:endCxn id="1180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9" name="Google Shape;1189;p30"/>
                      <p:cNvCxnSpPr>
                        <a:stCxn id="1182" idx="4"/>
                        <a:endCxn id="1180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0" name="Google Shape;1190;p30"/>
                      <p:cNvCxnSpPr>
                        <a:stCxn id="1182" idx="5"/>
                        <a:endCxn id="1180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191" name="Google Shape;1191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92" name="Google Shape;119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3" name="Google Shape;119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4" name="Google Shape;119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195" name="Google Shape;1195;p30"/>
                      <p:cNvCxnSpPr>
                        <a:stCxn id="1194" idx="0"/>
                        <a:endCxn id="119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6" name="Google Shape;1196;p30"/>
                      <p:cNvCxnSpPr>
                        <a:stCxn id="1194" idx="6"/>
                        <a:endCxn id="119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7" name="Google Shape;1197;p30"/>
                      <p:cNvCxnSpPr>
                        <a:stCxn id="1194" idx="7"/>
                        <a:endCxn id="119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8" name="Google Shape;1198;p30"/>
                      <p:cNvCxnSpPr>
                        <a:stCxn id="1194" idx="1"/>
                        <a:endCxn id="119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9" name="Google Shape;1199;p30"/>
                      <p:cNvCxnSpPr>
                        <a:stCxn id="1194" idx="2"/>
                        <a:endCxn id="119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0" name="Google Shape;1200;p30"/>
                      <p:cNvCxnSpPr>
                        <a:stCxn id="1194" idx="3"/>
                        <a:endCxn id="119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1" name="Google Shape;1201;p30"/>
                      <p:cNvCxnSpPr>
                        <a:stCxn id="1194" idx="4"/>
                        <a:endCxn id="119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202" name="Google Shape;1202;p30"/>
                      <p:cNvCxnSpPr>
                        <a:stCxn id="1194" idx="5"/>
                        <a:endCxn id="119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203" name="Google Shape;1203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204" name="Google Shape;1204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05" name="Google Shape;120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6" name="Google Shape;120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7" name="Google Shape;120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8" name="Google Shape;120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09" name="Google Shape;120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0" name="Google Shape;121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1" name="Google Shape;121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2" name="Google Shape;121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3" name="Google Shape;121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4" name="Google Shape;121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5" name="Google Shape;121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6" name="Google Shape;121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7" name="Google Shape;121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8" name="Google Shape;121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19" name="Google Shape;121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0" name="Google Shape;122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21" name="Google Shape;1221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22" name="Google Shape;122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3" name="Google Shape;122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4" name="Google Shape;122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5" name="Google Shape;122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6" name="Google Shape;122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7" name="Google Shape;122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8" name="Google Shape;122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29" name="Google Shape;122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0" name="Google Shape;123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1" name="Google Shape;123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2" name="Google Shape;123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3" name="Google Shape;123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4" name="Google Shape;123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5" name="Google Shape;123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6" name="Google Shape;123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37" name="Google Shape;123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38" name="Google Shape;1238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39" name="Google Shape;123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0" name="Google Shape;124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1" name="Google Shape;124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2" name="Google Shape;124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3" name="Google Shape;124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4" name="Google Shape;124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5" name="Google Shape;124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6" name="Google Shape;124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7" name="Google Shape;124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8" name="Google Shape;124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49" name="Google Shape;124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0" name="Google Shape;125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1" name="Google Shape;125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2" name="Google Shape;125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3" name="Google Shape;125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4" name="Google Shape;125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55" name="Google Shape;1255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56" name="Google Shape;125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7" name="Google Shape;125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8" name="Google Shape;125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59" name="Google Shape;125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0" name="Google Shape;126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1" name="Google Shape;126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2" name="Google Shape;126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3" name="Google Shape;126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4" name="Google Shape;126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5" name="Google Shape;126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6" name="Google Shape;126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7" name="Google Shape;126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8" name="Google Shape;126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69" name="Google Shape;126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0" name="Google Shape;127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1" name="Google Shape;127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72" name="Google Shape;1272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73" name="Google Shape;127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4" name="Google Shape;127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5" name="Google Shape;127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6" name="Google Shape;127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7" name="Google Shape;127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8" name="Google Shape;127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79" name="Google Shape;127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0" name="Google Shape;128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1" name="Google Shape;128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2" name="Google Shape;128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3" name="Google Shape;128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4" name="Google Shape;128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5" name="Google Shape;128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6" name="Google Shape;128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7" name="Google Shape;128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88" name="Google Shape;128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289" name="Google Shape;1289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90" name="Google Shape;129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1" name="Google Shape;129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2" name="Google Shape;129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3" name="Google Shape;129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4" name="Google Shape;129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5" name="Google Shape;129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6" name="Google Shape;129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7" name="Google Shape;129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8" name="Google Shape;129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299" name="Google Shape;129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0" name="Google Shape;130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1" name="Google Shape;130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2" name="Google Shape;130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3" name="Google Shape;130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4" name="Google Shape;130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5" name="Google Shape;130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06" name="Google Shape;1306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07" name="Google Shape;130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8" name="Google Shape;130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09" name="Google Shape;130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0" name="Google Shape;131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1" name="Google Shape;131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2" name="Google Shape;131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3" name="Google Shape;131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4" name="Google Shape;131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5" name="Google Shape;131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6" name="Google Shape;131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7" name="Google Shape;131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8" name="Google Shape;131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19" name="Google Shape;131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0" name="Google Shape;132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1" name="Google Shape;132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2" name="Google Shape;132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23" name="Google Shape;1323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24" name="Google Shape;132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5" name="Google Shape;132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6" name="Google Shape;132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7" name="Google Shape;132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8" name="Google Shape;132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29" name="Google Shape;132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0" name="Google Shape;133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1" name="Google Shape;133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2" name="Google Shape;133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3" name="Google Shape;133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4" name="Google Shape;133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5" name="Google Shape;133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6" name="Google Shape;133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7" name="Google Shape;133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8" name="Google Shape;133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39" name="Google Shape;133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40" name="Google Shape;1340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41" name="Google Shape;134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2" name="Google Shape;134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3" name="Google Shape;134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4" name="Google Shape;134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5" name="Google Shape;134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6" name="Google Shape;134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7" name="Google Shape;134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8" name="Google Shape;134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49" name="Google Shape;134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0" name="Google Shape;135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1" name="Google Shape;135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2" name="Google Shape;135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3" name="Google Shape;135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4" name="Google Shape;135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5" name="Google Shape;135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6" name="Google Shape;135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357" name="Google Shape;1357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58" name="Google Shape;13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59" name="Google Shape;13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0" name="Google Shape;13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1" name="Google Shape;13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2" name="Google Shape;13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3" name="Google Shape;13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4" name="Google Shape;13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5" name="Google Shape;13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6" name="Google Shape;13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7" name="Google Shape;13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8" name="Google Shape;13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69" name="Google Shape;13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0" name="Google Shape;13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1" name="Google Shape;13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2" name="Google Shape;13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73" name="Google Shape;13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1374" name="Google Shape;1374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378" name="Google Shape;1378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81" name="Google Shape;1381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382" name="Google Shape;138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3" name="Google Shape;138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4" name="Google Shape;138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5" name="Google Shape;138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6" name="Google Shape;138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387" name="Google Shape;1387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388" name="Google Shape;1388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9" name="Google Shape;1389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0" name="Google Shape;1390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1" name="Google Shape;1391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2" name="Google Shape;1392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393" name="Google Shape;1393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7" name="Google Shape;1397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98" name="Google Shape;1398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399" name="Google Shape;1399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0" name="Google Shape;1400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1" name="Google Shape;1401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2" name="Google Shape;1402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3" name="Google Shape;1403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4" name="Google Shape;1404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5" name="Google Shape;1405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6" name="Google Shape;1406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07" name="Google Shape;1407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08" name="Google Shape;1408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09" name="Google Shape;1409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0" name="Google Shape;141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1" name="Google Shape;141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2" name="Google Shape;141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3" name="Google Shape;141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4" name="Google Shape;141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15" name="Google Shape;1415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6" name="Google Shape;141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7" name="Google Shape;141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8" name="Google Shape;141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19" name="Google Shape;141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0" name="Google Shape;142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21" name="Google Shape;1421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2" name="Google Shape;142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3" name="Google Shape;142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4" name="Google Shape;142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5" name="Google Shape;142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6" name="Google Shape;142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27" name="Google Shape;1427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8" name="Google Shape;142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9" name="Google Shape;142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0" name="Google Shape;143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1" name="Google Shape;143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2" name="Google Shape;143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33" name="Google Shape;1433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34" name="Google Shape;143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5" name="Google Shape;143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6" name="Google Shape;143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7" name="Google Shape;143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8" name="Google Shape;143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39" name="Google Shape;1439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41" name="Google Shape;1441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442" name="Google Shape;1442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43" name="Google Shape;1443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4" name="Google Shape;144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45" name="Google Shape;144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446" name="Google Shape;1446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7" name="Google Shape;144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48" name="Google Shape;144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449" name="Google Shape;1449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50" name="Google Shape;145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51" name="Google Shape;145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452" name="Google Shape;1452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3" name="Google Shape;145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4" name="Google Shape;145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55" name="Google Shape;1455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6" name="Google Shape;145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57" name="Google Shape;145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58" name="Google Shape;1458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9" name="Google Shape;145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0" name="Google Shape;146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61" name="Google Shape;1461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462" name="Google Shape;1462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3" name="Google Shape;1463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64" name="Google Shape;1464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465" name="Google Shape;1465;p30"/>
                      <p:cNvCxnSpPr>
                        <a:stCxn id="1464" idx="0"/>
                        <a:endCxn id="146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6" name="Google Shape;1466;p30"/>
                      <p:cNvCxnSpPr>
                        <a:stCxn id="1464" idx="6"/>
                        <a:endCxn id="146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7" name="Google Shape;1467;p30"/>
                      <p:cNvCxnSpPr>
                        <a:stCxn id="1464" idx="7"/>
                        <a:endCxn id="146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8" name="Google Shape;1468;p30"/>
                      <p:cNvCxnSpPr>
                        <a:stCxn id="1464" idx="1"/>
                        <a:endCxn id="146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9" name="Google Shape;1469;p30"/>
                      <p:cNvCxnSpPr>
                        <a:stCxn id="1464" idx="2"/>
                        <a:endCxn id="146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0" name="Google Shape;1470;p30"/>
                      <p:cNvCxnSpPr>
                        <a:stCxn id="1464" idx="3"/>
                        <a:endCxn id="146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1" name="Google Shape;1471;p30"/>
                      <p:cNvCxnSpPr>
                        <a:stCxn id="1464" idx="4"/>
                        <a:endCxn id="146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72" name="Google Shape;1472;p30"/>
                      <p:cNvCxnSpPr>
                        <a:stCxn id="1464" idx="5"/>
                        <a:endCxn id="146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473" name="Google Shape;1473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474" name="Google Shape;1474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476" name="Google Shape;1476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477" name="Google Shape;1477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78" name="Google Shape;1478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479" name="Google Shape;1479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0" name="Google Shape;1480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1" name="Google Shape;1481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2" name="Google Shape;1482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3" name="Google Shape;1483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84" name="Google Shape;1484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485" name="Google Shape;1485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86" name="Google Shape;1486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7" name="Google Shape;1487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8" name="Google Shape;1488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489" name="Google Shape;1489;p30"/>
                      <p:cNvCxnSpPr>
                        <a:stCxn id="1488" idx="0"/>
                        <a:endCxn id="148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0" name="Google Shape;1490;p30"/>
                      <p:cNvCxnSpPr>
                        <a:stCxn id="1488" idx="6"/>
                        <a:endCxn id="148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1" name="Google Shape;1491;p30"/>
                      <p:cNvCxnSpPr>
                        <a:stCxn id="1488" idx="7"/>
                        <a:endCxn id="148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2" name="Google Shape;1492;p30"/>
                      <p:cNvCxnSpPr>
                        <a:stCxn id="1488" idx="1"/>
                        <a:endCxn id="148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3" name="Google Shape;1493;p30"/>
                      <p:cNvCxnSpPr>
                        <a:stCxn id="1488" idx="2"/>
                        <a:endCxn id="148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4" name="Google Shape;1494;p30"/>
                      <p:cNvCxnSpPr>
                        <a:stCxn id="1488" idx="3"/>
                        <a:endCxn id="148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5" name="Google Shape;1495;p30"/>
                      <p:cNvCxnSpPr>
                        <a:stCxn id="1488" idx="4"/>
                        <a:endCxn id="148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6" name="Google Shape;1496;p30"/>
                      <p:cNvCxnSpPr>
                        <a:stCxn id="1488" idx="5"/>
                        <a:endCxn id="148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497" name="Google Shape;1497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98" name="Google Shape;1498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9" name="Google Shape;1499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0" name="Google Shape;1500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501" name="Google Shape;1501;p30"/>
                      <p:cNvCxnSpPr>
                        <a:stCxn id="1500" idx="0"/>
                        <a:endCxn id="1498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2" name="Google Shape;1502;p30"/>
                      <p:cNvCxnSpPr>
                        <a:stCxn id="1500" idx="6"/>
                        <a:endCxn id="1498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3" name="Google Shape;1503;p30"/>
                      <p:cNvCxnSpPr>
                        <a:stCxn id="1500" idx="7"/>
                        <a:endCxn id="1498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4" name="Google Shape;1504;p30"/>
                      <p:cNvCxnSpPr>
                        <a:stCxn id="1500" idx="1"/>
                        <a:endCxn id="1498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5" name="Google Shape;1505;p30"/>
                      <p:cNvCxnSpPr>
                        <a:stCxn id="1500" idx="2"/>
                        <a:endCxn id="1498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6" name="Google Shape;1506;p30"/>
                      <p:cNvCxnSpPr>
                        <a:stCxn id="1500" idx="3"/>
                        <a:endCxn id="1498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7" name="Google Shape;1507;p30"/>
                      <p:cNvCxnSpPr>
                        <a:stCxn id="1500" idx="4"/>
                        <a:endCxn id="1498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8" name="Google Shape;1508;p30"/>
                      <p:cNvCxnSpPr>
                        <a:stCxn id="1500" idx="5"/>
                        <a:endCxn id="1498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509" name="Google Shape;1509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510" name="Google Shape;1510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11" name="Google Shape;15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2" name="Google Shape;15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3" name="Google Shape;15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4" name="Google Shape;15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5" name="Google Shape;15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6" name="Google Shape;15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7" name="Google Shape;15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8" name="Google Shape;15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19" name="Google Shape;15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0" name="Google Shape;15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1" name="Google Shape;15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2" name="Google Shape;15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3" name="Google Shape;15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4" name="Google Shape;15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5" name="Google Shape;15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6" name="Google Shape;15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27" name="Google Shape;1527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28" name="Google Shape;152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29" name="Google Shape;152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0" name="Google Shape;153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1" name="Google Shape;153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2" name="Google Shape;153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3" name="Google Shape;153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4" name="Google Shape;153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5" name="Google Shape;153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6" name="Google Shape;153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7" name="Google Shape;153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8" name="Google Shape;153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39" name="Google Shape;153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0" name="Google Shape;154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1" name="Google Shape;154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2" name="Google Shape;154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3" name="Google Shape;154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44" name="Google Shape;1544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45" name="Google Shape;154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6" name="Google Shape;154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7" name="Google Shape;154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8" name="Google Shape;154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49" name="Google Shape;154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0" name="Google Shape;155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1" name="Google Shape;155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2" name="Google Shape;155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3" name="Google Shape;155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4" name="Google Shape;155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5" name="Google Shape;155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6" name="Google Shape;155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7" name="Google Shape;155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8" name="Google Shape;155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59" name="Google Shape;155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0" name="Google Shape;156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61" name="Google Shape;1561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62" name="Google Shape;156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3" name="Google Shape;156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4" name="Google Shape;156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5" name="Google Shape;156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6" name="Google Shape;156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7" name="Google Shape;156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8" name="Google Shape;156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69" name="Google Shape;156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0" name="Google Shape;157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1" name="Google Shape;157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2" name="Google Shape;157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3" name="Google Shape;157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4" name="Google Shape;157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5" name="Google Shape;157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6" name="Google Shape;157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77" name="Google Shape;157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78" name="Google Shape;1578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79" name="Google Shape;157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0" name="Google Shape;158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1" name="Google Shape;158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2" name="Google Shape;158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3" name="Google Shape;158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4" name="Google Shape;158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5" name="Google Shape;158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6" name="Google Shape;158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7" name="Google Shape;158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8" name="Google Shape;158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89" name="Google Shape;158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0" name="Google Shape;159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1" name="Google Shape;159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2" name="Google Shape;159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3" name="Google Shape;159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4" name="Google Shape;159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595" name="Google Shape;1595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96" name="Google Shape;159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7" name="Google Shape;159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8" name="Google Shape;159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599" name="Google Shape;159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0" name="Google Shape;160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1" name="Google Shape;160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2" name="Google Shape;160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3" name="Google Shape;160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4" name="Google Shape;160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5" name="Google Shape;160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6" name="Google Shape;160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7" name="Google Shape;160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8" name="Google Shape;160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09" name="Google Shape;160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0" name="Google Shape;161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1" name="Google Shape;161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12" name="Google Shape;1612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13" name="Google Shape;161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4" name="Google Shape;161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5" name="Google Shape;161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6" name="Google Shape;161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7" name="Google Shape;161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8" name="Google Shape;161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19" name="Google Shape;161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0" name="Google Shape;162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1" name="Google Shape;162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2" name="Google Shape;162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3" name="Google Shape;162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4" name="Google Shape;162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5" name="Google Shape;162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6" name="Google Shape;162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7" name="Google Shape;162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28" name="Google Shape;162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29" name="Google Shape;1629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30" name="Google Shape;163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1" name="Google Shape;163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2" name="Google Shape;163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3" name="Google Shape;163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4" name="Google Shape;163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5" name="Google Shape;163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6" name="Google Shape;163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7" name="Google Shape;163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8" name="Google Shape;163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39" name="Google Shape;163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0" name="Google Shape;164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1" name="Google Shape;164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2" name="Google Shape;164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3" name="Google Shape;164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4" name="Google Shape;164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5" name="Google Shape;164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46" name="Google Shape;1646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47" name="Google Shape;164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8" name="Google Shape;164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49" name="Google Shape;164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0" name="Google Shape;165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1" name="Google Shape;165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2" name="Google Shape;165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3" name="Google Shape;165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4" name="Google Shape;165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5" name="Google Shape;165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6" name="Google Shape;165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7" name="Google Shape;165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8" name="Google Shape;165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59" name="Google Shape;165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0" name="Google Shape;166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1" name="Google Shape;166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2" name="Google Shape;166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663" name="Google Shape;1663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64" name="Google Shape;16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5" name="Google Shape;16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6" name="Google Shape;16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7" name="Google Shape;16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8" name="Google Shape;16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69" name="Google Shape;16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0" name="Google Shape;16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1" name="Google Shape;16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2" name="Google Shape;16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3" name="Google Shape;16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4" name="Google Shape;16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5" name="Google Shape;16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6" name="Google Shape;16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7" name="Google Shape;16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8" name="Google Shape;16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679" name="Google Shape;16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1680" name="Google Shape;1680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683" name="Google Shape;1683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1684" name="Google Shape;1684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85" name="Google Shape;1685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1686" name="Google Shape;1686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87" name="Google Shape;16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8" name="Google Shape;16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9" name="Google Shape;16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0" name="Google Shape;16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1" name="Google Shape;16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2" name="Google Shape;1692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3" name="Google Shape;169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4" name="Google Shape;169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5" name="Google Shape;169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6" name="Google Shape;169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7" name="Google Shape;169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8" name="Google Shape;1698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9" name="Google Shape;169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0" name="Google Shape;170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1" name="Google Shape;170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2" name="Google Shape;170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3" name="Google Shape;170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04" name="Google Shape;1704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05" name="Google Shape;170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6" name="Google Shape;170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8" name="Google Shape;170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9" name="Google Shape;170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0" name="Google Shape;1710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1" name="Google Shape;171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2" name="Google Shape;171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3" name="Google Shape;171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4" name="Google Shape;171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5" name="Google Shape;171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16" name="Google Shape;1716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7" name="Google Shape;171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8" name="Google Shape;171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9" name="Google Shape;171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0" name="Google Shape;172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1" name="Google Shape;172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722" name="Google Shape;1722;p30"/>
              <p:cNvGrpSpPr/>
              <p:nvPr/>
            </p:nvGrpSpPr>
            <p:grpSpPr>
              <a:xfrm>
                <a:off x="2946216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723" name="Google Shape;1723;p30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724" name="Google Shape;1724;p30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725" name="Google Shape;1725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6" name="Google Shape;1726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7" name="Google Shape;1727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28" name="Google Shape;1728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29" name="Google Shape;172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0" name="Google Shape;173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1" name="Google Shape;173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2" name="Google Shape;173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3" name="Google Shape;173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34" name="Google Shape;1734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735" name="Google Shape;1735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6" name="Google Shape;1736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7" name="Google Shape;1737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8" name="Google Shape;1738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9" name="Google Shape;1739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40" name="Google Shape;1740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1" name="Google Shape;1741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2" name="Google Shape;1742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3" name="Google Shape;1743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4" name="Google Shape;1744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45" name="Google Shape;1745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746" name="Google Shape;1746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7" name="Google Shape;1747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8" name="Google Shape;1748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9" name="Google Shape;1749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0" name="Google Shape;1750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1" name="Google Shape;1751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2" name="Google Shape;1752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3" name="Google Shape;1753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4" name="Google Shape;1754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55" name="Google Shape;1755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56" name="Google Shape;1756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57" name="Google Shape;175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8" name="Google Shape;175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9" name="Google Shape;175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0" name="Google Shape;176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1" name="Google Shape;176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2" name="Google Shape;1762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3" name="Google Shape;17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4" name="Google Shape;17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5" name="Google Shape;17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6" name="Google Shape;17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7" name="Google Shape;17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68" name="Google Shape;1768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9" name="Google Shape;17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0" name="Google Shape;17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1" name="Google Shape;17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2" name="Google Shape;17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3" name="Google Shape;17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74" name="Google Shape;1774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75" name="Google Shape;17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6" name="Google Shape;17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7" name="Google Shape;17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8" name="Google Shape;17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9" name="Google Shape;17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80" name="Google Shape;1780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81" name="Google Shape;17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2" name="Google Shape;17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3" name="Google Shape;17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4" name="Google Shape;17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5" name="Google Shape;17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86" name="Google Shape;1786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87" name="Google Shape;1787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788" name="Google Shape;1788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789" name="Google Shape;1789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790" name="Google Shape;1790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1" name="Google Shape;1791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2" name="Google Shape;1792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793" name="Google Shape;1793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4" name="Google Shape;1794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5" name="Google Shape;1795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796" name="Google Shape;1796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7" name="Google Shape;17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798" name="Google Shape;17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799" name="Google Shape;1799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0" name="Google Shape;1800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" name="Google Shape;1801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2" name="Google Shape;1802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3" name="Google Shape;1803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4" name="Google Shape;1804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5" name="Google Shape;1805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6" name="Google Shape;18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7" name="Google Shape;18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08" name="Google Shape;1808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809" name="Google Shape;180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0" name="Google Shape;181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1" name="Google Shape;181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12" name="Google Shape;1812;p30"/>
                      <p:cNvCxnSpPr>
                        <a:stCxn id="1811" idx="0"/>
                        <a:endCxn id="180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3" name="Google Shape;1813;p30"/>
                      <p:cNvCxnSpPr>
                        <a:stCxn id="1811" idx="6"/>
                        <a:endCxn id="180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4" name="Google Shape;1814;p30"/>
                      <p:cNvCxnSpPr>
                        <a:stCxn id="1811" idx="7"/>
                        <a:endCxn id="180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5" name="Google Shape;1815;p30"/>
                      <p:cNvCxnSpPr>
                        <a:stCxn id="1811" idx="1"/>
                        <a:endCxn id="180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6" name="Google Shape;1816;p30"/>
                      <p:cNvCxnSpPr>
                        <a:stCxn id="1811" idx="2"/>
                        <a:endCxn id="180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7" name="Google Shape;1817;p30"/>
                      <p:cNvCxnSpPr>
                        <a:stCxn id="1811" idx="3"/>
                        <a:endCxn id="180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8" name="Google Shape;1818;p30"/>
                      <p:cNvCxnSpPr>
                        <a:stCxn id="1811" idx="4"/>
                        <a:endCxn id="180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9" name="Google Shape;1819;p30"/>
                      <p:cNvCxnSpPr>
                        <a:stCxn id="1811" idx="5"/>
                        <a:endCxn id="180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820" name="Google Shape;1820;p30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821" name="Google Shape;1821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2" name="Google Shape;1822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823" name="Google Shape;1823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824" name="Google Shape;1824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825" name="Google Shape;1825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826" name="Google Shape;1826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7" name="Google Shape;1827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8" name="Google Shape;1828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29" name="Google Shape;1829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30" name="Google Shape;1830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31" name="Google Shape;1831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832" name="Google Shape;1832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33" name="Google Shape;1833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4" name="Google Shape;1834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5" name="Google Shape;1835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36" name="Google Shape;1836;p30"/>
                      <p:cNvCxnSpPr>
                        <a:stCxn id="1835" idx="0"/>
                        <a:endCxn id="1833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7" name="Google Shape;1837;p30"/>
                      <p:cNvCxnSpPr>
                        <a:stCxn id="1835" idx="6"/>
                        <a:endCxn id="1833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8" name="Google Shape;1838;p30"/>
                      <p:cNvCxnSpPr>
                        <a:stCxn id="1835" idx="7"/>
                        <a:endCxn id="1833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9" name="Google Shape;1839;p30"/>
                      <p:cNvCxnSpPr>
                        <a:stCxn id="1835" idx="1"/>
                        <a:endCxn id="1833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0" name="Google Shape;1840;p30"/>
                      <p:cNvCxnSpPr>
                        <a:stCxn id="1835" idx="2"/>
                        <a:endCxn id="1833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1" name="Google Shape;1841;p30"/>
                      <p:cNvCxnSpPr>
                        <a:stCxn id="1835" idx="3"/>
                        <a:endCxn id="1833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2" name="Google Shape;1842;p30"/>
                      <p:cNvCxnSpPr>
                        <a:stCxn id="1835" idx="4"/>
                        <a:endCxn id="1833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3" name="Google Shape;1843;p30"/>
                      <p:cNvCxnSpPr>
                        <a:stCxn id="1835" idx="5"/>
                        <a:endCxn id="1833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44" name="Google Shape;1844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45" name="Google Shape;184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6" name="Google Shape;184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7" name="Google Shape;184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1848" name="Google Shape;1848;p30"/>
                      <p:cNvCxnSpPr>
                        <a:stCxn id="1847" idx="0"/>
                        <a:endCxn id="184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9" name="Google Shape;1849;p30"/>
                      <p:cNvCxnSpPr>
                        <a:stCxn id="1847" idx="6"/>
                        <a:endCxn id="184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0" name="Google Shape;1850;p30"/>
                      <p:cNvCxnSpPr>
                        <a:stCxn id="1847" idx="7"/>
                        <a:endCxn id="184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1" name="Google Shape;1851;p30"/>
                      <p:cNvCxnSpPr>
                        <a:stCxn id="1847" idx="1"/>
                        <a:endCxn id="184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2" name="Google Shape;1852;p30"/>
                      <p:cNvCxnSpPr>
                        <a:stCxn id="1847" idx="2"/>
                        <a:endCxn id="184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3" name="Google Shape;1853;p30"/>
                      <p:cNvCxnSpPr>
                        <a:stCxn id="1847" idx="3"/>
                        <a:endCxn id="184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4" name="Google Shape;1854;p30"/>
                      <p:cNvCxnSpPr>
                        <a:stCxn id="1847" idx="4"/>
                        <a:endCxn id="184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55" name="Google Shape;1855;p30"/>
                      <p:cNvCxnSpPr>
                        <a:stCxn id="1847" idx="5"/>
                        <a:endCxn id="184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56" name="Google Shape;1856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857" name="Google Shape;1857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58" name="Google Shape;185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59" name="Google Shape;185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0" name="Google Shape;186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1" name="Google Shape;186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2" name="Google Shape;186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3" name="Google Shape;186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4" name="Google Shape;186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5" name="Google Shape;186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6" name="Google Shape;186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7" name="Google Shape;186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8" name="Google Shape;186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69" name="Google Shape;186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0" name="Google Shape;187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1" name="Google Shape;187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2" name="Google Shape;187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3" name="Google Shape;187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874" name="Google Shape;1874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75" name="Google Shape;187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6" name="Google Shape;187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7" name="Google Shape;187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8" name="Google Shape;187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79" name="Google Shape;187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0" name="Google Shape;188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1" name="Google Shape;188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2" name="Google Shape;188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3" name="Google Shape;188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4" name="Google Shape;188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5" name="Google Shape;188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6" name="Google Shape;188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7" name="Google Shape;188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8" name="Google Shape;188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89" name="Google Shape;188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0" name="Google Shape;189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891" name="Google Shape;1891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92" name="Google Shape;189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3" name="Google Shape;189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4" name="Google Shape;189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5" name="Google Shape;189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6" name="Google Shape;189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7" name="Google Shape;189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8" name="Google Shape;189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899" name="Google Shape;189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0" name="Google Shape;190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1" name="Google Shape;190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2" name="Google Shape;190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3" name="Google Shape;190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4" name="Google Shape;190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5" name="Google Shape;190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6" name="Google Shape;190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07" name="Google Shape;190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08" name="Google Shape;1908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09" name="Google Shape;190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0" name="Google Shape;191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1" name="Google Shape;191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2" name="Google Shape;191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3" name="Google Shape;191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4" name="Google Shape;191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5" name="Google Shape;191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6" name="Google Shape;191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7" name="Google Shape;191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8" name="Google Shape;191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19" name="Google Shape;191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0" name="Google Shape;192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1" name="Google Shape;192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2" name="Google Shape;192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3" name="Google Shape;192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4" name="Google Shape;192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25" name="Google Shape;1925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26" name="Google Shape;192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7" name="Google Shape;192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8" name="Google Shape;192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29" name="Google Shape;192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0" name="Google Shape;193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1" name="Google Shape;193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2" name="Google Shape;193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3" name="Google Shape;193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4" name="Google Shape;193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5" name="Google Shape;193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6" name="Google Shape;193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7" name="Google Shape;193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8" name="Google Shape;193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39" name="Google Shape;193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0" name="Google Shape;194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1" name="Google Shape;194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42" name="Google Shape;1942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43" name="Google Shape;194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4" name="Google Shape;194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5" name="Google Shape;194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6" name="Google Shape;194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7" name="Google Shape;194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8" name="Google Shape;194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49" name="Google Shape;194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0" name="Google Shape;195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1" name="Google Shape;195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2" name="Google Shape;195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3" name="Google Shape;195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4" name="Google Shape;195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5" name="Google Shape;195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6" name="Google Shape;195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7" name="Google Shape;195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58" name="Google Shape;195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59" name="Google Shape;1959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60" name="Google Shape;196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1" name="Google Shape;196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2" name="Google Shape;196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3" name="Google Shape;196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4" name="Google Shape;196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5" name="Google Shape;196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6" name="Google Shape;196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7" name="Google Shape;196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8" name="Google Shape;196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69" name="Google Shape;196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0" name="Google Shape;197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1" name="Google Shape;197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2" name="Google Shape;197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3" name="Google Shape;197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4" name="Google Shape;197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5" name="Google Shape;197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76" name="Google Shape;1976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77" name="Google Shape;197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8" name="Google Shape;197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79" name="Google Shape;197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0" name="Google Shape;198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1" name="Google Shape;198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2" name="Google Shape;198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3" name="Google Shape;198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4" name="Google Shape;198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5" name="Google Shape;198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6" name="Google Shape;198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7" name="Google Shape;198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8" name="Google Shape;198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89" name="Google Shape;198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0" name="Google Shape;199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1" name="Google Shape;199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2" name="Google Shape;199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1993" name="Google Shape;1993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94" name="Google Shape;199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5" name="Google Shape;199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6" name="Google Shape;199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7" name="Google Shape;199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8" name="Google Shape;199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999" name="Google Shape;199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0" name="Google Shape;200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1" name="Google Shape;200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2" name="Google Shape;200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3" name="Google Shape;200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4" name="Google Shape;200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5" name="Google Shape;200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6" name="Google Shape;200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7" name="Google Shape;200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8" name="Google Shape;200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09" name="Google Shape;200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010" name="Google Shape;2010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011" name="Google Shape;201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2" name="Google Shape;201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3" name="Google Shape;201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4" name="Google Shape;201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5" name="Google Shape;201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6" name="Google Shape;201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7" name="Google Shape;201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8" name="Google Shape;201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19" name="Google Shape;201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0" name="Google Shape;202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1" name="Google Shape;202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2" name="Google Shape;202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3" name="Google Shape;202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4" name="Google Shape;202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5" name="Google Shape;202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26" name="Google Shape;202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2027" name="Google Shape;2027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8" name="Google Shape;2028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9" name="Google Shape;2029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0" name="Google Shape;2030;p30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2031" name="Google Shape;2031;p30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30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30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34" name="Google Shape;2034;p30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35" name="Google Shape;203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6" name="Google Shape;203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7" name="Google Shape;203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8" name="Google Shape;203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9" name="Google Shape;203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40" name="Google Shape;2040;p30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2041" name="Google Shape;2041;p30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2" name="Google Shape;2042;p30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3" name="Google Shape;2043;p30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4" name="Google Shape;2044;p30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5" name="Google Shape;2045;p30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46" name="Google Shape;2046;p30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7" name="Google Shape;2047;p30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8" name="Google Shape;2048;p30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9" name="Google Shape;2049;p30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0" name="Google Shape;2050;p30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51" name="Google Shape;2051;p30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2052" name="Google Shape;2052;p30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3" name="Google Shape;2053;p30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4" name="Google Shape;2054;p30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5" name="Google Shape;2055;p30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6" name="Google Shape;2056;p30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7" name="Google Shape;2057;p30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8" name="Google Shape;2058;p30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59" name="Google Shape;2059;p30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0" name="Google Shape;2060;p30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61" name="Google Shape;2061;p30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62" name="Google Shape;2062;p30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3" name="Google Shape;2063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4" name="Google Shape;2064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5" name="Google Shape;2065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6" name="Google Shape;2066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7" name="Google Shape;2067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68" name="Google Shape;2068;p30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9" name="Google Shape;2069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0" name="Google Shape;2070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1" name="Google Shape;2071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2" name="Google Shape;2072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3" name="Google Shape;2073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74" name="Google Shape;2074;p30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75" name="Google Shape;2075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6" name="Google Shape;2076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7" name="Google Shape;2077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8" name="Google Shape;2078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9" name="Google Shape;2079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0" name="Google Shape;2080;p30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1" name="Google Shape;2081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2" name="Google Shape;2082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3" name="Google Shape;2083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4" name="Google Shape;2084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5" name="Google Shape;2085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6" name="Google Shape;2086;p30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7" name="Google Shape;2087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8" name="Google Shape;2088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9" name="Google Shape;2089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0" name="Google Shape;2090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1" name="Google Shape;2091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92" name="Google Shape;2092;p30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3" name="Google Shape;2093;p30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94" name="Google Shape;2094;p30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2095" name="Google Shape;2095;p30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096" name="Google Shape;2096;p30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097" name="Google Shape;2097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098" name="Google Shape;2098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099" name="Google Shape;2099;p30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0" name="Google Shape;2100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01" name="Google Shape;2101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02" name="Google Shape;2102;p30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103" name="Google Shape;2103;p30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04" name="Google Shape;2104;p30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2105" name="Google Shape;2105;p30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6" name="Google Shape;2106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07" name="Google Shape;2107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08" name="Google Shape;2108;p30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9" name="Google Shape;2109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0" name="Google Shape;2110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11" name="Google Shape;2111;p30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12" name="Google Shape;2112;p30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3" name="Google Shape;2113;p30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14" name="Google Shape;2114;p30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2115" name="Google Shape;2115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6" name="Google Shape;2116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17" name="Google Shape;2117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18" name="Google Shape;2118;p30"/>
                      <p:cNvCxnSpPr>
                        <a:stCxn id="2117" idx="0"/>
                        <a:endCxn id="211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9" name="Google Shape;2119;p30"/>
                      <p:cNvCxnSpPr>
                        <a:stCxn id="2117" idx="6"/>
                        <a:endCxn id="211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0" name="Google Shape;2120;p30"/>
                      <p:cNvCxnSpPr>
                        <a:stCxn id="2117" idx="7"/>
                        <a:endCxn id="211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1" name="Google Shape;2121;p30"/>
                      <p:cNvCxnSpPr>
                        <a:stCxn id="2117" idx="1"/>
                        <a:endCxn id="211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2" name="Google Shape;2122;p30"/>
                      <p:cNvCxnSpPr>
                        <a:stCxn id="2117" idx="2"/>
                        <a:endCxn id="211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3" name="Google Shape;2123;p30"/>
                      <p:cNvCxnSpPr>
                        <a:stCxn id="2117" idx="3"/>
                        <a:endCxn id="211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4" name="Google Shape;2124;p30"/>
                      <p:cNvCxnSpPr>
                        <a:stCxn id="2117" idx="4"/>
                        <a:endCxn id="211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25" name="Google Shape;2125;p30"/>
                      <p:cNvCxnSpPr>
                        <a:stCxn id="2117" idx="5"/>
                        <a:endCxn id="211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2126" name="Google Shape;2126;p30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2127" name="Google Shape;2127;p30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8" name="Google Shape;2128;p30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29" name="Google Shape;2129;p30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2130" name="Google Shape;2130;p30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2131" name="Google Shape;2131;p30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2132" name="Google Shape;2132;p30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3" name="Google Shape;2133;p30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4" name="Google Shape;2134;p30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5" name="Google Shape;2135;p30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6" name="Google Shape;2136;p30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37" name="Google Shape;2137;p30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2138" name="Google Shape;2138;p30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39" name="Google Shape;2139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0" name="Google Shape;2140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1" name="Google Shape;2141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42" name="Google Shape;2142;p30"/>
                      <p:cNvCxnSpPr>
                        <a:stCxn id="2141" idx="0"/>
                        <a:endCxn id="213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3" name="Google Shape;2143;p30"/>
                      <p:cNvCxnSpPr>
                        <a:stCxn id="2141" idx="6"/>
                        <a:endCxn id="213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4" name="Google Shape;2144;p30"/>
                      <p:cNvCxnSpPr>
                        <a:stCxn id="2141" idx="7"/>
                        <a:endCxn id="213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5" name="Google Shape;2145;p30"/>
                      <p:cNvCxnSpPr>
                        <a:stCxn id="2141" idx="1"/>
                        <a:endCxn id="213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6" name="Google Shape;2146;p30"/>
                      <p:cNvCxnSpPr>
                        <a:stCxn id="2141" idx="2"/>
                        <a:endCxn id="213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7" name="Google Shape;2147;p30"/>
                      <p:cNvCxnSpPr>
                        <a:stCxn id="2141" idx="3"/>
                        <a:endCxn id="213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8" name="Google Shape;2148;p30"/>
                      <p:cNvCxnSpPr>
                        <a:stCxn id="2141" idx="4"/>
                        <a:endCxn id="213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9" name="Google Shape;2149;p30"/>
                      <p:cNvCxnSpPr>
                        <a:stCxn id="2141" idx="5"/>
                        <a:endCxn id="213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50" name="Google Shape;2150;p30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51" name="Google Shape;2151;p30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2" name="Google Shape;2152;p30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3" name="Google Shape;2153;p30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cxnSp>
                    <p:nvCxnSpPr>
                      <p:cNvPr id="2154" name="Google Shape;2154;p30"/>
                      <p:cNvCxnSpPr>
                        <a:stCxn id="2153" idx="0"/>
                        <a:endCxn id="2151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5" name="Google Shape;2155;p30"/>
                      <p:cNvCxnSpPr>
                        <a:stCxn id="2153" idx="6"/>
                        <a:endCxn id="2151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6" name="Google Shape;2156;p30"/>
                      <p:cNvCxnSpPr>
                        <a:stCxn id="2153" idx="7"/>
                        <a:endCxn id="2151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7" name="Google Shape;2157;p30"/>
                      <p:cNvCxnSpPr>
                        <a:stCxn id="2153" idx="1"/>
                        <a:endCxn id="2151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8" name="Google Shape;2158;p30"/>
                      <p:cNvCxnSpPr>
                        <a:stCxn id="2153" idx="2"/>
                        <a:endCxn id="2151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9" name="Google Shape;2159;p30"/>
                      <p:cNvCxnSpPr>
                        <a:stCxn id="2153" idx="3"/>
                        <a:endCxn id="2151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0" name="Google Shape;2160;p30"/>
                      <p:cNvCxnSpPr>
                        <a:stCxn id="2153" idx="4"/>
                        <a:endCxn id="2151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61" name="Google Shape;2161;p30"/>
                      <p:cNvCxnSpPr>
                        <a:stCxn id="2153" idx="5"/>
                        <a:endCxn id="2151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62" name="Google Shape;2162;p30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2163" name="Google Shape;2163;p30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64" name="Google Shape;2164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5" name="Google Shape;2165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6" name="Google Shape;2166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7" name="Google Shape;2167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8" name="Google Shape;2168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69" name="Google Shape;2169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0" name="Google Shape;2170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1" name="Google Shape;2171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2" name="Google Shape;2172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3" name="Google Shape;2173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4" name="Google Shape;2174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5" name="Google Shape;2175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6" name="Google Shape;2176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7" name="Google Shape;2177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80" name="Google Shape;2180;p30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81" name="Google Shape;2181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6" name="Google Shape;2186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7" name="Google Shape;2187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8" name="Google Shape;2188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9" name="Google Shape;2189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0" name="Google Shape;2190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1" name="Google Shape;2191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2" name="Google Shape;2192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3" name="Google Shape;2193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4" name="Google Shape;2194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5" name="Google Shape;2195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6" name="Google Shape;2196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197" name="Google Shape;2197;p30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98" name="Google Shape;2198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99" name="Google Shape;2199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0" name="Google Shape;2200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1" name="Google Shape;2201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2" name="Google Shape;2202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3" name="Google Shape;2203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4" name="Google Shape;2204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5" name="Google Shape;2205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6" name="Google Shape;2206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7" name="Google Shape;2207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8" name="Google Shape;2208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09" name="Google Shape;2209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0" name="Google Shape;2210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1" name="Google Shape;2211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2" name="Google Shape;2212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3" name="Google Shape;2213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14" name="Google Shape;2214;p30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15" name="Google Shape;2215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6" name="Google Shape;2216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7" name="Google Shape;2217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8" name="Google Shape;2218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19" name="Google Shape;2219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0" name="Google Shape;2220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1" name="Google Shape;2221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2" name="Google Shape;2222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3" name="Google Shape;2223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4" name="Google Shape;2224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5" name="Google Shape;2225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6" name="Google Shape;2226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7" name="Google Shape;2227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8" name="Google Shape;2228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29" name="Google Shape;2229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0" name="Google Shape;2230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31" name="Google Shape;2231;p30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32" name="Google Shape;2232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3" name="Google Shape;2233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4" name="Google Shape;2234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5" name="Google Shape;2235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6" name="Google Shape;2236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7" name="Google Shape;2237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8" name="Google Shape;2238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39" name="Google Shape;2239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0" name="Google Shape;2240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1" name="Google Shape;2241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2" name="Google Shape;2242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3" name="Google Shape;2243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4" name="Google Shape;2244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5" name="Google Shape;2245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6" name="Google Shape;2246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47" name="Google Shape;2247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48" name="Google Shape;2248;p30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49" name="Google Shape;2249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0" name="Google Shape;2250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1" name="Google Shape;2251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2" name="Google Shape;2252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3" name="Google Shape;2253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4" name="Google Shape;2254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5" name="Google Shape;2255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6" name="Google Shape;2256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7" name="Google Shape;2257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8" name="Google Shape;2258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59" name="Google Shape;2259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0" name="Google Shape;2260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1" name="Google Shape;2261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2" name="Google Shape;2262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3" name="Google Shape;2263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4" name="Google Shape;2264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65" name="Google Shape;2265;p30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66" name="Google Shape;2266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7" name="Google Shape;2267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8" name="Google Shape;2268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69" name="Google Shape;2269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0" name="Google Shape;2270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1" name="Google Shape;2271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2" name="Google Shape;2272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3" name="Google Shape;2273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4" name="Google Shape;2274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5" name="Google Shape;2275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6" name="Google Shape;2276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7" name="Google Shape;2277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8" name="Google Shape;2278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79" name="Google Shape;2279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0" name="Google Shape;2280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1" name="Google Shape;2281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82" name="Google Shape;2282;p30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83" name="Google Shape;2283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4" name="Google Shape;2284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5" name="Google Shape;2285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6" name="Google Shape;2286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7" name="Google Shape;2287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8" name="Google Shape;2288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89" name="Google Shape;2289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0" name="Google Shape;2290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1" name="Google Shape;2291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2" name="Google Shape;2292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3" name="Google Shape;2293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4" name="Google Shape;2294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5" name="Google Shape;2295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6" name="Google Shape;2296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7" name="Google Shape;2297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298" name="Google Shape;2298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299" name="Google Shape;2299;p30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00" name="Google Shape;2300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1" name="Google Shape;2301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2" name="Google Shape;2302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3" name="Google Shape;2303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4" name="Google Shape;2304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5" name="Google Shape;2305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6" name="Google Shape;2306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7" name="Google Shape;2307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8" name="Google Shape;2308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09" name="Google Shape;2309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0" name="Google Shape;2310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1" name="Google Shape;2311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2" name="Google Shape;2312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3" name="Google Shape;2313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4" name="Google Shape;2314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5" name="Google Shape;2315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2316" name="Google Shape;2316;p30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17" name="Google Shape;2317;p30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8" name="Google Shape;2318;p30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19" name="Google Shape;2319;p30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0" name="Google Shape;2320;p30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1" name="Google Shape;2321;p30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2" name="Google Shape;2322;p30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3" name="Google Shape;2323;p30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4" name="Google Shape;2324;p30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5" name="Google Shape;2325;p30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6" name="Google Shape;2326;p30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7" name="Google Shape;2327;p30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8" name="Google Shape;2328;p30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29" name="Google Shape;2329;p30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0" name="Google Shape;2330;p30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1" name="Google Shape;2331;p30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332" name="Google Shape;2332;p30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2333" name="Google Shape;2333;p30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" name="Google Shape;2334;p30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" name="Google Shape;2335;p30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336" name="Google Shape;2336;p30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2337" name="Google Shape;2337;p30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38" name="Google Shape;2338;p30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2339" name="Google Shape;2339;p30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0" name="Google Shape;234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1" name="Google Shape;234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2" name="Google Shape;234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3" name="Google Shape;234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4" name="Google Shape;234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45" name="Google Shape;2345;p30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6" name="Google Shape;2346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7" name="Google Shape;2347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8" name="Google Shape;2348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49" name="Google Shape;2349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0" name="Google Shape;2350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51" name="Google Shape;2351;p30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2" name="Google Shape;2352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3" name="Google Shape;2353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4" name="Google Shape;2354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5" name="Google Shape;2355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6" name="Google Shape;2356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57" name="Google Shape;2357;p30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8" name="Google Shape;2358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59" name="Google Shape;2359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0" name="Google Shape;2360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1" name="Google Shape;2361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2" name="Google Shape;2362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63" name="Google Shape;2363;p30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64" name="Google Shape;2364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5" name="Google Shape;2365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6" name="Google Shape;2366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7" name="Google Shape;2367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8" name="Google Shape;2368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69" name="Google Shape;2369;p30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70" name="Google Shape;2370;p30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1" name="Google Shape;2371;p30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2" name="Google Shape;2372;p30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3" name="Google Shape;2373;p30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4" name="Google Shape;2374;p30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CA1A01-2311-264E-1DC4-DE0538FE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156" y="146569"/>
            <a:ext cx="1209844" cy="400106"/>
          </a:xfrm>
          <a:prstGeom prst="rect">
            <a:avLst/>
          </a:prstGeom>
        </p:spPr>
      </p:pic>
      <p:sp>
        <p:nvSpPr>
          <p:cNvPr id="2" name="Google Shape;49;p12">
            <a:extLst>
              <a:ext uri="{FF2B5EF4-FFF2-40B4-BE49-F238E27FC236}">
                <a16:creationId xmlns:a16="http://schemas.microsoft.com/office/drawing/2014/main" id="{B366A960-F756-CD2E-9973-E342A27A9923}"/>
              </a:ext>
            </a:extLst>
          </p:cNvPr>
          <p:cNvSpPr txBox="1">
            <a:spLocks/>
          </p:cNvSpPr>
          <p:nvPr/>
        </p:nvSpPr>
        <p:spPr>
          <a:xfrm>
            <a:off x="150813" y="142311"/>
            <a:ext cx="8842374" cy="414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300" b="1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Ministerul Educați</a:t>
            </a:r>
            <a:r>
              <a:rPr lang="en-US" sz="1300" b="1" dirty="0" err="1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ei</a:t>
            </a:r>
            <a:r>
              <a:rPr lang="ro-MD" sz="1300" b="1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 și Cercetării al Republicii Moldova  </a:t>
            </a:r>
            <a:br>
              <a:rPr lang="ro-MD" sz="1300" b="1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</a:br>
            <a:r>
              <a:rPr lang="ro-MD" sz="1300" b="1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IP Colegiul “Iulia </a:t>
            </a:r>
            <a:r>
              <a:rPr lang="ro-MD" sz="1300" b="1" dirty="0" err="1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Hasdeu</a:t>
            </a:r>
            <a:r>
              <a:rPr lang="ro-MD" sz="1300" b="1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” din Cahul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34"/>
          <p:cNvSpPr/>
          <p:nvPr/>
        </p:nvSpPr>
        <p:spPr>
          <a:xfrm rot="10800000">
            <a:off x="4017812" y="1721425"/>
            <a:ext cx="5134038" cy="12710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4"/>
          <p:cNvSpPr/>
          <p:nvPr/>
        </p:nvSpPr>
        <p:spPr>
          <a:xfrm>
            <a:off x="7534575" y="539500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34"/>
          <p:cNvSpPr txBox="1">
            <a:spLocks noGrp="1"/>
          </p:cNvSpPr>
          <p:nvPr>
            <p:ph type="subTitle" idx="1"/>
          </p:nvPr>
        </p:nvSpPr>
        <p:spPr>
          <a:xfrm>
            <a:off x="3926349" y="1853350"/>
            <a:ext cx="5224900" cy="2278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buNone/>
            </a:pP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Firewall-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uri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aplicație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(WAF):</a:t>
            </a:r>
            <a:endParaRPr lang="en-US" sz="14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ro-MD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 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Un WAF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un firewall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specializat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care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protejează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site-urile web de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atacuri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nivelul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aplicației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 WAF-urile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analizează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traficul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blochează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solicitările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care par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malițioase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cum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atacurile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XSS, SQL injection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sau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CSRF.</a:t>
            </a:r>
          </a:p>
          <a:p>
            <a:pPr marL="139700" indent="0" algn="l">
              <a:buNone/>
            </a:pPr>
            <a:endParaRPr lang="ro-MD" sz="1400" b="1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Beneficiile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utilizării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unui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WAF:</a:t>
            </a:r>
            <a:endParaRPr lang="en-US" sz="14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ro-MD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Protejează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împotriva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atacurilor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comune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nivelul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aplicației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web.</a:t>
            </a:r>
          </a:p>
          <a:p>
            <a:pPr marL="139700" indent="0" algn="l">
              <a:buNone/>
            </a:pPr>
            <a:r>
              <a:rPr lang="ro-MD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configurat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bloca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traficul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din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anumite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surse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IP.</a:t>
            </a:r>
          </a:p>
          <a:p>
            <a:pPr marL="139700" indent="0" algn="l">
              <a:buNone/>
            </a:pPr>
            <a:r>
              <a:rPr lang="ro-MD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configurat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bloca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anumite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tipuri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solicitări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HTTP.</a:t>
            </a:r>
            <a:r>
              <a:rPr lang="ro-MD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integrat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cu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alte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soluții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</p:txBody>
      </p:sp>
      <p:grpSp>
        <p:nvGrpSpPr>
          <p:cNvPr id="2476" name="Google Shape;2476;p34"/>
          <p:cNvGrpSpPr/>
          <p:nvPr/>
        </p:nvGrpSpPr>
        <p:grpSpPr>
          <a:xfrm flipH="1">
            <a:off x="3529151" y="463300"/>
            <a:ext cx="266700" cy="345050"/>
            <a:chOff x="1172410" y="839125"/>
            <a:chExt cx="266700" cy="345050"/>
          </a:xfrm>
        </p:grpSpPr>
        <p:cxnSp>
          <p:nvCxnSpPr>
            <p:cNvPr id="2477" name="Google Shape;2477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9" name="Google Shape;2479;p34"/>
          <p:cNvGrpSpPr/>
          <p:nvPr/>
        </p:nvGrpSpPr>
        <p:grpSpPr>
          <a:xfrm rot="10800000" flipH="1">
            <a:off x="819383" y="4002275"/>
            <a:ext cx="266700" cy="345050"/>
            <a:chOff x="1172410" y="839125"/>
            <a:chExt cx="266700" cy="345050"/>
          </a:xfrm>
        </p:grpSpPr>
        <p:cxnSp>
          <p:nvCxnSpPr>
            <p:cNvPr id="2480" name="Google Shape;2480;p3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1" name="Google Shape;2481;p3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2" name="Google Shape;2482;p34"/>
          <p:cNvSpPr/>
          <p:nvPr/>
        </p:nvSpPr>
        <p:spPr>
          <a:xfrm>
            <a:off x="947025" y="259400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3" name="Google Shape;2483;p34"/>
          <p:cNvCxnSpPr>
            <a:stCxn id="2484" idx="2"/>
            <a:endCxn id="2485" idx="0"/>
          </p:cNvCxnSpPr>
          <p:nvPr/>
        </p:nvCxnSpPr>
        <p:spPr>
          <a:xfrm rot="5400000">
            <a:off x="1678188" y="1496375"/>
            <a:ext cx="735900" cy="8022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6" name="Google Shape;2486;p34"/>
          <p:cNvCxnSpPr>
            <a:stCxn id="2484" idx="2"/>
            <a:endCxn id="2487" idx="0"/>
          </p:cNvCxnSpPr>
          <p:nvPr/>
        </p:nvCxnSpPr>
        <p:spPr>
          <a:xfrm rot="-5400000" flipH="1">
            <a:off x="2465238" y="1511525"/>
            <a:ext cx="735900" cy="7719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88" name="Google Shape;2488;p34"/>
          <p:cNvGrpSpPr/>
          <p:nvPr/>
        </p:nvGrpSpPr>
        <p:grpSpPr>
          <a:xfrm>
            <a:off x="1180200" y="768725"/>
            <a:ext cx="2503775" cy="3433500"/>
            <a:chOff x="1031200" y="964775"/>
            <a:chExt cx="2503775" cy="3433500"/>
          </a:xfrm>
        </p:grpSpPr>
        <p:grpSp>
          <p:nvGrpSpPr>
            <p:cNvPr id="2489" name="Google Shape;2489;p34"/>
            <p:cNvGrpSpPr/>
            <p:nvPr/>
          </p:nvGrpSpPr>
          <p:grpSpPr>
            <a:xfrm>
              <a:off x="1702288" y="964775"/>
              <a:ext cx="1191932" cy="760800"/>
              <a:chOff x="1278300" y="1764700"/>
              <a:chExt cx="1191932" cy="760800"/>
            </a:xfrm>
          </p:grpSpPr>
          <p:sp>
            <p:nvSpPr>
              <p:cNvPr id="2484" name="Google Shape;2484;p3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0" name="Google Shape;2490;p3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491" name="Google Shape;2491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7" name="Google Shape;2497;p3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498" name="Google Shape;2498;p3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499" name="Google Shape;2499;p3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0" name="Google Shape;2500;p3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1" name="Google Shape;2501;p3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2502" name="Google Shape;2502;p3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503" name="Google Shape;2503;p3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4" name="Google Shape;2504;p3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5" name="Google Shape;2505;p3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2506" name="Google Shape;2506;p3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507" name="Google Shape;2507;p3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8" name="Google Shape;2508;p3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9" name="Google Shape;2509;p3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2510" name="Google Shape;2510;p3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511" name="Google Shape;2511;p3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2" name="Google Shape;2512;p3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3" name="Google Shape;2513;p3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2514" name="Google Shape;2514;p3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7" name="Google Shape;2527;p3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528" name="Google Shape;2528;p3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32" name="Google Shape;2532;p3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35" name="Google Shape;2535;p3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38" name="Google Shape;2538;p3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2541" name="Google Shape;2541;p3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542" name="Google Shape;2542;p3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45" name="Google Shape;2545;p3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48" name="Google Shape;2548;p3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2551" name="Google Shape;2551;p3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2554" name="Google Shape;2554;p3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555" name="Google Shape;2555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1" name="Google Shape;2561;p3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562" name="Google Shape;2562;p3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568" name="Google Shape;2568;p34"/>
            <p:cNvCxnSpPr>
              <a:stCxn id="2484" idx="2"/>
              <a:endCxn id="2569" idx="0"/>
            </p:cNvCxnSpPr>
            <p:nvPr/>
          </p:nvCxnSpPr>
          <p:spPr>
            <a:xfrm rot="-5400000" flipH="1">
              <a:off x="1358638" y="2665175"/>
              <a:ext cx="1879800" cy="600"/>
            </a:xfrm>
            <a:prstGeom prst="bentConnector3">
              <a:avLst>
                <a:gd name="adj1" fmla="val 49997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70" name="Google Shape;2570;p34"/>
            <p:cNvGrpSpPr/>
            <p:nvPr/>
          </p:nvGrpSpPr>
          <p:grpSpPr>
            <a:xfrm>
              <a:off x="1031200" y="2461500"/>
              <a:ext cx="2503775" cy="1936775"/>
              <a:chOff x="1031200" y="2461500"/>
              <a:chExt cx="2503775" cy="1936775"/>
            </a:xfrm>
          </p:grpSpPr>
          <p:grpSp>
            <p:nvGrpSpPr>
              <p:cNvPr id="2571" name="Google Shape;2571;p34"/>
              <p:cNvGrpSpPr/>
              <p:nvPr/>
            </p:nvGrpSpPr>
            <p:grpSpPr>
              <a:xfrm>
                <a:off x="1031200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2" name="Google Shape;2572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4" name="Google Shape;2574;p34"/>
              <p:cNvGrpSpPr/>
              <p:nvPr/>
            </p:nvGrpSpPr>
            <p:grpSpPr>
              <a:xfrm>
                <a:off x="2605575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5" name="Google Shape;2575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7" name="Google Shape;2577;p34"/>
              <p:cNvGrpSpPr/>
              <p:nvPr/>
            </p:nvGrpSpPr>
            <p:grpSpPr>
              <a:xfrm>
                <a:off x="1833550" y="360525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78" name="Google Shape;2578;p34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4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4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2615;p36">
            <a:extLst>
              <a:ext uri="{FF2B5EF4-FFF2-40B4-BE49-F238E27FC236}">
                <a16:creationId xmlns:a16="http://schemas.microsoft.com/office/drawing/2014/main" id="{49D64506-20FD-2578-4BE7-5888643BE7D6}"/>
              </a:ext>
            </a:extLst>
          </p:cNvPr>
          <p:cNvSpPr txBox="1">
            <a:spLocks/>
          </p:cNvSpPr>
          <p:nvPr/>
        </p:nvSpPr>
        <p:spPr>
          <a:xfrm>
            <a:off x="3944976" y="1215574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45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sz="34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2400" dirty="0"/>
              <a:t>Solu</a:t>
            </a:r>
            <a:r>
              <a:rPr lang="ro-MD" sz="2400" dirty="0"/>
              <a:t>ții de firewall și filtrare a traficului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5" name="Google Shape;4275;p45"/>
          <p:cNvCxnSpPr>
            <a:stCxn id="4276" idx="2"/>
            <a:endCxn id="4271" idx="0"/>
          </p:cNvCxnSpPr>
          <p:nvPr/>
        </p:nvCxnSpPr>
        <p:spPr>
          <a:xfrm rot="-5400000" flipH="1">
            <a:off x="7818084" y="2002513"/>
            <a:ext cx="577500" cy="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9" name="Google Shape;4279;p45"/>
          <p:cNvCxnSpPr>
            <a:stCxn id="4280" idx="3"/>
            <a:endCxn id="4271" idx="1"/>
          </p:cNvCxnSpPr>
          <p:nvPr/>
        </p:nvCxnSpPr>
        <p:spPr>
          <a:xfrm>
            <a:off x="6720863" y="2128388"/>
            <a:ext cx="921000" cy="4599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1" name="Google Shape;4281;p45"/>
          <p:cNvSpPr txBox="1">
            <a:spLocks noGrp="1"/>
          </p:cNvSpPr>
          <p:nvPr>
            <p:ph type="title"/>
          </p:nvPr>
        </p:nvSpPr>
        <p:spPr>
          <a:xfrm>
            <a:off x="778498" y="1233163"/>
            <a:ext cx="3883062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/>
              <a:t>Filtrarea traficului pe baza IP-urilor sau a protocoalelor</a:t>
            </a:r>
            <a:endParaRPr sz="2400" dirty="0">
              <a:solidFill>
                <a:schemeClr val="lt2"/>
              </a:solidFill>
            </a:endParaRPr>
          </a:p>
        </p:txBody>
      </p:sp>
      <p:cxnSp>
        <p:nvCxnSpPr>
          <p:cNvPr id="4290" name="Google Shape;4290;p45"/>
          <p:cNvCxnSpPr>
            <a:stCxn id="4291" idx="0"/>
            <a:endCxn id="4292" idx="0"/>
          </p:cNvCxnSpPr>
          <p:nvPr/>
        </p:nvCxnSpPr>
        <p:spPr>
          <a:xfrm rot="-5400000" flipH="1">
            <a:off x="5943712" y="2871313"/>
            <a:ext cx="625500" cy="600"/>
          </a:xfrm>
          <a:prstGeom prst="bentConnector3">
            <a:avLst>
              <a:gd name="adj1" fmla="val 4999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93" name="Google Shape;4293;p45"/>
          <p:cNvGrpSpPr/>
          <p:nvPr/>
        </p:nvGrpSpPr>
        <p:grpSpPr>
          <a:xfrm>
            <a:off x="5791463" y="1831838"/>
            <a:ext cx="929400" cy="793025"/>
            <a:chOff x="1031200" y="2461500"/>
            <a:chExt cx="929400" cy="793025"/>
          </a:xfrm>
        </p:grpSpPr>
        <p:sp>
          <p:nvSpPr>
            <p:cNvPr id="4294" name="Google Shape;4294;p45"/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5"/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5"/>
            <p:cNvSpPr/>
            <p:nvPr/>
          </p:nvSpPr>
          <p:spPr>
            <a:xfrm>
              <a:off x="1031200" y="2461500"/>
              <a:ext cx="929400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rPr>
                <a:t>2010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97" name="Google Shape;4297;p45"/>
          <p:cNvGrpSpPr/>
          <p:nvPr/>
        </p:nvGrpSpPr>
        <p:grpSpPr>
          <a:xfrm>
            <a:off x="7641850" y="2291613"/>
            <a:ext cx="929400" cy="793025"/>
            <a:chOff x="1031200" y="2461500"/>
            <a:chExt cx="929400" cy="793025"/>
          </a:xfrm>
        </p:grpSpPr>
        <p:sp>
          <p:nvSpPr>
            <p:cNvPr id="4298" name="Google Shape;4298;p45"/>
            <p:cNvSpPr/>
            <p:nvPr/>
          </p:nvSpPr>
          <p:spPr>
            <a:xfrm rot="10800000" flipH="1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5"/>
            <p:cNvSpPr/>
            <p:nvPr/>
          </p:nvSpPr>
          <p:spPr>
            <a:xfrm rot="10800000" flipH="1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5"/>
            <p:cNvSpPr/>
            <p:nvPr/>
          </p:nvSpPr>
          <p:spPr>
            <a:xfrm>
              <a:off x="1031200" y="2461500"/>
              <a:ext cx="929400" cy="593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rPr>
                <a:t>2015</a:t>
              </a:r>
              <a:endParaRPr/>
            </a:p>
          </p:txBody>
        </p:sp>
      </p:grpSp>
      <p:grpSp>
        <p:nvGrpSpPr>
          <p:cNvPr id="4303" name="Google Shape;4303;p45"/>
          <p:cNvGrpSpPr/>
          <p:nvPr/>
        </p:nvGrpSpPr>
        <p:grpSpPr>
          <a:xfrm>
            <a:off x="5660196" y="3184307"/>
            <a:ext cx="1191932" cy="760800"/>
            <a:chOff x="1278300" y="1764700"/>
            <a:chExt cx="1191932" cy="760800"/>
          </a:xfrm>
        </p:grpSpPr>
        <p:sp>
          <p:nvSpPr>
            <p:cNvPr id="4292" name="Google Shape;4292;p45"/>
            <p:cNvSpPr/>
            <p:nvPr/>
          </p:nvSpPr>
          <p:spPr>
            <a:xfrm>
              <a:off x="1278300" y="1764700"/>
              <a:ext cx="1191900" cy="76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4" name="Google Shape;4304;p45"/>
            <p:cNvGrpSpPr/>
            <p:nvPr/>
          </p:nvGrpSpPr>
          <p:grpSpPr>
            <a:xfrm>
              <a:off x="1360125" y="1803525"/>
              <a:ext cx="365100" cy="168600"/>
              <a:chOff x="1360125" y="1844875"/>
              <a:chExt cx="365100" cy="168600"/>
            </a:xfrm>
          </p:grpSpPr>
          <p:sp>
            <p:nvSpPr>
              <p:cNvPr id="4305" name="Google Shape;4305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1" name="Google Shape;4311;p45"/>
            <p:cNvGrpSpPr/>
            <p:nvPr/>
          </p:nvGrpSpPr>
          <p:grpSpPr>
            <a:xfrm>
              <a:off x="1947775" y="1814100"/>
              <a:ext cx="378100" cy="147450"/>
              <a:chOff x="1947775" y="1814100"/>
              <a:chExt cx="378100" cy="147450"/>
            </a:xfrm>
          </p:grpSpPr>
          <p:grpSp>
            <p:nvGrpSpPr>
              <p:cNvPr id="4312" name="Google Shape;4312;p45"/>
              <p:cNvGrpSpPr/>
              <p:nvPr/>
            </p:nvGrpSpPr>
            <p:grpSpPr>
              <a:xfrm>
                <a:off x="1947775" y="1814100"/>
                <a:ext cx="30300" cy="147450"/>
                <a:chOff x="1947775" y="1824725"/>
                <a:chExt cx="30300" cy="147450"/>
              </a:xfrm>
            </p:grpSpPr>
            <p:sp>
              <p:nvSpPr>
                <p:cNvPr id="4313" name="Google Shape;4313;p45"/>
                <p:cNvSpPr/>
                <p:nvPr/>
              </p:nvSpPr>
              <p:spPr>
                <a:xfrm>
                  <a:off x="194777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4" name="Google Shape;4314;p45"/>
                <p:cNvSpPr/>
                <p:nvPr/>
              </p:nvSpPr>
              <p:spPr>
                <a:xfrm>
                  <a:off x="194777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4315;p45"/>
                <p:cNvSpPr/>
                <p:nvPr/>
              </p:nvSpPr>
              <p:spPr>
                <a:xfrm>
                  <a:off x="194777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316" name="Google Shape;4316;p45"/>
              <p:cNvGrpSpPr/>
              <p:nvPr/>
            </p:nvGrpSpPr>
            <p:grpSpPr>
              <a:xfrm>
                <a:off x="2061800" y="1814100"/>
                <a:ext cx="30300" cy="147450"/>
                <a:chOff x="2061800" y="1824725"/>
                <a:chExt cx="30300" cy="147450"/>
              </a:xfrm>
            </p:grpSpPr>
            <p:sp>
              <p:nvSpPr>
                <p:cNvPr id="4317" name="Google Shape;4317;p45"/>
                <p:cNvSpPr/>
                <p:nvPr/>
              </p:nvSpPr>
              <p:spPr>
                <a:xfrm rot="10800000">
                  <a:off x="2061800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4318;p45"/>
                <p:cNvSpPr/>
                <p:nvPr/>
              </p:nvSpPr>
              <p:spPr>
                <a:xfrm rot="10800000">
                  <a:off x="2061800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4319;p45"/>
                <p:cNvSpPr/>
                <p:nvPr/>
              </p:nvSpPr>
              <p:spPr>
                <a:xfrm rot="10800000">
                  <a:off x="2061800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320" name="Google Shape;4320;p45"/>
              <p:cNvGrpSpPr/>
              <p:nvPr/>
            </p:nvGrpSpPr>
            <p:grpSpPr>
              <a:xfrm>
                <a:off x="2175825" y="1814100"/>
                <a:ext cx="30300" cy="147450"/>
                <a:chOff x="2175825" y="1824725"/>
                <a:chExt cx="30300" cy="147450"/>
              </a:xfrm>
            </p:grpSpPr>
            <p:sp>
              <p:nvSpPr>
                <p:cNvPr id="4321" name="Google Shape;4321;p45"/>
                <p:cNvSpPr/>
                <p:nvPr/>
              </p:nvSpPr>
              <p:spPr>
                <a:xfrm>
                  <a:off x="217582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4322;p45"/>
                <p:cNvSpPr/>
                <p:nvPr/>
              </p:nvSpPr>
              <p:spPr>
                <a:xfrm>
                  <a:off x="217582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45"/>
                <p:cNvSpPr/>
                <p:nvPr/>
              </p:nvSpPr>
              <p:spPr>
                <a:xfrm>
                  <a:off x="217582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324" name="Google Shape;4324;p45"/>
              <p:cNvGrpSpPr/>
              <p:nvPr/>
            </p:nvGrpSpPr>
            <p:grpSpPr>
              <a:xfrm>
                <a:off x="2295575" y="1814100"/>
                <a:ext cx="30300" cy="147450"/>
                <a:chOff x="2295575" y="1824725"/>
                <a:chExt cx="30300" cy="147450"/>
              </a:xfrm>
            </p:grpSpPr>
            <p:sp>
              <p:nvSpPr>
                <p:cNvPr id="4325" name="Google Shape;4325;p45"/>
                <p:cNvSpPr/>
                <p:nvPr/>
              </p:nvSpPr>
              <p:spPr>
                <a:xfrm rot="10800000">
                  <a:off x="2295575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45"/>
                <p:cNvSpPr/>
                <p:nvPr/>
              </p:nvSpPr>
              <p:spPr>
                <a:xfrm rot="10800000">
                  <a:off x="2295575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4327;p45"/>
                <p:cNvSpPr/>
                <p:nvPr/>
              </p:nvSpPr>
              <p:spPr>
                <a:xfrm rot="10800000">
                  <a:off x="2295575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</p:grpSp>
        <p:sp>
          <p:nvSpPr>
            <p:cNvPr id="4328" name="Google Shape;4328;p45"/>
            <p:cNvSpPr/>
            <p:nvPr/>
          </p:nvSpPr>
          <p:spPr>
            <a:xfrm>
              <a:off x="2004000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5"/>
            <p:cNvSpPr/>
            <p:nvPr/>
          </p:nvSpPr>
          <p:spPr>
            <a:xfrm>
              <a:off x="2004000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5"/>
            <p:cNvSpPr/>
            <p:nvPr/>
          </p:nvSpPr>
          <p:spPr>
            <a:xfrm>
              <a:off x="1278932" y="2001375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5"/>
            <p:cNvSpPr/>
            <p:nvPr/>
          </p:nvSpPr>
          <p:spPr>
            <a:xfrm>
              <a:off x="1278932" y="2268863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5"/>
            <p:cNvSpPr/>
            <p:nvPr/>
          </p:nvSpPr>
          <p:spPr>
            <a:xfrm>
              <a:off x="21237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5"/>
            <p:cNvSpPr/>
            <p:nvPr/>
          </p:nvSpPr>
          <p:spPr>
            <a:xfrm>
              <a:off x="21237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5"/>
            <p:cNvSpPr/>
            <p:nvPr/>
          </p:nvSpPr>
          <p:spPr>
            <a:xfrm>
              <a:off x="21237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5"/>
            <p:cNvSpPr/>
            <p:nvPr/>
          </p:nvSpPr>
          <p:spPr>
            <a:xfrm>
              <a:off x="224348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5"/>
            <p:cNvSpPr/>
            <p:nvPr/>
          </p:nvSpPr>
          <p:spPr>
            <a:xfrm>
              <a:off x="224348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5"/>
            <p:cNvSpPr/>
            <p:nvPr/>
          </p:nvSpPr>
          <p:spPr>
            <a:xfrm>
              <a:off x="224348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5"/>
            <p:cNvSpPr/>
            <p:nvPr/>
          </p:nvSpPr>
          <p:spPr>
            <a:xfrm>
              <a:off x="23632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5"/>
            <p:cNvSpPr/>
            <p:nvPr/>
          </p:nvSpPr>
          <p:spPr>
            <a:xfrm>
              <a:off x="23632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5"/>
            <p:cNvSpPr/>
            <p:nvPr/>
          </p:nvSpPr>
          <p:spPr>
            <a:xfrm>
              <a:off x="23632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41" name="Google Shape;4341;p45"/>
            <p:cNvGrpSpPr/>
            <p:nvPr/>
          </p:nvGrpSpPr>
          <p:grpSpPr>
            <a:xfrm>
              <a:off x="1947775" y="2014455"/>
              <a:ext cx="378100" cy="255300"/>
              <a:chOff x="1947775" y="2014455"/>
              <a:chExt cx="378100" cy="255300"/>
            </a:xfrm>
          </p:grpSpPr>
          <p:sp>
            <p:nvSpPr>
              <p:cNvPr id="4342" name="Google Shape;4342;p45"/>
              <p:cNvSpPr/>
              <p:nvPr/>
            </p:nvSpPr>
            <p:spPr>
              <a:xfrm>
                <a:off x="2004000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45"/>
              <p:cNvSpPr/>
              <p:nvPr/>
            </p:nvSpPr>
            <p:spPr>
              <a:xfrm>
                <a:off x="194777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45"/>
              <p:cNvSpPr/>
              <p:nvPr/>
            </p:nvSpPr>
            <p:spPr>
              <a:xfrm>
                <a:off x="194777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45"/>
              <p:cNvSpPr/>
              <p:nvPr/>
            </p:nvSpPr>
            <p:spPr>
              <a:xfrm>
                <a:off x="194777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346" name="Google Shape;4346;p45"/>
              <p:cNvSpPr/>
              <p:nvPr/>
            </p:nvSpPr>
            <p:spPr>
              <a:xfrm rot="10800000">
                <a:off x="2061800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45"/>
              <p:cNvSpPr/>
              <p:nvPr/>
            </p:nvSpPr>
            <p:spPr>
              <a:xfrm rot="10800000">
                <a:off x="2061800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45"/>
              <p:cNvSpPr/>
              <p:nvPr/>
            </p:nvSpPr>
            <p:spPr>
              <a:xfrm rot="10800000">
                <a:off x="2061800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349" name="Google Shape;4349;p45"/>
              <p:cNvSpPr/>
              <p:nvPr/>
            </p:nvSpPr>
            <p:spPr>
              <a:xfrm>
                <a:off x="217582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45"/>
              <p:cNvSpPr/>
              <p:nvPr/>
            </p:nvSpPr>
            <p:spPr>
              <a:xfrm>
                <a:off x="217582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45"/>
              <p:cNvSpPr/>
              <p:nvPr/>
            </p:nvSpPr>
            <p:spPr>
              <a:xfrm>
                <a:off x="217582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352" name="Google Shape;4352;p45"/>
              <p:cNvSpPr/>
              <p:nvPr/>
            </p:nvSpPr>
            <p:spPr>
              <a:xfrm rot="10800000">
                <a:off x="2295575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45"/>
              <p:cNvSpPr/>
              <p:nvPr/>
            </p:nvSpPr>
            <p:spPr>
              <a:xfrm rot="10800000">
                <a:off x="2295575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45"/>
              <p:cNvSpPr/>
              <p:nvPr/>
            </p:nvSpPr>
            <p:spPr>
              <a:xfrm rot="10800000">
                <a:off x="2295575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grpSp>
          <p:nvGrpSpPr>
            <p:cNvPr id="4355" name="Google Shape;4355;p45"/>
            <p:cNvGrpSpPr/>
            <p:nvPr/>
          </p:nvGrpSpPr>
          <p:grpSpPr>
            <a:xfrm>
              <a:off x="1947775" y="2325200"/>
              <a:ext cx="378100" cy="147450"/>
              <a:chOff x="1947775" y="2325200"/>
              <a:chExt cx="378100" cy="147450"/>
            </a:xfrm>
          </p:grpSpPr>
          <p:sp>
            <p:nvSpPr>
              <p:cNvPr id="4356" name="Google Shape;4356;p45"/>
              <p:cNvSpPr/>
              <p:nvPr/>
            </p:nvSpPr>
            <p:spPr>
              <a:xfrm>
                <a:off x="194777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45"/>
              <p:cNvSpPr/>
              <p:nvPr/>
            </p:nvSpPr>
            <p:spPr>
              <a:xfrm>
                <a:off x="194777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45"/>
              <p:cNvSpPr/>
              <p:nvPr/>
            </p:nvSpPr>
            <p:spPr>
              <a:xfrm>
                <a:off x="194777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359" name="Google Shape;4359;p45"/>
              <p:cNvSpPr/>
              <p:nvPr/>
            </p:nvSpPr>
            <p:spPr>
              <a:xfrm rot="10800000">
                <a:off x="2061800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45"/>
              <p:cNvSpPr/>
              <p:nvPr/>
            </p:nvSpPr>
            <p:spPr>
              <a:xfrm rot="10800000">
                <a:off x="2061800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45"/>
              <p:cNvSpPr/>
              <p:nvPr/>
            </p:nvSpPr>
            <p:spPr>
              <a:xfrm rot="10800000">
                <a:off x="2061800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362" name="Google Shape;4362;p45"/>
              <p:cNvSpPr/>
              <p:nvPr/>
            </p:nvSpPr>
            <p:spPr>
              <a:xfrm>
                <a:off x="217582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45"/>
              <p:cNvSpPr/>
              <p:nvPr/>
            </p:nvSpPr>
            <p:spPr>
              <a:xfrm>
                <a:off x="217582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45"/>
              <p:cNvSpPr/>
              <p:nvPr/>
            </p:nvSpPr>
            <p:spPr>
              <a:xfrm>
                <a:off x="217582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365" name="Google Shape;4365;p45"/>
              <p:cNvSpPr/>
              <p:nvPr/>
            </p:nvSpPr>
            <p:spPr>
              <a:xfrm rot="10800000">
                <a:off x="2295575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45"/>
              <p:cNvSpPr/>
              <p:nvPr/>
            </p:nvSpPr>
            <p:spPr>
              <a:xfrm rot="10800000">
                <a:off x="2295575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45"/>
              <p:cNvSpPr/>
              <p:nvPr/>
            </p:nvSpPr>
            <p:spPr>
              <a:xfrm rot="10800000">
                <a:off x="2295575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grpSp>
          <p:nvGrpSpPr>
            <p:cNvPr id="4368" name="Google Shape;4368;p45"/>
            <p:cNvGrpSpPr/>
            <p:nvPr/>
          </p:nvGrpSpPr>
          <p:grpSpPr>
            <a:xfrm>
              <a:off x="1360125" y="2057800"/>
              <a:ext cx="365100" cy="168600"/>
              <a:chOff x="1360125" y="1844875"/>
              <a:chExt cx="365100" cy="168600"/>
            </a:xfrm>
          </p:grpSpPr>
          <p:sp>
            <p:nvSpPr>
              <p:cNvPr id="4369" name="Google Shape;4369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5" name="Google Shape;4375;p45"/>
            <p:cNvGrpSpPr/>
            <p:nvPr/>
          </p:nvGrpSpPr>
          <p:grpSpPr>
            <a:xfrm>
              <a:off x="1360125" y="2314625"/>
              <a:ext cx="365100" cy="168600"/>
              <a:chOff x="1360125" y="1844875"/>
              <a:chExt cx="365100" cy="168600"/>
            </a:xfrm>
          </p:grpSpPr>
          <p:sp>
            <p:nvSpPr>
              <p:cNvPr id="4376" name="Google Shape;4376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2" name="Google Shape;4382;p45"/>
          <p:cNvGrpSpPr/>
          <p:nvPr/>
        </p:nvGrpSpPr>
        <p:grpSpPr>
          <a:xfrm>
            <a:off x="7510584" y="953263"/>
            <a:ext cx="1191932" cy="760800"/>
            <a:chOff x="1278300" y="1764700"/>
            <a:chExt cx="1191932" cy="760800"/>
          </a:xfrm>
        </p:grpSpPr>
        <p:sp>
          <p:nvSpPr>
            <p:cNvPr id="4276" name="Google Shape;4276;p45"/>
            <p:cNvSpPr/>
            <p:nvPr/>
          </p:nvSpPr>
          <p:spPr>
            <a:xfrm>
              <a:off x="1278300" y="1764700"/>
              <a:ext cx="1191900" cy="76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3" name="Google Shape;4383;p45"/>
            <p:cNvGrpSpPr/>
            <p:nvPr/>
          </p:nvGrpSpPr>
          <p:grpSpPr>
            <a:xfrm>
              <a:off x="1360125" y="1803525"/>
              <a:ext cx="365100" cy="168600"/>
              <a:chOff x="1360125" y="1844875"/>
              <a:chExt cx="365100" cy="168600"/>
            </a:xfrm>
          </p:grpSpPr>
          <p:sp>
            <p:nvSpPr>
              <p:cNvPr id="4384" name="Google Shape;4384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0" name="Google Shape;4390;p45"/>
            <p:cNvGrpSpPr/>
            <p:nvPr/>
          </p:nvGrpSpPr>
          <p:grpSpPr>
            <a:xfrm>
              <a:off x="1947775" y="1814100"/>
              <a:ext cx="378100" cy="147450"/>
              <a:chOff x="1947775" y="1814100"/>
              <a:chExt cx="378100" cy="147450"/>
            </a:xfrm>
          </p:grpSpPr>
          <p:grpSp>
            <p:nvGrpSpPr>
              <p:cNvPr id="4391" name="Google Shape;4391;p45"/>
              <p:cNvGrpSpPr/>
              <p:nvPr/>
            </p:nvGrpSpPr>
            <p:grpSpPr>
              <a:xfrm>
                <a:off x="1947775" y="1814100"/>
                <a:ext cx="30300" cy="147450"/>
                <a:chOff x="1947775" y="1824725"/>
                <a:chExt cx="30300" cy="147450"/>
              </a:xfrm>
            </p:grpSpPr>
            <p:sp>
              <p:nvSpPr>
                <p:cNvPr id="4392" name="Google Shape;4392;p45"/>
                <p:cNvSpPr/>
                <p:nvPr/>
              </p:nvSpPr>
              <p:spPr>
                <a:xfrm>
                  <a:off x="194777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45"/>
                <p:cNvSpPr/>
                <p:nvPr/>
              </p:nvSpPr>
              <p:spPr>
                <a:xfrm>
                  <a:off x="194777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45"/>
                <p:cNvSpPr/>
                <p:nvPr/>
              </p:nvSpPr>
              <p:spPr>
                <a:xfrm>
                  <a:off x="194777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395" name="Google Shape;4395;p45"/>
              <p:cNvGrpSpPr/>
              <p:nvPr/>
            </p:nvGrpSpPr>
            <p:grpSpPr>
              <a:xfrm>
                <a:off x="2061800" y="1814100"/>
                <a:ext cx="30300" cy="147450"/>
                <a:chOff x="2061800" y="1824725"/>
                <a:chExt cx="30300" cy="147450"/>
              </a:xfrm>
            </p:grpSpPr>
            <p:sp>
              <p:nvSpPr>
                <p:cNvPr id="4396" name="Google Shape;4396;p45"/>
                <p:cNvSpPr/>
                <p:nvPr/>
              </p:nvSpPr>
              <p:spPr>
                <a:xfrm rot="10800000">
                  <a:off x="2061800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45"/>
                <p:cNvSpPr/>
                <p:nvPr/>
              </p:nvSpPr>
              <p:spPr>
                <a:xfrm rot="10800000">
                  <a:off x="2061800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4398;p45"/>
                <p:cNvSpPr/>
                <p:nvPr/>
              </p:nvSpPr>
              <p:spPr>
                <a:xfrm rot="10800000">
                  <a:off x="2061800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399" name="Google Shape;4399;p45"/>
              <p:cNvGrpSpPr/>
              <p:nvPr/>
            </p:nvGrpSpPr>
            <p:grpSpPr>
              <a:xfrm>
                <a:off x="2175825" y="1814100"/>
                <a:ext cx="30300" cy="147450"/>
                <a:chOff x="2175825" y="1824725"/>
                <a:chExt cx="30300" cy="147450"/>
              </a:xfrm>
            </p:grpSpPr>
            <p:sp>
              <p:nvSpPr>
                <p:cNvPr id="4400" name="Google Shape;4400;p45"/>
                <p:cNvSpPr/>
                <p:nvPr/>
              </p:nvSpPr>
              <p:spPr>
                <a:xfrm>
                  <a:off x="2175825" y="194277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45"/>
                <p:cNvSpPr/>
                <p:nvPr/>
              </p:nvSpPr>
              <p:spPr>
                <a:xfrm>
                  <a:off x="2175825" y="182472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45"/>
                <p:cNvSpPr/>
                <p:nvPr/>
              </p:nvSpPr>
              <p:spPr>
                <a:xfrm>
                  <a:off x="2175825" y="18837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403" name="Google Shape;4403;p45"/>
              <p:cNvGrpSpPr/>
              <p:nvPr/>
            </p:nvGrpSpPr>
            <p:grpSpPr>
              <a:xfrm>
                <a:off x="2295575" y="1814100"/>
                <a:ext cx="30300" cy="147450"/>
                <a:chOff x="2295575" y="1824725"/>
                <a:chExt cx="30300" cy="147450"/>
              </a:xfrm>
            </p:grpSpPr>
            <p:sp>
              <p:nvSpPr>
                <p:cNvPr id="4404" name="Google Shape;4404;p45"/>
                <p:cNvSpPr/>
                <p:nvPr/>
              </p:nvSpPr>
              <p:spPr>
                <a:xfrm rot="10800000">
                  <a:off x="2295575" y="1824725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45"/>
                <p:cNvSpPr/>
                <p:nvPr/>
              </p:nvSpPr>
              <p:spPr>
                <a:xfrm rot="10800000">
                  <a:off x="2295575" y="1941875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45"/>
                <p:cNvSpPr/>
                <p:nvPr/>
              </p:nvSpPr>
              <p:spPr>
                <a:xfrm rot="10800000">
                  <a:off x="2295575" y="1882850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</p:grpSp>
        <p:sp>
          <p:nvSpPr>
            <p:cNvPr id="4407" name="Google Shape;4407;p45"/>
            <p:cNvSpPr/>
            <p:nvPr/>
          </p:nvSpPr>
          <p:spPr>
            <a:xfrm>
              <a:off x="2004000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5"/>
            <p:cNvSpPr/>
            <p:nvPr/>
          </p:nvSpPr>
          <p:spPr>
            <a:xfrm>
              <a:off x="2004000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5"/>
            <p:cNvSpPr/>
            <p:nvPr/>
          </p:nvSpPr>
          <p:spPr>
            <a:xfrm>
              <a:off x="1278932" y="2001375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5"/>
            <p:cNvSpPr/>
            <p:nvPr/>
          </p:nvSpPr>
          <p:spPr>
            <a:xfrm>
              <a:off x="1278932" y="2268863"/>
              <a:ext cx="1191300" cy="1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45"/>
            <p:cNvSpPr/>
            <p:nvPr/>
          </p:nvSpPr>
          <p:spPr>
            <a:xfrm>
              <a:off x="21237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45"/>
            <p:cNvSpPr/>
            <p:nvPr/>
          </p:nvSpPr>
          <p:spPr>
            <a:xfrm>
              <a:off x="21237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5"/>
            <p:cNvSpPr/>
            <p:nvPr/>
          </p:nvSpPr>
          <p:spPr>
            <a:xfrm>
              <a:off x="21237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45"/>
            <p:cNvSpPr/>
            <p:nvPr/>
          </p:nvSpPr>
          <p:spPr>
            <a:xfrm>
              <a:off x="224348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45"/>
            <p:cNvSpPr/>
            <p:nvPr/>
          </p:nvSpPr>
          <p:spPr>
            <a:xfrm>
              <a:off x="224348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5"/>
            <p:cNvSpPr/>
            <p:nvPr/>
          </p:nvSpPr>
          <p:spPr>
            <a:xfrm>
              <a:off x="224348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5"/>
            <p:cNvSpPr/>
            <p:nvPr/>
          </p:nvSpPr>
          <p:spPr>
            <a:xfrm>
              <a:off x="2363238" y="1765680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45"/>
            <p:cNvSpPr/>
            <p:nvPr/>
          </p:nvSpPr>
          <p:spPr>
            <a:xfrm>
              <a:off x="2363238" y="2014455"/>
              <a:ext cx="14700" cy="2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45"/>
            <p:cNvSpPr/>
            <p:nvPr/>
          </p:nvSpPr>
          <p:spPr>
            <a:xfrm>
              <a:off x="2363238" y="2280575"/>
              <a:ext cx="14700" cy="2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0" name="Google Shape;4420;p45"/>
            <p:cNvGrpSpPr/>
            <p:nvPr/>
          </p:nvGrpSpPr>
          <p:grpSpPr>
            <a:xfrm>
              <a:off x="1947775" y="2014455"/>
              <a:ext cx="378100" cy="255300"/>
              <a:chOff x="1947775" y="2014455"/>
              <a:chExt cx="378100" cy="255300"/>
            </a:xfrm>
          </p:grpSpPr>
          <p:sp>
            <p:nvSpPr>
              <p:cNvPr id="4421" name="Google Shape;4421;p45"/>
              <p:cNvSpPr/>
              <p:nvPr/>
            </p:nvSpPr>
            <p:spPr>
              <a:xfrm>
                <a:off x="2004000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45"/>
              <p:cNvSpPr/>
              <p:nvPr/>
            </p:nvSpPr>
            <p:spPr>
              <a:xfrm>
                <a:off x="194777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45"/>
              <p:cNvSpPr/>
              <p:nvPr/>
            </p:nvSpPr>
            <p:spPr>
              <a:xfrm>
                <a:off x="194777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45"/>
              <p:cNvSpPr/>
              <p:nvPr/>
            </p:nvSpPr>
            <p:spPr>
              <a:xfrm>
                <a:off x="194777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425" name="Google Shape;4425;p45"/>
              <p:cNvSpPr/>
              <p:nvPr/>
            </p:nvSpPr>
            <p:spPr>
              <a:xfrm rot="10800000">
                <a:off x="2061800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45"/>
              <p:cNvSpPr/>
              <p:nvPr/>
            </p:nvSpPr>
            <p:spPr>
              <a:xfrm rot="10800000">
                <a:off x="2061800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45"/>
              <p:cNvSpPr/>
              <p:nvPr/>
            </p:nvSpPr>
            <p:spPr>
              <a:xfrm rot="10800000">
                <a:off x="2061800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428" name="Google Shape;4428;p45"/>
              <p:cNvSpPr/>
              <p:nvPr/>
            </p:nvSpPr>
            <p:spPr>
              <a:xfrm>
                <a:off x="2175825" y="21881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45"/>
              <p:cNvSpPr/>
              <p:nvPr/>
            </p:nvSpPr>
            <p:spPr>
              <a:xfrm>
                <a:off x="2175825" y="20701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45"/>
              <p:cNvSpPr/>
              <p:nvPr/>
            </p:nvSpPr>
            <p:spPr>
              <a:xfrm>
                <a:off x="2175825" y="21291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431" name="Google Shape;4431;p45"/>
              <p:cNvSpPr/>
              <p:nvPr/>
            </p:nvSpPr>
            <p:spPr>
              <a:xfrm rot="10800000">
                <a:off x="2295575" y="20701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45"/>
              <p:cNvSpPr/>
              <p:nvPr/>
            </p:nvSpPr>
            <p:spPr>
              <a:xfrm rot="10800000">
                <a:off x="2295575" y="21872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45"/>
              <p:cNvSpPr/>
              <p:nvPr/>
            </p:nvSpPr>
            <p:spPr>
              <a:xfrm rot="10800000">
                <a:off x="2295575" y="2128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grpSp>
          <p:nvGrpSpPr>
            <p:cNvPr id="4434" name="Google Shape;4434;p45"/>
            <p:cNvGrpSpPr/>
            <p:nvPr/>
          </p:nvGrpSpPr>
          <p:grpSpPr>
            <a:xfrm>
              <a:off x="1947775" y="2325200"/>
              <a:ext cx="378100" cy="147450"/>
              <a:chOff x="1947775" y="2325200"/>
              <a:chExt cx="378100" cy="147450"/>
            </a:xfrm>
          </p:grpSpPr>
          <p:sp>
            <p:nvSpPr>
              <p:cNvPr id="4435" name="Google Shape;4435;p45"/>
              <p:cNvSpPr/>
              <p:nvPr/>
            </p:nvSpPr>
            <p:spPr>
              <a:xfrm>
                <a:off x="194777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45"/>
              <p:cNvSpPr/>
              <p:nvPr/>
            </p:nvSpPr>
            <p:spPr>
              <a:xfrm>
                <a:off x="194777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45"/>
              <p:cNvSpPr/>
              <p:nvPr/>
            </p:nvSpPr>
            <p:spPr>
              <a:xfrm>
                <a:off x="194777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438" name="Google Shape;4438;p45"/>
              <p:cNvSpPr/>
              <p:nvPr/>
            </p:nvSpPr>
            <p:spPr>
              <a:xfrm rot="10800000">
                <a:off x="2061800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45"/>
              <p:cNvSpPr/>
              <p:nvPr/>
            </p:nvSpPr>
            <p:spPr>
              <a:xfrm rot="10800000">
                <a:off x="2061800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45"/>
              <p:cNvSpPr/>
              <p:nvPr/>
            </p:nvSpPr>
            <p:spPr>
              <a:xfrm rot="10800000">
                <a:off x="2061800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441" name="Google Shape;4441;p45"/>
              <p:cNvSpPr/>
              <p:nvPr/>
            </p:nvSpPr>
            <p:spPr>
              <a:xfrm>
                <a:off x="2175825" y="244325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45"/>
              <p:cNvSpPr/>
              <p:nvPr/>
            </p:nvSpPr>
            <p:spPr>
              <a:xfrm>
                <a:off x="2175825" y="232520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45"/>
              <p:cNvSpPr/>
              <p:nvPr/>
            </p:nvSpPr>
            <p:spPr>
              <a:xfrm>
                <a:off x="2175825" y="23842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4444" name="Google Shape;4444;p45"/>
              <p:cNvSpPr/>
              <p:nvPr/>
            </p:nvSpPr>
            <p:spPr>
              <a:xfrm rot="10800000">
                <a:off x="2295575" y="2325200"/>
                <a:ext cx="303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45"/>
              <p:cNvSpPr/>
              <p:nvPr/>
            </p:nvSpPr>
            <p:spPr>
              <a:xfrm rot="10800000">
                <a:off x="2295575" y="2442350"/>
                <a:ext cx="30300" cy="30300"/>
              </a:xfrm>
              <a:prstGeom prst="flowChartDelay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45"/>
              <p:cNvSpPr/>
              <p:nvPr/>
            </p:nvSpPr>
            <p:spPr>
              <a:xfrm rot="10800000">
                <a:off x="2295575" y="2383325"/>
                <a:ext cx="30300" cy="30300"/>
              </a:xfrm>
              <a:prstGeom prst="flowChartDelay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grpSp>
          <p:nvGrpSpPr>
            <p:cNvPr id="4447" name="Google Shape;4447;p45"/>
            <p:cNvGrpSpPr/>
            <p:nvPr/>
          </p:nvGrpSpPr>
          <p:grpSpPr>
            <a:xfrm>
              <a:off x="1360125" y="2057800"/>
              <a:ext cx="365100" cy="168600"/>
              <a:chOff x="1360125" y="1844875"/>
              <a:chExt cx="365100" cy="168600"/>
            </a:xfrm>
          </p:grpSpPr>
          <p:sp>
            <p:nvSpPr>
              <p:cNvPr id="4448" name="Google Shape;4448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4" name="Google Shape;4454;p45"/>
            <p:cNvGrpSpPr/>
            <p:nvPr/>
          </p:nvGrpSpPr>
          <p:grpSpPr>
            <a:xfrm>
              <a:off x="1360125" y="2314625"/>
              <a:ext cx="365100" cy="168600"/>
              <a:chOff x="1360125" y="1844875"/>
              <a:chExt cx="365100" cy="168600"/>
            </a:xfrm>
          </p:grpSpPr>
          <p:sp>
            <p:nvSpPr>
              <p:cNvPr id="4455" name="Google Shape;4455;p45"/>
              <p:cNvSpPr/>
              <p:nvPr/>
            </p:nvSpPr>
            <p:spPr>
              <a:xfrm>
                <a:off x="1360125" y="1844875"/>
                <a:ext cx="365100" cy="16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45"/>
              <p:cNvSpPr/>
              <p:nvPr/>
            </p:nvSpPr>
            <p:spPr>
              <a:xfrm>
                <a:off x="1383150" y="18617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45"/>
              <p:cNvSpPr/>
              <p:nvPr/>
            </p:nvSpPr>
            <p:spPr>
              <a:xfrm>
                <a:off x="1383150" y="18911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45"/>
              <p:cNvSpPr/>
              <p:nvPr/>
            </p:nvSpPr>
            <p:spPr>
              <a:xfrm>
                <a:off x="1383150" y="19205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45"/>
              <p:cNvSpPr/>
              <p:nvPr/>
            </p:nvSpPr>
            <p:spPr>
              <a:xfrm>
                <a:off x="1383150" y="19499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45"/>
              <p:cNvSpPr/>
              <p:nvPr/>
            </p:nvSpPr>
            <p:spPr>
              <a:xfrm>
                <a:off x="1383150" y="1979300"/>
                <a:ext cx="320700" cy="1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475;p34">
            <a:extLst>
              <a:ext uri="{FF2B5EF4-FFF2-40B4-BE49-F238E27FC236}">
                <a16:creationId xmlns:a16="http://schemas.microsoft.com/office/drawing/2014/main" id="{ED8B1C58-F704-F70E-BE3B-551D530B091A}"/>
              </a:ext>
            </a:extLst>
          </p:cNvPr>
          <p:cNvSpPr txBox="1">
            <a:spLocks/>
          </p:cNvSpPr>
          <p:nvPr/>
        </p:nvSpPr>
        <p:spPr>
          <a:xfrm>
            <a:off x="778498" y="2002813"/>
            <a:ext cx="4630254" cy="2278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Filtrarea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traficului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bloca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din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anumite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adrese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IP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sau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bloca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anumite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protocoale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exemplu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se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bloca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țări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cunoscute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surse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atacuri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cibernetice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  <a:endParaRPr lang="ro-MD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/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Beneficiile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filtrării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traficului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:</a:t>
            </a:r>
            <a:endParaRPr lang="en-US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/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reduce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riscul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atacuri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anumite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surse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algn="l"/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reduce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lățimea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bandă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traficul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nedorit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algn="l"/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îmbunătăți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performanța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serverului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web.</a:t>
            </a:r>
          </a:p>
          <a:p>
            <a:pPr marL="139700"/>
            <a:endParaRPr lang="ro-MD" b="1"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Google Shape;4640;p47"/>
          <p:cNvSpPr/>
          <p:nvPr/>
        </p:nvSpPr>
        <p:spPr>
          <a:xfrm>
            <a:off x="2378600" y="3161275"/>
            <a:ext cx="7295400" cy="16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1" name="Google Shape;4641;p47"/>
          <p:cNvSpPr/>
          <p:nvPr/>
        </p:nvSpPr>
        <p:spPr>
          <a:xfrm>
            <a:off x="0" y="1603725"/>
            <a:ext cx="7074300" cy="111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2" name="Google Shape;4642;p47"/>
          <p:cNvSpPr/>
          <p:nvPr/>
        </p:nvSpPr>
        <p:spPr>
          <a:xfrm>
            <a:off x="1264700" y="3370737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3" name="Google Shape;4643;p47"/>
          <p:cNvSpPr txBox="1">
            <a:spLocks noGrp="1"/>
          </p:cNvSpPr>
          <p:nvPr>
            <p:ph type="title" idx="4"/>
          </p:nvPr>
        </p:nvSpPr>
        <p:spPr>
          <a:xfrm>
            <a:off x="865068" y="976961"/>
            <a:ext cx="66771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800" dirty="0">
                <a:solidFill>
                  <a:schemeClr val="lt2"/>
                </a:solidFill>
              </a:rPr>
              <a:t>Autentificare și autorizare robustă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4644" name="Google Shape;4644;p47"/>
          <p:cNvSpPr txBox="1">
            <a:spLocks noGrp="1"/>
          </p:cNvSpPr>
          <p:nvPr>
            <p:ph type="subTitle" idx="1"/>
          </p:nvPr>
        </p:nvSpPr>
        <p:spPr>
          <a:xfrm>
            <a:off x="1605269" y="1878935"/>
            <a:ext cx="5359312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2FA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adaugă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un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strat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suplimentar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procesul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autentificare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solicitând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utilizatorilor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furnizeze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două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informații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identificare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separate. O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doua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informație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identificare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 un cod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trimis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prin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SMS, o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amprentă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digitală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sau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o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cheie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.</a:t>
            </a:r>
            <a:endParaRPr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4647" name="Google Shape;4647;p47"/>
          <p:cNvSpPr txBox="1">
            <a:spLocks noGrp="1"/>
          </p:cNvSpPr>
          <p:nvPr>
            <p:ph type="subTitle" idx="3"/>
          </p:nvPr>
        </p:nvSpPr>
        <p:spPr>
          <a:xfrm>
            <a:off x="2193681" y="3428580"/>
            <a:ext cx="5931374" cy="1155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   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RBAC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un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sistem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control al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accesului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care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permite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definirea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</a:t>
            </a:r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roluri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cu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anumite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permisiuni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Utilizatorilor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li se pot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atribui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roluri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specifice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permițându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-le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acceseze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doar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resursele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care au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nevoie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algn="l"/>
            <a:r>
              <a:rPr lang="ro-MD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Beneficiile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utilizării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RBAC:</a:t>
            </a:r>
            <a:endParaRPr lang="en-US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/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Permite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un control granular al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accesului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resursele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serverului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web.</a:t>
            </a:r>
          </a:p>
          <a:p>
            <a:pPr marL="139700" indent="0" algn="l"/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Reduce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riscul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neautorizat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sensibile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l"/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Simplifică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administrarea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utilizatorilor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permisiunilor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</p:txBody>
      </p:sp>
      <p:grpSp>
        <p:nvGrpSpPr>
          <p:cNvPr id="4648" name="Google Shape;4648;p47"/>
          <p:cNvGrpSpPr/>
          <p:nvPr/>
        </p:nvGrpSpPr>
        <p:grpSpPr>
          <a:xfrm>
            <a:off x="481743" y="1728119"/>
            <a:ext cx="835766" cy="870855"/>
            <a:chOff x="715051" y="1600434"/>
            <a:chExt cx="835766" cy="870855"/>
          </a:xfrm>
        </p:grpSpPr>
        <p:grpSp>
          <p:nvGrpSpPr>
            <p:cNvPr id="4649" name="Google Shape;4649;p47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4650" name="Google Shape;4650;p47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1" name="Google Shape;4651;p47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52" name="Google Shape;4652;p47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4653" name="Google Shape;4653;p47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4" name="Google Shape;4654;p47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55" name="Google Shape;4655;p47"/>
          <p:cNvGrpSpPr/>
          <p:nvPr/>
        </p:nvGrpSpPr>
        <p:grpSpPr>
          <a:xfrm>
            <a:off x="7961142" y="3567445"/>
            <a:ext cx="835766" cy="870855"/>
            <a:chOff x="715051" y="1600434"/>
            <a:chExt cx="835766" cy="870855"/>
          </a:xfrm>
        </p:grpSpPr>
        <p:grpSp>
          <p:nvGrpSpPr>
            <p:cNvPr id="4656" name="Google Shape;4656;p47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4657" name="Google Shape;4657;p47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8" name="Google Shape;4658;p47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59" name="Google Shape;4659;p47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4660" name="Google Shape;4660;p47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1" name="Google Shape;4661;p47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662" name="Google Shape;4662;p47"/>
          <p:cNvSpPr/>
          <p:nvPr/>
        </p:nvSpPr>
        <p:spPr>
          <a:xfrm>
            <a:off x="7405900" y="1768225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3" name="Google Shape;4663;p47"/>
          <p:cNvGrpSpPr/>
          <p:nvPr/>
        </p:nvGrpSpPr>
        <p:grpSpPr>
          <a:xfrm>
            <a:off x="678243" y="1942173"/>
            <a:ext cx="442775" cy="442750"/>
            <a:chOff x="1006150" y="3896575"/>
            <a:chExt cx="442775" cy="442750"/>
          </a:xfrm>
        </p:grpSpPr>
        <p:sp>
          <p:nvSpPr>
            <p:cNvPr id="4664" name="Google Shape;4664;p47"/>
            <p:cNvSpPr/>
            <p:nvPr/>
          </p:nvSpPr>
          <p:spPr>
            <a:xfrm>
              <a:off x="1084650" y="3922725"/>
              <a:ext cx="181800" cy="181450"/>
            </a:xfrm>
            <a:custGeom>
              <a:avLst/>
              <a:gdLst/>
              <a:ahLst/>
              <a:cxnLst/>
              <a:rect l="l" t="t" r="r" b="b"/>
              <a:pathLst>
                <a:path w="7272" h="7258" extrusionOk="0">
                  <a:moveTo>
                    <a:pt x="4159" y="3113"/>
                  </a:moveTo>
                  <a:lnTo>
                    <a:pt x="4159" y="4145"/>
                  </a:lnTo>
                  <a:lnTo>
                    <a:pt x="3113" y="4145"/>
                  </a:lnTo>
                  <a:lnTo>
                    <a:pt x="3113" y="3113"/>
                  </a:lnTo>
                  <a:close/>
                  <a:moveTo>
                    <a:pt x="3113" y="1"/>
                  </a:moveTo>
                  <a:lnTo>
                    <a:pt x="3113" y="1088"/>
                  </a:lnTo>
                  <a:cubicBezTo>
                    <a:pt x="2782" y="1158"/>
                    <a:pt x="2479" y="1281"/>
                    <a:pt x="2204" y="1461"/>
                  </a:cubicBezTo>
                  <a:lnTo>
                    <a:pt x="1433" y="689"/>
                  </a:lnTo>
                  <a:lnTo>
                    <a:pt x="702" y="1419"/>
                  </a:lnTo>
                  <a:lnTo>
                    <a:pt x="1473" y="2204"/>
                  </a:lnTo>
                  <a:cubicBezTo>
                    <a:pt x="1295" y="2465"/>
                    <a:pt x="1157" y="2783"/>
                    <a:pt x="1102" y="3113"/>
                  </a:cubicBezTo>
                  <a:lnTo>
                    <a:pt x="0" y="3113"/>
                  </a:lnTo>
                  <a:lnTo>
                    <a:pt x="0" y="4145"/>
                  </a:lnTo>
                  <a:lnTo>
                    <a:pt x="1102" y="4145"/>
                  </a:lnTo>
                  <a:cubicBezTo>
                    <a:pt x="1157" y="4476"/>
                    <a:pt x="1295" y="4779"/>
                    <a:pt x="1473" y="5054"/>
                  </a:cubicBezTo>
                  <a:lnTo>
                    <a:pt x="702" y="5825"/>
                  </a:lnTo>
                  <a:lnTo>
                    <a:pt x="1433" y="6556"/>
                  </a:lnTo>
                  <a:lnTo>
                    <a:pt x="2204" y="5785"/>
                  </a:lnTo>
                  <a:cubicBezTo>
                    <a:pt x="2479" y="5963"/>
                    <a:pt x="2782" y="6101"/>
                    <a:pt x="3113" y="6170"/>
                  </a:cubicBezTo>
                  <a:lnTo>
                    <a:pt x="3113" y="7258"/>
                  </a:lnTo>
                  <a:lnTo>
                    <a:pt x="4159" y="7258"/>
                  </a:lnTo>
                  <a:lnTo>
                    <a:pt x="4159" y="6170"/>
                  </a:lnTo>
                  <a:cubicBezTo>
                    <a:pt x="4490" y="6101"/>
                    <a:pt x="4793" y="5963"/>
                    <a:pt x="5068" y="5785"/>
                  </a:cubicBezTo>
                  <a:lnTo>
                    <a:pt x="5839" y="6556"/>
                  </a:lnTo>
                  <a:lnTo>
                    <a:pt x="6569" y="5825"/>
                  </a:lnTo>
                  <a:lnTo>
                    <a:pt x="5798" y="5054"/>
                  </a:lnTo>
                  <a:cubicBezTo>
                    <a:pt x="5977" y="4779"/>
                    <a:pt x="6115" y="4476"/>
                    <a:pt x="6183" y="4145"/>
                  </a:cubicBezTo>
                  <a:lnTo>
                    <a:pt x="7272" y="4145"/>
                  </a:lnTo>
                  <a:lnTo>
                    <a:pt x="7272" y="3113"/>
                  </a:lnTo>
                  <a:lnTo>
                    <a:pt x="6183" y="3113"/>
                  </a:lnTo>
                  <a:cubicBezTo>
                    <a:pt x="6115" y="2783"/>
                    <a:pt x="5977" y="2465"/>
                    <a:pt x="5798" y="2204"/>
                  </a:cubicBezTo>
                  <a:lnTo>
                    <a:pt x="6569" y="1419"/>
                  </a:lnTo>
                  <a:lnTo>
                    <a:pt x="5839" y="689"/>
                  </a:lnTo>
                  <a:lnTo>
                    <a:pt x="5068" y="1461"/>
                  </a:lnTo>
                  <a:cubicBezTo>
                    <a:pt x="4793" y="1281"/>
                    <a:pt x="4490" y="1158"/>
                    <a:pt x="4159" y="1088"/>
                  </a:cubicBezTo>
                  <a:lnTo>
                    <a:pt x="4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47"/>
            <p:cNvSpPr/>
            <p:nvPr/>
          </p:nvSpPr>
          <p:spPr>
            <a:xfrm>
              <a:off x="1006150" y="3896575"/>
              <a:ext cx="104700" cy="442750"/>
            </a:xfrm>
            <a:custGeom>
              <a:avLst/>
              <a:gdLst/>
              <a:ahLst/>
              <a:cxnLst/>
              <a:rect l="l" t="t" r="r" b="b"/>
              <a:pathLst>
                <a:path w="4188" h="17710" extrusionOk="0">
                  <a:moveTo>
                    <a:pt x="1" y="0"/>
                  </a:moveTo>
                  <a:lnTo>
                    <a:pt x="1" y="17710"/>
                  </a:lnTo>
                  <a:lnTo>
                    <a:pt x="4187" y="17710"/>
                  </a:lnTo>
                  <a:lnTo>
                    <a:pt x="4187" y="10742"/>
                  </a:lnTo>
                  <a:lnTo>
                    <a:pt x="1075" y="15409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47"/>
            <p:cNvSpPr/>
            <p:nvPr/>
          </p:nvSpPr>
          <p:spPr>
            <a:xfrm>
              <a:off x="1240600" y="4084875"/>
              <a:ext cx="77825" cy="254450"/>
            </a:xfrm>
            <a:custGeom>
              <a:avLst/>
              <a:gdLst/>
              <a:ahLst/>
              <a:cxnLst/>
              <a:rect l="l" t="t" r="r" b="b"/>
              <a:pathLst>
                <a:path w="3113" h="10178" extrusionOk="0">
                  <a:moveTo>
                    <a:pt x="3112" y="0"/>
                  </a:moveTo>
                  <a:lnTo>
                    <a:pt x="0" y="2328"/>
                  </a:lnTo>
                  <a:lnTo>
                    <a:pt x="0" y="10178"/>
                  </a:lnTo>
                  <a:lnTo>
                    <a:pt x="3112" y="10178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47"/>
            <p:cNvSpPr/>
            <p:nvPr/>
          </p:nvSpPr>
          <p:spPr>
            <a:xfrm>
              <a:off x="1136625" y="4156150"/>
              <a:ext cx="77825" cy="183175"/>
            </a:xfrm>
            <a:custGeom>
              <a:avLst/>
              <a:gdLst/>
              <a:ahLst/>
              <a:cxnLst/>
              <a:rect l="l" t="t" r="r" b="b"/>
              <a:pathLst>
                <a:path w="3113" h="7327" extrusionOk="0">
                  <a:moveTo>
                    <a:pt x="0" y="1"/>
                  </a:moveTo>
                  <a:lnTo>
                    <a:pt x="0" y="7327"/>
                  </a:lnTo>
                  <a:lnTo>
                    <a:pt x="3113" y="7327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8" name="Google Shape;4668;p47"/>
            <p:cNvSpPr/>
            <p:nvPr/>
          </p:nvSpPr>
          <p:spPr>
            <a:xfrm>
              <a:off x="1344925" y="3987450"/>
              <a:ext cx="104000" cy="351875"/>
            </a:xfrm>
            <a:custGeom>
              <a:avLst/>
              <a:gdLst/>
              <a:ahLst/>
              <a:cxnLst/>
              <a:rect l="l" t="t" r="r" b="b"/>
              <a:pathLst>
                <a:path w="4160" h="14075" extrusionOk="0">
                  <a:moveTo>
                    <a:pt x="4159" y="1"/>
                  </a:moveTo>
                  <a:lnTo>
                    <a:pt x="0" y="3113"/>
                  </a:lnTo>
                  <a:lnTo>
                    <a:pt x="0" y="14075"/>
                  </a:lnTo>
                  <a:lnTo>
                    <a:pt x="4159" y="14075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9" name="Google Shape;4669;p47"/>
          <p:cNvGrpSpPr/>
          <p:nvPr/>
        </p:nvGrpSpPr>
        <p:grpSpPr>
          <a:xfrm>
            <a:off x="8157642" y="3781499"/>
            <a:ext cx="442775" cy="442750"/>
            <a:chOff x="2493750" y="3904150"/>
            <a:chExt cx="442775" cy="442750"/>
          </a:xfrm>
        </p:grpSpPr>
        <p:sp>
          <p:nvSpPr>
            <p:cNvPr id="4670" name="Google Shape;4670;p47"/>
            <p:cNvSpPr/>
            <p:nvPr/>
          </p:nvSpPr>
          <p:spPr>
            <a:xfrm>
              <a:off x="2702050" y="4060775"/>
              <a:ext cx="26200" cy="51675"/>
            </a:xfrm>
            <a:custGeom>
              <a:avLst/>
              <a:gdLst/>
              <a:ahLst/>
              <a:cxnLst/>
              <a:rect l="l" t="t" r="r" b="b"/>
              <a:pathLst>
                <a:path w="1048" h="2067" extrusionOk="0">
                  <a:moveTo>
                    <a:pt x="524" y="0"/>
                  </a:moveTo>
                  <a:cubicBezTo>
                    <a:pt x="234" y="0"/>
                    <a:pt x="1" y="235"/>
                    <a:pt x="1" y="510"/>
                  </a:cubicBezTo>
                  <a:lnTo>
                    <a:pt x="1" y="2066"/>
                  </a:lnTo>
                  <a:lnTo>
                    <a:pt x="1047" y="2066"/>
                  </a:lnTo>
                  <a:lnTo>
                    <a:pt x="1047" y="510"/>
                  </a:lnTo>
                  <a:cubicBezTo>
                    <a:pt x="1047" y="235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47"/>
            <p:cNvSpPr/>
            <p:nvPr/>
          </p:nvSpPr>
          <p:spPr>
            <a:xfrm>
              <a:off x="2676225" y="4138575"/>
              <a:ext cx="77825" cy="25850"/>
            </a:xfrm>
            <a:custGeom>
              <a:avLst/>
              <a:gdLst/>
              <a:ahLst/>
              <a:cxnLst/>
              <a:rect l="l" t="t" r="r" b="b"/>
              <a:pathLst>
                <a:path w="3113" h="1034" extrusionOk="0">
                  <a:moveTo>
                    <a:pt x="0" y="1"/>
                  </a:moveTo>
                  <a:lnTo>
                    <a:pt x="0" y="1034"/>
                  </a:lnTo>
                  <a:lnTo>
                    <a:pt x="3113" y="1034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47"/>
            <p:cNvSpPr/>
            <p:nvPr/>
          </p:nvSpPr>
          <p:spPr>
            <a:xfrm>
              <a:off x="2493750" y="3904150"/>
              <a:ext cx="442775" cy="442750"/>
            </a:xfrm>
            <a:custGeom>
              <a:avLst/>
              <a:gdLst/>
              <a:ahLst/>
              <a:cxnLst/>
              <a:rect l="l" t="t" r="r" b="b"/>
              <a:pathLst>
                <a:path w="17711" h="17710" extrusionOk="0">
                  <a:moveTo>
                    <a:pt x="8856" y="5219"/>
                  </a:moveTo>
                  <a:cubicBezTo>
                    <a:pt x="9710" y="5219"/>
                    <a:pt x="10412" y="5922"/>
                    <a:pt x="10412" y="6775"/>
                  </a:cubicBezTo>
                  <a:lnTo>
                    <a:pt x="10412" y="8331"/>
                  </a:lnTo>
                  <a:lnTo>
                    <a:pt x="11458" y="8331"/>
                  </a:lnTo>
                  <a:lnTo>
                    <a:pt x="11458" y="11443"/>
                  </a:lnTo>
                  <a:lnTo>
                    <a:pt x="6267" y="11443"/>
                  </a:lnTo>
                  <a:lnTo>
                    <a:pt x="6267" y="8331"/>
                  </a:lnTo>
                  <a:lnTo>
                    <a:pt x="7299" y="8331"/>
                  </a:lnTo>
                  <a:lnTo>
                    <a:pt x="7299" y="6775"/>
                  </a:lnTo>
                  <a:cubicBezTo>
                    <a:pt x="7299" y="5922"/>
                    <a:pt x="8002" y="5219"/>
                    <a:pt x="8856" y="5219"/>
                  </a:cubicBezTo>
                  <a:close/>
                  <a:moveTo>
                    <a:pt x="7299" y="0"/>
                  </a:moveTo>
                  <a:lnTo>
                    <a:pt x="7299" y="1032"/>
                  </a:lnTo>
                  <a:lnTo>
                    <a:pt x="8333" y="1032"/>
                  </a:lnTo>
                  <a:lnTo>
                    <a:pt x="8333" y="3181"/>
                  </a:lnTo>
                  <a:cubicBezTo>
                    <a:pt x="7602" y="3236"/>
                    <a:pt x="6901" y="3456"/>
                    <a:pt x="6267" y="3773"/>
                  </a:cubicBezTo>
                  <a:lnTo>
                    <a:pt x="6267" y="1074"/>
                  </a:lnTo>
                  <a:lnTo>
                    <a:pt x="4187" y="1074"/>
                  </a:lnTo>
                  <a:lnTo>
                    <a:pt x="4187" y="2107"/>
                  </a:lnTo>
                  <a:lnTo>
                    <a:pt x="5221" y="2107"/>
                  </a:lnTo>
                  <a:lnTo>
                    <a:pt x="5221" y="4462"/>
                  </a:lnTo>
                  <a:cubicBezTo>
                    <a:pt x="4945" y="4682"/>
                    <a:pt x="4697" y="4943"/>
                    <a:pt x="4463" y="5219"/>
                  </a:cubicBezTo>
                  <a:lnTo>
                    <a:pt x="2108" y="5219"/>
                  </a:lnTo>
                  <a:lnTo>
                    <a:pt x="2108" y="4187"/>
                  </a:lnTo>
                  <a:lnTo>
                    <a:pt x="1075" y="4187"/>
                  </a:lnTo>
                  <a:lnTo>
                    <a:pt x="1075" y="6265"/>
                  </a:lnTo>
                  <a:lnTo>
                    <a:pt x="3774" y="6265"/>
                  </a:lnTo>
                  <a:cubicBezTo>
                    <a:pt x="3458" y="6899"/>
                    <a:pt x="3251" y="7587"/>
                    <a:pt x="3182" y="8331"/>
                  </a:cubicBezTo>
                  <a:lnTo>
                    <a:pt x="1047" y="8331"/>
                  </a:lnTo>
                  <a:lnTo>
                    <a:pt x="1047" y="7299"/>
                  </a:lnTo>
                  <a:lnTo>
                    <a:pt x="1" y="7299"/>
                  </a:lnTo>
                  <a:lnTo>
                    <a:pt x="1" y="10411"/>
                  </a:lnTo>
                  <a:lnTo>
                    <a:pt x="1047" y="10411"/>
                  </a:lnTo>
                  <a:lnTo>
                    <a:pt x="1047" y="9378"/>
                  </a:lnTo>
                  <a:lnTo>
                    <a:pt x="3182" y="9378"/>
                  </a:lnTo>
                  <a:cubicBezTo>
                    <a:pt x="3251" y="10121"/>
                    <a:pt x="3458" y="10810"/>
                    <a:pt x="3774" y="11443"/>
                  </a:cubicBezTo>
                  <a:lnTo>
                    <a:pt x="1075" y="11443"/>
                  </a:lnTo>
                  <a:lnTo>
                    <a:pt x="1075" y="13523"/>
                  </a:lnTo>
                  <a:lnTo>
                    <a:pt x="2108" y="13523"/>
                  </a:lnTo>
                  <a:lnTo>
                    <a:pt x="2108" y="12490"/>
                  </a:lnTo>
                  <a:lnTo>
                    <a:pt x="4463" y="12490"/>
                  </a:lnTo>
                  <a:cubicBezTo>
                    <a:pt x="4697" y="12765"/>
                    <a:pt x="4945" y="13028"/>
                    <a:pt x="5221" y="13248"/>
                  </a:cubicBezTo>
                  <a:lnTo>
                    <a:pt x="5221" y="15602"/>
                  </a:lnTo>
                  <a:lnTo>
                    <a:pt x="4187" y="15602"/>
                  </a:lnTo>
                  <a:lnTo>
                    <a:pt x="4187" y="16636"/>
                  </a:lnTo>
                  <a:lnTo>
                    <a:pt x="6267" y="16636"/>
                  </a:lnTo>
                  <a:lnTo>
                    <a:pt x="6267" y="13936"/>
                  </a:lnTo>
                  <a:cubicBezTo>
                    <a:pt x="6901" y="14253"/>
                    <a:pt x="7602" y="14473"/>
                    <a:pt x="8333" y="14542"/>
                  </a:cubicBezTo>
                  <a:lnTo>
                    <a:pt x="8333" y="16676"/>
                  </a:lnTo>
                  <a:lnTo>
                    <a:pt x="7299" y="16676"/>
                  </a:lnTo>
                  <a:lnTo>
                    <a:pt x="7299" y="17710"/>
                  </a:lnTo>
                  <a:lnTo>
                    <a:pt x="10412" y="17710"/>
                  </a:lnTo>
                  <a:lnTo>
                    <a:pt x="10412" y="16676"/>
                  </a:lnTo>
                  <a:lnTo>
                    <a:pt x="9379" y="16676"/>
                  </a:lnTo>
                  <a:lnTo>
                    <a:pt x="9379" y="14542"/>
                  </a:lnTo>
                  <a:cubicBezTo>
                    <a:pt x="10123" y="14473"/>
                    <a:pt x="10825" y="14253"/>
                    <a:pt x="11458" y="13936"/>
                  </a:cubicBezTo>
                  <a:lnTo>
                    <a:pt x="11458" y="16636"/>
                  </a:lnTo>
                  <a:lnTo>
                    <a:pt x="13524" y="16636"/>
                  </a:lnTo>
                  <a:lnTo>
                    <a:pt x="13524" y="15602"/>
                  </a:lnTo>
                  <a:lnTo>
                    <a:pt x="12492" y="15602"/>
                  </a:lnTo>
                  <a:lnTo>
                    <a:pt x="12492" y="13248"/>
                  </a:lnTo>
                  <a:cubicBezTo>
                    <a:pt x="12767" y="13028"/>
                    <a:pt x="13028" y="12765"/>
                    <a:pt x="13263" y="12490"/>
                  </a:cubicBezTo>
                  <a:lnTo>
                    <a:pt x="15604" y="12490"/>
                  </a:lnTo>
                  <a:lnTo>
                    <a:pt x="15604" y="13523"/>
                  </a:lnTo>
                  <a:lnTo>
                    <a:pt x="16636" y="13523"/>
                  </a:lnTo>
                  <a:lnTo>
                    <a:pt x="16636" y="11443"/>
                  </a:lnTo>
                  <a:lnTo>
                    <a:pt x="13937" y="11443"/>
                  </a:lnTo>
                  <a:cubicBezTo>
                    <a:pt x="14254" y="10810"/>
                    <a:pt x="14475" y="10121"/>
                    <a:pt x="14543" y="9378"/>
                  </a:cubicBezTo>
                  <a:lnTo>
                    <a:pt x="16678" y="9378"/>
                  </a:lnTo>
                  <a:lnTo>
                    <a:pt x="16678" y="10411"/>
                  </a:lnTo>
                  <a:lnTo>
                    <a:pt x="17710" y="10411"/>
                  </a:lnTo>
                  <a:lnTo>
                    <a:pt x="17710" y="7299"/>
                  </a:lnTo>
                  <a:lnTo>
                    <a:pt x="16678" y="7299"/>
                  </a:lnTo>
                  <a:lnTo>
                    <a:pt x="16678" y="8331"/>
                  </a:lnTo>
                  <a:lnTo>
                    <a:pt x="14543" y="8331"/>
                  </a:lnTo>
                  <a:cubicBezTo>
                    <a:pt x="14475" y="7587"/>
                    <a:pt x="14254" y="6899"/>
                    <a:pt x="13937" y="6265"/>
                  </a:cubicBezTo>
                  <a:lnTo>
                    <a:pt x="16636" y="6265"/>
                  </a:lnTo>
                  <a:lnTo>
                    <a:pt x="16636" y="4187"/>
                  </a:lnTo>
                  <a:lnTo>
                    <a:pt x="15604" y="4187"/>
                  </a:lnTo>
                  <a:lnTo>
                    <a:pt x="15604" y="5219"/>
                  </a:lnTo>
                  <a:lnTo>
                    <a:pt x="13263" y="5219"/>
                  </a:lnTo>
                  <a:cubicBezTo>
                    <a:pt x="13028" y="4943"/>
                    <a:pt x="12767" y="4682"/>
                    <a:pt x="12492" y="4462"/>
                  </a:cubicBezTo>
                  <a:lnTo>
                    <a:pt x="12492" y="2107"/>
                  </a:lnTo>
                  <a:lnTo>
                    <a:pt x="13524" y="2107"/>
                  </a:lnTo>
                  <a:lnTo>
                    <a:pt x="13524" y="1074"/>
                  </a:lnTo>
                  <a:lnTo>
                    <a:pt x="11458" y="1074"/>
                  </a:lnTo>
                  <a:lnTo>
                    <a:pt x="11458" y="3773"/>
                  </a:lnTo>
                  <a:cubicBezTo>
                    <a:pt x="10825" y="3456"/>
                    <a:pt x="10123" y="3236"/>
                    <a:pt x="9379" y="3181"/>
                  </a:cubicBezTo>
                  <a:lnTo>
                    <a:pt x="9379" y="1032"/>
                  </a:lnTo>
                  <a:lnTo>
                    <a:pt x="10412" y="1032"/>
                  </a:lnTo>
                  <a:lnTo>
                    <a:pt x="10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44"/>
          <p:cNvSpPr/>
          <p:nvPr/>
        </p:nvSpPr>
        <p:spPr>
          <a:xfrm>
            <a:off x="325612" y="2192422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3" name="Google Shape;3933;p44"/>
          <p:cNvSpPr/>
          <p:nvPr/>
        </p:nvSpPr>
        <p:spPr>
          <a:xfrm>
            <a:off x="7868475" y="4010200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5" name="Google Shape;3935;p44"/>
          <p:cNvSpPr txBox="1">
            <a:spLocks noGrp="1"/>
          </p:cNvSpPr>
          <p:nvPr>
            <p:ph type="subTitle" idx="1"/>
          </p:nvPr>
        </p:nvSpPr>
        <p:spPr>
          <a:xfrm>
            <a:off x="2724314" y="1309075"/>
            <a:ext cx="6180600" cy="278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1.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Validarea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datelor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nivel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aplicație</a:t>
            </a:r>
            <a:endParaRPr lang="en-US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/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Validarea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nivel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aplicație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referă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verificarea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introduse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utilizatori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se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asigura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sunt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corecte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complete.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Această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validare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implementată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în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codul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aplicației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web.</a:t>
            </a:r>
            <a:endParaRPr lang="ro-MD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2.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Filtrarea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datelor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nivelul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serverului</a:t>
            </a:r>
            <a:endParaRPr lang="en-US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/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 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Filtrarea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nivelul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serverului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referă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blocarea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solicitărilor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care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conțin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suspecte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Această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filtrare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poate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implementată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nivelul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firewall-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ului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sau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altor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soluții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algn="l"/>
            <a:endParaRPr lang="ro-MD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grpSp>
        <p:nvGrpSpPr>
          <p:cNvPr id="3936" name="Google Shape;3936;p44"/>
          <p:cNvGrpSpPr/>
          <p:nvPr/>
        </p:nvGrpSpPr>
        <p:grpSpPr>
          <a:xfrm>
            <a:off x="929013" y="1050150"/>
            <a:ext cx="1191932" cy="3043200"/>
            <a:chOff x="1493288" y="768725"/>
            <a:chExt cx="1191932" cy="3043200"/>
          </a:xfrm>
        </p:grpSpPr>
        <p:grpSp>
          <p:nvGrpSpPr>
            <p:cNvPr id="3937" name="Google Shape;3937;p44"/>
            <p:cNvGrpSpPr/>
            <p:nvPr/>
          </p:nvGrpSpPr>
          <p:grpSpPr>
            <a:xfrm>
              <a:off x="1493288" y="768725"/>
              <a:ext cx="1191932" cy="760800"/>
              <a:chOff x="1278300" y="1764700"/>
              <a:chExt cx="1191932" cy="760800"/>
            </a:xfrm>
          </p:grpSpPr>
          <p:sp>
            <p:nvSpPr>
              <p:cNvPr id="3938" name="Google Shape;3938;p4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39" name="Google Shape;3939;p4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940" name="Google Shape;3940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46" name="Google Shape;3946;p4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947" name="Google Shape;3947;p4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948" name="Google Shape;3948;p4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9" name="Google Shape;3949;p4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0" name="Google Shape;3950;p4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951" name="Google Shape;3951;p4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952" name="Google Shape;3952;p4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3" name="Google Shape;3953;p4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4" name="Google Shape;3954;p4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955" name="Google Shape;3955;p4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956" name="Google Shape;3956;p4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7" name="Google Shape;3957;p4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8" name="Google Shape;3958;p4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959" name="Google Shape;3959;p4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960" name="Google Shape;3960;p4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1" name="Google Shape;3961;p4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2" name="Google Shape;3962;p4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3963" name="Google Shape;3963;p4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4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4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4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4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4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4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4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4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4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4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4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4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76" name="Google Shape;3976;p4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977" name="Google Shape;3977;p4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981" name="Google Shape;3981;p4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984" name="Google Shape;3984;p4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987" name="Google Shape;3987;p4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990" name="Google Shape;3990;p4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991" name="Google Shape;3991;p4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994" name="Google Shape;3994;p4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997" name="Google Shape;3997;p4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000" name="Google Shape;4000;p4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003" name="Google Shape;4003;p4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004" name="Google Shape;4004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10" name="Google Shape;4010;p4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011" name="Google Shape;4011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17" name="Google Shape;4017;p44"/>
            <p:cNvGrpSpPr/>
            <p:nvPr/>
          </p:nvGrpSpPr>
          <p:grpSpPr>
            <a:xfrm>
              <a:off x="1493288" y="1529525"/>
              <a:ext cx="1191932" cy="760800"/>
              <a:chOff x="1278300" y="1764700"/>
              <a:chExt cx="1191932" cy="760800"/>
            </a:xfrm>
          </p:grpSpPr>
          <p:sp>
            <p:nvSpPr>
              <p:cNvPr id="4018" name="Google Shape;4018;p4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19" name="Google Shape;4019;p4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020" name="Google Shape;4020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26" name="Google Shape;4026;p4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027" name="Google Shape;4027;p4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028" name="Google Shape;4028;p4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9" name="Google Shape;4029;p4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0" name="Google Shape;4030;p4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031" name="Google Shape;4031;p4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032" name="Google Shape;4032;p4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3" name="Google Shape;4033;p4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4" name="Google Shape;4034;p4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035" name="Google Shape;4035;p4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036" name="Google Shape;4036;p4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7" name="Google Shape;4037;p4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8" name="Google Shape;4038;p4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039" name="Google Shape;4039;p4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040" name="Google Shape;4040;p4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1" name="Google Shape;4041;p4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2" name="Google Shape;4042;p4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043" name="Google Shape;4043;p4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4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4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4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4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4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4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4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4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4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4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4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4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56" name="Google Shape;4056;p4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057" name="Google Shape;4057;p4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061" name="Google Shape;4061;p4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064" name="Google Shape;4064;p4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067" name="Google Shape;4067;p4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070" name="Google Shape;4070;p4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071" name="Google Shape;4071;p4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074" name="Google Shape;4074;p4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077" name="Google Shape;4077;p4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080" name="Google Shape;4080;p4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083" name="Google Shape;4083;p4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084" name="Google Shape;4084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0" name="Google Shape;4090;p4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091" name="Google Shape;4091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97" name="Google Shape;4097;p44"/>
            <p:cNvGrpSpPr/>
            <p:nvPr/>
          </p:nvGrpSpPr>
          <p:grpSpPr>
            <a:xfrm>
              <a:off x="1493288" y="2290325"/>
              <a:ext cx="1191932" cy="760800"/>
              <a:chOff x="1278300" y="1764700"/>
              <a:chExt cx="1191932" cy="760800"/>
            </a:xfrm>
          </p:grpSpPr>
          <p:sp>
            <p:nvSpPr>
              <p:cNvPr id="4098" name="Google Shape;4098;p4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99" name="Google Shape;4099;p4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100" name="Google Shape;4100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3" name="Google Shape;4103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06" name="Google Shape;4106;p4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107" name="Google Shape;4107;p4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108" name="Google Shape;4108;p4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9" name="Google Shape;4109;p4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0" name="Google Shape;4110;p4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111" name="Google Shape;4111;p4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112" name="Google Shape;4112;p4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3" name="Google Shape;4113;p4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4" name="Google Shape;4114;p4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115" name="Google Shape;4115;p4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116" name="Google Shape;4116;p4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7" name="Google Shape;4117;p4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8" name="Google Shape;4118;p4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119" name="Google Shape;4119;p4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120" name="Google Shape;4120;p4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1" name="Google Shape;4121;p4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2" name="Google Shape;4122;p4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123" name="Google Shape;4123;p4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36" name="Google Shape;4136;p4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137" name="Google Shape;4137;p4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4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4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4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141" name="Google Shape;4141;p4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2" name="Google Shape;4142;p4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3" name="Google Shape;4143;p4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144" name="Google Shape;4144;p4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5" name="Google Shape;4145;p4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6" name="Google Shape;4146;p4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147" name="Google Shape;4147;p4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8" name="Google Shape;4148;p4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9" name="Google Shape;4149;p4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150" name="Google Shape;4150;p4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151" name="Google Shape;4151;p4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4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4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154" name="Google Shape;4154;p4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4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4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157" name="Google Shape;4157;p4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4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4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160" name="Google Shape;4160;p4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4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4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163" name="Google Shape;4163;p4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164" name="Google Shape;4164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70" name="Google Shape;4170;p4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171" name="Google Shape;4171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77" name="Google Shape;4177;p44"/>
            <p:cNvGrpSpPr/>
            <p:nvPr/>
          </p:nvGrpSpPr>
          <p:grpSpPr>
            <a:xfrm>
              <a:off x="1493288" y="3051125"/>
              <a:ext cx="1191932" cy="760800"/>
              <a:chOff x="1278300" y="1764700"/>
              <a:chExt cx="1191932" cy="760800"/>
            </a:xfrm>
          </p:grpSpPr>
          <p:sp>
            <p:nvSpPr>
              <p:cNvPr id="4178" name="Google Shape;4178;p44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9" name="Google Shape;4179;p44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180" name="Google Shape;4180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86" name="Google Shape;4186;p44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4187" name="Google Shape;4187;p44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4188" name="Google Shape;4188;p44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9" name="Google Shape;4189;p44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0" name="Google Shape;4190;p44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191" name="Google Shape;4191;p44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4192" name="Google Shape;4192;p44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3" name="Google Shape;4193;p44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4" name="Google Shape;4194;p44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195" name="Google Shape;4195;p44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4196" name="Google Shape;4196;p44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7" name="Google Shape;4197;p44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8" name="Google Shape;4198;p44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4199" name="Google Shape;4199;p44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4200" name="Google Shape;4200;p44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1" name="Google Shape;4201;p44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2" name="Google Shape;4202;p44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4203" name="Google Shape;4203;p44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4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4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4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4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4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4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4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4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4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4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4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4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16" name="Google Shape;4216;p44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4217" name="Google Shape;4217;p44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44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44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44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221" name="Google Shape;4221;p44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44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44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224" name="Google Shape;4224;p44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44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44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227" name="Google Shape;4227;p44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44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44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230" name="Google Shape;4230;p44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231" name="Google Shape;4231;p44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44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44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234" name="Google Shape;4234;p44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44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44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237" name="Google Shape;4237;p44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44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44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4240" name="Google Shape;4240;p44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44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44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4243" name="Google Shape;4243;p44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4244" name="Google Shape;4244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0" name="Google Shape;4250;p44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4251" name="Google Shape;4251;p44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44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44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44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44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44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57" name="Google Shape;4257;p44"/>
          <p:cNvGrpSpPr/>
          <p:nvPr/>
        </p:nvGrpSpPr>
        <p:grpSpPr>
          <a:xfrm flipH="1">
            <a:off x="2193013" y="612188"/>
            <a:ext cx="266700" cy="345050"/>
            <a:chOff x="1172410" y="839125"/>
            <a:chExt cx="266700" cy="345050"/>
          </a:xfrm>
        </p:grpSpPr>
        <p:cxnSp>
          <p:nvCxnSpPr>
            <p:cNvPr id="4258" name="Google Shape;4258;p4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9" name="Google Shape;4259;p4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60" name="Google Shape;4260;p44"/>
          <p:cNvGrpSpPr/>
          <p:nvPr/>
        </p:nvGrpSpPr>
        <p:grpSpPr>
          <a:xfrm rot="10800000" flipH="1">
            <a:off x="557220" y="4151163"/>
            <a:ext cx="266700" cy="345050"/>
            <a:chOff x="1172410" y="839125"/>
            <a:chExt cx="266700" cy="345050"/>
          </a:xfrm>
        </p:grpSpPr>
        <p:cxnSp>
          <p:nvCxnSpPr>
            <p:cNvPr id="4261" name="Google Shape;4261;p44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2" name="Google Shape;4262;p44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41"/>
          <p:cNvSpPr txBox="1">
            <a:spLocks noGrp="1"/>
          </p:cNvSpPr>
          <p:nvPr>
            <p:ph type="title"/>
          </p:nvPr>
        </p:nvSpPr>
        <p:spPr>
          <a:xfrm>
            <a:off x="3714750" y="889800"/>
            <a:ext cx="2525950" cy="87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solidFill>
                  <a:schemeClr val="lt1"/>
                </a:solidFill>
              </a:rPr>
              <a:t>concluzie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30789-CA29-9749-D7F6-C8977CBF39EE}"/>
              </a:ext>
            </a:extLst>
          </p:cNvPr>
          <p:cNvSpPr txBox="1"/>
          <p:nvPr/>
        </p:nvSpPr>
        <p:spPr>
          <a:xfrm>
            <a:off x="3786188" y="1558320"/>
            <a:ext cx="50339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Securitatea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web-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serverelor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este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esențială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proteja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sensibile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menține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funcționarea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corectă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site-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urilor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web.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Modelele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oferă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o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abordare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sistematică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gestiona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riscurile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implementa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măsuri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protecție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6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adecvate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  <a:endParaRPr lang="en-US" sz="1600" b="1"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4" name="Google Shape;3668;p37">
            <a:extLst>
              <a:ext uri="{FF2B5EF4-FFF2-40B4-BE49-F238E27FC236}">
                <a16:creationId xmlns:a16="http://schemas.microsoft.com/office/drawing/2014/main" id="{7527E5B3-48EA-A779-92BE-C9AF7E68E403}"/>
              </a:ext>
            </a:extLst>
          </p:cNvPr>
          <p:cNvSpPr txBox="1">
            <a:spLocks/>
          </p:cNvSpPr>
          <p:nvPr/>
        </p:nvSpPr>
        <p:spPr>
          <a:xfrm>
            <a:off x="3754675" y="3002937"/>
            <a:ext cx="3057525" cy="1359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MD" sz="1600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A realizat</a:t>
            </a:r>
            <a:r>
              <a:rPr lang="en-US" sz="1600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: Apareci Aurica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Grupa</a:t>
            </a:r>
            <a:r>
              <a:rPr lang="en-US" sz="1600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: AAW 2042</a:t>
            </a:r>
            <a:r>
              <a:rPr lang="ro-MD" sz="1600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endParaRPr lang="en-US" sz="1600"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5" name="Picture 2714">
            <a:extLst>
              <a:ext uri="{FF2B5EF4-FFF2-40B4-BE49-F238E27FC236}">
                <a16:creationId xmlns:a16="http://schemas.microsoft.com/office/drawing/2014/main" id="{0920632C-0395-3300-8A33-99EC2BB9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106" y="3596115"/>
            <a:ext cx="838317" cy="752580"/>
          </a:xfrm>
          <a:prstGeom prst="rect">
            <a:avLst/>
          </a:prstGeom>
        </p:spPr>
      </p:pic>
      <p:sp>
        <p:nvSpPr>
          <p:cNvPr id="2379" name="Google Shape;2379;p31"/>
          <p:cNvSpPr txBox="1">
            <a:spLocks noGrp="1"/>
          </p:cNvSpPr>
          <p:nvPr>
            <p:ph type="title"/>
          </p:nvPr>
        </p:nvSpPr>
        <p:spPr>
          <a:xfrm>
            <a:off x="1077432" y="537575"/>
            <a:ext cx="7186817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Cuprins</a:t>
            </a:r>
            <a:endParaRPr dirty="0"/>
          </a:p>
        </p:txBody>
      </p:sp>
      <p:sp>
        <p:nvSpPr>
          <p:cNvPr id="2380" name="Google Shape;2380;p31"/>
          <p:cNvSpPr txBox="1">
            <a:spLocks noGrp="1"/>
          </p:cNvSpPr>
          <p:nvPr>
            <p:ph type="body" idx="1"/>
          </p:nvPr>
        </p:nvSpPr>
        <p:spPr>
          <a:xfrm>
            <a:off x="1077432" y="1178825"/>
            <a:ext cx="7186817" cy="3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accent2"/>
                </a:solidFill>
              </a:rPr>
              <a:t>Introducere</a:t>
            </a:r>
            <a:endParaRPr lang="en-US" sz="1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400" dirty="0">
                <a:solidFill>
                  <a:schemeClr val="accent2"/>
                </a:solidFill>
              </a:rPr>
              <a:t>     </a:t>
            </a:r>
            <a:r>
              <a:rPr lang="en-US" sz="1400" dirty="0" err="1">
                <a:solidFill>
                  <a:schemeClr val="accent2"/>
                </a:solidFill>
              </a:rPr>
              <a:t>Definiția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și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importanța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securității</a:t>
            </a:r>
            <a:r>
              <a:rPr lang="en-US" sz="1400" dirty="0">
                <a:solidFill>
                  <a:schemeClr val="accent2"/>
                </a:solidFill>
              </a:rPr>
              <a:t> web-</a:t>
            </a:r>
            <a:r>
              <a:rPr lang="en-US" sz="1400" dirty="0" err="1">
                <a:solidFill>
                  <a:schemeClr val="accent2"/>
                </a:solidFill>
              </a:rPr>
              <a:t>serverelor</a:t>
            </a:r>
            <a:endParaRPr lang="en-US"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accent2"/>
                </a:solidFill>
              </a:rPr>
              <a:t>Principalele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</a:rPr>
              <a:t>amenințări</a:t>
            </a:r>
            <a:r>
              <a:rPr lang="en-US" sz="1600" b="1" dirty="0">
                <a:solidFill>
                  <a:schemeClr val="accent2"/>
                </a:solidFill>
              </a:rPr>
              <a:t> la </a:t>
            </a:r>
            <a:r>
              <a:rPr lang="en-US" sz="1600" b="1" dirty="0" err="1">
                <a:solidFill>
                  <a:schemeClr val="accent2"/>
                </a:solidFill>
              </a:rPr>
              <a:t>adresa</a:t>
            </a:r>
            <a:r>
              <a:rPr lang="en-US" sz="1600" b="1" dirty="0">
                <a:solidFill>
                  <a:schemeClr val="accent2"/>
                </a:solidFill>
              </a:rPr>
              <a:t> web-</a:t>
            </a:r>
            <a:r>
              <a:rPr lang="en-US" sz="1600" b="1" dirty="0" err="1">
                <a:solidFill>
                  <a:schemeClr val="accent2"/>
                </a:solidFill>
              </a:rPr>
              <a:t>serverelor</a:t>
            </a:r>
            <a:endParaRPr lang="en-US" sz="1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400" dirty="0">
                <a:solidFill>
                  <a:schemeClr val="accent2"/>
                </a:solidFill>
              </a:rPr>
              <a:t>     </a:t>
            </a:r>
            <a:r>
              <a:rPr lang="en-US" sz="1400" dirty="0" err="1">
                <a:solidFill>
                  <a:schemeClr val="accent2"/>
                </a:solidFill>
              </a:rPr>
              <a:t>Atacuri</a:t>
            </a:r>
            <a:r>
              <a:rPr lang="en-US" sz="1400" dirty="0">
                <a:solidFill>
                  <a:schemeClr val="accent2"/>
                </a:solidFill>
              </a:rPr>
              <a:t> de </a:t>
            </a:r>
            <a:r>
              <a:rPr lang="en-US" sz="1400" dirty="0" err="1">
                <a:solidFill>
                  <a:schemeClr val="accent2"/>
                </a:solidFill>
              </a:rPr>
              <a:t>tipuri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comune</a:t>
            </a:r>
            <a:endParaRPr lang="en-US"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accent2"/>
                </a:solidFill>
              </a:rPr>
              <a:t>Metode</a:t>
            </a:r>
            <a:r>
              <a:rPr lang="en-US" sz="1600" b="1" dirty="0">
                <a:solidFill>
                  <a:schemeClr val="accent2"/>
                </a:solidFill>
              </a:rPr>
              <a:t> de </a:t>
            </a:r>
            <a:r>
              <a:rPr lang="en-US" sz="1600" b="1" dirty="0" err="1">
                <a:solidFill>
                  <a:schemeClr val="accent2"/>
                </a:solidFill>
              </a:rPr>
              <a:t>securitate</a:t>
            </a:r>
            <a:r>
              <a:rPr lang="en-US" sz="1600" b="1" dirty="0">
                <a:solidFill>
                  <a:schemeClr val="accent2"/>
                </a:solidFill>
              </a:rPr>
              <a:t> a web-</a:t>
            </a:r>
            <a:r>
              <a:rPr lang="en-US" sz="1600" b="1" dirty="0" err="1">
                <a:solidFill>
                  <a:schemeClr val="accent2"/>
                </a:solidFill>
              </a:rPr>
              <a:t>serverelor</a:t>
            </a:r>
            <a:endParaRPr lang="ro-MD" sz="1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400" dirty="0">
                <a:solidFill>
                  <a:schemeClr val="accent2"/>
                </a:solidFill>
              </a:rPr>
              <a:t>     </a:t>
            </a:r>
            <a:r>
              <a:rPr lang="en-US" sz="1400" dirty="0" err="1">
                <a:solidFill>
                  <a:schemeClr val="accent2"/>
                </a:solidFill>
              </a:rPr>
              <a:t>Configurarea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corectă</a:t>
            </a:r>
            <a:r>
              <a:rPr lang="en-US" sz="1400" dirty="0">
                <a:solidFill>
                  <a:schemeClr val="accent2"/>
                </a:solidFill>
              </a:rPr>
              <a:t> a </a:t>
            </a:r>
            <a:r>
              <a:rPr lang="en-US" sz="1400" dirty="0" err="1">
                <a:solidFill>
                  <a:schemeClr val="accent2"/>
                </a:solidFill>
              </a:rPr>
              <a:t>serverului</a:t>
            </a:r>
            <a:endParaRPr lang="ro-MD"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400" dirty="0">
                <a:solidFill>
                  <a:schemeClr val="accent2"/>
                </a:solidFill>
              </a:rPr>
              <a:t>     </a:t>
            </a:r>
            <a:r>
              <a:rPr lang="en-US" sz="1400" dirty="0" err="1">
                <a:solidFill>
                  <a:schemeClr val="accent2"/>
                </a:solidFill>
              </a:rPr>
              <a:t>Implementarea</a:t>
            </a:r>
            <a:r>
              <a:rPr lang="en-US" sz="1400" dirty="0">
                <a:solidFill>
                  <a:schemeClr val="accent2"/>
                </a:solidFill>
              </a:rPr>
              <a:t> de certificate SSL/TLS</a:t>
            </a:r>
            <a:endParaRPr lang="ro-MD"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400" dirty="0">
                <a:solidFill>
                  <a:schemeClr val="accent2"/>
                </a:solidFill>
              </a:rPr>
              <a:t>     </a:t>
            </a:r>
            <a:r>
              <a:rPr lang="en-US" sz="1400" dirty="0" err="1">
                <a:solidFill>
                  <a:schemeClr val="accent2"/>
                </a:solidFill>
              </a:rPr>
              <a:t>Utilizarea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unor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soluții</a:t>
            </a:r>
            <a:r>
              <a:rPr lang="en-US" sz="1400" dirty="0">
                <a:solidFill>
                  <a:schemeClr val="accent2"/>
                </a:solidFill>
              </a:rPr>
              <a:t> de firewall </a:t>
            </a:r>
            <a:r>
              <a:rPr lang="en-US" sz="1400" dirty="0" err="1">
                <a:solidFill>
                  <a:schemeClr val="accent2"/>
                </a:solidFill>
              </a:rPr>
              <a:t>și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filtrare</a:t>
            </a:r>
            <a:r>
              <a:rPr lang="en-US" sz="1400" dirty="0">
                <a:solidFill>
                  <a:schemeClr val="accent2"/>
                </a:solidFill>
              </a:rPr>
              <a:t> a </a:t>
            </a:r>
            <a:r>
              <a:rPr lang="en-US" sz="1400" dirty="0" err="1">
                <a:solidFill>
                  <a:schemeClr val="accent2"/>
                </a:solidFill>
              </a:rPr>
              <a:t>traficului</a:t>
            </a:r>
            <a:endParaRPr lang="ro-MD"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400" dirty="0">
                <a:solidFill>
                  <a:schemeClr val="accent2"/>
                </a:solidFill>
              </a:rPr>
              <a:t>     </a:t>
            </a:r>
            <a:r>
              <a:rPr lang="it-IT" sz="1400" dirty="0">
                <a:solidFill>
                  <a:schemeClr val="accent2"/>
                </a:solidFill>
              </a:rPr>
              <a:t>Autentificare și autorizare robustă</a:t>
            </a:r>
            <a:endParaRPr lang="ro-MD"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400" dirty="0">
                <a:solidFill>
                  <a:schemeClr val="accent2"/>
                </a:solidFill>
              </a:rPr>
              <a:t>     </a:t>
            </a:r>
            <a:r>
              <a:rPr lang="en-US" sz="1400" dirty="0" err="1">
                <a:solidFill>
                  <a:schemeClr val="accent2"/>
                </a:solidFill>
              </a:rPr>
              <a:t>Validarea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sau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filtrarea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datelor</a:t>
            </a:r>
            <a:r>
              <a:rPr lang="en-US" sz="1400" dirty="0">
                <a:solidFill>
                  <a:schemeClr val="accent2"/>
                </a:solidFill>
              </a:rPr>
              <a:t> de </a:t>
            </a:r>
            <a:r>
              <a:rPr lang="en-US" sz="1400" dirty="0" err="1">
                <a:solidFill>
                  <a:schemeClr val="accent2"/>
                </a:solidFill>
              </a:rPr>
              <a:t>intrar</a:t>
            </a:r>
            <a:r>
              <a:rPr lang="ro-MD" sz="1400" dirty="0">
                <a:solidFill>
                  <a:schemeClr val="accent2"/>
                </a:solidFill>
              </a:rPr>
              <a:t>e</a:t>
            </a:r>
            <a:endParaRPr lang="en-US"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accent2"/>
                </a:solidFill>
              </a:rPr>
              <a:t>Concluzii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grpSp>
        <p:nvGrpSpPr>
          <p:cNvPr id="3" name="Google Shape;4820;p54">
            <a:extLst>
              <a:ext uri="{FF2B5EF4-FFF2-40B4-BE49-F238E27FC236}">
                <a16:creationId xmlns:a16="http://schemas.microsoft.com/office/drawing/2014/main" id="{DE6E3512-CEF8-594C-B954-3CCD232BA680}"/>
              </a:ext>
            </a:extLst>
          </p:cNvPr>
          <p:cNvGrpSpPr/>
          <p:nvPr/>
        </p:nvGrpSpPr>
        <p:grpSpPr>
          <a:xfrm>
            <a:off x="6047961" y="959986"/>
            <a:ext cx="2713265" cy="3369599"/>
            <a:chOff x="1079013" y="768725"/>
            <a:chExt cx="2684557" cy="3294475"/>
          </a:xfrm>
        </p:grpSpPr>
        <p:cxnSp>
          <p:nvCxnSpPr>
            <p:cNvPr id="4" name="Google Shape;4821;p54">
              <a:extLst>
                <a:ext uri="{FF2B5EF4-FFF2-40B4-BE49-F238E27FC236}">
                  <a16:creationId xmlns:a16="http://schemas.microsoft.com/office/drawing/2014/main" id="{62398556-4FE1-C5A7-94C2-84FC748D8705}"/>
                </a:ext>
              </a:extLst>
            </p:cNvPr>
            <p:cNvCxnSpPr>
              <a:stCxn id="2635" idx="2"/>
              <a:endCxn id="2556" idx="0"/>
            </p:cNvCxnSpPr>
            <p:nvPr/>
          </p:nvCxnSpPr>
          <p:spPr>
            <a:xfrm rot="5400000">
              <a:off x="2099138" y="1105475"/>
              <a:ext cx="644400" cy="14925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5" name="Google Shape;4824;p54">
              <a:extLst>
                <a:ext uri="{FF2B5EF4-FFF2-40B4-BE49-F238E27FC236}">
                  <a16:creationId xmlns:a16="http://schemas.microsoft.com/office/drawing/2014/main" id="{58DB99CF-2DD1-3CBF-94D8-D5F41F857300}"/>
                </a:ext>
              </a:extLst>
            </p:cNvPr>
            <p:cNvCxnSpPr>
              <a:stCxn id="2635" idx="2"/>
              <a:endCxn id="2477" idx="0"/>
            </p:cNvCxnSpPr>
            <p:nvPr/>
          </p:nvCxnSpPr>
          <p:spPr>
            <a:xfrm rot="-5400000" flipH="1">
              <a:off x="2845688" y="1851425"/>
              <a:ext cx="644400" cy="6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6" name="Google Shape;4826;p54">
              <a:extLst>
                <a:ext uri="{FF2B5EF4-FFF2-40B4-BE49-F238E27FC236}">
                  <a16:creationId xmlns:a16="http://schemas.microsoft.com/office/drawing/2014/main" id="{C9A85C94-7963-80F0-6259-3BA05F0E33CD}"/>
                </a:ext>
              </a:extLst>
            </p:cNvPr>
            <p:cNvCxnSpPr>
              <a:stCxn id="2556" idx="2"/>
              <a:endCxn id="2398" idx="0"/>
            </p:cNvCxnSpPr>
            <p:nvPr/>
          </p:nvCxnSpPr>
          <p:spPr>
            <a:xfrm rot="-5400000" flipH="1">
              <a:off x="1491363" y="3118200"/>
              <a:ext cx="367800" cy="6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828;p54">
              <a:extLst>
                <a:ext uri="{FF2B5EF4-FFF2-40B4-BE49-F238E27FC236}">
                  <a16:creationId xmlns:a16="http://schemas.microsoft.com/office/drawing/2014/main" id="{45EF8541-2E42-F70B-1A66-1B2820AE8562}"/>
                </a:ext>
              </a:extLst>
            </p:cNvPr>
            <p:cNvCxnSpPr>
              <a:stCxn id="2556" idx="2"/>
              <a:endCxn id="13" idx="0"/>
            </p:cNvCxnSpPr>
            <p:nvPr/>
          </p:nvCxnSpPr>
          <p:spPr>
            <a:xfrm rot="-5400000" flipH="1">
              <a:off x="2237313" y="2372250"/>
              <a:ext cx="367800" cy="14925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grpSp>
          <p:nvGrpSpPr>
            <p:cNvPr id="8" name="Google Shape;4830;p54">
              <a:extLst>
                <a:ext uri="{FF2B5EF4-FFF2-40B4-BE49-F238E27FC236}">
                  <a16:creationId xmlns:a16="http://schemas.microsoft.com/office/drawing/2014/main" id="{1BF70CDC-BF4B-3C5E-CDCD-75D305ECC530}"/>
                </a:ext>
              </a:extLst>
            </p:cNvPr>
            <p:cNvGrpSpPr/>
            <p:nvPr/>
          </p:nvGrpSpPr>
          <p:grpSpPr>
            <a:xfrm>
              <a:off x="2571638" y="768725"/>
              <a:ext cx="1191932" cy="760800"/>
              <a:chOff x="1278300" y="1764700"/>
              <a:chExt cx="1191932" cy="760800"/>
            </a:xfrm>
          </p:grpSpPr>
          <p:sp>
            <p:nvSpPr>
              <p:cNvPr id="2635" name="Google Shape;4822;p54">
                <a:extLst>
                  <a:ext uri="{FF2B5EF4-FFF2-40B4-BE49-F238E27FC236}">
                    <a16:creationId xmlns:a16="http://schemas.microsoft.com/office/drawing/2014/main" id="{DBE37DD2-F2EF-F290-6E43-A5A7CF321A02}"/>
                  </a:ext>
                </a:extLst>
              </p:cNvPr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36" name="Google Shape;4831;p54">
                <a:extLst>
                  <a:ext uri="{FF2B5EF4-FFF2-40B4-BE49-F238E27FC236}">
                    <a16:creationId xmlns:a16="http://schemas.microsoft.com/office/drawing/2014/main" id="{FC78E42F-5F30-EC61-5905-2FC58DDF0A44}"/>
                  </a:ext>
                </a:extLst>
              </p:cNvPr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708" name="Google Shape;4832;p54">
                  <a:extLst>
                    <a:ext uri="{FF2B5EF4-FFF2-40B4-BE49-F238E27FC236}">
                      <a16:creationId xmlns:a16="http://schemas.microsoft.com/office/drawing/2014/main" id="{F8A24170-87F2-E289-5F70-544A7A76CF04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9" name="Google Shape;4833;p54">
                  <a:extLst>
                    <a:ext uri="{FF2B5EF4-FFF2-40B4-BE49-F238E27FC236}">
                      <a16:creationId xmlns:a16="http://schemas.microsoft.com/office/drawing/2014/main" id="{AE85599F-C653-B8B8-9850-B9435AE93F01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0" name="Google Shape;4834;p54">
                  <a:extLst>
                    <a:ext uri="{FF2B5EF4-FFF2-40B4-BE49-F238E27FC236}">
                      <a16:creationId xmlns:a16="http://schemas.microsoft.com/office/drawing/2014/main" id="{A9B3B22E-C85E-7107-C50D-B6E6DAF3C517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1" name="Google Shape;4835;p54">
                  <a:extLst>
                    <a:ext uri="{FF2B5EF4-FFF2-40B4-BE49-F238E27FC236}">
                      <a16:creationId xmlns:a16="http://schemas.microsoft.com/office/drawing/2014/main" id="{19224748-3C10-03F8-2D67-EB953F461AD7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2" name="Google Shape;4836;p54">
                  <a:extLst>
                    <a:ext uri="{FF2B5EF4-FFF2-40B4-BE49-F238E27FC236}">
                      <a16:creationId xmlns:a16="http://schemas.microsoft.com/office/drawing/2014/main" id="{B7A14117-BE02-EA16-1866-161C2ABFA6C3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3" name="Google Shape;4837;p54">
                  <a:extLst>
                    <a:ext uri="{FF2B5EF4-FFF2-40B4-BE49-F238E27FC236}">
                      <a16:creationId xmlns:a16="http://schemas.microsoft.com/office/drawing/2014/main" id="{B185AC8F-DBF8-A524-9F04-88E02CCA59F6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37" name="Google Shape;4838;p54">
                <a:extLst>
                  <a:ext uri="{FF2B5EF4-FFF2-40B4-BE49-F238E27FC236}">
                    <a16:creationId xmlns:a16="http://schemas.microsoft.com/office/drawing/2014/main" id="{FC1E081B-3CAE-4D5D-2012-A9B506AAC393}"/>
                  </a:ext>
                </a:extLst>
              </p:cNvPr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692" name="Google Shape;4839;p54">
                  <a:extLst>
                    <a:ext uri="{FF2B5EF4-FFF2-40B4-BE49-F238E27FC236}">
                      <a16:creationId xmlns:a16="http://schemas.microsoft.com/office/drawing/2014/main" id="{924E7019-2F64-FB56-65E8-CC6149034E0F}"/>
                    </a:ext>
                  </a:extLst>
                </p:cNvPr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705" name="Google Shape;4840;p54">
                    <a:extLst>
                      <a:ext uri="{FF2B5EF4-FFF2-40B4-BE49-F238E27FC236}">
                        <a16:creationId xmlns:a16="http://schemas.microsoft.com/office/drawing/2014/main" id="{E3071990-98B7-AC9F-5120-F0A5FC57B009}"/>
                      </a:ext>
                    </a:extLst>
                  </p:cNvPr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6" name="Google Shape;4841;p54">
                    <a:extLst>
                      <a:ext uri="{FF2B5EF4-FFF2-40B4-BE49-F238E27FC236}">
                        <a16:creationId xmlns:a16="http://schemas.microsoft.com/office/drawing/2014/main" id="{60229DA2-BF98-EF79-3AD0-12C55FA9CAF0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7" name="Google Shape;4842;p54">
                    <a:extLst>
                      <a:ext uri="{FF2B5EF4-FFF2-40B4-BE49-F238E27FC236}">
                        <a16:creationId xmlns:a16="http://schemas.microsoft.com/office/drawing/2014/main" id="{9DF720C4-A11A-AA68-E403-C5ADEBBB67A8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93" name="Google Shape;4843;p54">
                  <a:extLst>
                    <a:ext uri="{FF2B5EF4-FFF2-40B4-BE49-F238E27FC236}">
                      <a16:creationId xmlns:a16="http://schemas.microsoft.com/office/drawing/2014/main" id="{946F3A16-C22A-1128-C7DF-F2D27D89F551}"/>
                    </a:ext>
                  </a:extLst>
                </p:cNvPr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702" name="Google Shape;4844;p54">
                    <a:extLst>
                      <a:ext uri="{FF2B5EF4-FFF2-40B4-BE49-F238E27FC236}">
                        <a16:creationId xmlns:a16="http://schemas.microsoft.com/office/drawing/2014/main" id="{B29A85DE-5501-ACFF-595D-12E8966574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3" name="Google Shape;4845;p54">
                    <a:extLst>
                      <a:ext uri="{FF2B5EF4-FFF2-40B4-BE49-F238E27FC236}">
                        <a16:creationId xmlns:a16="http://schemas.microsoft.com/office/drawing/2014/main" id="{C93840C7-870C-593E-C913-3D7FABA979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4" name="Google Shape;4846;p54">
                    <a:extLst>
                      <a:ext uri="{FF2B5EF4-FFF2-40B4-BE49-F238E27FC236}">
                        <a16:creationId xmlns:a16="http://schemas.microsoft.com/office/drawing/2014/main" id="{C00E5747-DA2D-49FC-C51E-E77B754005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94" name="Google Shape;4847;p54">
                  <a:extLst>
                    <a:ext uri="{FF2B5EF4-FFF2-40B4-BE49-F238E27FC236}">
                      <a16:creationId xmlns:a16="http://schemas.microsoft.com/office/drawing/2014/main" id="{78C0A61C-211C-0D9F-C83A-DC9DB1F70BCC}"/>
                    </a:ext>
                  </a:extLst>
                </p:cNvPr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699" name="Google Shape;4848;p54">
                    <a:extLst>
                      <a:ext uri="{FF2B5EF4-FFF2-40B4-BE49-F238E27FC236}">
                        <a16:creationId xmlns:a16="http://schemas.microsoft.com/office/drawing/2014/main" id="{CEFDA676-1AEA-5012-7A2C-88C62977ACCB}"/>
                      </a:ext>
                    </a:extLst>
                  </p:cNvPr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0" name="Google Shape;4849;p54">
                    <a:extLst>
                      <a:ext uri="{FF2B5EF4-FFF2-40B4-BE49-F238E27FC236}">
                        <a16:creationId xmlns:a16="http://schemas.microsoft.com/office/drawing/2014/main" id="{A761B900-D5AD-A231-2F36-8B1DF12343F4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1" name="Google Shape;4850;p54">
                    <a:extLst>
                      <a:ext uri="{FF2B5EF4-FFF2-40B4-BE49-F238E27FC236}">
                        <a16:creationId xmlns:a16="http://schemas.microsoft.com/office/drawing/2014/main" id="{17F37A11-CCD6-6649-12A9-0F4F2DEF74F9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95" name="Google Shape;4851;p54">
                  <a:extLst>
                    <a:ext uri="{FF2B5EF4-FFF2-40B4-BE49-F238E27FC236}">
                      <a16:creationId xmlns:a16="http://schemas.microsoft.com/office/drawing/2014/main" id="{7D02F6B1-4CC8-4A83-F436-C54B141E0272}"/>
                    </a:ext>
                  </a:extLst>
                </p:cNvPr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696" name="Google Shape;4852;p54">
                    <a:extLst>
                      <a:ext uri="{FF2B5EF4-FFF2-40B4-BE49-F238E27FC236}">
                        <a16:creationId xmlns:a16="http://schemas.microsoft.com/office/drawing/2014/main" id="{DB765063-0123-4C01-614A-6525F9140E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97" name="Google Shape;4853;p54">
                    <a:extLst>
                      <a:ext uri="{FF2B5EF4-FFF2-40B4-BE49-F238E27FC236}">
                        <a16:creationId xmlns:a16="http://schemas.microsoft.com/office/drawing/2014/main" id="{C903025E-D463-4CDB-A00C-D12003CE0D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98" name="Google Shape;4854;p54">
                    <a:extLst>
                      <a:ext uri="{FF2B5EF4-FFF2-40B4-BE49-F238E27FC236}">
                        <a16:creationId xmlns:a16="http://schemas.microsoft.com/office/drawing/2014/main" id="{A1621FE6-5DD6-0A5E-9E27-70E0CF26A61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638" name="Google Shape;4855;p54">
                <a:extLst>
                  <a:ext uri="{FF2B5EF4-FFF2-40B4-BE49-F238E27FC236}">
                    <a16:creationId xmlns:a16="http://schemas.microsoft.com/office/drawing/2014/main" id="{5E184CD8-C22D-C41D-BC03-E0EE2594C4BF}"/>
                  </a:ext>
                </a:extLst>
              </p:cNvPr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39" name="Google Shape;4856;p54">
                <a:extLst>
                  <a:ext uri="{FF2B5EF4-FFF2-40B4-BE49-F238E27FC236}">
                    <a16:creationId xmlns:a16="http://schemas.microsoft.com/office/drawing/2014/main" id="{456CA118-F8B9-AFB1-ACF8-50E653BECED2}"/>
                  </a:ext>
                </a:extLst>
              </p:cNvPr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0" name="Google Shape;4857;p54">
                <a:extLst>
                  <a:ext uri="{FF2B5EF4-FFF2-40B4-BE49-F238E27FC236}">
                    <a16:creationId xmlns:a16="http://schemas.microsoft.com/office/drawing/2014/main" id="{DF53E875-D857-DE06-FC10-93A63E528452}"/>
                  </a:ext>
                </a:extLst>
              </p:cNvPr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1" name="Google Shape;4858;p54">
                <a:extLst>
                  <a:ext uri="{FF2B5EF4-FFF2-40B4-BE49-F238E27FC236}">
                    <a16:creationId xmlns:a16="http://schemas.microsoft.com/office/drawing/2014/main" id="{6737C46D-4C51-6761-2693-5C4BB1C82308}"/>
                  </a:ext>
                </a:extLst>
              </p:cNvPr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2" name="Google Shape;4859;p54">
                <a:extLst>
                  <a:ext uri="{FF2B5EF4-FFF2-40B4-BE49-F238E27FC236}">
                    <a16:creationId xmlns:a16="http://schemas.microsoft.com/office/drawing/2014/main" id="{DFB75A99-2F71-1DE9-21FD-19A2E288F243}"/>
                  </a:ext>
                </a:extLst>
              </p:cNvPr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3" name="Google Shape;4860;p54">
                <a:extLst>
                  <a:ext uri="{FF2B5EF4-FFF2-40B4-BE49-F238E27FC236}">
                    <a16:creationId xmlns:a16="http://schemas.microsoft.com/office/drawing/2014/main" id="{22666B4E-AAC4-7F63-2F96-547044C0F389}"/>
                  </a:ext>
                </a:extLst>
              </p:cNvPr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4" name="Google Shape;4861;p54">
                <a:extLst>
                  <a:ext uri="{FF2B5EF4-FFF2-40B4-BE49-F238E27FC236}">
                    <a16:creationId xmlns:a16="http://schemas.microsoft.com/office/drawing/2014/main" id="{5394F456-1C39-FE58-AC52-5BA1B12ED4A3}"/>
                  </a:ext>
                </a:extLst>
              </p:cNvPr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5" name="Google Shape;4862;p54">
                <a:extLst>
                  <a:ext uri="{FF2B5EF4-FFF2-40B4-BE49-F238E27FC236}">
                    <a16:creationId xmlns:a16="http://schemas.microsoft.com/office/drawing/2014/main" id="{259F9303-E1FE-1B38-62E5-449EB5BA9B75}"/>
                  </a:ext>
                </a:extLst>
              </p:cNvPr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6" name="Google Shape;4863;p54">
                <a:extLst>
                  <a:ext uri="{FF2B5EF4-FFF2-40B4-BE49-F238E27FC236}">
                    <a16:creationId xmlns:a16="http://schemas.microsoft.com/office/drawing/2014/main" id="{68724F35-F5BC-688E-69A4-6909A6322360}"/>
                  </a:ext>
                </a:extLst>
              </p:cNvPr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7" name="Google Shape;4864;p54">
                <a:extLst>
                  <a:ext uri="{FF2B5EF4-FFF2-40B4-BE49-F238E27FC236}">
                    <a16:creationId xmlns:a16="http://schemas.microsoft.com/office/drawing/2014/main" id="{D85E8F01-FD78-5620-F729-FEC25E3380AB}"/>
                  </a:ext>
                </a:extLst>
              </p:cNvPr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8" name="Google Shape;4865;p54">
                <a:extLst>
                  <a:ext uri="{FF2B5EF4-FFF2-40B4-BE49-F238E27FC236}">
                    <a16:creationId xmlns:a16="http://schemas.microsoft.com/office/drawing/2014/main" id="{EEA53B4D-6CA6-950F-D56A-68A8F2B83599}"/>
                  </a:ext>
                </a:extLst>
              </p:cNvPr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49" name="Google Shape;4866;p54">
                <a:extLst>
                  <a:ext uri="{FF2B5EF4-FFF2-40B4-BE49-F238E27FC236}">
                    <a16:creationId xmlns:a16="http://schemas.microsoft.com/office/drawing/2014/main" id="{17CD2DB5-162E-215E-F5E7-F632329A4C54}"/>
                  </a:ext>
                </a:extLst>
              </p:cNvPr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50" name="Google Shape;4867;p54">
                <a:extLst>
                  <a:ext uri="{FF2B5EF4-FFF2-40B4-BE49-F238E27FC236}">
                    <a16:creationId xmlns:a16="http://schemas.microsoft.com/office/drawing/2014/main" id="{9F5DBFE2-A1E0-5530-AADC-799C2DE0FE8B}"/>
                  </a:ext>
                </a:extLst>
              </p:cNvPr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51" name="Google Shape;4868;p54">
                <a:extLst>
                  <a:ext uri="{FF2B5EF4-FFF2-40B4-BE49-F238E27FC236}">
                    <a16:creationId xmlns:a16="http://schemas.microsoft.com/office/drawing/2014/main" id="{3C393E64-DB91-D76F-98B4-E2AF2298A617}"/>
                  </a:ext>
                </a:extLst>
              </p:cNvPr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679" name="Google Shape;4869;p54">
                  <a:extLst>
                    <a:ext uri="{FF2B5EF4-FFF2-40B4-BE49-F238E27FC236}">
                      <a16:creationId xmlns:a16="http://schemas.microsoft.com/office/drawing/2014/main" id="{1DF2B56E-7B40-8C6D-C6B1-E7F51F71452B}"/>
                    </a:ext>
                  </a:extLst>
                </p:cNvPr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0" name="Google Shape;4870;p54">
                  <a:extLst>
                    <a:ext uri="{FF2B5EF4-FFF2-40B4-BE49-F238E27FC236}">
                      <a16:creationId xmlns:a16="http://schemas.microsoft.com/office/drawing/2014/main" id="{98E9948C-A069-CC71-4C59-A1415F98B977}"/>
                    </a:ext>
                  </a:extLst>
                </p:cNvPr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1" name="Google Shape;4871;p54">
                  <a:extLst>
                    <a:ext uri="{FF2B5EF4-FFF2-40B4-BE49-F238E27FC236}">
                      <a16:creationId xmlns:a16="http://schemas.microsoft.com/office/drawing/2014/main" id="{9FA3676B-BA30-E198-F852-E1B069B7D249}"/>
                    </a:ext>
                  </a:extLst>
                </p:cNvPr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2" name="Google Shape;4872;p54">
                  <a:extLst>
                    <a:ext uri="{FF2B5EF4-FFF2-40B4-BE49-F238E27FC236}">
                      <a16:creationId xmlns:a16="http://schemas.microsoft.com/office/drawing/2014/main" id="{29544343-0583-9675-CF43-E49DD3A66DFC}"/>
                    </a:ext>
                  </a:extLst>
                </p:cNvPr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3" name="Google Shape;4873;p54">
                  <a:extLst>
                    <a:ext uri="{FF2B5EF4-FFF2-40B4-BE49-F238E27FC236}">
                      <a16:creationId xmlns:a16="http://schemas.microsoft.com/office/drawing/2014/main" id="{786C6E23-6E09-F9C2-910D-99CFF32F9341}"/>
                    </a:ext>
                  </a:extLst>
                </p:cNvPr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4" name="Google Shape;4874;p54">
                  <a:extLst>
                    <a:ext uri="{FF2B5EF4-FFF2-40B4-BE49-F238E27FC236}">
                      <a16:creationId xmlns:a16="http://schemas.microsoft.com/office/drawing/2014/main" id="{CC035791-1D73-DB1A-012E-A970D1925AB8}"/>
                    </a:ext>
                  </a:extLst>
                </p:cNvPr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5" name="Google Shape;4875;p54">
                  <a:extLst>
                    <a:ext uri="{FF2B5EF4-FFF2-40B4-BE49-F238E27FC236}">
                      <a16:creationId xmlns:a16="http://schemas.microsoft.com/office/drawing/2014/main" id="{06A965DE-79E8-6BAB-3630-3055C5AE4821}"/>
                    </a:ext>
                  </a:extLst>
                </p:cNvPr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6" name="Google Shape;4876;p54">
                  <a:extLst>
                    <a:ext uri="{FF2B5EF4-FFF2-40B4-BE49-F238E27FC236}">
                      <a16:creationId xmlns:a16="http://schemas.microsoft.com/office/drawing/2014/main" id="{BFBA601B-DB65-86E7-16A4-1B706D49264B}"/>
                    </a:ext>
                  </a:extLst>
                </p:cNvPr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7" name="Google Shape;4877;p54">
                  <a:extLst>
                    <a:ext uri="{FF2B5EF4-FFF2-40B4-BE49-F238E27FC236}">
                      <a16:creationId xmlns:a16="http://schemas.microsoft.com/office/drawing/2014/main" id="{A1305A71-86D8-5A33-4E30-8D48F0C999F1}"/>
                    </a:ext>
                  </a:extLst>
                </p:cNvPr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8" name="Google Shape;4878;p54">
                  <a:extLst>
                    <a:ext uri="{FF2B5EF4-FFF2-40B4-BE49-F238E27FC236}">
                      <a16:creationId xmlns:a16="http://schemas.microsoft.com/office/drawing/2014/main" id="{D848E11E-C673-43EE-6603-5EEFA97C302D}"/>
                    </a:ext>
                  </a:extLst>
                </p:cNvPr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9" name="Google Shape;4879;p54">
                  <a:extLst>
                    <a:ext uri="{FF2B5EF4-FFF2-40B4-BE49-F238E27FC236}">
                      <a16:creationId xmlns:a16="http://schemas.microsoft.com/office/drawing/2014/main" id="{9D50FDE5-04DF-0269-EDD3-9D044784601D}"/>
                    </a:ext>
                  </a:extLst>
                </p:cNvPr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0" name="Google Shape;4880;p54">
                  <a:extLst>
                    <a:ext uri="{FF2B5EF4-FFF2-40B4-BE49-F238E27FC236}">
                      <a16:creationId xmlns:a16="http://schemas.microsoft.com/office/drawing/2014/main" id="{B4CC87CE-1949-DEFA-23CB-AE42695202DF}"/>
                    </a:ext>
                  </a:extLst>
                </p:cNvPr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1" name="Google Shape;4881;p54">
                  <a:extLst>
                    <a:ext uri="{FF2B5EF4-FFF2-40B4-BE49-F238E27FC236}">
                      <a16:creationId xmlns:a16="http://schemas.microsoft.com/office/drawing/2014/main" id="{9927AA61-97EF-E417-D752-6CC825F0D627}"/>
                    </a:ext>
                  </a:extLst>
                </p:cNvPr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52" name="Google Shape;4882;p54">
                <a:extLst>
                  <a:ext uri="{FF2B5EF4-FFF2-40B4-BE49-F238E27FC236}">
                    <a16:creationId xmlns:a16="http://schemas.microsoft.com/office/drawing/2014/main" id="{E48ACE9E-E3DA-07E2-C40C-62314F8E9CB9}"/>
                  </a:ext>
                </a:extLst>
              </p:cNvPr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667" name="Google Shape;4883;p54">
                  <a:extLst>
                    <a:ext uri="{FF2B5EF4-FFF2-40B4-BE49-F238E27FC236}">
                      <a16:creationId xmlns:a16="http://schemas.microsoft.com/office/drawing/2014/main" id="{A72C9AE6-8E8B-6296-8C0D-C3E0A6CF1D4F}"/>
                    </a:ext>
                  </a:extLst>
                </p:cNvPr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8" name="Google Shape;4884;p54">
                  <a:extLst>
                    <a:ext uri="{FF2B5EF4-FFF2-40B4-BE49-F238E27FC236}">
                      <a16:creationId xmlns:a16="http://schemas.microsoft.com/office/drawing/2014/main" id="{8A591EA9-68E5-90EF-7B52-5F80A9F4F502}"/>
                    </a:ext>
                  </a:extLst>
                </p:cNvPr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9" name="Google Shape;4885;p54">
                  <a:extLst>
                    <a:ext uri="{FF2B5EF4-FFF2-40B4-BE49-F238E27FC236}">
                      <a16:creationId xmlns:a16="http://schemas.microsoft.com/office/drawing/2014/main" id="{1CE0F78B-436B-3E05-7939-95CB6344FB8A}"/>
                    </a:ext>
                  </a:extLst>
                </p:cNvPr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0" name="Google Shape;4886;p54">
                  <a:extLst>
                    <a:ext uri="{FF2B5EF4-FFF2-40B4-BE49-F238E27FC236}">
                      <a16:creationId xmlns:a16="http://schemas.microsoft.com/office/drawing/2014/main" id="{8F5EB1BF-B046-320C-BD7F-4B7BC17C9911}"/>
                    </a:ext>
                  </a:extLst>
                </p:cNvPr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1" name="Google Shape;4887;p54">
                  <a:extLst>
                    <a:ext uri="{FF2B5EF4-FFF2-40B4-BE49-F238E27FC236}">
                      <a16:creationId xmlns:a16="http://schemas.microsoft.com/office/drawing/2014/main" id="{EF2D20E9-5008-C296-5319-8AE119EF7C01}"/>
                    </a:ext>
                  </a:extLst>
                </p:cNvPr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2" name="Google Shape;4888;p54">
                  <a:extLst>
                    <a:ext uri="{FF2B5EF4-FFF2-40B4-BE49-F238E27FC236}">
                      <a16:creationId xmlns:a16="http://schemas.microsoft.com/office/drawing/2014/main" id="{90D96F95-5C0D-F508-A29A-B778A061220C}"/>
                    </a:ext>
                  </a:extLst>
                </p:cNvPr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3" name="Google Shape;4889;p54">
                  <a:extLst>
                    <a:ext uri="{FF2B5EF4-FFF2-40B4-BE49-F238E27FC236}">
                      <a16:creationId xmlns:a16="http://schemas.microsoft.com/office/drawing/2014/main" id="{39B42511-92D4-B85B-C5A4-EF56CAC563E8}"/>
                    </a:ext>
                  </a:extLst>
                </p:cNvPr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4" name="Google Shape;4890;p54">
                  <a:extLst>
                    <a:ext uri="{FF2B5EF4-FFF2-40B4-BE49-F238E27FC236}">
                      <a16:creationId xmlns:a16="http://schemas.microsoft.com/office/drawing/2014/main" id="{C491E12D-A2D1-391D-4A48-3583402D498F}"/>
                    </a:ext>
                  </a:extLst>
                </p:cNvPr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5" name="Google Shape;4891;p54">
                  <a:extLst>
                    <a:ext uri="{FF2B5EF4-FFF2-40B4-BE49-F238E27FC236}">
                      <a16:creationId xmlns:a16="http://schemas.microsoft.com/office/drawing/2014/main" id="{4475D976-0573-0299-B69B-9CFAEDC7D35C}"/>
                    </a:ext>
                  </a:extLst>
                </p:cNvPr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6" name="Google Shape;4892;p54">
                  <a:extLst>
                    <a:ext uri="{FF2B5EF4-FFF2-40B4-BE49-F238E27FC236}">
                      <a16:creationId xmlns:a16="http://schemas.microsoft.com/office/drawing/2014/main" id="{4FDF40AD-CFA4-33CA-A25E-D0943869ABC9}"/>
                    </a:ext>
                  </a:extLst>
                </p:cNvPr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7" name="Google Shape;4893;p54">
                  <a:extLst>
                    <a:ext uri="{FF2B5EF4-FFF2-40B4-BE49-F238E27FC236}">
                      <a16:creationId xmlns:a16="http://schemas.microsoft.com/office/drawing/2014/main" id="{CD6E7361-FBBA-14EC-DB9C-0318196E5BF1}"/>
                    </a:ext>
                  </a:extLst>
                </p:cNvPr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8" name="Google Shape;4894;p54">
                  <a:extLst>
                    <a:ext uri="{FF2B5EF4-FFF2-40B4-BE49-F238E27FC236}">
                      <a16:creationId xmlns:a16="http://schemas.microsoft.com/office/drawing/2014/main" id="{5C7771EA-7937-B759-5D0E-026517C0E5EF}"/>
                    </a:ext>
                  </a:extLst>
                </p:cNvPr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53" name="Google Shape;4895;p54">
                <a:extLst>
                  <a:ext uri="{FF2B5EF4-FFF2-40B4-BE49-F238E27FC236}">
                    <a16:creationId xmlns:a16="http://schemas.microsoft.com/office/drawing/2014/main" id="{361BA83F-50CE-6B1E-C930-AF7E7BDB8F7A}"/>
                  </a:ext>
                </a:extLst>
              </p:cNvPr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661" name="Google Shape;4896;p54">
                  <a:extLst>
                    <a:ext uri="{FF2B5EF4-FFF2-40B4-BE49-F238E27FC236}">
                      <a16:creationId xmlns:a16="http://schemas.microsoft.com/office/drawing/2014/main" id="{5058F743-F8F2-5465-5AD8-D535498985CF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2" name="Google Shape;4897;p54">
                  <a:extLst>
                    <a:ext uri="{FF2B5EF4-FFF2-40B4-BE49-F238E27FC236}">
                      <a16:creationId xmlns:a16="http://schemas.microsoft.com/office/drawing/2014/main" id="{C409A750-CC13-8E83-56C7-49EFD038CBDC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3" name="Google Shape;4898;p54">
                  <a:extLst>
                    <a:ext uri="{FF2B5EF4-FFF2-40B4-BE49-F238E27FC236}">
                      <a16:creationId xmlns:a16="http://schemas.microsoft.com/office/drawing/2014/main" id="{F77254B6-79A7-B9C4-462C-D4E583809200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4" name="Google Shape;4899;p54">
                  <a:extLst>
                    <a:ext uri="{FF2B5EF4-FFF2-40B4-BE49-F238E27FC236}">
                      <a16:creationId xmlns:a16="http://schemas.microsoft.com/office/drawing/2014/main" id="{B5A2C48B-D700-F0B0-807F-CE2D613EE46F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5" name="Google Shape;4900;p54">
                  <a:extLst>
                    <a:ext uri="{FF2B5EF4-FFF2-40B4-BE49-F238E27FC236}">
                      <a16:creationId xmlns:a16="http://schemas.microsoft.com/office/drawing/2014/main" id="{FD4D66A9-A217-40B5-1D27-4985800CC3FD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6" name="Google Shape;4901;p54">
                  <a:extLst>
                    <a:ext uri="{FF2B5EF4-FFF2-40B4-BE49-F238E27FC236}">
                      <a16:creationId xmlns:a16="http://schemas.microsoft.com/office/drawing/2014/main" id="{B63A9AC5-F93B-10EC-6A13-E8C9C78C7C4E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54" name="Google Shape;4902;p54">
                <a:extLst>
                  <a:ext uri="{FF2B5EF4-FFF2-40B4-BE49-F238E27FC236}">
                    <a16:creationId xmlns:a16="http://schemas.microsoft.com/office/drawing/2014/main" id="{9E4978C5-DD2C-893E-21D5-71FC78E99DF1}"/>
                  </a:ext>
                </a:extLst>
              </p:cNvPr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655" name="Google Shape;4903;p54">
                  <a:extLst>
                    <a:ext uri="{FF2B5EF4-FFF2-40B4-BE49-F238E27FC236}">
                      <a16:creationId xmlns:a16="http://schemas.microsoft.com/office/drawing/2014/main" id="{1F92B577-3ABD-04E9-7D0B-222E8C2310E1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6" name="Google Shape;4904;p54">
                  <a:extLst>
                    <a:ext uri="{FF2B5EF4-FFF2-40B4-BE49-F238E27FC236}">
                      <a16:creationId xmlns:a16="http://schemas.microsoft.com/office/drawing/2014/main" id="{CEC67767-C991-F777-BE2F-701319D4D684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7" name="Google Shape;4905;p54">
                  <a:extLst>
                    <a:ext uri="{FF2B5EF4-FFF2-40B4-BE49-F238E27FC236}">
                      <a16:creationId xmlns:a16="http://schemas.microsoft.com/office/drawing/2014/main" id="{998339F0-A8B6-9C64-823E-C26D76C4E65C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8" name="Google Shape;4906;p54">
                  <a:extLst>
                    <a:ext uri="{FF2B5EF4-FFF2-40B4-BE49-F238E27FC236}">
                      <a16:creationId xmlns:a16="http://schemas.microsoft.com/office/drawing/2014/main" id="{15847918-6A3C-B085-749E-3A1A3A2716F1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9" name="Google Shape;4907;p54">
                  <a:extLst>
                    <a:ext uri="{FF2B5EF4-FFF2-40B4-BE49-F238E27FC236}">
                      <a16:creationId xmlns:a16="http://schemas.microsoft.com/office/drawing/2014/main" id="{2C67C942-BF79-1D97-3771-5AF015EC3C98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0" name="Google Shape;4908;p54">
                  <a:extLst>
                    <a:ext uri="{FF2B5EF4-FFF2-40B4-BE49-F238E27FC236}">
                      <a16:creationId xmlns:a16="http://schemas.microsoft.com/office/drawing/2014/main" id="{9653FB32-620C-D7AC-B9C3-6F48BFA21CE0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oogle Shape;4909;p54">
              <a:extLst>
                <a:ext uri="{FF2B5EF4-FFF2-40B4-BE49-F238E27FC236}">
                  <a16:creationId xmlns:a16="http://schemas.microsoft.com/office/drawing/2014/main" id="{6A059682-306D-6B1C-871B-F377D3DFD402}"/>
                </a:ext>
              </a:extLst>
            </p:cNvPr>
            <p:cNvGrpSpPr/>
            <p:nvPr/>
          </p:nvGrpSpPr>
          <p:grpSpPr>
            <a:xfrm>
              <a:off x="1079013" y="2173800"/>
              <a:ext cx="1191932" cy="760800"/>
              <a:chOff x="1278300" y="1764700"/>
              <a:chExt cx="1191932" cy="760800"/>
            </a:xfrm>
          </p:grpSpPr>
          <p:sp>
            <p:nvSpPr>
              <p:cNvPr id="2556" name="Google Shape;4823;p54">
                <a:extLst>
                  <a:ext uri="{FF2B5EF4-FFF2-40B4-BE49-F238E27FC236}">
                    <a16:creationId xmlns:a16="http://schemas.microsoft.com/office/drawing/2014/main" id="{1A7520DF-C0BA-BEB6-4ABC-972B9EA957F0}"/>
                  </a:ext>
                </a:extLst>
              </p:cNvPr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57" name="Google Shape;4910;p54">
                <a:extLst>
                  <a:ext uri="{FF2B5EF4-FFF2-40B4-BE49-F238E27FC236}">
                    <a16:creationId xmlns:a16="http://schemas.microsoft.com/office/drawing/2014/main" id="{507B97B9-B545-0F2F-AE24-C1B06FC23EC1}"/>
                  </a:ext>
                </a:extLst>
              </p:cNvPr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629" name="Google Shape;4911;p54">
                  <a:extLst>
                    <a:ext uri="{FF2B5EF4-FFF2-40B4-BE49-F238E27FC236}">
                      <a16:creationId xmlns:a16="http://schemas.microsoft.com/office/drawing/2014/main" id="{0F9DCC50-6659-1BAF-61B7-1D1C1E1C0527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0" name="Google Shape;4912;p54">
                  <a:extLst>
                    <a:ext uri="{FF2B5EF4-FFF2-40B4-BE49-F238E27FC236}">
                      <a16:creationId xmlns:a16="http://schemas.microsoft.com/office/drawing/2014/main" id="{922DC689-8191-6A3A-F65D-A727620D9C8E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1" name="Google Shape;4913;p54">
                  <a:extLst>
                    <a:ext uri="{FF2B5EF4-FFF2-40B4-BE49-F238E27FC236}">
                      <a16:creationId xmlns:a16="http://schemas.microsoft.com/office/drawing/2014/main" id="{AB0249D5-8253-431C-1A88-DD441C0332E2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2" name="Google Shape;4914;p54">
                  <a:extLst>
                    <a:ext uri="{FF2B5EF4-FFF2-40B4-BE49-F238E27FC236}">
                      <a16:creationId xmlns:a16="http://schemas.microsoft.com/office/drawing/2014/main" id="{67C974D8-A9BF-A654-B7AA-5C2EE0B23726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3" name="Google Shape;4915;p54">
                  <a:extLst>
                    <a:ext uri="{FF2B5EF4-FFF2-40B4-BE49-F238E27FC236}">
                      <a16:creationId xmlns:a16="http://schemas.microsoft.com/office/drawing/2014/main" id="{FEED4FF1-8B83-B1E8-C9F5-9070CF5B87A7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4" name="Google Shape;4916;p54">
                  <a:extLst>
                    <a:ext uri="{FF2B5EF4-FFF2-40B4-BE49-F238E27FC236}">
                      <a16:creationId xmlns:a16="http://schemas.microsoft.com/office/drawing/2014/main" id="{9A723881-4FE0-8096-3B40-6FB52196CB81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58" name="Google Shape;4917;p54">
                <a:extLst>
                  <a:ext uri="{FF2B5EF4-FFF2-40B4-BE49-F238E27FC236}">
                    <a16:creationId xmlns:a16="http://schemas.microsoft.com/office/drawing/2014/main" id="{6E1E7676-D44C-AE58-9F44-E5F7A30ECEE9}"/>
                  </a:ext>
                </a:extLst>
              </p:cNvPr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613" name="Google Shape;4918;p54">
                  <a:extLst>
                    <a:ext uri="{FF2B5EF4-FFF2-40B4-BE49-F238E27FC236}">
                      <a16:creationId xmlns:a16="http://schemas.microsoft.com/office/drawing/2014/main" id="{F9992BCB-C385-CCBB-3A75-3C414E11A161}"/>
                    </a:ext>
                  </a:extLst>
                </p:cNvPr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626" name="Google Shape;4919;p54">
                    <a:extLst>
                      <a:ext uri="{FF2B5EF4-FFF2-40B4-BE49-F238E27FC236}">
                        <a16:creationId xmlns:a16="http://schemas.microsoft.com/office/drawing/2014/main" id="{1961145E-EE82-1199-1549-4ABF9C1C5433}"/>
                      </a:ext>
                    </a:extLst>
                  </p:cNvPr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7" name="Google Shape;4920;p54">
                    <a:extLst>
                      <a:ext uri="{FF2B5EF4-FFF2-40B4-BE49-F238E27FC236}">
                        <a16:creationId xmlns:a16="http://schemas.microsoft.com/office/drawing/2014/main" id="{1BCF4DDE-8953-2998-8668-7E2E1081F9F6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8" name="Google Shape;4921;p54">
                    <a:extLst>
                      <a:ext uri="{FF2B5EF4-FFF2-40B4-BE49-F238E27FC236}">
                        <a16:creationId xmlns:a16="http://schemas.microsoft.com/office/drawing/2014/main" id="{DDB6F3BA-59BF-B8F8-2AE0-0ADBE8771F36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14" name="Google Shape;4922;p54">
                  <a:extLst>
                    <a:ext uri="{FF2B5EF4-FFF2-40B4-BE49-F238E27FC236}">
                      <a16:creationId xmlns:a16="http://schemas.microsoft.com/office/drawing/2014/main" id="{2B89D748-3EDE-5F80-17DE-8FDCB79E4EF9}"/>
                    </a:ext>
                  </a:extLst>
                </p:cNvPr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623" name="Google Shape;4923;p54">
                    <a:extLst>
                      <a:ext uri="{FF2B5EF4-FFF2-40B4-BE49-F238E27FC236}">
                        <a16:creationId xmlns:a16="http://schemas.microsoft.com/office/drawing/2014/main" id="{EF39D7AF-56F5-C003-3365-A80F748B6B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4" name="Google Shape;4924;p54">
                    <a:extLst>
                      <a:ext uri="{FF2B5EF4-FFF2-40B4-BE49-F238E27FC236}">
                        <a16:creationId xmlns:a16="http://schemas.microsoft.com/office/drawing/2014/main" id="{3D30EF15-D8E7-0D89-7C5A-438845269B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5" name="Google Shape;4925;p54">
                    <a:extLst>
                      <a:ext uri="{FF2B5EF4-FFF2-40B4-BE49-F238E27FC236}">
                        <a16:creationId xmlns:a16="http://schemas.microsoft.com/office/drawing/2014/main" id="{B9CADAAB-12C2-363B-3CA5-371551D62D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15" name="Google Shape;4926;p54">
                  <a:extLst>
                    <a:ext uri="{FF2B5EF4-FFF2-40B4-BE49-F238E27FC236}">
                      <a16:creationId xmlns:a16="http://schemas.microsoft.com/office/drawing/2014/main" id="{EA1B4E56-2E63-0B60-CE5D-1CA4CE95FFA9}"/>
                    </a:ext>
                  </a:extLst>
                </p:cNvPr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620" name="Google Shape;4927;p54">
                    <a:extLst>
                      <a:ext uri="{FF2B5EF4-FFF2-40B4-BE49-F238E27FC236}">
                        <a16:creationId xmlns:a16="http://schemas.microsoft.com/office/drawing/2014/main" id="{7D13AF95-15CB-DBB9-38A8-50E3EDB88B74}"/>
                      </a:ext>
                    </a:extLst>
                  </p:cNvPr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1" name="Google Shape;4928;p54">
                    <a:extLst>
                      <a:ext uri="{FF2B5EF4-FFF2-40B4-BE49-F238E27FC236}">
                        <a16:creationId xmlns:a16="http://schemas.microsoft.com/office/drawing/2014/main" id="{6F568217-8534-33BA-3608-64CB35A32888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2" name="Google Shape;4929;p54">
                    <a:extLst>
                      <a:ext uri="{FF2B5EF4-FFF2-40B4-BE49-F238E27FC236}">
                        <a16:creationId xmlns:a16="http://schemas.microsoft.com/office/drawing/2014/main" id="{F2FA9218-A57B-7274-6E9B-A925F8130CD7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16" name="Google Shape;4930;p54">
                  <a:extLst>
                    <a:ext uri="{FF2B5EF4-FFF2-40B4-BE49-F238E27FC236}">
                      <a16:creationId xmlns:a16="http://schemas.microsoft.com/office/drawing/2014/main" id="{794756BD-8E23-17B6-BAA4-2405EF13B9E6}"/>
                    </a:ext>
                  </a:extLst>
                </p:cNvPr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617" name="Google Shape;4931;p54">
                    <a:extLst>
                      <a:ext uri="{FF2B5EF4-FFF2-40B4-BE49-F238E27FC236}">
                        <a16:creationId xmlns:a16="http://schemas.microsoft.com/office/drawing/2014/main" id="{A0820112-8EB0-1B97-AED5-D8A09D5B85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8" name="Google Shape;4932;p54">
                    <a:extLst>
                      <a:ext uri="{FF2B5EF4-FFF2-40B4-BE49-F238E27FC236}">
                        <a16:creationId xmlns:a16="http://schemas.microsoft.com/office/drawing/2014/main" id="{B8A3B597-2B25-2862-C960-D8185C1C44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9" name="Google Shape;4933;p54">
                    <a:extLst>
                      <a:ext uri="{FF2B5EF4-FFF2-40B4-BE49-F238E27FC236}">
                        <a16:creationId xmlns:a16="http://schemas.microsoft.com/office/drawing/2014/main" id="{87679120-B949-1D49-00FF-D7C5828752E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559" name="Google Shape;4934;p54">
                <a:extLst>
                  <a:ext uri="{FF2B5EF4-FFF2-40B4-BE49-F238E27FC236}">
                    <a16:creationId xmlns:a16="http://schemas.microsoft.com/office/drawing/2014/main" id="{D23D5AD2-F666-FF38-FC0D-7C8E97E8776A}"/>
                  </a:ext>
                </a:extLst>
              </p:cNvPr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0" name="Google Shape;4935;p54">
                <a:extLst>
                  <a:ext uri="{FF2B5EF4-FFF2-40B4-BE49-F238E27FC236}">
                    <a16:creationId xmlns:a16="http://schemas.microsoft.com/office/drawing/2014/main" id="{E4634591-6D5D-1941-A1CB-91B296C16C97}"/>
                  </a:ext>
                </a:extLst>
              </p:cNvPr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1" name="Google Shape;4936;p54">
                <a:extLst>
                  <a:ext uri="{FF2B5EF4-FFF2-40B4-BE49-F238E27FC236}">
                    <a16:creationId xmlns:a16="http://schemas.microsoft.com/office/drawing/2014/main" id="{0393F4FD-941E-F72F-053A-1DAFDF038820}"/>
                  </a:ext>
                </a:extLst>
              </p:cNvPr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2" name="Google Shape;4937;p54">
                <a:extLst>
                  <a:ext uri="{FF2B5EF4-FFF2-40B4-BE49-F238E27FC236}">
                    <a16:creationId xmlns:a16="http://schemas.microsoft.com/office/drawing/2014/main" id="{DB13D12E-EDBB-9833-B7EF-5C14484D6BC4}"/>
                  </a:ext>
                </a:extLst>
              </p:cNvPr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3" name="Google Shape;4938;p54">
                <a:extLst>
                  <a:ext uri="{FF2B5EF4-FFF2-40B4-BE49-F238E27FC236}">
                    <a16:creationId xmlns:a16="http://schemas.microsoft.com/office/drawing/2014/main" id="{7B1FC09C-586D-6F96-9ACE-2E9EF0A756A3}"/>
                  </a:ext>
                </a:extLst>
              </p:cNvPr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4" name="Google Shape;4939;p54">
                <a:extLst>
                  <a:ext uri="{FF2B5EF4-FFF2-40B4-BE49-F238E27FC236}">
                    <a16:creationId xmlns:a16="http://schemas.microsoft.com/office/drawing/2014/main" id="{F4AEC1F2-51C7-2C99-0103-AF79E17D42C5}"/>
                  </a:ext>
                </a:extLst>
              </p:cNvPr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5" name="Google Shape;4940;p54">
                <a:extLst>
                  <a:ext uri="{FF2B5EF4-FFF2-40B4-BE49-F238E27FC236}">
                    <a16:creationId xmlns:a16="http://schemas.microsoft.com/office/drawing/2014/main" id="{8E18E251-DB86-88BC-1904-8D1FD72B8767}"/>
                  </a:ext>
                </a:extLst>
              </p:cNvPr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6" name="Google Shape;4941;p54">
                <a:extLst>
                  <a:ext uri="{FF2B5EF4-FFF2-40B4-BE49-F238E27FC236}">
                    <a16:creationId xmlns:a16="http://schemas.microsoft.com/office/drawing/2014/main" id="{5C1A316E-C4B5-A29F-4016-9CFECF189580}"/>
                  </a:ext>
                </a:extLst>
              </p:cNvPr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7" name="Google Shape;4942;p54">
                <a:extLst>
                  <a:ext uri="{FF2B5EF4-FFF2-40B4-BE49-F238E27FC236}">
                    <a16:creationId xmlns:a16="http://schemas.microsoft.com/office/drawing/2014/main" id="{323C7526-5AF7-90F0-AF63-65F40D7B4BBD}"/>
                  </a:ext>
                </a:extLst>
              </p:cNvPr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8" name="Google Shape;4943;p54">
                <a:extLst>
                  <a:ext uri="{FF2B5EF4-FFF2-40B4-BE49-F238E27FC236}">
                    <a16:creationId xmlns:a16="http://schemas.microsoft.com/office/drawing/2014/main" id="{30D1425C-89F5-CB69-7CFD-4C73C508755F}"/>
                  </a:ext>
                </a:extLst>
              </p:cNvPr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69" name="Google Shape;4944;p54">
                <a:extLst>
                  <a:ext uri="{FF2B5EF4-FFF2-40B4-BE49-F238E27FC236}">
                    <a16:creationId xmlns:a16="http://schemas.microsoft.com/office/drawing/2014/main" id="{83B57C7B-A570-28FA-FC37-4C883607CAAF}"/>
                  </a:ext>
                </a:extLst>
              </p:cNvPr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70" name="Google Shape;4945;p54">
                <a:extLst>
                  <a:ext uri="{FF2B5EF4-FFF2-40B4-BE49-F238E27FC236}">
                    <a16:creationId xmlns:a16="http://schemas.microsoft.com/office/drawing/2014/main" id="{08F8DF4A-82DD-F926-F882-E852147E5261}"/>
                  </a:ext>
                </a:extLst>
              </p:cNvPr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71" name="Google Shape;4946;p54">
                <a:extLst>
                  <a:ext uri="{FF2B5EF4-FFF2-40B4-BE49-F238E27FC236}">
                    <a16:creationId xmlns:a16="http://schemas.microsoft.com/office/drawing/2014/main" id="{6A18D7CF-85BD-FACE-277F-668370105594}"/>
                  </a:ext>
                </a:extLst>
              </p:cNvPr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72" name="Google Shape;4947;p54">
                <a:extLst>
                  <a:ext uri="{FF2B5EF4-FFF2-40B4-BE49-F238E27FC236}">
                    <a16:creationId xmlns:a16="http://schemas.microsoft.com/office/drawing/2014/main" id="{2B746982-B77C-A21C-754A-76BF94947D45}"/>
                  </a:ext>
                </a:extLst>
              </p:cNvPr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600" name="Google Shape;4948;p54">
                  <a:extLst>
                    <a:ext uri="{FF2B5EF4-FFF2-40B4-BE49-F238E27FC236}">
                      <a16:creationId xmlns:a16="http://schemas.microsoft.com/office/drawing/2014/main" id="{24683DB4-AA7F-77F6-B188-C74BD21C466F}"/>
                    </a:ext>
                  </a:extLst>
                </p:cNvPr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1" name="Google Shape;4949;p54">
                  <a:extLst>
                    <a:ext uri="{FF2B5EF4-FFF2-40B4-BE49-F238E27FC236}">
                      <a16:creationId xmlns:a16="http://schemas.microsoft.com/office/drawing/2014/main" id="{FEB18A90-9BA2-C4E7-4C08-8B05FEF4DE61}"/>
                    </a:ext>
                  </a:extLst>
                </p:cNvPr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2" name="Google Shape;4950;p54">
                  <a:extLst>
                    <a:ext uri="{FF2B5EF4-FFF2-40B4-BE49-F238E27FC236}">
                      <a16:creationId xmlns:a16="http://schemas.microsoft.com/office/drawing/2014/main" id="{0839A68C-C649-9B10-DBBD-510A19300F33}"/>
                    </a:ext>
                  </a:extLst>
                </p:cNvPr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3" name="Google Shape;4951;p54">
                  <a:extLst>
                    <a:ext uri="{FF2B5EF4-FFF2-40B4-BE49-F238E27FC236}">
                      <a16:creationId xmlns:a16="http://schemas.microsoft.com/office/drawing/2014/main" id="{40A76433-9445-CAA2-523D-EE94B0D89E0B}"/>
                    </a:ext>
                  </a:extLst>
                </p:cNvPr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4" name="Google Shape;4952;p54">
                  <a:extLst>
                    <a:ext uri="{FF2B5EF4-FFF2-40B4-BE49-F238E27FC236}">
                      <a16:creationId xmlns:a16="http://schemas.microsoft.com/office/drawing/2014/main" id="{F1B80DCD-2C49-7EE7-4C43-3356010846E9}"/>
                    </a:ext>
                  </a:extLst>
                </p:cNvPr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5" name="Google Shape;4953;p54">
                  <a:extLst>
                    <a:ext uri="{FF2B5EF4-FFF2-40B4-BE49-F238E27FC236}">
                      <a16:creationId xmlns:a16="http://schemas.microsoft.com/office/drawing/2014/main" id="{6C18B8BB-5C6D-7EA7-06FA-C772A74C5D14}"/>
                    </a:ext>
                  </a:extLst>
                </p:cNvPr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6" name="Google Shape;4954;p54">
                  <a:extLst>
                    <a:ext uri="{FF2B5EF4-FFF2-40B4-BE49-F238E27FC236}">
                      <a16:creationId xmlns:a16="http://schemas.microsoft.com/office/drawing/2014/main" id="{58F91C97-26B7-5A71-A546-827695FD2774}"/>
                    </a:ext>
                  </a:extLst>
                </p:cNvPr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7" name="Google Shape;4955;p54">
                  <a:extLst>
                    <a:ext uri="{FF2B5EF4-FFF2-40B4-BE49-F238E27FC236}">
                      <a16:creationId xmlns:a16="http://schemas.microsoft.com/office/drawing/2014/main" id="{474212D5-308F-0F23-D716-C1719272527C}"/>
                    </a:ext>
                  </a:extLst>
                </p:cNvPr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8" name="Google Shape;4956;p54">
                  <a:extLst>
                    <a:ext uri="{FF2B5EF4-FFF2-40B4-BE49-F238E27FC236}">
                      <a16:creationId xmlns:a16="http://schemas.microsoft.com/office/drawing/2014/main" id="{96F3893F-F70D-B15E-8EDC-69C6FABD63E8}"/>
                    </a:ext>
                  </a:extLst>
                </p:cNvPr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9" name="Google Shape;4957;p54">
                  <a:extLst>
                    <a:ext uri="{FF2B5EF4-FFF2-40B4-BE49-F238E27FC236}">
                      <a16:creationId xmlns:a16="http://schemas.microsoft.com/office/drawing/2014/main" id="{E7AE8961-4414-00DE-4D64-842F3800624C}"/>
                    </a:ext>
                  </a:extLst>
                </p:cNvPr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0" name="Google Shape;4958;p54">
                  <a:extLst>
                    <a:ext uri="{FF2B5EF4-FFF2-40B4-BE49-F238E27FC236}">
                      <a16:creationId xmlns:a16="http://schemas.microsoft.com/office/drawing/2014/main" id="{B436BCE4-808F-5D43-3489-ADA7566B481A}"/>
                    </a:ext>
                  </a:extLst>
                </p:cNvPr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1" name="Google Shape;4959;p54">
                  <a:extLst>
                    <a:ext uri="{FF2B5EF4-FFF2-40B4-BE49-F238E27FC236}">
                      <a16:creationId xmlns:a16="http://schemas.microsoft.com/office/drawing/2014/main" id="{34EFEE15-CC62-21DC-11FD-C32FEE2B51C5}"/>
                    </a:ext>
                  </a:extLst>
                </p:cNvPr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2" name="Google Shape;4960;p54">
                  <a:extLst>
                    <a:ext uri="{FF2B5EF4-FFF2-40B4-BE49-F238E27FC236}">
                      <a16:creationId xmlns:a16="http://schemas.microsoft.com/office/drawing/2014/main" id="{164C0E23-DA8A-3CAF-115C-049062D67647}"/>
                    </a:ext>
                  </a:extLst>
                </p:cNvPr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73" name="Google Shape;4961;p54">
                <a:extLst>
                  <a:ext uri="{FF2B5EF4-FFF2-40B4-BE49-F238E27FC236}">
                    <a16:creationId xmlns:a16="http://schemas.microsoft.com/office/drawing/2014/main" id="{BA146744-EDED-10EE-E263-9AA16FF05D66}"/>
                  </a:ext>
                </a:extLst>
              </p:cNvPr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588" name="Google Shape;4962;p54">
                  <a:extLst>
                    <a:ext uri="{FF2B5EF4-FFF2-40B4-BE49-F238E27FC236}">
                      <a16:creationId xmlns:a16="http://schemas.microsoft.com/office/drawing/2014/main" id="{195DA9C7-BCAB-3E17-1464-F6F212C3C988}"/>
                    </a:ext>
                  </a:extLst>
                </p:cNvPr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9" name="Google Shape;4963;p54">
                  <a:extLst>
                    <a:ext uri="{FF2B5EF4-FFF2-40B4-BE49-F238E27FC236}">
                      <a16:creationId xmlns:a16="http://schemas.microsoft.com/office/drawing/2014/main" id="{F3B3D3F6-B1EB-5400-9660-D01C79C3F694}"/>
                    </a:ext>
                  </a:extLst>
                </p:cNvPr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0" name="Google Shape;4964;p54">
                  <a:extLst>
                    <a:ext uri="{FF2B5EF4-FFF2-40B4-BE49-F238E27FC236}">
                      <a16:creationId xmlns:a16="http://schemas.microsoft.com/office/drawing/2014/main" id="{E32A319F-36D7-38E2-130F-746FED1C0311}"/>
                    </a:ext>
                  </a:extLst>
                </p:cNvPr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1" name="Google Shape;4965;p54">
                  <a:extLst>
                    <a:ext uri="{FF2B5EF4-FFF2-40B4-BE49-F238E27FC236}">
                      <a16:creationId xmlns:a16="http://schemas.microsoft.com/office/drawing/2014/main" id="{425D6793-B3E9-428C-BFD3-370D9A5E31AA}"/>
                    </a:ext>
                  </a:extLst>
                </p:cNvPr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2" name="Google Shape;4966;p54">
                  <a:extLst>
                    <a:ext uri="{FF2B5EF4-FFF2-40B4-BE49-F238E27FC236}">
                      <a16:creationId xmlns:a16="http://schemas.microsoft.com/office/drawing/2014/main" id="{A9C8E9AF-7E5D-AEE6-25A8-12B606E7EB2D}"/>
                    </a:ext>
                  </a:extLst>
                </p:cNvPr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3" name="Google Shape;4967;p54">
                  <a:extLst>
                    <a:ext uri="{FF2B5EF4-FFF2-40B4-BE49-F238E27FC236}">
                      <a16:creationId xmlns:a16="http://schemas.microsoft.com/office/drawing/2014/main" id="{9C67C9B8-C8A3-E9AC-A775-1ADCE988473D}"/>
                    </a:ext>
                  </a:extLst>
                </p:cNvPr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4" name="Google Shape;4968;p54">
                  <a:extLst>
                    <a:ext uri="{FF2B5EF4-FFF2-40B4-BE49-F238E27FC236}">
                      <a16:creationId xmlns:a16="http://schemas.microsoft.com/office/drawing/2014/main" id="{2FC6817C-1BFB-031C-D615-F65D1CF4CACA}"/>
                    </a:ext>
                  </a:extLst>
                </p:cNvPr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5" name="Google Shape;4969;p54">
                  <a:extLst>
                    <a:ext uri="{FF2B5EF4-FFF2-40B4-BE49-F238E27FC236}">
                      <a16:creationId xmlns:a16="http://schemas.microsoft.com/office/drawing/2014/main" id="{AA2CD283-34AE-DAAF-4B4D-EB31AC93661F}"/>
                    </a:ext>
                  </a:extLst>
                </p:cNvPr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6" name="Google Shape;4970;p54">
                  <a:extLst>
                    <a:ext uri="{FF2B5EF4-FFF2-40B4-BE49-F238E27FC236}">
                      <a16:creationId xmlns:a16="http://schemas.microsoft.com/office/drawing/2014/main" id="{D826EDAF-60FF-CED6-AF7B-6DC3BF210DAC}"/>
                    </a:ext>
                  </a:extLst>
                </p:cNvPr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7" name="Google Shape;4971;p54">
                  <a:extLst>
                    <a:ext uri="{FF2B5EF4-FFF2-40B4-BE49-F238E27FC236}">
                      <a16:creationId xmlns:a16="http://schemas.microsoft.com/office/drawing/2014/main" id="{70D3E6EA-95ED-9622-D515-5ED475480ED4}"/>
                    </a:ext>
                  </a:extLst>
                </p:cNvPr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8" name="Google Shape;4972;p54">
                  <a:extLst>
                    <a:ext uri="{FF2B5EF4-FFF2-40B4-BE49-F238E27FC236}">
                      <a16:creationId xmlns:a16="http://schemas.microsoft.com/office/drawing/2014/main" id="{22E13A96-A991-F9DE-5699-DE9EC0A4DD32}"/>
                    </a:ext>
                  </a:extLst>
                </p:cNvPr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9" name="Google Shape;4973;p54">
                  <a:extLst>
                    <a:ext uri="{FF2B5EF4-FFF2-40B4-BE49-F238E27FC236}">
                      <a16:creationId xmlns:a16="http://schemas.microsoft.com/office/drawing/2014/main" id="{ADE18156-DD86-52D4-7E67-6F2488EC491E}"/>
                    </a:ext>
                  </a:extLst>
                </p:cNvPr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74" name="Google Shape;4974;p54">
                <a:extLst>
                  <a:ext uri="{FF2B5EF4-FFF2-40B4-BE49-F238E27FC236}">
                    <a16:creationId xmlns:a16="http://schemas.microsoft.com/office/drawing/2014/main" id="{BB9B0FE6-0578-269B-FF72-D469892AD881}"/>
                  </a:ext>
                </a:extLst>
              </p:cNvPr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582" name="Google Shape;4975;p54">
                  <a:extLst>
                    <a:ext uri="{FF2B5EF4-FFF2-40B4-BE49-F238E27FC236}">
                      <a16:creationId xmlns:a16="http://schemas.microsoft.com/office/drawing/2014/main" id="{B300C991-88F0-9FEC-15B0-F84E4A8DAB0B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3" name="Google Shape;4976;p54">
                  <a:extLst>
                    <a:ext uri="{FF2B5EF4-FFF2-40B4-BE49-F238E27FC236}">
                      <a16:creationId xmlns:a16="http://schemas.microsoft.com/office/drawing/2014/main" id="{AABD905D-E294-FFF1-51ED-962F754743DB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4" name="Google Shape;4977;p54">
                  <a:extLst>
                    <a:ext uri="{FF2B5EF4-FFF2-40B4-BE49-F238E27FC236}">
                      <a16:creationId xmlns:a16="http://schemas.microsoft.com/office/drawing/2014/main" id="{A3EBF60E-8EBB-0F13-E40F-E324AAE407B3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5" name="Google Shape;4978;p54">
                  <a:extLst>
                    <a:ext uri="{FF2B5EF4-FFF2-40B4-BE49-F238E27FC236}">
                      <a16:creationId xmlns:a16="http://schemas.microsoft.com/office/drawing/2014/main" id="{9FA362F7-0A90-1B41-965E-C4D246AE338F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6" name="Google Shape;4979;p54">
                  <a:extLst>
                    <a:ext uri="{FF2B5EF4-FFF2-40B4-BE49-F238E27FC236}">
                      <a16:creationId xmlns:a16="http://schemas.microsoft.com/office/drawing/2014/main" id="{B7C1091F-1F3E-45D6-CFB5-92A0F861C001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7" name="Google Shape;4980;p54">
                  <a:extLst>
                    <a:ext uri="{FF2B5EF4-FFF2-40B4-BE49-F238E27FC236}">
                      <a16:creationId xmlns:a16="http://schemas.microsoft.com/office/drawing/2014/main" id="{3919EE2C-9332-2316-11C6-793E104CC4E7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75" name="Google Shape;4981;p54">
                <a:extLst>
                  <a:ext uri="{FF2B5EF4-FFF2-40B4-BE49-F238E27FC236}">
                    <a16:creationId xmlns:a16="http://schemas.microsoft.com/office/drawing/2014/main" id="{E6409D93-D233-F97D-6688-9B2B2DC26D1B}"/>
                  </a:ext>
                </a:extLst>
              </p:cNvPr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576" name="Google Shape;4982;p54">
                  <a:extLst>
                    <a:ext uri="{FF2B5EF4-FFF2-40B4-BE49-F238E27FC236}">
                      <a16:creationId xmlns:a16="http://schemas.microsoft.com/office/drawing/2014/main" id="{D9785CE9-00EF-8A66-BDC2-59EC13E534EC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7" name="Google Shape;4983;p54">
                  <a:extLst>
                    <a:ext uri="{FF2B5EF4-FFF2-40B4-BE49-F238E27FC236}">
                      <a16:creationId xmlns:a16="http://schemas.microsoft.com/office/drawing/2014/main" id="{6F080A21-2BDC-0292-6AE1-E3B11E1BB974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8" name="Google Shape;4984;p54">
                  <a:extLst>
                    <a:ext uri="{FF2B5EF4-FFF2-40B4-BE49-F238E27FC236}">
                      <a16:creationId xmlns:a16="http://schemas.microsoft.com/office/drawing/2014/main" id="{DF2763AE-CD71-C078-99A8-891AD5F18EEE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9" name="Google Shape;4985;p54">
                  <a:extLst>
                    <a:ext uri="{FF2B5EF4-FFF2-40B4-BE49-F238E27FC236}">
                      <a16:creationId xmlns:a16="http://schemas.microsoft.com/office/drawing/2014/main" id="{D8E9C5FF-D464-0531-10D5-B98550578929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0" name="Google Shape;4986;p54">
                  <a:extLst>
                    <a:ext uri="{FF2B5EF4-FFF2-40B4-BE49-F238E27FC236}">
                      <a16:creationId xmlns:a16="http://schemas.microsoft.com/office/drawing/2014/main" id="{78B97796-A8FE-C6D2-5738-D35FB8C1B909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1" name="Google Shape;4987;p54">
                  <a:extLst>
                    <a:ext uri="{FF2B5EF4-FFF2-40B4-BE49-F238E27FC236}">
                      <a16:creationId xmlns:a16="http://schemas.microsoft.com/office/drawing/2014/main" id="{FA01568F-5902-6766-D55E-0A67B4A93EA4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" name="Google Shape;4988;p54">
              <a:extLst>
                <a:ext uri="{FF2B5EF4-FFF2-40B4-BE49-F238E27FC236}">
                  <a16:creationId xmlns:a16="http://schemas.microsoft.com/office/drawing/2014/main" id="{7F0159B3-6004-0997-6C87-C7D689B5BE06}"/>
                </a:ext>
              </a:extLst>
            </p:cNvPr>
            <p:cNvGrpSpPr/>
            <p:nvPr/>
          </p:nvGrpSpPr>
          <p:grpSpPr>
            <a:xfrm>
              <a:off x="2571638" y="2173800"/>
              <a:ext cx="1191932" cy="760800"/>
              <a:chOff x="1278300" y="1764700"/>
              <a:chExt cx="1191932" cy="760800"/>
            </a:xfrm>
          </p:grpSpPr>
          <p:sp>
            <p:nvSpPr>
              <p:cNvPr id="2477" name="Google Shape;4825;p54">
                <a:extLst>
                  <a:ext uri="{FF2B5EF4-FFF2-40B4-BE49-F238E27FC236}">
                    <a16:creationId xmlns:a16="http://schemas.microsoft.com/office/drawing/2014/main" id="{3226C09D-5904-7B23-E749-9E2A9F41082D}"/>
                  </a:ext>
                </a:extLst>
              </p:cNvPr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78" name="Google Shape;4989;p54">
                <a:extLst>
                  <a:ext uri="{FF2B5EF4-FFF2-40B4-BE49-F238E27FC236}">
                    <a16:creationId xmlns:a16="http://schemas.microsoft.com/office/drawing/2014/main" id="{9C1D7275-3933-21C8-2323-F5B55FCB49E4}"/>
                  </a:ext>
                </a:extLst>
              </p:cNvPr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550" name="Google Shape;4990;p54">
                  <a:extLst>
                    <a:ext uri="{FF2B5EF4-FFF2-40B4-BE49-F238E27FC236}">
                      <a16:creationId xmlns:a16="http://schemas.microsoft.com/office/drawing/2014/main" id="{E2561F96-01C3-AFB5-D567-686D362E37BB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1" name="Google Shape;4991;p54">
                  <a:extLst>
                    <a:ext uri="{FF2B5EF4-FFF2-40B4-BE49-F238E27FC236}">
                      <a16:creationId xmlns:a16="http://schemas.microsoft.com/office/drawing/2014/main" id="{D0A0649F-19AF-EC98-509F-726A4DD07724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2" name="Google Shape;4992;p54">
                  <a:extLst>
                    <a:ext uri="{FF2B5EF4-FFF2-40B4-BE49-F238E27FC236}">
                      <a16:creationId xmlns:a16="http://schemas.microsoft.com/office/drawing/2014/main" id="{0C88020A-34F8-E15C-E76B-B3903B5D949A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3" name="Google Shape;4993;p54">
                  <a:extLst>
                    <a:ext uri="{FF2B5EF4-FFF2-40B4-BE49-F238E27FC236}">
                      <a16:creationId xmlns:a16="http://schemas.microsoft.com/office/drawing/2014/main" id="{7E442BFC-EB30-1F25-3475-7CE4BB781ED3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4" name="Google Shape;4994;p54">
                  <a:extLst>
                    <a:ext uri="{FF2B5EF4-FFF2-40B4-BE49-F238E27FC236}">
                      <a16:creationId xmlns:a16="http://schemas.microsoft.com/office/drawing/2014/main" id="{41A3E6E3-2705-DF45-7F8B-E1C1383A548C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5" name="Google Shape;4995;p54">
                  <a:extLst>
                    <a:ext uri="{FF2B5EF4-FFF2-40B4-BE49-F238E27FC236}">
                      <a16:creationId xmlns:a16="http://schemas.microsoft.com/office/drawing/2014/main" id="{BC6EA6EA-7A01-D009-75E2-948AA3DDE57F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79" name="Google Shape;4996;p54">
                <a:extLst>
                  <a:ext uri="{FF2B5EF4-FFF2-40B4-BE49-F238E27FC236}">
                    <a16:creationId xmlns:a16="http://schemas.microsoft.com/office/drawing/2014/main" id="{0439128D-65AA-CB95-9EAE-83CE6D2EFD85}"/>
                  </a:ext>
                </a:extLst>
              </p:cNvPr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534" name="Google Shape;4997;p54">
                  <a:extLst>
                    <a:ext uri="{FF2B5EF4-FFF2-40B4-BE49-F238E27FC236}">
                      <a16:creationId xmlns:a16="http://schemas.microsoft.com/office/drawing/2014/main" id="{636511C2-3A30-18FD-1873-FB1C05D1BD6B}"/>
                    </a:ext>
                  </a:extLst>
                </p:cNvPr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547" name="Google Shape;4998;p54">
                    <a:extLst>
                      <a:ext uri="{FF2B5EF4-FFF2-40B4-BE49-F238E27FC236}">
                        <a16:creationId xmlns:a16="http://schemas.microsoft.com/office/drawing/2014/main" id="{0E258739-111E-3C56-11C1-CCCA9CC8F5B2}"/>
                      </a:ext>
                    </a:extLst>
                  </p:cNvPr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8" name="Google Shape;4999;p54">
                    <a:extLst>
                      <a:ext uri="{FF2B5EF4-FFF2-40B4-BE49-F238E27FC236}">
                        <a16:creationId xmlns:a16="http://schemas.microsoft.com/office/drawing/2014/main" id="{6467001B-A8BF-D74B-7588-DC09146DA882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9" name="Google Shape;5000;p54">
                    <a:extLst>
                      <a:ext uri="{FF2B5EF4-FFF2-40B4-BE49-F238E27FC236}">
                        <a16:creationId xmlns:a16="http://schemas.microsoft.com/office/drawing/2014/main" id="{40297B56-E8B1-3F95-E826-DE8877A7EC02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535" name="Google Shape;5001;p54">
                  <a:extLst>
                    <a:ext uri="{FF2B5EF4-FFF2-40B4-BE49-F238E27FC236}">
                      <a16:creationId xmlns:a16="http://schemas.microsoft.com/office/drawing/2014/main" id="{A0210FF2-2B56-0C54-5D18-39E2FD9D822E}"/>
                    </a:ext>
                  </a:extLst>
                </p:cNvPr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544" name="Google Shape;5002;p54">
                    <a:extLst>
                      <a:ext uri="{FF2B5EF4-FFF2-40B4-BE49-F238E27FC236}">
                        <a16:creationId xmlns:a16="http://schemas.microsoft.com/office/drawing/2014/main" id="{F928691B-ACAD-DD14-5054-0CE63D45EE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5" name="Google Shape;5003;p54">
                    <a:extLst>
                      <a:ext uri="{FF2B5EF4-FFF2-40B4-BE49-F238E27FC236}">
                        <a16:creationId xmlns:a16="http://schemas.microsoft.com/office/drawing/2014/main" id="{7DBC092C-24F2-85AF-E34D-3ABF632ED4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6" name="Google Shape;5004;p54">
                    <a:extLst>
                      <a:ext uri="{FF2B5EF4-FFF2-40B4-BE49-F238E27FC236}">
                        <a16:creationId xmlns:a16="http://schemas.microsoft.com/office/drawing/2014/main" id="{6666E76B-6F84-BA9F-E844-8F81D6F6288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536" name="Google Shape;5005;p54">
                  <a:extLst>
                    <a:ext uri="{FF2B5EF4-FFF2-40B4-BE49-F238E27FC236}">
                      <a16:creationId xmlns:a16="http://schemas.microsoft.com/office/drawing/2014/main" id="{32B992F9-43AD-0AAD-B92E-2C460738B983}"/>
                    </a:ext>
                  </a:extLst>
                </p:cNvPr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541" name="Google Shape;5006;p54">
                    <a:extLst>
                      <a:ext uri="{FF2B5EF4-FFF2-40B4-BE49-F238E27FC236}">
                        <a16:creationId xmlns:a16="http://schemas.microsoft.com/office/drawing/2014/main" id="{1891029B-24C3-90A6-CF32-FB0A58A4CCF6}"/>
                      </a:ext>
                    </a:extLst>
                  </p:cNvPr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2" name="Google Shape;5007;p54">
                    <a:extLst>
                      <a:ext uri="{FF2B5EF4-FFF2-40B4-BE49-F238E27FC236}">
                        <a16:creationId xmlns:a16="http://schemas.microsoft.com/office/drawing/2014/main" id="{F49F12E7-E670-C003-D2F8-8C866650DEB6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3" name="Google Shape;5008;p54">
                    <a:extLst>
                      <a:ext uri="{FF2B5EF4-FFF2-40B4-BE49-F238E27FC236}">
                        <a16:creationId xmlns:a16="http://schemas.microsoft.com/office/drawing/2014/main" id="{C165C7FE-8B73-A344-DEBF-41B925FEDB04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537" name="Google Shape;5009;p54">
                  <a:extLst>
                    <a:ext uri="{FF2B5EF4-FFF2-40B4-BE49-F238E27FC236}">
                      <a16:creationId xmlns:a16="http://schemas.microsoft.com/office/drawing/2014/main" id="{BB457FDB-30BA-8B5C-AE00-2F646875AB4B}"/>
                    </a:ext>
                  </a:extLst>
                </p:cNvPr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538" name="Google Shape;5010;p54">
                    <a:extLst>
                      <a:ext uri="{FF2B5EF4-FFF2-40B4-BE49-F238E27FC236}">
                        <a16:creationId xmlns:a16="http://schemas.microsoft.com/office/drawing/2014/main" id="{3224D573-F0C5-99DC-3074-A62698166CC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9" name="Google Shape;5011;p54">
                    <a:extLst>
                      <a:ext uri="{FF2B5EF4-FFF2-40B4-BE49-F238E27FC236}">
                        <a16:creationId xmlns:a16="http://schemas.microsoft.com/office/drawing/2014/main" id="{5B9D5E6E-B62E-598A-CCAA-8F6DFF57B1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0" name="Google Shape;5012;p54">
                    <a:extLst>
                      <a:ext uri="{FF2B5EF4-FFF2-40B4-BE49-F238E27FC236}">
                        <a16:creationId xmlns:a16="http://schemas.microsoft.com/office/drawing/2014/main" id="{DE686588-D97B-3E34-90A8-459800DE40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480" name="Google Shape;5013;p54">
                <a:extLst>
                  <a:ext uri="{FF2B5EF4-FFF2-40B4-BE49-F238E27FC236}">
                    <a16:creationId xmlns:a16="http://schemas.microsoft.com/office/drawing/2014/main" id="{0CDE8D6F-A084-B884-FA42-8B32A82FF618}"/>
                  </a:ext>
                </a:extLst>
              </p:cNvPr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81" name="Google Shape;5014;p54">
                <a:extLst>
                  <a:ext uri="{FF2B5EF4-FFF2-40B4-BE49-F238E27FC236}">
                    <a16:creationId xmlns:a16="http://schemas.microsoft.com/office/drawing/2014/main" id="{C7CB4367-5695-DA4A-DC69-EEB58F4BE3EC}"/>
                  </a:ext>
                </a:extLst>
              </p:cNvPr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82" name="Google Shape;5015;p54">
                <a:extLst>
                  <a:ext uri="{FF2B5EF4-FFF2-40B4-BE49-F238E27FC236}">
                    <a16:creationId xmlns:a16="http://schemas.microsoft.com/office/drawing/2014/main" id="{C5D01D8A-50EB-0446-FB27-25A9593A3221}"/>
                  </a:ext>
                </a:extLst>
              </p:cNvPr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83" name="Google Shape;5016;p54">
                <a:extLst>
                  <a:ext uri="{FF2B5EF4-FFF2-40B4-BE49-F238E27FC236}">
                    <a16:creationId xmlns:a16="http://schemas.microsoft.com/office/drawing/2014/main" id="{4769C117-D839-CC49-2235-F9E795BC5FC5}"/>
                  </a:ext>
                </a:extLst>
              </p:cNvPr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84" name="Google Shape;5017;p54">
                <a:extLst>
                  <a:ext uri="{FF2B5EF4-FFF2-40B4-BE49-F238E27FC236}">
                    <a16:creationId xmlns:a16="http://schemas.microsoft.com/office/drawing/2014/main" id="{666E94F8-2853-336D-7329-275BED3C4E6D}"/>
                  </a:ext>
                </a:extLst>
              </p:cNvPr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85" name="Google Shape;5018;p54">
                <a:extLst>
                  <a:ext uri="{FF2B5EF4-FFF2-40B4-BE49-F238E27FC236}">
                    <a16:creationId xmlns:a16="http://schemas.microsoft.com/office/drawing/2014/main" id="{2BCB5166-2C60-528F-B0FE-263F87910897}"/>
                  </a:ext>
                </a:extLst>
              </p:cNvPr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86" name="Google Shape;5019;p54">
                <a:extLst>
                  <a:ext uri="{FF2B5EF4-FFF2-40B4-BE49-F238E27FC236}">
                    <a16:creationId xmlns:a16="http://schemas.microsoft.com/office/drawing/2014/main" id="{AA3B96D2-FEE9-B6D6-83EC-114B41A099A5}"/>
                  </a:ext>
                </a:extLst>
              </p:cNvPr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87" name="Google Shape;5020;p54">
                <a:extLst>
                  <a:ext uri="{FF2B5EF4-FFF2-40B4-BE49-F238E27FC236}">
                    <a16:creationId xmlns:a16="http://schemas.microsoft.com/office/drawing/2014/main" id="{5B309B1F-F666-BCBD-7FFB-E3FE75B96752}"/>
                  </a:ext>
                </a:extLst>
              </p:cNvPr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88" name="Google Shape;5021;p54">
                <a:extLst>
                  <a:ext uri="{FF2B5EF4-FFF2-40B4-BE49-F238E27FC236}">
                    <a16:creationId xmlns:a16="http://schemas.microsoft.com/office/drawing/2014/main" id="{0F8EF895-9128-E4E3-955A-B03DF9036AB8}"/>
                  </a:ext>
                </a:extLst>
              </p:cNvPr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89" name="Google Shape;5022;p54">
                <a:extLst>
                  <a:ext uri="{FF2B5EF4-FFF2-40B4-BE49-F238E27FC236}">
                    <a16:creationId xmlns:a16="http://schemas.microsoft.com/office/drawing/2014/main" id="{D01B5347-1CE5-ABBE-2EF9-20AEBCA85488}"/>
                  </a:ext>
                </a:extLst>
              </p:cNvPr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90" name="Google Shape;5023;p54">
                <a:extLst>
                  <a:ext uri="{FF2B5EF4-FFF2-40B4-BE49-F238E27FC236}">
                    <a16:creationId xmlns:a16="http://schemas.microsoft.com/office/drawing/2014/main" id="{C11812F3-AB95-C56A-3F91-D3FF25AC78DC}"/>
                  </a:ext>
                </a:extLst>
              </p:cNvPr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91" name="Google Shape;5024;p54">
                <a:extLst>
                  <a:ext uri="{FF2B5EF4-FFF2-40B4-BE49-F238E27FC236}">
                    <a16:creationId xmlns:a16="http://schemas.microsoft.com/office/drawing/2014/main" id="{F36E548B-77A9-2E86-4A43-BF610F694E64}"/>
                  </a:ext>
                </a:extLst>
              </p:cNvPr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92" name="Google Shape;5025;p54">
                <a:extLst>
                  <a:ext uri="{FF2B5EF4-FFF2-40B4-BE49-F238E27FC236}">
                    <a16:creationId xmlns:a16="http://schemas.microsoft.com/office/drawing/2014/main" id="{580F5465-593D-7409-D3C8-55492E43368D}"/>
                  </a:ext>
                </a:extLst>
              </p:cNvPr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93" name="Google Shape;5026;p54">
                <a:extLst>
                  <a:ext uri="{FF2B5EF4-FFF2-40B4-BE49-F238E27FC236}">
                    <a16:creationId xmlns:a16="http://schemas.microsoft.com/office/drawing/2014/main" id="{F6E1F2CF-4964-779C-F274-935803422493}"/>
                  </a:ext>
                </a:extLst>
              </p:cNvPr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521" name="Google Shape;5027;p54">
                  <a:extLst>
                    <a:ext uri="{FF2B5EF4-FFF2-40B4-BE49-F238E27FC236}">
                      <a16:creationId xmlns:a16="http://schemas.microsoft.com/office/drawing/2014/main" id="{0A9522AC-859B-9F69-48A2-C8E5BF99321C}"/>
                    </a:ext>
                  </a:extLst>
                </p:cNvPr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2" name="Google Shape;5028;p54">
                  <a:extLst>
                    <a:ext uri="{FF2B5EF4-FFF2-40B4-BE49-F238E27FC236}">
                      <a16:creationId xmlns:a16="http://schemas.microsoft.com/office/drawing/2014/main" id="{CF89DDD4-7F3D-6234-2FB2-F1A2A8B4DAB3}"/>
                    </a:ext>
                  </a:extLst>
                </p:cNvPr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3" name="Google Shape;5029;p54">
                  <a:extLst>
                    <a:ext uri="{FF2B5EF4-FFF2-40B4-BE49-F238E27FC236}">
                      <a16:creationId xmlns:a16="http://schemas.microsoft.com/office/drawing/2014/main" id="{C87715AB-EDC8-CB3B-9AA4-B29660304880}"/>
                    </a:ext>
                  </a:extLst>
                </p:cNvPr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4" name="Google Shape;5030;p54">
                  <a:extLst>
                    <a:ext uri="{FF2B5EF4-FFF2-40B4-BE49-F238E27FC236}">
                      <a16:creationId xmlns:a16="http://schemas.microsoft.com/office/drawing/2014/main" id="{A0BF5895-A4E9-5CE0-8B26-3B499B69F72A}"/>
                    </a:ext>
                  </a:extLst>
                </p:cNvPr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5" name="Google Shape;5031;p54">
                  <a:extLst>
                    <a:ext uri="{FF2B5EF4-FFF2-40B4-BE49-F238E27FC236}">
                      <a16:creationId xmlns:a16="http://schemas.microsoft.com/office/drawing/2014/main" id="{7D886A23-BCE1-E3B0-9A36-14820960D2CF}"/>
                    </a:ext>
                  </a:extLst>
                </p:cNvPr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6" name="Google Shape;5032;p54">
                  <a:extLst>
                    <a:ext uri="{FF2B5EF4-FFF2-40B4-BE49-F238E27FC236}">
                      <a16:creationId xmlns:a16="http://schemas.microsoft.com/office/drawing/2014/main" id="{AED96393-975E-A4B4-0A8C-88093417C9CF}"/>
                    </a:ext>
                  </a:extLst>
                </p:cNvPr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7" name="Google Shape;5033;p54">
                  <a:extLst>
                    <a:ext uri="{FF2B5EF4-FFF2-40B4-BE49-F238E27FC236}">
                      <a16:creationId xmlns:a16="http://schemas.microsoft.com/office/drawing/2014/main" id="{4853C3FE-4326-B45C-F6AB-36B7A19621AA}"/>
                    </a:ext>
                  </a:extLst>
                </p:cNvPr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8" name="Google Shape;5034;p54">
                  <a:extLst>
                    <a:ext uri="{FF2B5EF4-FFF2-40B4-BE49-F238E27FC236}">
                      <a16:creationId xmlns:a16="http://schemas.microsoft.com/office/drawing/2014/main" id="{E1F6E6AE-3B08-0E54-D615-9538639A8F37}"/>
                    </a:ext>
                  </a:extLst>
                </p:cNvPr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9" name="Google Shape;5035;p54">
                  <a:extLst>
                    <a:ext uri="{FF2B5EF4-FFF2-40B4-BE49-F238E27FC236}">
                      <a16:creationId xmlns:a16="http://schemas.microsoft.com/office/drawing/2014/main" id="{46E94D33-EFAD-6ED1-D638-5AE1762E1D03}"/>
                    </a:ext>
                  </a:extLst>
                </p:cNvPr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0" name="Google Shape;5036;p54">
                  <a:extLst>
                    <a:ext uri="{FF2B5EF4-FFF2-40B4-BE49-F238E27FC236}">
                      <a16:creationId xmlns:a16="http://schemas.microsoft.com/office/drawing/2014/main" id="{308A743F-A9A3-680B-2C17-F153CA1495B0}"/>
                    </a:ext>
                  </a:extLst>
                </p:cNvPr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1" name="Google Shape;5037;p54">
                  <a:extLst>
                    <a:ext uri="{FF2B5EF4-FFF2-40B4-BE49-F238E27FC236}">
                      <a16:creationId xmlns:a16="http://schemas.microsoft.com/office/drawing/2014/main" id="{76A8AA57-9B02-425F-0385-C2BF246DB88C}"/>
                    </a:ext>
                  </a:extLst>
                </p:cNvPr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2" name="Google Shape;5038;p54">
                  <a:extLst>
                    <a:ext uri="{FF2B5EF4-FFF2-40B4-BE49-F238E27FC236}">
                      <a16:creationId xmlns:a16="http://schemas.microsoft.com/office/drawing/2014/main" id="{BF3E6DCA-8FAE-FABD-8610-E7EF835AE963}"/>
                    </a:ext>
                  </a:extLst>
                </p:cNvPr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3" name="Google Shape;5039;p54">
                  <a:extLst>
                    <a:ext uri="{FF2B5EF4-FFF2-40B4-BE49-F238E27FC236}">
                      <a16:creationId xmlns:a16="http://schemas.microsoft.com/office/drawing/2014/main" id="{389D7464-FEEA-5060-3016-588F6562C920}"/>
                    </a:ext>
                  </a:extLst>
                </p:cNvPr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94" name="Google Shape;5040;p54">
                <a:extLst>
                  <a:ext uri="{FF2B5EF4-FFF2-40B4-BE49-F238E27FC236}">
                    <a16:creationId xmlns:a16="http://schemas.microsoft.com/office/drawing/2014/main" id="{B695EC3B-82A9-95F3-08AE-FB24E87EA71B}"/>
                  </a:ext>
                </a:extLst>
              </p:cNvPr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509" name="Google Shape;5041;p54">
                  <a:extLst>
                    <a:ext uri="{FF2B5EF4-FFF2-40B4-BE49-F238E27FC236}">
                      <a16:creationId xmlns:a16="http://schemas.microsoft.com/office/drawing/2014/main" id="{DD3E494C-6CED-104E-A1EC-0BC55A5F4580}"/>
                    </a:ext>
                  </a:extLst>
                </p:cNvPr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0" name="Google Shape;5042;p54">
                  <a:extLst>
                    <a:ext uri="{FF2B5EF4-FFF2-40B4-BE49-F238E27FC236}">
                      <a16:creationId xmlns:a16="http://schemas.microsoft.com/office/drawing/2014/main" id="{C816DF58-E364-65C4-537B-5BB655AB6B9A}"/>
                    </a:ext>
                  </a:extLst>
                </p:cNvPr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1" name="Google Shape;5043;p54">
                  <a:extLst>
                    <a:ext uri="{FF2B5EF4-FFF2-40B4-BE49-F238E27FC236}">
                      <a16:creationId xmlns:a16="http://schemas.microsoft.com/office/drawing/2014/main" id="{01486238-3957-A0C1-97BE-72DBFF1FC563}"/>
                    </a:ext>
                  </a:extLst>
                </p:cNvPr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2" name="Google Shape;5044;p54">
                  <a:extLst>
                    <a:ext uri="{FF2B5EF4-FFF2-40B4-BE49-F238E27FC236}">
                      <a16:creationId xmlns:a16="http://schemas.microsoft.com/office/drawing/2014/main" id="{F8D88757-2E24-85CA-D8D7-C929491BDB18}"/>
                    </a:ext>
                  </a:extLst>
                </p:cNvPr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3" name="Google Shape;5045;p54">
                  <a:extLst>
                    <a:ext uri="{FF2B5EF4-FFF2-40B4-BE49-F238E27FC236}">
                      <a16:creationId xmlns:a16="http://schemas.microsoft.com/office/drawing/2014/main" id="{33E0645C-408C-8848-6ACA-8D552EF2D9DC}"/>
                    </a:ext>
                  </a:extLst>
                </p:cNvPr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4" name="Google Shape;5046;p54">
                  <a:extLst>
                    <a:ext uri="{FF2B5EF4-FFF2-40B4-BE49-F238E27FC236}">
                      <a16:creationId xmlns:a16="http://schemas.microsoft.com/office/drawing/2014/main" id="{5C5AC6A8-2159-588F-B619-B8644AF244B8}"/>
                    </a:ext>
                  </a:extLst>
                </p:cNvPr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5" name="Google Shape;5047;p54">
                  <a:extLst>
                    <a:ext uri="{FF2B5EF4-FFF2-40B4-BE49-F238E27FC236}">
                      <a16:creationId xmlns:a16="http://schemas.microsoft.com/office/drawing/2014/main" id="{7BEFA3C4-7EE3-30CB-5190-DBB996CC7EBD}"/>
                    </a:ext>
                  </a:extLst>
                </p:cNvPr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6" name="Google Shape;5048;p54">
                  <a:extLst>
                    <a:ext uri="{FF2B5EF4-FFF2-40B4-BE49-F238E27FC236}">
                      <a16:creationId xmlns:a16="http://schemas.microsoft.com/office/drawing/2014/main" id="{742C72D9-9F04-9E2B-5F05-763C59BD038D}"/>
                    </a:ext>
                  </a:extLst>
                </p:cNvPr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7" name="Google Shape;5049;p54">
                  <a:extLst>
                    <a:ext uri="{FF2B5EF4-FFF2-40B4-BE49-F238E27FC236}">
                      <a16:creationId xmlns:a16="http://schemas.microsoft.com/office/drawing/2014/main" id="{417412A7-3608-058B-D911-4046821C3042}"/>
                    </a:ext>
                  </a:extLst>
                </p:cNvPr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8" name="Google Shape;5050;p54">
                  <a:extLst>
                    <a:ext uri="{FF2B5EF4-FFF2-40B4-BE49-F238E27FC236}">
                      <a16:creationId xmlns:a16="http://schemas.microsoft.com/office/drawing/2014/main" id="{6DAD4B58-E281-EDE6-568B-240452671D8D}"/>
                    </a:ext>
                  </a:extLst>
                </p:cNvPr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9" name="Google Shape;5051;p54">
                  <a:extLst>
                    <a:ext uri="{FF2B5EF4-FFF2-40B4-BE49-F238E27FC236}">
                      <a16:creationId xmlns:a16="http://schemas.microsoft.com/office/drawing/2014/main" id="{ED891065-3C46-5FE2-CC91-0421524BE410}"/>
                    </a:ext>
                  </a:extLst>
                </p:cNvPr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0" name="Google Shape;5052;p54">
                  <a:extLst>
                    <a:ext uri="{FF2B5EF4-FFF2-40B4-BE49-F238E27FC236}">
                      <a16:creationId xmlns:a16="http://schemas.microsoft.com/office/drawing/2014/main" id="{BB405C4A-12CE-7DB4-0EAC-434276EA585A}"/>
                    </a:ext>
                  </a:extLst>
                </p:cNvPr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95" name="Google Shape;5053;p54">
                <a:extLst>
                  <a:ext uri="{FF2B5EF4-FFF2-40B4-BE49-F238E27FC236}">
                    <a16:creationId xmlns:a16="http://schemas.microsoft.com/office/drawing/2014/main" id="{BC8A3007-452D-C08D-853F-A6F5F3E7DD08}"/>
                  </a:ext>
                </a:extLst>
              </p:cNvPr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503" name="Google Shape;5054;p54">
                  <a:extLst>
                    <a:ext uri="{FF2B5EF4-FFF2-40B4-BE49-F238E27FC236}">
                      <a16:creationId xmlns:a16="http://schemas.microsoft.com/office/drawing/2014/main" id="{8160227F-BB15-CCE3-9408-079BA2EF9C7E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4" name="Google Shape;5055;p54">
                  <a:extLst>
                    <a:ext uri="{FF2B5EF4-FFF2-40B4-BE49-F238E27FC236}">
                      <a16:creationId xmlns:a16="http://schemas.microsoft.com/office/drawing/2014/main" id="{9381D726-D83D-7E30-EE94-A2DEDF964067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5" name="Google Shape;5056;p54">
                  <a:extLst>
                    <a:ext uri="{FF2B5EF4-FFF2-40B4-BE49-F238E27FC236}">
                      <a16:creationId xmlns:a16="http://schemas.microsoft.com/office/drawing/2014/main" id="{9820A5FD-991C-2B5E-3133-AED9733D242A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6" name="Google Shape;5057;p54">
                  <a:extLst>
                    <a:ext uri="{FF2B5EF4-FFF2-40B4-BE49-F238E27FC236}">
                      <a16:creationId xmlns:a16="http://schemas.microsoft.com/office/drawing/2014/main" id="{79B4A393-3014-285B-8E0E-88C79A6D7B0A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7" name="Google Shape;5058;p54">
                  <a:extLst>
                    <a:ext uri="{FF2B5EF4-FFF2-40B4-BE49-F238E27FC236}">
                      <a16:creationId xmlns:a16="http://schemas.microsoft.com/office/drawing/2014/main" id="{8B6EC70E-E728-3BBA-6F4D-CB01A5E89312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8" name="Google Shape;5059;p54">
                  <a:extLst>
                    <a:ext uri="{FF2B5EF4-FFF2-40B4-BE49-F238E27FC236}">
                      <a16:creationId xmlns:a16="http://schemas.microsoft.com/office/drawing/2014/main" id="{CBD61159-7990-2789-B2CB-73A5785194B9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96" name="Google Shape;5060;p54">
                <a:extLst>
                  <a:ext uri="{FF2B5EF4-FFF2-40B4-BE49-F238E27FC236}">
                    <a16:creationId xmlns:a16="http://schemas.microsoft.com/office/drawing/2014/main" id="{633FEF8C-DA79-4D81-ED22-1CC6BDF82C27}"/>
                  </a:ext>
                </a:extLst>
              </p:cNvPr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497" name="Google Shape;5061;p54">
                  <a:extLst>
                    <a:ext uri="{FF2B5EF4-FFF2-40B4-BE49-F238E27FC236}">
                      <a16:creationId xmlns:a16="http://schemas.microsoft.com/office/drawing/2014/main" id="{33F5D202-67E0-0858-436F-7072693AB5CD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8" name="Google Shape;5062;p54">
                  <a:extLst>
                    <a:ext uri="{FF2B5EF4-FFF2-40B4-BE49-F238E27FC236}">
                      <a16:creationId xmlns:a16="http://schemas.microsoft.com/office/drawing/2014/main" id="{883871B3-990E-57DA-2148-54750719DD56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9" name="Google Shape;5063;p54">
                  <a:extLst>
                    <a:ext uri="{FF2B5EF4-FFF2-40B4-BE49-F238E27FC236}">
                      <a16:creationId xmlns:a16="http://schemas.microsoft.com/office/drawing/2014/main" id="{92822A17-045C-00F6-2EF3-724DFD57A68D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0" name="Google Shape;5064;p54">
                  <a:extLst>
                    <a:ext uri="{FF2B5EF4-FFF2-40B4-BE49-F238E27FC236}">
                      <a16:creationId xmlns:a16="http://schemas.microsoft.com/office/drawing/2014/main" id="{DE183458-DCAE-55F5-09C4-1BAD4C1CD0EE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1" name="Google Shape;5065;p54">
                  <a:extLst>
                    <a:ext uri="{FF2B5EF4-FFF2-40B4-BE49-F238E27FC236}">
                      <a16:creationId xmlns:a16="http://schemas.microsoft.com/office/drawing/2014/main" id="{26928F62-F40E-4F43-E211-19755BA66B13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2" name="Google Shape;5066;p54">
                  <a:extLst>
                    <a:ext uri="{FF2B5EF4-FFF2-40B4-BE49-F238E27FC236}">
                      <a16:creationId xmlns:a16="http://schemas.microsoft.com/office/drawing/2014/main" id="{8251BA5E-4F4F-4C9B-7F79-DA0CCD0840D9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" name="Google Shape;5067;p54">
              <a:extLst>
                <a:ext uri="{FF2B5EF4-FFF2-40B4-BE49-F238E27FC236}">
                  <a16:creationId xmlns:a16="http://schemas.microsoft.com/office/drawing/2014/main" id="{985B6BE0-D974-DA78-0C9F-909B3A181041}"/>
                </a:ext>
              </a:extLst>
            </p:cNvPr>
            <p:cNvGrpSpPr/>
            <p:nvPr/>
          </p:nvGrpSpPr>
          <p:grpSpPr>
            <a:xfrm>
              <a:off x="1079013" y="3302400"/>
              <a:ext cx="1191932" cy="760800"/>
              <a:chOff x="1278300" y="1764700"/>
              <a:chExt cx="1191932" cy="760800"/>
            </a:xfrm>
          </p:grpSpPr>
          <p:sp>
            <p:nvSpPr>
              <p:cNvPr id="2398" name="Google Shape;4827;p54">
                <a:extLst>
                  <a:ext uri="{FF2B5EF4-FFF2-40B4-BE49-F238E27FC236}">
                    <a16:creationId xmlns:a16="http://schemas.microsoft.com/office/drawing/2014/main" id="{03C4561E-F0AF-C5A2-C6DC-059A0B1E7E18}"/>
                  </a:ext>
                </a:extLst>
              </p:cNvPr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99" name="Google Shape;5068;p54">
                <a:extLst>
                  <a:ext uri="{FF2B5EF4-FFF2-40B4-BE49-F238E27FC236}">
                    <a16:creationId xmlns:a16="http://schemas.microsoft.com/office/drawing/2014/main" id="{50A7F54E-78D8-6916-CAE6-1CAC028507A2}"/>
                  </a:ext>
                </a:extLst>
              </p:cNvPr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471" name="Google Shape;5069;p54">
                  <a:extLst>
                    <a:ext uri="{FF2B5EF4-FFF2-40B4-BE49-F238E27FC236}">
                      <a16:creationId xmlns:a16="http://schemas.microsoft.com/office/drawing/2014/main" id="{6DA94F56-30F2-DF67-7011-0DFEDACE65BE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2" name="Google Shape;5070;p54">
                  <a:extLst>
                    <a:ext uri="{FF2B5EF4-FFF2-40B4-BE49-F238E27FC236}">
                      <a16:creationId xmlns:a16="http://schemas.microsoft.com/office/drawing/2014/main" id="{7515B40D-AE98-524A-26B7-B3463F8113F9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3" name="Google Shape;5071;p54">
                  <a:extLst>
                    <a:ext uri="{FF2B5EF4-FFF2-40B4-BE49-F238E27FC236}">
                      <a16:creationId xmlns:a16="http://schemas.microsoft.com/office/drawing/2014/main" id="{857B8C34-FFD2-DF27-821F-D6E539270834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4" name="Google Shape;5072;p54">
                  <a:extLst>
                    <a:ext uri="{FF2B5EF4-FFF2-40B4-BE49-F238E27FC236}">
                      <a16:creationId xmlns:a16="http://schemas.microsoft.com/office/drawing/2014/main" id="{EED71B7D-255C-0EF5-F98C-F53EDE9B1397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5" name="Google Shape;5073;p54">
                  <a:extLst>
                    <a:ext uri="{FF2B5EF4-FFF2-40B4-BE49-F238E27FC236}">
                      <a16:creationId xmlns:a16="http://schemas.microsoft.com/office/drawing/2014/main" id="{5BFC8181-ADF0-5143-5BE9-3853928754D6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6" name="Google Shape;5074;p54">
                  <a:extLst>
                    <a:ext uri="{FF2B5EF4-FFF2-40B4-BE49-F238E27FC236}">
                      <a16:creationId xmlns:a16="http://schemas.microsoft.com/office/drawing/2014/main" id="{1BD74292-ADAB-772F-2CE2-27FFDCE1FA32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00" name="Google Shape;5075;p54">
                <a:extLst>
                  <a:ext uri="{FF2B5EF4-FFF2-40B4-BE49-F238E27FC236}">
                    <a16:creationId xmlns:a16="http://schemas.microsoft.com/office/drawing/2014/main" id="{4D3A9543-FB5C-20CA-DB5D-5A05E8494656}"/>
                  </a:ext>
                </a:extLst>
              </p:cNvPr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455" name="Google Shape;5076;p54">
                  <a:extLst>
                    <a:ext uri="{FF2B5EF4-FFF2-40B4-BE49-F238E27FC236}">
                      <a16:creationId xmlns:a16="http://schemas.microsoft.com/office/drawing/2014/main" id="{183F0EA3-4208-5F06-2CEF-F025D4EC6000}"/>
                    </a:ext>
                  </a:extLst>
                </p:cNvPr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468" name="Google Shape;5077;p54">
                    <a:extLst>
                      <a:ext uri="{FF2B5EF4-FFF2-40B4-BE49-F238E27FC236}">
                        <a16:creationId xmlns:a16="http://schemas.microsoft.com/office/drawing/2014/main" id="{B0C27ECD-BD15-F42B-E0D3-FDA16011AF8A}"/>
                      </a:ext>
                    </a:extLst>
                  </p:cNvPr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9" name="Google Shape;5078;p54">
                    <a:extLst>
                      <a:ext uri="{FF2B5EF4-FFF2-40B4-BE49-F238E27FC236}">
                        <a16:creationId xmlns:a16="http://schemas.microsoft.com/office/drawing/2014/main" id="{227DF020-F993-65FF-40E5-0FD07DC77E3F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70" name="Google Shape;5079;p54">
                    <a:extLst>
                      <a:ext uri="{FF2B5EF4-FFF2-40B4-BE49-F238E27FC236}">
                        <a16:creationId xmlns:a16="http://schemas.microsoft.com/office/drawing/2014/main" id="{4EEE0F66-EBE3-D384-AD4B-AA03B9C25353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456" name="Google Shape;5080;p54">
                  <a:extLst>
                    <a:ext uri="{FF2B5EF4-FFF2-40B4-BE49-F238E27FC236}">
                      <a16:creationId xmlns:a16="http://schemas.microsoft.com/office/drawing/2014/main" id="{0BAD179D-A987-C76F-2B58-93ECB6DD8951}"/>
                    </a:ext>
                  </a:extLst>
                </p:cNvPr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465" name="Google Shape;5081;p54">
                    <a:extLst>
                      <a:ext uri="{FF2B5EF4-FFF2-40B4-BE49-F238E27FC236}">
                        <a16:creationId xmlns:a16="http://schemas.microsoft.com/office/drawing/2014/main" id="{D10F5914-4110-ACB7-7C2C-90A5A5CA0F4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6" name="Google Shape;5082;p54">
                    <a:extLst>
                      <a:ext uri="{FF2B5EF4-FFF2-40B4-BE49-F238E27FC236}">
                        <a16:creationId xmlns:a16="http://schemas.microsoft.com/office/drawing/2014/main" id="{8EB1406E-4263-8B84-90EE-5D990FFE6F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7" name="Google Shape;5083;p54">
                    <a:extLst>
                      <a:ext uri="{FF2B5EF4-FFF2-40B4-BE49-F238E27FC236}">
                        <a16:creationId xmlns:a16="http://schemas.microsoft.com/office/drawing/2014/main" id="{132C0F2E-B3CF-7411-76D9-12D5191392E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457" name="Google Shape;5084;p54">
                  <a:extLst>
                    <a:ext uri="{FF2B5EF4-FFF2-40B4-BE49-F238E27FC236}">
                      <a16:creationId xmlns:a16="http://schemas.microsoft.com/office/drawing/2014/main" id="{D85F9D2B-3C7F-6A25-7530-B39168BC47C5}"/>
                    </a:ext>
                  </a:extLst>
                </p:cNvPr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462" name="Google Shape;5085;p54">
                    <a:extLst>
                      <a:ext uri="{FF2B5EF4-FFF2-40B4-BE49-F238E27FC236}">
                        <a16:creationId xmlns:a16="http://schemas.microsoft.com/office/drawing/2014/main" id="{AB5D67BE-32AF-BBE0-B4A2-D783D5250D8A}"/>
                      </a:ext>
                    </a:extLst>
                  </p:cNvPr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3" name="Google Shape;5086;p54">
                    <a:extLst>
                      <a:ext uri="{FF2B5EF4-FFF2-40B4-BE49-F238E27FC236}">
                        <a16:creationId xmlns:a16="http://schemas.microsoft.com/office/drawing/2014/main" id="{BA3975C8-E568-8C3B-923A-61A5B4D4C253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4" name="Google Shape;5087;p54">
                    <a:extLst>
                      <a:ext uri="{FF2B5EF4-FFF2-40B4-BE49-F238E27FC236}">
                        <a16:creationId xmlns:a16="http://schemas.microsoft.com/office/drawing/2014/main" id="{5A26169E-C522-991C-032C-D4F7A10197A3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458" name="Google Shape;5088;p54">
                  <a:extLst>
                    <a:ext uri="{FF2B5EF4-FFF2-40B4-BE49-F238E27FC236}">
                      <a16:creationId xmlns:a16="http://schemas.microsoft.com/office/drawing/2014/main" id="{3382278D-793A-6FB0-CB54-6EF6DAB3A1A1}"/>
                    </a:ext>
                  </a:extLst>
                </p:cNvPr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459" name="Google Shape;5089;p54">
                    <a:extLst>
                      <a:ext uri="{FF2B5EF4-FFF2-40B4-BE49-F238E27FC236}">
                        <a16:creationId xmlns:a16="http://schemas.microsoft.com/office/drawing/2014/main" id="{8D1C08F8-3D13-E0AB-A201-BE37A50EFBE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0" name="Google Shape;5090;p54">
                    <a:extLst>
                      <a:ext uri="{FF2B5EF4-FFF2-40B4-BE49-F238E27FC236}">
                        <a16:creationId xmlns:a16="http://schemas.microsoft.com/office/drawing/2014/main" id="{C941EF8A-0D08-D42D-6CC6-7C2663A5D76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1" name="Google Shape;5091;p54">
                    <a:extLst>
                      <a:ext uri="{FF2B5EF4-FFF2-40B4-BE49-F238E27FC236}">
                        <a16:creationId xmlns:a16="http://schemas.microsoft.com/office/drawing/2014/main" id="{9FACD04E-7CD0-F20A-6665-B9FB5DC1A3F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401" name="Google Shape;5092;p54">
                <a:extLst>
                  <a:ext uri="{FF2B5EF4-FFF2-40B4-BE49-F238E27FC236}">
                    <a16:creationId xmlns:a16="http://schemas.microsoft.com/office/drawing/2014/main" id="{11F73DCA-6D9E-7840-300A-89D3A1E4C0EF}"/>
                  </a:ext>
                </a:extLst>
              </p:cNvPr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02" name="Google Shape;5093;p54">
                <a:extLst>
                  <a:ext uri="{FF2B5EF4-FFF2-40B4-BE49-F238E27FC236}">
                    <a16:creationId xmlns:a16="http://schemas.microsoft.com/office/drawing/2014/main" id="{BD7F07E5-CDCE-8EF2-D5EB-59EE3A7120E8}"/>
                  </a:ext>
                </a:extLst>
              </p:cNvPr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03" name="Google Shape;5094;p54">
                <a:extLst>
                  <a:ext uri="{FF2B5EF4-FFF2-40B4-BE49-F238E27FC236}">
                    <a16:creationId xmlns:a16="http://schemas.microsoft.com/office/drawing/2014/main" id="{22D3CE22-8ED5-B865-687A-5244482AB8B3}"/>
                  </a:ext>
                </a:extLst>
              </p:cNvPr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04" name="Google Shape;5095;p54">
                <a:extLst>
                  <a:ext uri="{FF2B5EF4-FFF2-40B4-BE49-F238E27FC236}">
                    <a16:creationId xmlns:a16="http://schemas.microsoft.com/office/drawing/2014/main" id="{A8BD99EC-BD8A-A36B-CC05-187052C28B39}"/>
                  </a:ext>
                </a:extLst>
              </p:cNvPr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05" name="Google Shape;5096;p54">
                <a:extLst>
                  <a:ext uri="{FF2B5EF4-FFF2-40B4-BE49-F238E27FC236}">
                    <a16:creationId xmlns:a16="http://schemas.microsoft.com/office/drawing/2014/main" id="{9F44E86B-795C-728B-4C9C-D8850D7542B8}"/>
                  </a:ext>
                </a:extLst>
              </p:cNvPr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06" name="Google Shape;5097;p54">
                <a:extLst>
                  <a:ext uri="{FF2B5EF4-FFF2-40B4-BE49-F238E27FC236}">
                    <a16:creationId xmlns:a16="http://schemas.microsoft.com/office/drawing/2014/main" id="{43F27134-8E4D-94E0-E805-914F3D345DB5}"/>
                  </a:ext>
                </a:extLst>
              </p:cNvPr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07" name="Google Shape;5098;p54">
                <a:extLst>
                  <a:ext uri="{FF2B5EF4-FFF2-40B4-BE49-F238E27FC236}">
                    <a16:creationId xmlns:a16="http://schemas.microsoft.com/office/drawing/2014/main" id="{9FA79C85-40A1-5386-D212-3D0BD7E5EED5}"/>
                  </a:ext>
                </a:extLst>
              </p:cNvPr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08" name="Google Shape;5099;p54">
                <a:extLst>
                  <a:ext uri="{FF2B5EF4-FFF2-40B4-BE49-F238E27FC236}">
                    <a16:creationId xmlns:a16="http://schemas.microsoft.com/office/drawing/2014/main" id="{F71CF0D8-352D-B642-3525-26AF64534D15}"/>
                  </a:ext>
                </a:extLst>
              </p:cNvPr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09" name="Google Shape;5100;p54">
                <a:extLst>
                  <a:ext uri="{FF2B5EF4-FFF2-40B4-BE49-F238E27FC236}">
                    <a16:creationId xmlns:a16="http://schemas.microsoft.com/office/drawing/2014/main" id="{47FBEED8-96D1-7885-974D-87B8DF51A236}"/>
                  </a:ext>
                </a:extLst>
              </p:cNvPr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10" name="Google Shape;5101;p54">
                <a:extLst>
                  <a:ext uri="{FF2B5EF4-FFF2-40B4-BE49-F238E27FC236}">
                    <a16:creationId xmlns:a16="http://schemas.microsoft.com/office/drawing/2014/main" id="{4E5B614C-8B7E-6059-57D7-4921FB536A57}"/>
                  </a:ext>
                </a:extLst>
              </p:cNvPr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11" name="Google Shape;5102;p54">
                <a:extLst>
                  <a:ext uri="{FF2B5EF4-FFF2-40B4-BE49-F238E27FC236}">
                    <a16:creationId xmlns:a16="http://schemas.microsoft.com/office/drawing/2014/main" id="{9A183F52-1C52-72F9-227C-E784C65ABFCE}"/>
                  </a:ext>
                </a:extLst>
              </p:cNvPr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12" name="Google Shape;5103;p54">
                <a:extLst>
                  <a:ext uri="{FF2B5EF4-FFF2-40B4-BE49-F238E27FC236}">
                    <a16:creationId xmlns:a16="http://schemas.microsoft.com/office/drawing/2014/main" id="{84C0DC37-C9B4-65B7-25DF-2975F630A4EF}"/>
                  </a:ext>
                </a:extLst>
              </p:cNvPr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13" name="Google Shape;5104;p54">
                <a:extLst>
                  <a:ext uri="{FF2B5EF4-FFF2-40B4-BE49-F238E27FC236}">
                    <a16:creationId xmlns:a16="http://schemas.microsoft.com/office/drawing/2014/main" id="{75872A51-DD9F-715D-B94F-79B9D16FACEB}"/>
                  </a:ext>
                </a:extLst>
              </p:cNvPr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14" name="Google Shape;5105;p54">
                <a:extLst>
                  <a:ext uri="{FF2B5EF4-FFF2-40B4-BE49-F238E27FC236}">
                    <a16:creationId xmlns:a16="http://schemas.microsoft.com/office/drawing/2014/main" id="{C2EC6EC1-25B7-51BB-C101-B4CC6FA66FA3}"/>
                  </a:ext>
                </a:extLst>
              </p:cNvPr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442" name="Google Shape;5106;p54">
                  <a:extLst>
                    <a:ext uri="{FF2B5EF4-FFF2-40B4-BE49-F238E27FC236}">
                      <a16:creationId xmlns:a16="http://schemas.microsoft.com/office/drawing/2014/main" id="{8AD943BF-4A1B-4734-7908-32756F5AFC4E}"/>
                    </a:ext>
                  </a:extLst>
                </p:cNvPr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3" name="Google Shape;5107;p54">
                  <a:extLst>
                    <a:ext uri="{FF2B5EF4-FFF2-40B4-BE49-F238E27FC236}">
                      <a16:creationId xmlns:a16="http://schemas.microsoft.com/office/drawing/2014/main" id="{8D9FF971-3DF3-A83E-5936-AE47BDC01F56}"/>
                    </a:ext>
                  </a:extLst>
                </p:cNvPr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4" name="Google Shape;5108;p54">
                  <a:extLst>
                    <a:ext uri="{FF2B5EF4-FFF2-40B4-BE49-F238E27FC236}">
                      <a16:creationId xmlns:a16="http://schemas.microsoft.com/office/drawing/2014/main" id="{060BF800-3603-E1DA-8631-E57603E2C529}"/>
                    </a:ext>
                  </a:extLst>
                </p:cNvPr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5" name="Google Shape;5109;p54">
                  <a:extLst>
                    <a:ext uri="{FF2B5EF4-FFF2-40B4-BE49-F238E27FC236}">
                      <a16:creationId xmlns:a16="http://schemas.microsoft.com/office/drawing/2014/main" id="{1E39F4DA-9515-FDC6-4F32-218B9C65BD89}"/>
                    </a:ext>
                  </a:extLst>
                </p:cNvPr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6" name="Google Shape;5110;p54">
                  <a:extLst>
                    <a:ext uri="{FF2B5EF4-FFF2-40B4-BE49-F238E27FC236}">
                      <a16:creationId xmlns:a16="http://schemas.microsoft.com/office/drawing/2014/main" id="{881AC3BF-CAAC-CCC6-2492-7E188327C574}"/>
                    </a:ext>
                  </a:extLst>
                </p:cNvPr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7" name="Google Shape;5111;p54">
                  <a:extLst>
                    <a:ext uri="{FF2B5EF4-FFF2-40B4-BE49-F238E27FC236}">
                      <a16:creationId xmlns:a16="http://schemas.microsoft.com/office/drawing/2014/main" id="{F55FF491-C24F-DEC5-BF0A-B49469F1BABA}"/>
                    </a:ext>
                  </a:extLst>
                </p:cNvPr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8" name="Google Shape;5112;p54">
                  <a:extLst>
                    <a:ext uri="{FF2B5EF4-FFF2-40B4-BE49-F238E27FC236}">
                      <a16:creationId xmlns:a16="http://schemas.microsoft.com/office/drawing/2014/main" id="{F73E2FB7-4C79-4B11-1ADF-BC8D5F52240E}"/>
                    </a:ext>
                  </a:extLst>
                </p:cNvPr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9" name="Google Shape;5113;p54">
                  <a:extLst>
                    <a:ext uri="{FF2B5EF4-FFF2-40B4-BE49-F238E27FC236}">
                      <a16:creationId xmlns:a16="http://schemas.microsoft.com/office/drawing/2014/main" id="{55E4AE17-8260-2A37-EA9A-7AF4D44807AD}"/>
                    </a:ext>
                  </a:extLst>
                </p:cNvPr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0" name="Google Shape;5114;p54">
                  <a:extLst>
                    <a:ext uri="{FF2B5EF4-FFF2-40B4-BE49-F238E27FC236}">
                      <a16:creationId xmlns:a16="http://schemas.microsoft.com/office/drawing/2014/main" id="{1409ACB0-3DCA-972C-48F5-A8DA04BD0A17}"/>
                    </a:ext>
                  </a:extLst>
                </p:cNvPr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1" name="Google Shape;5115;p54">
                  <a:extLst>
                    <a:ext uri="{FF2B5EF4-FFF2-40B4-BE49-F238E27FC236}">
                      <a16:creationId xmlns:a16="http://schemas.microsoft.com/office/drawing/2014/main" id="{1637A4AB-21F1-207B-281E-C7295E1389FE}"/>
                    </a:ext>
                  </a:extLst>
                </p:cNvPr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2" name="Google Shape;5116;p54">
                  <a:extLst>
                    <a:ext uri="{FF2B5EF4-FFF2-40B4-BE49-F238E27FC236}">
                      <a16:creationId xmlns:a16="http://schemas.microsoft.com/office/drawing/2014/main" id="{A2F46811-FBE1-0B8E-B367-512060ABC073}"/>
                    </a:ext>
                  </a:extLst>
                </p:cNvPr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3" name="Google Shape;5117;p54">
                  <a:extLst>
                    <a:ext uri="{FF2B5EF4-FFF2-40B4-BE49-F238E27FC236}">
                      <a16:creationId xmlns:a16="http://schemas.microsoft.com/office/drawing/2014/main" id="{F291438D-064D-D8E9-DFCA-AEDBD36F10B9}"/>
                    </a:ext>
                  </a:extLst>
                </p:cNvPr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4" name="Google Shape;5118;p54">
                  <a:extLst>
                    <a:ext uri="{FF2B5EF4-FFF2-40B4-BE49-F238E27FC236}">
                      <a16:creationId xmlns:a16="http://schemas.microsoft.com/office/drawing/2014/main" id="{836921CF-C991-00C4-01F0-D009152FB80F}"/>
                    </a:ext>
                  </a:extLst>
                </p:cNvPr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15" name="Google Shape;5119;p54">
                <a:extLst>
                  <a:ext uri="{FF2B5EF4-FFF2-40B4-BE49-F238E27FC236}">
                    <a16:creationId xmlns:a16="http://schemas.microsoft.com/office/drawing/2014/main" id="{FF14E734-BA52-BBE7-C409-E59090D7D2F6}"/>
                  </a:ext>
                </a:extLst>
              </p:cNvPr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430" name="Google Shape;5120;p54">
                  <a:extLst>
                    <a:ext uri="{FF2B5EF4-FFF2-40B4-BE49-F238E27FC236}">
                      <a16:creationId xmlns:a16="http://schemas.microsoft.com/office/drawing/2014/main" id="{995A9334-1016-30CF-BEFC-931A476E424E}"/>
                    </a:ext>
                  </a:extLst>
                </p:cNvPr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1" name="Google Shape;5121;p54">
                  <a:extLst>
                    <a:ext uri="{FF2B5EF4-FFF2-40B4-BE49-F238E27FC236}">
                      <a16:creationId xmlns:a16="http://schemas.microsoft.com/office/drawing/2014/main" id="{C59303B2-DC7F-0AA6-E02E-A44C1098468D}"/>
                    </a:ext>
                  </a:extLst>
                </p:cNvPr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2" name="Google Shape;5122;p54">
                  <a:extLst>
                    <a:ext uri="{FF2B5EF4-FFF2-40B4-BE49-F238E27FC236}">
                      <a16:creationId xmlns:a16="http://schemas.microsoft.com/office/drawing/2014/main" id="{13641427-2488-D347-F98A-B2D72F611493}"/>
                    </a:ext>
                  </a:extLst>
                </p:cNvPr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3" name="Google Shape;5123;p54">
                  <a:extLst>
                    <a:ext uri="{FF2B5EF4-FFF2-40B4-BE49-F238E27FC236}">
                      <a16:creationId xmlns:a16="http://schemas.microsoft.com/office/drawing/2014/main" id="{0426E316-1328-38B0-F239-B2FF9F6E5D53}"/>
                    </a:ext>
                  </a:extLst>
                </p:cNvPr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4" name="Google Shape;5124;p54">
                  <a:extLst>
                    <a:ext uri="{FF2B5EF4-FFF2-40B4-BE49-F238E27FC236}">
                      <a16:creationId xmlns:a16="http://schemas.microsoft.com/office/drawing/2014/main" id="{38639CD1-BA00-AFC2-2B26-887D60C26D1B}"/>
                    </a:ext>
                  </a:extLst>
                </p:cNvPr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5" name="Google Shape;5125;p54">
                  <a:extLst>
                    <a:ext uri="{FF2B5EF4-FFF2-40B4-BE49-F238E27FC236}">
                      <a16:creationId xmlns:a16="http://schemas.microsoft.com/office/drawing/2014/main" id="{C681EE41-439D-732B-80AF-91BF0A1FF0C0}"/>
                    </a:ext>
                  </a:extLst>
                </p:cNvPr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6" name="Google Shape;5126;p54">
                  <a:extLst>
                    <a:ext uri="{FF2B5EF4-FFF2-40B4-BE49-F238E27FC236}">
                      <a16:creationId xmlns:a16="http://schemas.microsoft.com/office/drawing/2014/main" id="{89383595-625B-F6CE-9395-7248D93D26A2}"/>
                    </a:ext>
                  </a:extLst>
                </p:cNvPr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7" name="Google Shape;5127;p54">
                  <a:extLst>
                    <a:ext uri="{FF2B5EF4-FFF2-40B4-BE49-F238E27FC236}">
                      <a16:creationId xmlns:a16="http://schemas.microsoft.com/office/drawing/2014/main" id="{0FECF428-E64D-3E39-8789-17D02AEC7D3D}"/>
                    </a:ext>
                  </a:extLst>
                </p:cNvPr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8" name="Google Shape;5128;p54">
                  <a:extLst>
                    <a:ext uri="{FF2B5EF4-FFF2-40B4-BE49-F238E27FC236}">
                      <a16:creationId xmlns:a16="http://schemas.microsoft.com/office/drawing/2014/main" id="{37211A42-D800-A4BA-5205-3D837D90AFBB}"/>
                    </a:ext>
                  </a:extLst>
                </p:cNvPr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9" name="Google Shape;5129;p54">
                  <a:extLst>
                    <a:ext uri="{FF2B5EF4-FFF2-40B4-BE49-F238E27FC236}">
                      <a16:creationId xmlns:a16="http://schemas.microsoft.com/office/drawing/2014/main" id="{14CB9D83-93EC-3448-5D0B-81AD04E81C5E}"/>
                    </a:ext>
                  </a:extLst>
                </p:cNvPr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0" name="Google Shape;5130;p54">
                  <a:extLst>
                    <a:ext uri="{FF2B5EF4-FFF2-40B4-BE49-F238E27FC236}">
                      <a16:creationId xmlns:a16="http://schemas.microsoft.com/office/drawing/2014/main" id="{BA425B46-8654-E2E6-0EA6-B727F6AF19DB}"/>
                    </a:ext>
                  </a:extLst>
                </p:cNvPr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1" name="Google Shape;5131;p54">
                  <a:extLst>
                    <a:ext uri="{FF2B5EF4-FFF2-40B4-BE49-F238E27FC236}">
                      <a16:creationId xmlns:a16="http://schemas.microsoft.com/office/drawing/2014/main" id="{780ACEB4-66A5-0086-9E44-196046E237A9}"/>
                    </a:ext>
                  </a:extLst>
                </p:cNvPr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16" name="Google Shape;5132;p54">
                <a:extLst>
                  <a:ext uri="{FF2B5EF4-FFF2-40B4-BE49-F238E27FC236}">
                    <a16:creationId xmlns:a16="http://schemas.microsoft.com/office/drawing/2014/main" id="{248AA89B-BE65-11A9-1A11-D0A460999A9D}"/>
                  </a:ext>
                </a:extLst>
              </p:cNvPr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424" name="Google Shape;5133;p54">
                  <a:extLst>
                    <a:ext uri="{FF2B5EF4-FFF2-40B4-BE49-F238E27FC236}">
                      <a16:creationId xmlns:a16="http://schemas.microsoft.com/office/drawing/2014/main" id="{695EE2BB-6945-78DF-92B2-3632B698F1BC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5" name="Google Shape;5134;p54">
                  <a:extLst>
                    <a:ext uri="{FF2B5EF4-FFF2-40B4-BE49-F238E27FC236}">
                      <a16:creationId xmlns:a16="http://schemas.microsoft.com/office/drawing/2014/main" id="{60BEA037-3AF9-FCBE-EA93-74DDD6631315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6" name="Google Shape;5135;p54">
                  <a:extLst>
                    <a:ext uri="{FF2B5EF4-FFF2-40B4-BE49-F238E27FC236}">
                      <a16:creationId xmlns:a16="http://schemas.microsoft.com/office/drawing/2014/main" id="{1FBB3731-92A7-3A09-B9D6-91CED07083FA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7" name="Google Shape;5136;p54">
                  <a:extLst>
                    <a:ext uri="{FF2B5EF4-FFF2-40B4-BE49-F238E27FC236}">
                      <a16:creationId xmlns:a16="http://schemas.microsoft.com/office/drawing/2014/main" id="{666C8D21-4957-B32B-6130-D08A2DC09C14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8" name="Google Shape;5137;p54">
                  <a:extLst>
                    <a:ext uri="{FF2B5EF4-FFF2-40B4-BE49-F238E27FC236}">
                      <a16:creationId xmlns:a16="http://schemas.microsoft.com/office/drawing/2014/main" id="{3CF4817B-E7D7-2CCA-C3AB-EF89486C467A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9" name="Google Shape;5138;p54">
                  <a:extLst>
                    <a:ext uri="{FF2B5EF4-FFF2-40B4-BE49-F238E27FC236}">
                      <a16:creationId xmlns:a16="http://schemas.microsoft.com/office/drawing/2014/main" id="{5630B9DB-B601-4E87-CA8A-4C2577BBE8EA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17" name="Google Shape;5139;p54">
                <a:extLst>
                  <a:ext uri="{FF2B5EF4-FFF2-40B4-BE49-F238E27FC236}">
                    <a16:creationId xmlns:a16="http://schemas.microsoft.com/office/drawing/2014/main" id="{E19321CD-7243-F591-5EF4-6F5363EF312E}"/>
                  </a:ext>
                </a:extLst>
              </p:cNvPr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418" name="Google Shape;5140;p54">
                  <a:extLst>
                    <a:ext uri="{FF2B5EF4-FFF2-40B4-BE49-F238E27FC236}">
                      <a16:creationId xmlns:a16="http://schemas.microsoft.com/office/drawing/2014/main" id="{97BF35C9-13A2-A9A9-FD0A-80B0D2503625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9" name="Google Shape;5141;p54">
                  <a:extLst>
                    <a:ext uri="{FF2B5EF4-FFF2-40B4-BE49-F238E27FC236}">
                      <a16:creationId xmlns:a16="http://schemas.microsoft.com/office/drawing/2014/main" id="{E3AFD9D4-181C-DB2B-71BD-409891092465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0" name="Google Shape;5142;p54">
                  <a:extLst>
                    <a:ext uri="{FF2B5EF4-FFF2-40B4-BE49-F238E27FC236}">
                      <a16:creationId xmlns:a16="http://schemas.microsoft.com/office/drawing/2014/main" id="{9A7D843C-6B41-5EB0-C1A3-8C5BA0797ADD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1" name="Google Shape;5143;p54">
                  <a:extLst>
                    <a:ext uri="{FF2B5EF4-FFF2-40B4-BE49-F238E27FC236}">
                      <a16:creationId xmlns:a16="http://schemas.microsoft.com/office/drawing/2014/main" id="{B77367FD-B7F9-0DB1-5304-0DCC09B64A26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2" name="Google Shape;5144;p54">
                  <a:extLst>
                    <a:ext uri="{FF2B5EF4-FFF2-40B4-BE49-F238E27FC236}">
                      <a16:creationId xmlns:a16="http://schemas.microsoft.com/office/drawing/2014/main" id="{33EB044F-A19A-86DA-A25C-7A3CA25B5BAC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3" name="Google Shape;5145;p54">
                  <a:extLst>
                    <a:ext uri="{FF2B5EF4-FFF2-40B4-BE49-F238E27FC236}">
                      <a16:creationId xmlns:a16="http://schemas.microsoft.com/office/drawing/2014/main" id="{14205239-04AD-53D0-E08A-D6F815F2C2B2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" name="Google Shape;5146;p54">
              <a:extLst>
                <a:ext uri="{FF2B5EF4-FFF2-40B4-BE49-F238E27FC236}">
                  <a16:creationId xmlns:a16="http://schemas.microsoft.com/office/drawing/2014/main" id="{E4C3417B-00B7-D1CB-F489-29338428CA5D}"/>
                </a:ext>
              </a:extLst>
            </p:cNvPr>
            <p:cNvGrpSpPr/>
            <p:nvPr/>
          </p:nvGrpSpPr>
          <p:grpSpPr>
            <a:xfrm>
              <a:off x="2571638" y="3302400"/>
              <a:ext cx="1191932" cy="760800"/>
              <a:chOff x="1278300" y="1764700"/>
              <a:chExt cx="1191932" cy="760800"/>
            </a:xfrm>
          </p:grpSpPr>
          <p:sp>
            <p:nvSpPr>
              <p:cNvPr id="13" name="Google Shape;4829;p54">
                <a:extLst>
                  <a:ext uri="{FF2B5EF4-FFF2-40B4-BE49-F238E27FC236}">
                    <a16:creationId xmlns:a16="http://schemas.microsoft.com/office/drawing/2014/main" id="{42B7BFE2-1F62-70DC-DBAF-980D78726C23}"/>
                  </a:ext>
                </a:extLst>
              </p:cNvPr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oogle Shape;5147;p54">
                <a:extLst>
                  <a:ext uri="{FF2B5EF4-FFF2-40B4-BE49-F238E27FC236}">
                    <a16:creationId xmlns:a16="http://schemas.microsoft.com/office/drawing/2014/main" id="{FC92055B-1B17-FA23-42C7-0BBE5F3518AC}"/>
                  </a:ext>
                </a:extLst>
              </p:cNvPr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392" name="Google Shape;5148;p54">
                  <a:extLst>
                    <a:ext uri="{FF2B5EF4-FFF2-40B4-BE49-F238E27FC236}">
                      <a16:creationId xmlns:a16="http://schemas.microsoft.com/office/drawing/2014/main" id="{1D731391-B311-F631-19FE-90EDB8681DC3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3" name="Google Shape;5149;p54">
                  <a:extLst>
                    <a:ext uri="{FF2B5EF4-FFF2-40B4-BE49-F238E27FC236}">
                      <a16:creationId xmlns:a16="http://schemas.microsoft.com/office/drawing/2014/main" id="{04D4B4A4-372A-0ADF-C494-5FD22B5594C6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4" name="Google Shape;5150;p54">
                  <a:extLst>
                    <a:ext uri="{FF2B5EF4-FFF2-40B4-BE49-F238E27FC236}">
                      <a16:creationId xmlns:a16="http://schemas.microsoft.com/office/drawing/2014/main" id="{83CACA5A-DAD5-DB07-6459-DC5C9FECC0D5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5" name="Google Shape;5151;p54">
                  <a:extLst>
                    <a:ext uri="{FF2B5EF4-FFF2-40B4-BE49-F238E27FC236}">
                      <a16:creationId xmlns:a16="http://schemas.microsoft.com/office/drawing/2014/main" id="{17A7D346-2924-009B-5B6C-E0B9670E57D0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6" name="Google Shape;5152;p54">
                  <a:extLst>
                    <a:ext uri="{FF2B5EF4-FFF2-40B4-BE49-F238E27FC236}">
                      <a16:creationId xmlns:a16="http://schemas.microsoft.com/office/drawing/2014/main" id="{F0B65CE6-D841-4725-C531-4840D7042C70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7" name="Google Shape;5153;p54">
                  <a:extLst>
                    <a:ext uri="{FF2B5EF4-FFF2-40B4-BE49-F238E27FC236}">
                      <a16:creationId xmlns:a16="http://schemas.microsoft.com/office/drawing/2014/main" id="{8069BAE3-7FDB-D8EA-D036-105470CC5DD0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Google Shape;5154;p54">
                <a:extLst>
                  <a:ext uri="{FF2B5EF4-FFF2-40B4-BE49-F238E27FC236}">
                    <a16:creationId xmlns:a16="http://schemas.microsoft.com/office/drawing/2014/main" id="{A0217E8B-90F8-D35E-61C5-5E26C6A3BC89}"/>
                  </a:ext>
                </a:extLst>
              </p:cNvPr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374" name="Google Shape;5155;p54">
                  <a:extLst>
                    <a:ext uri="{FF2B5EF4-FFF2-40B4-BE49-F238E27FC236}">
                      <a16:creationId xmlns:a16="http://schemas.microsoft.com/office/drawing/2014/main" id="{036EAE8A-75F4-D265-C1F6-BCA6CEA61E4A}"/>
                    </a:ext>
                  </a:extLst>
                </p:cNvPr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389" name="Google Shape;5156;p54">
                    <a:extLst>
                      <a:ext uri="{FF2B5EF4-FFF2-40B4-BE49-F238E27FC236}">
                        <a16:creationId xmlns:a16="http://schemas.microsoft.com/office/drawing/2014/main" id="{2AE62892-0146-F221-0C17-229A495759CA}"/>
                      </a:ext>
                    </a:extLst>
                  </p:cNvPr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0" name="Google Shape;5157;p54">
                    <a:extLst>
                      <a:ext uri="{FF2B5EF4-FFF2-40B4-BE49-F238E27FC236}">
                        <a16:creationId xmlns:a16="http://schemas.microsoft.com/office/drawing/2014/main" id="{AED05C06-B0EA-E7CB-3818-E994AA383A0A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1" name="Google Shape;5158;p54">
                    <a:extLst>
                      <a:ext uri="{FF2B5EF4-FFF2-40B4-BE49-F238E27FC236}">
                        <a16:creationId xmlns:a16="http://schemas.microsoft.com/office/drawing/2014/main" id="{56F67D24-9185-4F5F-6B75-200F2904F41F}"/>
                      </a:ext>
                    </a:extLst>
                  </p:cNvPr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75" name="Google Shape;5159;p54">
                  <a:extLst>
                    <a:ext uri="{FF2B5EF4-FFF2-40B4-BE49-F238E27FC236}">
                      <a16:creationId xmlns:a16="http://schemas.microsoft.com/office/drawing/2014/main" id="{A82C4056-121C-35CB-FE31-FA70F39408B1}"/>
                    </a:ext>
                  </a:extLst>
                </p:cNvPr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386" name="Google Shape;5160;p54">
                    <a:extLst>
                      <a:ext uri="{FF2B5EF4-FFF2-40B4-BE49-F238E27FC236}">
                        <a16:creationId xmlns:a16="http://schemas.microsoft.com/office/drawing/2014/main" id="{637FAB44-553E-20F3-90F7-E88E829335A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7" name="Google Shape;5161;p54">
                    <a:extLst>
                      <a:ext uri="{FF2B5EF4-FFF2-40B4-BE49-F238E27FC236}">
                        <a16:creationId xmlns:a16="http://schemas.microsoft.com/office/drawing/2014/main" id="{C8DF0D61-B391-3847-9D48-0F9EA4626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8" name="Google Shape;5162;p54">
                    <a:extLst>
                      <a:ext uri="{FF2B5EF4-FFF2-40B4-BE49-F238E27FC236}">
                        <a16:creationId xmlns:a16="http://schemas.microsoft.com/office/drawing/2014/main" id="{7C704456-0A8B-3597-1F07-684304AF66B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76" name="Google Shape;5163;p54">
                  <a:extLst>
                    <a:ext uri="{FF2B5EF4-FFF2-40B4-BE49-F238E27FC236}">
                      <a16:creationId xmlns:a16="http://schemas.microsoft.com/office/drawing/2014/main" id="{DB962D98-3EEA-9F4B-F370-238CF6109CD1}"/>
                    </a:ext>
                  </a:extLst>
                </p:cNvPr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383" name="Google Shape;5164;p54">
                    <a:extLst>
                      <a:ext uri="{FF2B5EF4-FFF2-40B4-BE49-F238E27FC236}">
                        <a16:creationId xmlns:a16="http://schemas.microsoft.com/office/drawing/2014/main" id="{81D8C031-47DD-8FF8-A6F2-D8109836000B}"/>
                      </a:ext>
                    </a:extLst>
                  </p:cNvPr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4" name="Google Shape;5165;p54">
                    <a:extLst>
                      <a:ext uri="{FF2B5EF4-FFF2-40B4-BE49-F238E27FC236}">
                        <a16:creationId xmlns:a16="http://schemas.microsoft.com/office/drawing/2014/main" id="{B16A8E38-6311-23F8-48C6-BF84ECFB7589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5" name="Google Shape;5166;p54">
                    <a:extLst>
                      <a:ext uri="{FF2B5EF4-FFF2-40B4-BE49-F238E27FC236}">
                        <a16:creationId xmlns:a16="http://schemas.microsoft.com/office/drawing/2014/main" id="{09CCB862-5852-79BF-369C-53B20C9A93CB}"/>
                      </a:ext>
                    </a:extLst>
                  </p:cNvPr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77" name="Google Shape;5167;p54">
                  <a:extLst>
                    <a:ext uri="{FF2B5EF4-FFF2-40B4-BE49-F238E27FC236}">
                      <a16:creationId xmlns:a16="http://schemas.microsoft.com/office/drawing/2014/main" id="{DF7AFA73-742F-0E98-4AE7-B7802B6D33E3}"/>
                    </a:ext>
                  </a:extLst>
                </p:cNvPr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378" name="Google Shape;5168;p54">
                    <a:extLst>
                      <a:ext uri="{FF2B5EF4-FFF2-40B4-BE49-F238E27FC236}">
                        <a16:creationId xmlns:a16="http://schemas.microsoft.com/office/drawing/2014/main" id="{D0562CF6-A253-380E-1DE4-F207E0EAC1A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1" name="Google Shape;5169;p54">
                    <a:extLst>
                      <a:ext uri="{FF2B5EF4-FFF2-40B4-BE49-F238E27FC236}">
                        <a16:creationId xmlns:a16="http://schemas.microsoft.com/office/drawing/2014/main" id="{22C9833E-21A8-7CFC-775E-5B3770B771C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2" name="Google Shape;5170;p54">
                    <a:extLst>
                      <a:ext uri="{FF2B5EF4-FFF2-40B4-BE49-F238E27FC236}">
                        <a16:creationId xmlns:a16="http://schemas.microsoft.com/office/drawing/2014/main" id="{42970AA3-9FF6-AE28-DAAE-3F51D74FBDE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tx1"/>
                        </a:solidFill>
                      </a:rPr>
                      <a:t> </a:t>
                    </a: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6" name="Google Shape;5171;p54">
                <a:extLst>
                  <a:ext uri="{FF2B5EF4-FFF2-40B4-BE49-F238E27FC236}">
                    <a16:creationId xmlns:a16="http://schemas.microsoft.com/office/drawing/2014/main" id="{29F15598-D307-BEA2-E913-A447FFB85FFF}"/>
                  </a:ext>
                </a:extLst>
              </p:cNvPr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Google Shape;5172;p54">
                <a:extLst>
                  <a:ext uri="{FF2B5EF4-FFF2-40B4-BE49-F238E27FC236}">
                    <a16:creationId xmlns:a16="http://schemas.microsoft.com/office/drawing/2014/main" id="{F284CB96-FF69-D2DB-1441-CBBC7A029B91}"/>
                  </a:ext>
                </a:extLst>
              </p:cNvPr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Google Shape;5173;p54">
                <a:extLst>
                  <a:ext uri="{FF2B5EF4-FFF2-40B4-BE49-F238E27FC236}">
                    <a16:creationId xmlns:a16="http://schemas.microsoft.com/office/drawing/2014/main" id="{F75786C6-2438-EB4F-A99A-47DB26D58F1A}"/>
                  </a:ext>
                </a:extLst>
              </p:cNvPr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Google Shape;5174;p54">
                <a:extLst>
                  <a:ext uri="{FF2B5EF4-FFF2-40B4-BE49-F238E27FC236}">
                    <a16:creationId xmlns:a16="http://schemas.microsoft.com/office/drawing/2014/main" id="{0A3CDE4E-AF0D-8BFA-6D0E-89BEA6FDF608}"/>
                  </a:ext>
                </a:extLst>
              </p:cNvPr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Google Shape;5175;p54">
                <a:extLst>
                  <a:ext uri="{FF2B5EF4-FFF2-40B4-BE49-F238E27FC236}">
                    <a16:creationId xmlns:a16="http://schemas.microsoft.com/office/drawing/2014/main" id="{5814E2C5-4522-70EB-9D55-87ADED03EFB1}"/>
                  </a:ext>
                </a:extLst>
              </p:cNvPr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Google Shape;5176;p54">
                <a:extLst>
                  <a:ext uri="{FF2B5EF4-FFF2-40B4-BE49-F238E27FC236}">
                    <a16:creationId xmlns:a16="http://schemas.microsoft.com/office/drawing/2014/main" id="{FECE4B0B-7A86-775D-3A46-62E3A539B226}"/>
                  </a:ext>
                </a:extLst>
              </p:cNvPr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Google Shape;5177;p54">
                <a:extLst>
                  <a:ext uri="{FF2B5EF4-FFF2-40B4-BE49-F238E27FC236}">
                    <a16:creationId xmlns:a16="http://schemas.microsoft.com/office/drawing/2014/main" id="{F748A889-CE93-9342-C94E-BB0088B62C4E}"/>
                  </a:ext>
                </a:extLst>
              </p:cNvPr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Google Shape;5178;p54">
                <a:extLst>
                  <a:ext uri="{FF2B5EF4-FFF2-40B4-BE49-F238E27FC236}">
                    <a16:creationId xmlns:a16="http://schemas.microsoft.com/office/drawing/2014/main" id="{A89032A3-C184-EEDA-8C50-417D2AF94C1D}"/>
                  </a:ext>
                </a:extLst>
              </p:cNvPr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Google Shape;5179;p54">
                <a:extLst>
                  <a:ext uri="{FF2B5EF4-FFF2-40B4-BE49-F238E27FC236}">
                    <a16:creationId xmlns:a16="http://schemas.microsoft.com/office/drawing/2014/main" id="{87915F03-A1F7-EDDF-554C-1D4FF3F413A1}"/>
                  </a:ext>
                </a:extLst>
              </p:cNvPr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Google Shape;5180;p54">
                <a:extLst>
                  <a:ext uri="{FF2B5EF4-FFF2-40B4-BE49-F238E27FC236}">
                    <a16:creationId xmlns:a16="http://schemas.microsoft.com/office/drawing/2014/main" id="{75BAA2C8-31F2-8D4F-84C0-E21F03807E65}"/>
                  </a:ext>
                </a:extLst>
              </p:cNvPr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Google Shape;5181;p54">
                <a:extLst>
                  <a:ext uri="{FF2B5EF4-FFF2-40B4-BE49-F238E27FC236}">
                    <a16:creationId xmlns:a16="http://schemas.microsoft.com/office/drawing/2014/main" id="{8539701F-6CC5-4145-CAA6-511270C13B52}"/>
                  </a:ext>
                </a:extLst>
              </p:cNvPr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Google Shape;5182;p54">
                <a:extLst>
                  <a:ext uri="{FF2B5EF4-FFF2-40B4-BE49-F238E27FC236}">
                    <a16:creationId xmlns:a16="http://schemas.microsoft.com/office/drawing/2014/main" id="{B93EA4E8-4240-E621-8BED-19154DB45CC7}"/>
                  </a:ext>
                </a:extLst>
              </p:cNvPr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Google Shape;5183;p54">
                <a:extLst>
                  <a:ext uri="{FF2B5EF4-FFF2-40B4-BE49-F238E27FC236}">
                    <a16:creationId xmlns:a16="http://schemas.microsoft.com/office/drawing/2014/main" id="{6556881B-51D5-D878-A053-5D87D949C0BA}"/>
                  </a:ext>
                </a:extLst>
              </p:cNvPr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oogle Shape;5184;p54">
                <a:extLst>
                  <a:ext uri="{FF2B5EF4-FFF2-40B4-BE49-F238E27FC236}">
                    <a16:creationId xmlns:a16="http://schemas.microsoft.com/office/drawing/2014/main" id="{16FF0D77-E19A-E3B5-123E-7B9C29034881}"/>
                  </a:ext>
                </a:extLst>
              </p:cNvPr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57" name="Google Shape;5185;p54">
                  <a:extLst>
                    <a:ext uri="{FF2B5EF4-FFF2-40B4-BE49-F238E27FC236}">
                      <a16:creationId xmlns:a16="http://schemas.microsoft.com/office/drawing/2014/main" id="{8056ABBD-BCB0-596B-E66C-937166604DE8}"/>
                    </a:ext>
                  </a:extLst>
                </p:cNvPr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Google Shape;5186;p54">
                  <a:extLst>
                    <a:ext uri="{FF2B5EF4-FFF2-40B4-BE49-F238E27FC236}">
                      <a16:creationId xmlns:a16="http://schemas.microsoft.com/office/drawing/2014/main" id="{D0460E82-5D20-1570-424F-035D5929B542}"/>
                    </a:ext>
                  </a:extLst>
                </p:cNvPr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Google Shape;5187;p54">
                  <a:extLst>
                    <a:ext uri="{FF2B5EF4-FFF2-40B4-BE49-F238E27FC236}">
                      <a16:creationId xmlns:a16="http://schemas.microsoft.com/office/drawing/2014/main" id="{A6791765-08E8-9722-0BC4-AEF58B6337B2}"/>
                    </a:ext>
                  </a:extLst>
                </p:cNvPr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Google Shape;5188;p54">
                  <a:extLst>
                    <a:ext uri="{FF2B5EF4-FFF2-40B4-BE49-F238E27FC236}">
                      <a16:creationId xmlns:a16="http://schemas.microsoft.com/office/drawing/2014/main" id="{C26767BC-B963-23A4-3766-2AD0C3FED5F1}"/>
                    </a:ext>
                  </a:extLst>
                </p:cNvPr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Google Shape;5189;p54">
                  <a:extLst>
                    <a:ext uri="{FF2B5EF4-FFF2-40B4-BE49-F238E27FC236}">
                      <a16:creationId xmlns:a16="http://schemas.microsoft.com/office/drawing/2014/main" id="{2B3A4ED6-BE08-1521-4D60-2808208A4316}"/>
                    </a:ext>
                  </a:extLst>
                </p:cNvPr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Google Shape;5190;p54">
                  <a:extLst>
                    <a:ext uri="{FF2B5EF4-FFF2-40B4-BE49-F238E27FC236}">
                      <a16:creationId xmlns:a16="http://schemas.microsoft.com/office/drawing/2014/main" id="{28BAAEFC-5D96-9031-7B02-387397E505B0}"/>
                    </a:ext>
                  </a:extLst>
                </p:cNvPr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Google Shape;5191;p54">
                  <a:extLst>
                    <a:ext uri="{FF2B5EF4-FFF2-40B4-BE49-F238E27FC236}">
                      <a16:creationId xmlns:a16="http://schemas.microsoft.com/office/drawing/2014/main" id="{23BF13E3-5540-7A51-BD59-08083A741308}"/>
                    </a:ext>
                  </a:extLst>
                </p:cNvPr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8" name="Google Shape;5192;p54">
                  <a:extLst>
                    <a:ext uri="{FF2B5EF4-FFF2-40B4-BE49-F238E27FC236}">
                      <a16:creationId xmlns:a16="http://schemas.microsoft.com/office/drawing/2014/main" id="{139E4EA2-D026-A3D5-0524-BCB56ED8EFC5}"/>
                    </a:ext>
                  </a:extLst>
                </p:cNvPr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9" name="Google Shape;5193;p54">
                  <a:extLst>
                    <a:ext uri="{FF2B5EF4-FFF2-40B4-BE49-F238E27FC236}">
                      <a16:creationId xmlns:a16="http://schemas.microsoft.com/office/drawing/2014/main" id="{8A47F097-276A-CA38-F2C7-30C579CF187E}"/>
                    </a:ext>
                  </a:extLst>
                </p:cNvPr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0" name="Google Shape;5194;p54">
                  <a:extLst>
                    <a:ext uri="{FF2B5EF4-FFF2-40B4-BE49-F238E27FC236}">
                      <a16:creationId xmlns:a16="http://schemas.microsoft.com/office/drawing/2014/main" id="{C24E5247-FCDC-3DFD-2D4B-61A6C19BBF3D}"/>
                    </a:ext>
                  </a:extLst>
                </p:cNvPr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1" name="Google Shape;5195;p54">
                  <a:extLst>
                    <a:ext uri="{FF2B5EF4-FFF2-40B4-BE49-F238E27FC236}">
                      <a16:creationId xmlns:a16="http://schemas.microsoft.com/office/drawing/2014/main" id="{27AF72DF-AA46-77CF-1BB1-CF5AB8E4C80E}"/>
                    </a:ext>
                  </a:extLst>
                </p:cNvPr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2" name="Google Shape;5196;p54">
                  <a:extLst>
                    <a:ext uri="{FF2B5EF4-FFF2-40B4-BE49-F238E27FC236}">
                      <a16:creationId xmlns:a16="http://schemas.microsoft.com/office/drawing/2014/main" id="{3697C454-9E61-D7A1-B674-F33EF6DC5568}"/>
                    </a:ext>
                  </a:extLst>
                </p:cNvPr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3" name="Google Shape;5197;p54">
                  <a:extLst>
                    <a:ext uri="{FF2B5EF4-FFF2-40B4-BE49-F238E27FC236}">
                      <a16:creationId xmlns:a16="http://schemas.microsoft.com/office/drawing/2014/main" id="{E804EA44-BCE8-C483-5354-DE00DA8DBFB9}"/>
                    </a:ext>
                  </a:extLst>
                </p:cNvPr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Google Shape;5198;p54">
                <a:extLst>
                  <a:ext uri="{FF2B5EF4-FFF2-40B4-BE49-F238E27FC236}">
                    <a16:creationId xmlns:a16="http://schemas.microsoft.com/office/drawing/2014/main" id="{1FA9AF99-539C-806A-B53D-4155A9118A0C}"/>
                  </a:ext>
                </a:extLst>
              </p:cNvPr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45" name="Google Shape;5199;p54">
                  <a:extLst>
                    <a:ext uri="{FF2B5EF4-FFF2-40B4-BE49-F238E27FC236}">
                      <a16:creationId xmlns:a16="http://schemas.microsoft.com/office/drawing/2014/main" id="{8B38389C-CD00-7EEB-CEED-57312A0F6AFF}"/>
                    </a:ext>
                  </a:extLst>
                </p:cNvPr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Google Shape;5200;p54">
                  <a:extLst>
                    <a:ext uri="{FF2B5EF4-FFF2-40B4-BE49-F238E27FC236}">
                      <a16:creationId xmlns:a16="http://schemas.microsoft.com/office/drawing/2014/main" id="{A8968EFF-6AFD-D349-F3B6-868160E7C01B}"/>
                    </a:ext>
                  </a:extLst>
                </p:cNvPr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Google Shape;5201;p54">
                  <a:extLst>
                    <a:ext uri="{FF2B5EF4-FFF2-40B4-BE49-F238E27FC236}">
                      <a16:creationId xmlns:a16="http://schemas.microsoft.com/office/drawing/2014/main" id="{8B4194DE-2BB0-4229-D649-FFB542A8C36E}"/>
                    </a:ext>
                  </a:extLst>
                </p:cNvPr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Google Shape;5202;p54">
                  <a:extLst>
                    <a:ext uri="{FF2B5EF4-FFF2-40B4-BE49-F238E27FC236}">
                      <a16:creationId xmlns:a16="http://schemas.microsoft.com/office/drawing/2014/main" id="{BE61422E-14CF-1330-468A-C0F01FA7A0CB}"/>
                    </a:ext>
                  </a:extLst>
                </p:cNvPr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Google Shape;5203;p54">
                  <a:extLst>
                    <a:ext uri="{FF2B5EF4-FFF2-40B4-BE49-F238E27FC236}">
                      <a16:creationId xmlns:a16="http://schemas.microsoft.com/office/drawing/2014/main" id="{BD043497-B988-995B-F110-6449BF22FBD4}"/>
                    </a:ext>
                  </a:extLst>
                </p:cNvPr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Google Shape;5204;p54">
                  <a:extLst>
                    <a:ext uri="{FF2B5EF4-FFF2-40B4-BE49-F238E27FC236}">
                      <a16:creationId xmlns:a16="http://schemas.microsoft.com/office/drawing/2014/main" id="{A2C25C30-16A6-DF2B-B6D1-CA66B2CBB1A3}"/>
                    </a:ext>
                  </a:extLst>
                </p:cNvPr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Google Shape;5205;p54">
                  <a:extLst>
                    <a:ext uri="{FF2B5EF4-FFF2-40B4-BE49-F238E27FC236}">
                      <a16:creationId xmlns:a16="http://schemas.microsoft.com/office/drawing/2014/main" id="{8FA5667C-8220-5CB9-1D62-6EA4ED723231}"/>
                    </a:ext>
                  </a:extLst>
                </p:cNvPr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Google Shape;5206;p54">
                  <a:extLst>
                    <a:ext uri="{FF2B5EF4-FFF2-40B4-BE49-F238E27FC236}">
                      <a16:creationId xmlns:a16="http://schemas.microsoft.com/office/drawing/2014/main" id="{4E8253A3-B99E-E1C6-9C6D-668F351F1946}"/>
                    </a:ext>
                  </a:extLst>
                </p:cNvPr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Google Shape;5207;p54">
                  <a:extLst>
                    <a:ext uri="{FF2B5EF4-FFF2-40B4-BE49-F238E27FC236}">
                      <a16:creationId xmlns:a16="http://schemas.microsoft.com/office/drawing/2014/main" id="{96F259A8-5EC5-F898-14DD-DBE549DCC549}"/>
                    </a:ext>
                  </a:extLst>
                </p:cNvPr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Google Shape;5208;p54">
                  <a:extLst>
                    <a:ext uri="{FF2B5EF4-FFF2-40B4-BE49-F238E27FC236}">
                      <a16:creationId xmlns:a16="http://schemas.microsoft.com/office/drawing/2014/main" id="{64AD82D6-207E-A964-3ECC-5A9F47AEF42D}"/>
                    </a:ext>
                  </a:extLst>
                </p:cNvPr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Google Shape;5209;p54">
                  <a:extLst>
                    <a:ext uri="{FF2B5EF4-FFF2-40B4-BE49-F238E27FC236}">
                      <a16:creationId xmlns:a16="http://schemas.microsoft.com/office/drawing/2014/main" id="{763B6E9D-E45F-55E1-F1F9-085C3F87964F}"/>
                    </a:ext>
                  </a:extLst>
                </p:cNvPr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Google Shape;5210;p54">
                  <a:extLst>
                    <a:ext uri="{FF2B5EF4-FFF2-40B4-BE49-F238E27FC236}">
                      <a16:creationId xmlns:a16="http://schemas.microsoft.com/office/drawing/2014/main" id="{2E0DD02D-B89F-E0B0-AAED-123567A66F3B}"/>
                    </a:ext>
                  </a:extLst>
                </p:cNvPr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 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Google Shape;5211;p54">
                <a:extLst>
                  <a:ext uri="{FF2B5EF4-FFF2-40B4-BE49-F238E27FC236}">
                    <a16:creationId xmlns:a16="http://schemas.microsoft.com/office/drawing/2014/main" id="{CBA6E20B-52DC-1E3F-872F-5E14188352C6}"/>
                  </a:ext>
                </a:extLst>
              </p:cNvPr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9" name="Google Shape;5212;p54">
                  <a:extLst>
                    <a:ext uri="{FF2B5EF4-FFF2-40B4-BE49-F238E27FC236}">
                      <a16:creationId xmlns:a16="http://schemas.microsoft.com/office/drawing/2014/main" id="{60DAD139-1092-B673-8669-7A702EB7EB33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Google Shape;5213;p54">
                  <a:extLst>
                    <a:ext uri="{FF2B5EF4-FFF2-40B4-BE49-F238E27FC236}">
                      <a16:creationId xmlns:a16="http://schemas.microsoft.com/office/drawing/2014/main" id="{3C731722-2153-8652-AE77-AF067F7A347D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Google Shape;5214;p54">
                  <a:extLst>
                    <a:ext uri="{FF2B5EF4-FFF2-40B4-BE49-F238E27FC236}">
                      <a16:creationId xmlns:a16="http://schemas.microsoft.com/office/drawing/2014/main" id="{3BA48F3E-A8D9-BA18-2220-9F5765BF7955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Google Shape;5215;p54">
                  <a:extLst>
                    <a:ext uri="{FF2B5EF4-FFF2-40B4-BE49-F238E27FC236}">
                      <a16:creationId xmlns:a16="http://schemas.microsoft.com/office/drawing/2014/main" id="{6C6ABCEC-50CD-D447-12DE-6E58BE7A9688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Google Shape;5216;p54">
                  <a:extLst>
                    <a:ext uri="{FF2B5EF4-FFF2-40B4-BE49-F238E27FC236}">
                      <a16:creationId xmlns:a16="http://schemas.microsoft.com/office/drawing/2014/main" id="{5340DB38-D333-676B-16CC-6A1853378CFA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Google Shape;5217;p54">
                  <a:extLst>
                    <a:ext uri="{FF2B5EF4-FFF2-40B4-BE49-F238E27FC236}">
                      <a16:creationId xmlns:a16="http://schemas.microsoft.com/office/drawing/2014/main" id="{A00B141C-CE27-F35E-A8B4-B06CA160F66F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Google Shape;5218;p54">
                <a:extLst>
                  <a:ext uri="{FF2B5EF4-FFF2-40B4-BE49-F238E27FC236}">
                    <a16:creationId xmlns:a16="http://schemas.microsoft.com/office/drawing/2014/main" id="{7FC6D7C0-5D14-3F64-4297-3B76293876C9}"/>
                  </a:ext>
                </a:extLst>
              </p:cNvPr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3" name="Google Shape;5219;p54">
                  <a:extLst>
                    <a:ext uri="{FF2B5EF4-FFF2-40B4-BE49-F238E27FC236}">
                      <a16:creationId xmlns:a16="http://schemas.microsoft.com/office/drawing/2014/main" id="{2A0A35CA-83FC-76DD-02FD-2BC6A51045C9}"/>
                    </a:ext>
                  </a:extLst>
                </p:cNvPr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Google Shape;5220;p54">
                  <a:extLst>
                    <a:ext uri="{FF2B5EF4-FFF2-40B4-BE49-F238E27FC236}">
                      <a16:creationId xmlns:a16="http://schemas.microsoft.com/office/drawing/2014/main" id="{EB9B1292-7EAA-5B99-8047-54568246F81D}"/>
                    </a:ext>
                  </a:extLst>
                </p:cNvPr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Google Shape;5221;p54">
                  <a:extLst>
                    <a:ext uri="{FF2B5EF4-FFF2-40B4-BE49-F238E27FC236}">
                      <a16:creationId xmlns:a16="http://schemas.microsoft.com/office/drawing/2014/main" id="{4A4967B2-3103-59DD-4C84-4A56E751565E}"/>
                    </a:ext>
                  </a:extLst>
                </p:cNvPr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Google Shape;5222;p54">
                  <a:extLst>
                    <a:ext uri="{FF2B5EF4-FFF2-40B4-BE49-F238E27FC236}">
                      <a16:creationId xmlns:a16="http://schemas.microsoft.com/office/drawing/2014/main" id="{E33CEC47-C6E9-B5AE-F75C-8A2CA28BF995}"/>
                    </a:ext>
                  </a:extLst>
                </p:cNvPr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Google Shape;5223;p54">
                  <a:extLst>
                    <a:ext uri="{FF2B5EF4-FFF2-40B4-BE49-F238E27FC236}">
                      <a16:creationId xmlns:a16="http://schemas.microsoft.com/office/drawing/2014/main" id="{E591C4E9-86B1-77AB-1EB9-A63D03BA728C}"/>
                    </a:ext>
                  </a:extLst>
                </p:cNvPr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Google Shape;5224;p54">
                  <a:extLst>
                    <a:ext uri="{FF2B5EF4-FFF2-40B4-BE49-F238E27FC236}">
                      <a16:creationId xmlns:a16="http://schemas.microsoft.com/office/drawing/2014/main" id="{58E93051-8889-D029-3DF1-7BB4F4031ABC}"/>
                    </a:ext>
                  </a:extLst>
                </p:cNvPr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p50"/>
          <p:cNvSpPr/>
          <p:nvPr/>
        </p:nvSpPr>
        <p:spPr>
          <a:xfrm>
            <a:off x="4576913" y="2463492"/>
            <a:ext cx="370200" cy="370200"/>
          </a:xfrm>
          <a:prstGeom prst="ellipse">
            <a:avLst/>
          </a:prstGeom>
          <a:gradFill>
            <a:gsLst>
              <a:gs pos="0">
                <a:srgbClr val="6AE0E1"/>
              </a:gs>
              <a:gs pos="65000">
                <a:srgbClr val="E3EBEB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6" name="Google Shape;4696;p50"/>
          <p:cNvGrpSpPr/>
          <p:nvPr/>
        </p:nvGrpSpPr>
        <p:grpSpPr>
          <a:xfrm>
            <a:off x="3988328" y="1415831"/>
            <a:ext cx="4611360" cy="3032308"/>
            <a:chOff x="235800" y="830650"/>
            <a:chExt cx="6978450" cy="4588844"/>
          </a:xfrm>
        </p:grpSpPr>
        <p:sp>
          <p:nvSpPr>
            <p:cNvPr id="4697" name="Google Shape;4697;p50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50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50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50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50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50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3" name="Google Shape;4703;p50"/>
          <p:cNvSpPr txBox="1">
            <a:spLocks noGrp="1"/>
          </p:cNvSpPr>
          <p:nvPr>
            <p:ph type="title"/>
          </p:nvPr>
        </p:nvSpPr>
        <p:spPr>
          <a:xfrm>
            <a:off x="532383" y="1394918"/>
            <a:ext cx="2439417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Server WEB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705" name="Google Shape;4705;p50"/>
          <p:cNvSpPr txBox="1">
            <a:spLocks noGrp="1"/>
          </p:cNvSpPr>
          <p:nvPr>
            <p:ph type="subTitle" idx="4294967295"/>
          </p:nvPr>
        </p:nvSpPr>
        <p:spPr>
          <a:xfrm>
            <a:off x="518369" y="1568503"/>
            <a:ext cx="3352247" cy="2506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Un server web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este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un computer care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stochează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un site web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îl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livrează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dispozitivelor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care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solicită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accesul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acesta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cum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ar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telefoane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tablete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computere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Găzduiește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fișierele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folderele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care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alcătuiesc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site-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ul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web,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rulează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software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specializat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gestiona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solicitările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utilizatorilor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livrează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conținut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(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pagini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web,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imagini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fișiere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)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prin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internet.</a:t>
            </a:r>
            <a:endParaRPr sz="1300"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4710" name="Google Shape;4710;p50"/>
          <p:cNvSpPr/>
          <p:nvPr/>
        </p:nvSpPr>
        <p:spPr>
          <a:xfrm>
            <a:off x="4781950" y="2605675"/>
            <a:ext cx="85800" cy="85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1" name="Google Shape;4711;p50"/>
          <p:cNvSpPr/>
          <p:nvPr/>
        </p:nvSpPr>
        <p:spPr>
          <a:xfrm>
            <a:off x="8147125" y="3691288"/>
            <a:ext cx="85800" cy="85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12" name="Google Shape;4712;p50"/>
          <p:cNvCxnSpPr>
            <a:cxnSpLocks/>
            <a:stCxn id="4713" idx="2"/>
          </p:cNvCxnSpPr>
          <p:nvPr/>
        </p:nvCxnSpPr>
        <p:spPr>
          <a:xfrm rot="10800000">
            <a:off x="3476125" y="2724675"/>
            <a:ext cx="2839800" cy="1848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4714" name="Google Shape;4714;p50"/>
          <p:cNvCxnSpPr>
            <a:cxnSpLocks/>
            <a:endCxn id="4715" idx="2"/>
          </p:cNvCxnSpPr>
          <p:nvPr/>
        </p:nvCxnSpPr>
        <p:spPr>
          <a:xfrm>
            <a:off x="3475990" y="1649825"/>
            <a:ext cx="1018200" cy="726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4716" name="Google Shape;4716;p50"/>
          <p:cNvGrpSpPr/>
          <p:nvPr/>
        </p:nvGrpSpPr>
        <p:grpSpPr>
          <a:xfrm>
            <a:off x="6315925" y="2746764"/>
            <a:ext cx="370204" cy="325577"/>
            <a:chOff x="5563450" y="2746764"/>
            <a:chExt cx="370204" cy="325577"/>
          </a:xfrm>
        </p:grpSpPr>
        <p:grpSp>
          <p:nvGrpSpPr>
            <p:cNvPr id="4717" name="Google Shape;4717;p50"/>
            <p:cNvGrpSpPr/>
            <p:nvPr/>
          </p:nvGrpSpPr>
          <p:grpSpPr>
            <a:xfrm>
              <a:off x="5563450" y="2746764"/>
              <a:ext cx="370204" cy="325577"/>
              <a:chOff x="3981375" y="2743925"/>
              <a:chExt cx="442775" cy="389400"/>
            </a:xfrm>
          </p:grpSpPr>
          <p:sp>
            <p:nvSpPr>
              <p:cNvPr id="4718" name="Google Shape;4718;p50"/>
              <p:cNvSpPr/>
              <p:nvPr/>
            </p:nvSpPr>
            <p:spPr>
              <a:xfrm>
                <a:off x="3981375" y="2743925"/>
                <a:ext cx="442775" cy="389400"/>
              </a:xfrm>
              <a:custGeom>
                <a:avLst/>
                <a:gdLst/>
                <a:ahLst/>
                <a:cxnLst/>
                <a:rect l="l" t="t" r="r" b="b"/>
                <a:pathLst>
                  <a:path w="17711" h="15576" extrusionOk="0">
                    <a:moveTo>
                      <a:pt x="4187" y="9351"/>
                    </a:moveTo>
                    <a:lnTo>
                      <a:pt x="4187" y="10384"/>
                    </a:lnTo>
                    <a:lnTo>
                      <a:pt x="3154" y="10384"/>
                    </a:lnTo>
                    <a:lnTo>
                      <a:pt x="3154" y="9351"/>
                    </a:lnTo>
                    <a:close/>
                    <a:moveTo>
                      <a:pt x="10412" y="1"/>
                    </a:moveTo>
                    <a:lnTo>
                      <a:pt x="10412" y="2080"/>
                    </a:lnTo>
                    <a:lnTo>
                      <a:pt x="8346" y="2080"/>
                    </a:lnTo>
                    <a:lnTo>
                      <a:pt x="8346" y="6225"/>
                    </a:lnTo>
                    <a:lnTo>
                      <a:pt x="1" y="6225"/>
                    </a:lnTo>
                    <a:lnTo>
                      <a:pt x="1" y="12463"/>
                    </a:lnTo>
                    <a:lnTo>
                      <a:pt x="7300" y="12463"/>
                    </a:lnTo>
                    <a:lnTo>
                      <a:pt x="7300" y="7272"/>
                    </a:lnTo>
                    <a:lnTo>
                      <a:pt x="8346" y="7272"/>
                    </a:lnTo>
                    <a:lnTo>
                      <a:pt x="8346" y="11417"/>
                    </a:lnTo>
                    <a:lnTo>
                      <a:pt x="10412" y="11417"/>
                    </a:lnTo>
                    <a:lnTo>
                      <a:pt x="10412" y="13496"/>
                    </a:lnTo>
                    <a:lnTo>
                      <a:pt x="13537" y="13496"/>
                    </a:lnTo>
                    <a:lnTo>
                      <a:pt x="13537" y="14529"/>
                    </a:lnTo>
                    <a:lnTo>
                      <a:pt x="12491" y="14529"/>
                    </a:lnTo>
                    <a:lnTo>
                      <a:pt x="12491" y="15575"/>
                    </a:lnTo>
                    <a:lnTo>
                      <a:pt x="15603" y="15575"/>
                    </a:lnTo>
                    <a:lnTo>
                      <a:pt x="15603" y="14529"/>
                    </a:lnTo>
                    <a:lnTo>
                      <a:pt x="14571" y="14529"/>
                    </a:lnTo>
                    <a:lnTo>
                      <a:pt x="14571" y="13496"/>
                    </a:lnTo>
                    <a:lnTo>
                      <a:pt x="17710" y="13496"/>
                    </a:lnTo>
                    <a:lnTo>
                      <a:pt x="17710" y="8304"/>
                    </a:lnTo>
                    <a:lnTo>
                      <a:pt x="10412" y="8304"/>
                    </a:lnTo>
                    <a:lnTo>
                      <a:pt x="10412" y="10384"/>
                    </a:lnTo>
                    <a:lnTo>
                      <a:pt x="9378" y="10384"/>
                    </a:lnTo>
                    <a:lnTo>
                      <a:pt x="9378" y="3113"/>
                    </a:lnTo>
                    <a:lnTo>
                      <a:pt x="10412" y="3113"/>
                    </a:lnTo>
                    <a:lnTo>
                      <a:pt x="10412" y="5192"/>
                    </a:lnTo>
                    <a:lnTo>
                      <a:pt x="13537" y="5192"/>
                    </a:lnTo>
                    <a:lnTo>
                      <a:pt x="13537" y="6225"/>
                    </a:lnTo>
                    <a:lnTo>
                      <a:pt x="12491" y="6225"/>
                    </a:lnTo>
                    <a:lnTo>
                      <a:pt x="12491" y="7272"/>
                    </a:lnTo>
                    <a:lnTo>
                      <a:pt x="15603" y="7272"/>
                    </a:lnTo>
                    <a:lnTo>
                      <a:pt x="15603" y="6225"/>
                    </a:lnTo>
                    <a:lnTo>
                      <a:pt x="14571" y="6225"/>
                    </a:lnTo>
                    <a:lnTo>
                      <a:pt x="14571" y="5192"/>
                    </a:lnTo>
                    <a:lnTo>
                      <a:pt x="17710" y="5192"/>
                    </a:lnTo>
                    <a:lnTo>
                      <a:pt x="177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50"/>
              <p:cNvSpPr/>
              <p:nvPr/>
            </p:nvSpPr>
            <p:spPr>
              <a:xfrm>
                <a:off x="3981375" y="2743925"/>
                <a:ext cx="1825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2080" extrusionOk="0">
                    <a:moveTo>
                      <a:pt x="1" y="1"/>
                    </a:moveTo>
                    <a:lnTo>
                      <a:pt x="1" y="2080"/>
                    </a:lnTo>
                    <a:lnTo>
                      <a:pt x="7300" y="2080"/>
                    </a:lnTo>
                    <a:lnTo>
                      <a:pt x="73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50"/>
              <p:cNvSpPr/>
              <p:nvPr/>
            </p:nvSpPr>
            <p:spPr>
              <a:xfrm>
                <a:off x="3981375" y="2821750"/>
                <a:ext cx="1825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2080" extrusionOk="0">
                    <a:moveTo>
                      <a:pt x="1" y="0"/>
                    </a:moveTo>
                    <a:lnTo>
                      <a:pt x="1" y="2079"/>
                    </a:lnTo>
                    <a:lnTo>
                      <a:pt x="7300" y="2079"/>
                    </a:lnTo>
                    <a:lnTo>
                      <a:pt x="73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13" name="Google Shape;4713;p50"/>
            <p:cNvSpPr/>
            <p:nvPr/>
          </p:nvSpPr>
          <p:spPr>
            <a:xfrm>
              <a:off x="5563450" y="2888325"/>
              <a:ext cx="42600" cy="4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1" name="Google Shape;4721;p50"/>
          <p:cNvGrpSpPr/>
          <p:nvPr/>
        </p:nvGrpSpPr>
        <p:grpSpPr>
          <a:xfrm>
            <a:off x="8032350" y="3636964"/>
            <a:ext cx="370204" cy="325577"/>
            <a:chOff x="7279875" y="3636964"/>
            <a:chExt cx="370204" cy="325577"/>
          </a:xfrm>
        </p:grpSpPr>
        <p:grpSp>
          <p:nvGrpSpPr>
            <p:cNvPr id="4722" name="Google Shape;4722;p50"/>
            <p:cNvGrpSpPr/>
            <p:nvPr/>
          </p:nvGrpSpPr>
          <p:grpSpPr>
            <a:xfrm>
              <a:off x="7279875" y="3636964"/>
              <a:ext cx="370204" cy="325577"/>
              <a:chOff x="3981375" y="2743925"/>
              <a:chExt cx="442775" cy="389400"/>
            </a:xfrm>
          </p:grpSpPr>
          <p:sp>
            <p:nvSpPr>
              <p:cNvPr id="4723" name="Google Shape;4723;p50"/>
              <p:cNvSpPr/>
              <p:nvPr/>
            </p:nvSpPr>
            <p:spPr>
              <a:xfrm>
                <a:off x="3981375" y="2743925"/>
                <a:ext cx="442775" cy="389400"/>
              </a:xfrm>
              <a:custGeom>
                <a:avLst/>
                <a:gdLst/>
                <a:ahLst/>
                <a:cxnLst/>
                <a:rect l="l" t="t" r="r" b="b"/>
                <a:pathLst>
                  <a:path w="17711" h="15576" extrusionOk="0">
                    <a:moveTo>
                      <a:pt x="4187" y="9351"/>
                    </a:moveTo>
                    <a:lnTo>
                      <a:pt x="4187" y="10384"/>
                    </a:lnTo>
                    <a:lnTo>
                      <a:pt x="3154" y="10384"/>
                    </a:lnTo>
                    <a:lnTo>
                      <a:pt x="3154" y="9351"/>
                    </a:lnTo>
                    <a:close/>
                    <a:moveTo>
                      <a:pt x="10412" y="1"/>
                    </a:moveTo>
                    <a:lnTo>
                      <a:pt x="10412" y="2080"/>
                    </a:lnTo>
                    <a:lnTo>
                      <a:pt x="8346" y="2080"/>
                    </a:lnTo>
                    <a:lnTo>
                      <a:pt x="8346" y="6225"/>
                    </a:lnTo>
                    <a:lnTo>
                      <a:pt x="1" y="6225"/>
                    </a:lnTo>
                    <a:lnTo>
                      <a:pt x="1" y="12463"/>
                    </a:lnTo>
                    <a:lnTo>
                      <a:pt x="7300" y="12463"/>
                    </a:lnTo>
                    <a:lnTo>
                      <a:pt x="7300" y="7272"/>
                    </a:lnTo>
                    <a:lnTo>
                      <a:pt x="8346" y="7272"/>
                    </a:lnTo>
                    <a:lnTo>
                      <a:pt x="8346" y="11417"/>
                    </a:lnTo>
                    <a:lnTo>
                      <a:pt x="10412" y="11417"/>
                    </a:lnTo>
                    <a:lnTo>
                      <a:pt x="10412" y="13496"/>
                    </a:lnTo>
                    <a:lnTo>
                      <a:pt x="13537" y="13496"/>
                    </a:lnTo>
                    <a:lnTo>
                      <a:pt x="13537" y="14529"/>
                    </a:lnTo>
                    <a:lnTo>
                      <a:pt x="12491" y="14529"/>
                    </a:lnTo>
                    <a:lnTo>
                      <a:pt x="12491" y="15575"/>
                    </a:lnTo>
                    <a:lnTo>
                      <a:pt x="15603" y="15575"/>
                    </a:lnTo>
                    <a:lnTo>
                      <a:pt x="15603" y="14529"/>
                    </a:lnTo>
                    <a:lnTo>
                      <a:pt x="14571" y="14529"/>
                    </a:lnTo>
                    <a:lnTo>
                      <a:pt x="14571" y="13496"/>
                    </a:lnTo>
                    <a:lnTo>
                      <a:pt x="17710" y="13496"/>
                    </a:lnTo>
                    <a:lnTo>
                      <a:pt x="17710" y="8304"/>
                    </a:lnTo>
                    <a:lnTo>
                      <a:pt x="10412" y="8304"/>
                    </a:lnTo>
                    <a:lnTo>
                      <a:pt x="10412" y="10384"/>
                    </a:lnTo>
                    <a:lnTo>
                      <a:pt x="9378" y="10384"/>
                    </a:lnTo>
                    <a:lnTo>
                      <a:pt x="9378" y="3113"/>
                    </a:lnTo>
                    <a:lnTo>
                      <a:pt x="10412" y="3113"/>
                    </a:lnTo>
                    <a:lnTo>
                      <a:pt x="10412" y="5192"/>
                    </a:lnTo>
                    <a:lnTo>
                      <a:pt x="13537" y="5192"/>
                    </a:lnTo>
                    <a:lnTo>
                      <a:pt x="13537" y="6225"/>
                    </a:lnTo>
                    <a:lnTo>
                      <a:pt x="12491" y="6225"/>
                    </a:lnTo>
                    <a:lnTo>
                      <a:pt x="12491" y="7272"/>
                    </a:lnTo>
                    <a:lnTo>
                      <a:pt x="15603" y="7272"/>
                    </a:lnTo>
                    <a:lnTo>
                      <a:pt x="15603" y="6225"/>
                    </a:lnTo>
                    <a:lnTo>
                      <a:pt x="14571" y="6225"/>
                    </a:lnTo>
                    <a:lnTo>
                      <a:pt x="14571" y="5192"/>
                    </a:lnTo>
                    <a:lnTo>
                      <a:pt x="17710" y="5192"/>
                    </a:lnTo>
                    <a:lnTo>
                      <a:pt x="177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50"/>
              <p:cNvSpPr/>
              <p:nvPr/>
            </p:nvSpPr>
            <p:spPr>
              <a:xfrm>
                <a:off x="3981375" y="2743925"/>
                <a:ext cx="1825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2080" extrusionOk="0">
                    <a:moveTo>
                      <a:pt x="1" y="1"/>
                    </a:moveTo>
                    <a:lnTo>
                      <a:pt x="1" y="2080"/>
                    </a:lnTo>
                    <a:lnTo>
                      <a:pt x="7300" y="2080"/>
                    </a:lnTo>
                    <a:lnTo>
                      <a:pt x="73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50"/>
              <p:cNvSpPr/>
              <p:nvPr/>
            </p:nvSpPr>
            <p:spPr>
              <a:xfrm>
                <a:off x="3981375" y="2821750"/>
                <a:ext cx="1825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2080" extrusionOk="0">
                    <a:moveTo>
                      <a:pt x="1" y="0"/>
                    </a:moveTo>
                    <a:lnTo>
                      <a:pt x="1" y="2079"/>
                    </a:lnTo>
                    <a:lnTo>
                      <a:pt x="7300" y="2079"/>
                    </a:lnTo>
                    <a:lnTo>
                      <a:pt x="73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6" name="Google Shape;4726;p50"/>
            <p:cNvSpPr/>
            <p:nvPr/>
          </p:nvSpPr>
          <p:spPr>
            <a:xfrm>
              <a:off x="7279884" y="3777096"/>
              <a:ext cx="45300" cy="4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7" name="Google Shape;4727;p50"/>
          <p:cNvGrpSpPr/>
          <p:nvPr/>
        </p:nvGrpSpPr>
        <p:grpSpPr>
          <a:xfrm>
            <a:off x="4494200" y="2213489"/>
            <a:ext cx="370204" cy="325577"/>
            <a:chOff x="3741725" y="2213489"/>
            <a:chExt cx="370204" cy="325577"/>
          </a:xfrm>
        </p:grpSpPr>
        <p:grpSp>
          <p:nvGrpSpPr>
            <p:cNvPr id="4728" name="Google Shape;4728;p50"/>
            <p:cNvGrpSpPr/>
            <p:nvPr/>
          </p:nvGrpSpPr>
          <p:grpSpPr>
            <a:xfrm>
              <a:off x="3741725" y="2213489"/>
              <a:ext cx="370204" cy="325577"/>
              <a:chOff x="3981375" y="2743925"/>
              <a:chExt cx="442775" cy="389400"/>
            </a:xfrm>
          </p:grpSpPr>
          <p:sp>
            <p:nvSpPr>
              <p:cNvPr id="4729" name="Google Shape;4729;p50"/>
              <p:cNvSpPr/>
              <p:nvPr/>
            </p:nvSpPr>
            <p:spPr>
              <a:xfrm>
                <a:off x="3981375" y="2743925"/>
                <a:ext cx="442775" cy="389400"/>
              </a:xfrm>
              <a:custGeom>
                <a:avLst/>
                <a:gdLst/>
                <a:ahLst/>
                <a:cxnLst/>
                <a:rect l="l" t="t" r="r" b="b"/>
                <a:pathLst>
                  <a:path w="17711" h="15576" extrusionOk="0">
                    <a:moveTo>
                      <a:pt x="4187" y="9351"/>
                    </a:moveTo>
                    <a:lnTo>
                      <a:pt x="4187" y="10384"/>
                    </a:lnTo>
                    <a:lnTo>
                      <a:pt x="3154" y="10384"/>
                    </a:lnTo>
                    <a:lnTo>
                      <a:pt x="3154" y="9351"/>
                    </a:lnTo>
                    <a:close/>
                    <a:moveTo>
                      <a:pt x="10412" y="1"/>
                    </a:moveTo>
                    <a:lnTo>
                      <a:pt x="10412" y="2080"/>
                    </a:lnTo>
                    <a:lnTo>
                      <a:pt x="8346" y="2080"/>
                    </a:lnTo>
                    <a:lnTo>
                      <a:pt x="8346" y="6225"/>
                    </a:lnTo>
                    <a:lnTo>
                      <a:pt x="1" y="6225"/>
                    </a:lnTo>
                    <a:lnTo>
                      <a:pt x="1" y="12463"/>
                    </a:lnTo>
                    <a:lnTo>
                      <a:pt x="7300" y="12463"/>
                    </a:lnTo>
                    <a:lnTo>
                      <a:pt x="7300" y="7272"/>
                    </a:lnTo>
                    <a:lnTo>
                      <a:pt x="8346" y="7272"/>
                    </a:lnTo>
                    <a:lnTo>
                      <a:pt x="8346" y="11417"/>
                    </a:lnTo>
                    <a:lnTo>
                      <a:pt x="10412" y="11417"/>
                    </a:lnTo>
                    <a:lnTo>
                      <a:pt x="10412" y="13496"/>
                    </a:lnTo>
                    <a:lnTo>
                      <a:pt x="13537" y="13496"/>
                    </a:lnTo>
                    <a:lnTo>
                      <a:pt x="13537" y="14529"/>
                    </a:lnTo>
                    <a:lnTo>
                      <a:pt x="12491" y="14529"/>
                    </a:lnTo>
                    <a:lnTo>
                      <a:pt x="12491" y="15575"/>
                    </a:lnTo>
                    <a:lnTo>
                      <a:pt x="15603" y="15575"/>
                    </a:lnTo>
                    <a:lnTo>
                      <a:pt x="15603" y="14529"/>
                    </a:lnTo>
                    <a:lnTo>
                      <a:pt x="14571" y="14529"/>
                    </a:lnTo>
                    <a:lnTo>
                      <a:pt x="14571" y="13496"/>
                    </a:lnTo>
                    <a:lnTo>
                      <a:pt x="17710" y="13496"/>
                    </a:lnTo>
                    <a:lnTo>
                      <a:pt x="17710" y="8304"/>
                    </a:lnTo>
                    <a:lnTo>
                      <a:pt x="10412" y="8304"/>
                    </a:lnTo>
                    <a:lnTo>
                      <a:pt x="10412" y="10384"/>
                    </a:lnTo>
                    <a:lnTo>
                      <a:pt x="9378" y="10384"/>
                    </a:lnTo>
                    <a:lnTo>
                      <a:pt x="9378" y="3113"/>
                    </a:lnTo>
                    <a:lnTo>
                      <a:pt x="10412" y="3113"/>
                    </a:lnTo>
                    <a:lnTo>
                      <a:pt x="10412" y="5192"/>
                    </a:lnTo>
                    <a:lnTo>
                      <a:pt x="13537" y="5192"/>
                    </a:lnTo>
                    <a:lnTo>
                      <a:pt x="13537" y="6225"/>
                    </a:lnTo>
                    <a:lnTo>
                      <a:pt x="12491" y="6225"/>
                    </a:lnTo>
                    <a:lnTo>
                      <a:pt x="12491" y="7272"/>
                    </a:lnTo>
                    <a:lnTo>
                      <a:pt x="15603" y="7272"/>
                    </a:lnTo>
                    <a:lnTo>
                      <a:pt x="15603" y="6225"/>
                    </a:lnTo>
                    <a:lnTo>
                      <a:pt x="14571" y="6225"/>
                    </a:lnTo>
                    <a:lnTo>
                      <a:pt x="14571" y="5192"/>
                    </a:lnTo>
                    <a:lnTo>
                      <a:pt x="17710" y="5192"/>
                    </a:lnTo>
                    <a:lnTo>
                      <a:pt x="177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50"/>
              <p:cNvSpPr/>
              <p:nvPr/>
            </p:nvSpPr>
            <p:spPr>
              <a:xfrm>
                <a:off x="3981375" y="2743925"/>
                <a:ext cx="1825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2080" extrusionOk="0">
                    <a:moveTo>
                      <a:pt x="1" y="1"/>
                    </a:moveTo>
                    <a:lnTo>
                      <a:pt x="1" y="2080"/>
                    </a:lnTo>
                    <a:lnTo>
                      <a:pt x="7300" y="2080"/>
                    </a:lnTo>
                    <a:lnTo>
                      <a:pt x="73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50"/>
              <p:cNvSpPr/>
              <p:nvPr/>
            </p:nvSpPr>
            <p:spPr>
              <a:xfrm>
                <a:off x="3981375" y="2821750"/>
                <a:ext cx="1825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2080" extrusionOk="0">
                    <a:moveTo>
                      <a:pt x="1" y="0"/>
                    </a:moveTo>
                    <a:lnTo>
                      <a:pt x="1" y="2079"/>
                    </a:lnTo>
                    <a:lnTo>
                      <a:pt x="7300" y="2079"/>
                    </a:lnTo>
                    <a:lnTo>
                      <a:pt x="73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15" name="Google Shape;4715;p50"/>
            <p:cNvSpPr/>
            <p:nvPr/>
          </p:nvSpPr>
          <p:spPr>
            <a:xfrm>
              <a:off x="3741725" y="2351870"/>
              <a:ext cx="48900" cy="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32" name="Google Shape;4732;p50"/>
          <p:cNvCxnSpPr>
            <a:cxnSpLocks/>
            <a:endCxn id="4726" idx="2"/>
          </p:cNvCxnSpPr>
          <p:nvPr/>
        </p:nvCxnSpPr>
        <p:spPr>
          <a:xfrm>
            <a:off x="3475990" y="3799753"/>
            <a:ext cx="45564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35"/>
          <p:cNvSpPr txBox="1">
            <a:spLocks noGrp="1"/>
          </p:cNvSpPr>
          <p:nvPr>
            <p:ph type="title" idx="4"/>
          </p:nvPr>
        </p:nvSpPr>
        <p:spPr>
          <a:xfrm>
            <a:off x="883401" y="520117"/>
            <a:ext cx="5124806" cy="753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 err="1">
                <a:solidFill>
                  <a:schemeClr val="accent2"/>
                </a:solidFill>
              </a:rPr>
              <a:t>Definiția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și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importanța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securități</a:t>
            </a:r>
            <a:r>
              <a:rPr lang="ro-MD" sz="2800" dirty="0">
                <a:solidFill>
                  <a:schemeClr val="accent2"/>
                </a:solidFill>
              </a:rPr>
              <a:t>i </a:t>
            </a:r>
            <a:r>
              <a:rPr lang="ro-MD" sz="2800" dirty="0"/>
              <a:t>web-serverelor</a:t>
            </a:r>
            <a:endParaRPr dirty="0"/>
          </a:p>
        </p:txBody>
      </p:sp>
      <p:sp>
        <p:nvSpPr>
          <p:cNvPr id="2586" name="Google Shape;2586;p35"/>
          <p:cNvSpPr txBox="1">
            <a:spLocks noGrp="1"/>
          </p:cNvSpPr>
          <p:nvPr>
            <p:ph type="subTitle" idx="1"/>
          </p:nvPr>
        </p:nvSpPr>
        <p:spPr>
          <a:xfrm>
            <a:off x="2463500" y="1653006"/>
            <a:ext cx="5572548" cy="1152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Securitatea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web-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serverelor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referă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ansamblul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măsuri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practici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implementate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proteja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serverele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amenințări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cibernetice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atacuri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malițioase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 Este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esențială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menține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integritatea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confidențialitatea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disponibilitatea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infrastructurii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web.</a:t>
            </a:r>
            <a:endParaRPr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588" name="Google Shape;2588;p35"/>
          <p:cNvSpPr txBox="1">
            <a:spLocks noGrp="1"/>
          </p:cNvSpPr>
          <p:nvPr>
            <p:ph type="subTitle" idx="3"/>
          </p:nvPr>
        </p:nvSpPr>
        <p:spPr>
          <a:xfrm>
            <a:off x="2330149" y="3031570"/>
            <a:ext cx="5449869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Importanța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securității</a:t>
            </a:r>
            <a:r>
              <a:rPr lang="en-US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web-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serverelor</a:t>
            </a:r>
            <a:endParaRPr lang="ro-MD" b="1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just"/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adecvată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esențială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preveni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furtul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coruperea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sau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pierderea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datelor sensibile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just"/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Atacurile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cibernetice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pot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deteriora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sau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dezactiva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site-urile web,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afectând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negativ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reputația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imaginea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unei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organizații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just"/>
            <a:r>
              <a:rPr lang="ro-MD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Multe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organizații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sunt obligate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prin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lege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să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respecte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anumite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reglementări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privind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securitatea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datelor</a:t>
            </a:r>
            <a:r>
              <a:rPr lang="en-US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</p:txBody>
      </p:sp>
      <p:grpSp>
        <p:nvGrpSpPr>
          <p:cNvPr id="2589" name="Google Shape;2589;p35"/>
          <p:cNvGrpSpPr/>
          <p:nvPr/>
        </p:nvGrpSpPr>
        <p:grpSpPr>
          <a:xfrm>
            <a:off x="1541397" y="1761004"/>
            <a:ext cx="835766" cy="870855"/>
            <a:chOff x="2538188" y="1560141"/>
            <a:chExt cx="835766" cy="870855"/>
          </a:xfrm>
        </p:grpSpPr>
        <p:grpSp>
          <p:nvGrpSpPr>
            <p:cNvPr id="2590" name="Google Shape;2590;p35"/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1" name="Google Shape;259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3" name="Google Shape;2593;p35"/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2594" name="Google Shape;2594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96" name="Google Shape;2596;p35"/>
          <p:cNvGrpSpPr/>
          <p:nvPr/>
        </p:nvGrpSpPr>
        <p:grpSpPr>
          <a:xfrm>
            <a:off x="1597254" y="3039785"/>
            <a:ext cx="835766" cy="870855"/>
            <a:chOff x="5875563" y="1560141"/>
            <a:chExt cx="835766" cy="870855"/>
          </a:xfrm>
        </p:grpSpPr>
        <p:grpSp>
          <p:nvGrpSpPr>
            <p:cNvPr id="2597" name="Google Shape;2597;p35"/>
            <p:cNvGrpSpPr/>
            <p:nvPr/>
          </p:nvGrpSpPr>
          <p:grpSpPr>
            <a:xfrm>
              <a:off x="5875563" y="1560141"/>
              <a:ext cx="266700" cy="345050"/>
              <a:chOff x="1172410" y="839125"/>
              <a:chExt cx="266700" cy="345050"/>
            </a:xfrm>
          </p:grpSpPr>
          <p:cxnSp>
            <p:nvCxnSpPr>
              <p:cNvPr id="2598" name="Google Shape;2598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0" name="Google Shape;2600;p35"/>
            <p:cNvGrpSpPr/>
            <p:nvPr/>
          </p:nvGrpSpPr>
          <p:grpSpPr>
            <a:xfrm rot="10800000">
              <a:off x="6444629" y="2085945"/>
              <a:ext cx="266700" cy="345050"/>
              <a:chOff x="1172410" y="839125"/>
              <a:chExt cx="266700" cy="345050"/>
            </a:xfrm>
          </p:grpSpPr>
          <p:cxnSp>
            <p:nvCxnSpPr>
              <p:cNvPr id="2601" name="Google Shape;2601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03" name="Google Shape;2603;p35"/>
          <p:cNvGrpSpPr/>
          <p:nvPr/>
        </p:nvGrpSpPr>
        <p:grpSpPr>
          <a:xfrm>
            <a:off x="1737905" y="1975056"/>
            <a:ext cx="442750" cy="442750"/>
            <a:chOff x="4707175" y="2064975"/>
            <a:chExt cx="442750" cy="442750"/>
          </a:xfrm>
        </p:grpSpPr>
        <p:sp>
          <p:nvSpPr>
            <p:cNvPr id="2604" name="Google Shape;2604;p35"/>
            <p:cNvSpPr/>
            <p:nvPr/>
          </p:nvSpPr>
          <p:spPr>
            <a:xfrm>
              <a:off x="4707175" y="2222325"/>
              <a:ext cx="442750" cy="285400"/>
            </a:xfrm>
            <a:custGeom>
              <a:avLst/>
              <a:gdLst/>
              <a:ahLst/>
              <a:cxnLst/>
              <a:rect l="l" t="t" r="r" b="b"/>
              <a:pathLst>
                <a:path w="17710" h="11416" extrusionOk="0">
                  <a:moveTo>
                    <a:pt x="8331" y="0"/>
                  </a:moveTo>
                  <a:lnTo>
                    <a:pt x="8331" y="5191"/>
                  </a:lnTo>
                  <a:lnTo>
                    <a:pt x="6252" y="5191"/>
                  </a:lnTo>
                  <a:lnTo>
                    <a:pt x="6252" y="6225"/>
                  </a:lnTo>
                  <a:lnTo>
                    <a:pt x="2107" y="6225"/>
                  </a:lnTo>
                  <a:lnTo>
                    <a:pt x="2107" y="8303"/>
                  </a:lnTo>
                  <a:lnTo>
                    <a:pt x="0" y="8303"/>
                  </a:lnTo>
                  <a:lnTo>
                    <a:pt x="0" y="11416"/>
                  </a:lnTo>
                  <a:lnTo>
                    <a:pt x="5219" y="11416"/>
                  </a:lnTo>
                  <a:lnTo>
                    <a:pt x="5219" y="8303"/>
                  </a:lnTo>
                  <a:lnTo>
                    <a:pt x="3140" y="8303"/>
                  </a:lnTo>
                  <a:lnTo>
                    <a:pt x="3140" y="7257"/>
                  </a:lnTo>
                  <a:lnTo>
                    <a:pt x="6252" y="7257"/>
                  </a:lnTo>
                  <a:lnTo>
                    <a:pt x="6252" y="8303"/>
                  </a:lnTo>
                  <a:lnTo>
                    <a:pt x="11443" y="8303"/>
                  </a:lnTo>
                  <a:lnTo>
                    <a:pt x="11443" y="7257"/>
                  </a:lnTo>
                  <a:lnTo>
                    <a:pt x="14556" y="7257"/>
                  </a:lnTo>
                  <a:lnTo>
                    <a:pt x="14556" y="8303"/>
                  </a:lnTo>
                  <a:lnTo>
                    <a:pt x="12477" y="8303"/>
                  </a:lnTo>
                  <a:lnTo>
                    <a:pt x="12477" y="11416"/>
                  </a:lnTo>
                  <a:lnTo>
                    <a:pt x="17710" y="11416"/>
                  </a:lnTo>
                  <a:lnTo>
                    <a:pt x="17710" y="8303"/>
                  </a:lnTo>
                  <a:lnTo>
                    <a:pt x="15602" y="8303"/>
                  </a:lnTo>
                  <a:lnTo>
                    <a:pt x="15602" y="6225"/>
                  </a:lnTo>
                  <a:lnTo>
                    <a:pt x="11443" y="6225"/>
                  </a:lnTo>
                  <a:lnTo>
                    <a:pt x="11443" y="5191"/>
                  </a:lnTo>
                  <a:lnTo>
                    <a:pt x="9365" y="5191"/>
                  </a:lnTo>
                  <a:lnTo>
                    <a:pt x="9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5"/>
            <p:cNvSpPr/>
            <p:nvPr/>
          </p:nvSpPr>
          <p:spPr>
            <a:xfrm>
              <a:off x="4764650" y="2064975"/>
              <a:ext cx="327775" cy="260975"/>
            </a:xfrm>
            <a:custGeom>
              <a:avLst/>
              <a:gdLst/>
              <a:ahLst/>
              <a:cxnLst/>
              <a:rect l="l" t="t" r="r" b="b"/>
              <a:pathLst>
                <a:path w="13111" h="10439" extrusionOk="0">
                  <a:moveTo>
                    <a:pt x="7066" y="3182"/>
                  </a:moveTo>
                  <a:lnTo>
                    <a:pt x="7066" y="4214"/>
                  </a:lnTo>
                  <a:lnTo>
                    <a:pt x="6032" y="4214"/>
                  </a:lnTo>
                  <a:lnTo>
                    <a:pt x="6032" y="3182"/>
                  </a:lnTo>
                  <a:close/>
                  <a:moveTo>
                    <a:pt x="6556" y="0"/>
                  </a:moveTo>
                  <a:lnTo>
                    <a:pt x="1888" y="3801"/>
                  </a:lnTo>
                  <a:lnTo>
                    <a:pt x="1" y="5371"/>
                  </a:lnTo>
                  <a:lnTo>
                    <a:pt x="662" y="6170"/>
                  </a:lnTo>
                  <a:lnTo>
                    <a:pt x="1888" y="5151"/>
                  </a:lnTo>
                  <a:lnTo>
                    <a:pt x="1888" y="10439"/>
                  </a:lnTo>
                  <a:lnTo>
                    <a:pt x="5000" y="10439"/>
                  </a:lnTo>
                  <a:lnTo>
                    <a:pt x="5000" y="5261"/>
                  </a:lnTo>
                  <a:lnTo>
                    <a:pt x="8112" y="5261"/>
                  </a:lnTo>
                  <a:lnTo>
                    <a:pt x="8112" y="10439"/>
                  </a:lnTo>
                  <a:lnTo>
                    <a:pt x="11224" y="10439"/>
                  </a:lnTo>
                  <a:lnTo>
                    <a:pt x="11224" y="5151"/>
                  </a:lnTo>
                  <a:lnTo>
                    <a:pt x="12450" y="6170"/>
                  </a:lnTo>
                  <a:lnTo>
                    <a:pt x="13111" y="5371"/>
                  </a:lnTo>
                  <a:lnTo>
                    <a:pt x="11224" y="3801"/>
                  </a:lnTo>
                  <a:lnTo>
                    <a:pt x="65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5"/>
            <p:cNvSpPr/>
            <p:nvPr/>
          </p:nvSpPr>
          <p:spPr>
            <a:xfrm>
              <a:off x="4973650" y="2064975"/>
              <a:ext cx="71625" cy="59600"/>
            </a:xfrm>
            <a:custGeom>
              <a:avLst/>
              <a:gdLst/>
              <a:ahLst/>
              <a:cxnLst/>
              <a:rect l="l" t="t" r="r" b="b"/>
              <a:pathLst>
                <a:path w="2865" h="2384" extrusionOk="0">
                  <a:moveTo>
                    <a:pt x="0" y="0"/>
                  </a:moveTo>
                  <a:lnTo>
                    <a:pt x="2864" y="2383"/>
                  </a:lnTo>
                  <a:lnTo>
                    <a:pt x="28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7" name="Google Shape;2607;p35"/>
          <p:cNvGrpSpPr/>
          <p:nvPr/>
        </p:nvGrpSpPr>
        <p:grpSpPr>
          <a:xfrm>
            <a:off x="1793762" y="3267612"/>
            <a:ext cx="442750" cy="415200"/>
            <a:chOff x="6938775" y="2078750"/>
            <a:chExt cx="442750" cy="415200"/>
          </a:xfrm>
        </p:grpSpPr>
        <p:sp>
          <p:nvSpPr>
            <p:cNvPr id="2608" name="Google Shape;2608;p35"/>
            <p:cNvSpPr/>
            <p:nvPr/>
          </p:nvSpPr>
          <p:spPr>
            <a:xfrm>
              <a:off x="6938775" y="2208550"/>
              <a:ext cx="442750" cy="285400"/>
            </a:xfrm>
            <a:custGeom>
              <a:avLst/>
              <a:gdLst/>
              <a:ahLst/>
              <a:cxnLst/>
              <a:rect l="l" t="t" r="r" b="b"/>
              <a:pathLst>
                <a:path w="17710" h="11416" extrusionOk="0">
                  <a:moveTo>
                    <a:pt x="5219" y="1033"/>
                  </a:moveTo>
                  <a:lnTo>
                    <a:pt x="5219" y="2066"/>
                  </a:lnTo>
                  <a:lnTo>
                    <a:pt x="4187" y="2066"/>
                  </a:lnTo>
                  <a:lnTo>
                    <a:pt x="4187" y="1033"/>
                  </a:lnTo>
                  <a:close/>
                  <a:moveTo>
                    <a:pt x="7299" y="1033"/>
                  </a:moveTo>
                  <a:lnTo>
                    <a:pt x="7299" y="2066"/>
                  </a:lnTo>
                  <a:lnTo>
                    <a:pt x="6252" y="2066"/>
                  </a:lnTo>
                  <a:lnTo>
                    <a:pt x="6252" y="1033"/>
                  </a:lnTo>
                  <a:close/>
                  <a:moveTo>
                    <a:pt x="9364" y="1033"/>
                  </a:moveTo>
                  <a:lnTo>
                    <a:pt x="9364" y="2066"/>
                  </a:lnTo>
                  <a:lnTo>
                    <a:pt x="8331" y="2066"/>
                  </a:lnTo>
                  <a:lnTo>
                    <a:pt x="8331" y="1033"/>
                  </a:lnTo>
                  <a:close/>
                  <a:moveTo>
                    <a:pt x="2107" y="0"/>
                  </a:moveTo>
                  <a:lnTo>
                    <a:pt x="2107" y="4145"/>
                  </a:lnTo>
                  <a:lnTo>
                    <a:pt x="8331" y="4145"/>
                  </a:lnTo>
                  <a:lnTo>
                    <a:pt x="8331" y="5191"/>
                  </a:lnTo>
                  <a:lnTo>
                    <a:pt x="6252" y="5191"/>
                  </a:lnTo>
                  <a:lnTo>
                    <a:pt x="6252" y="6225"/>
                  </a:lnTo>
                  <a:lnTo>
                    <a:pt x="2107" y="6225"/>
                  </a:lnTo>
                  <a:lnTo>
                    <a:pt x="2107" y="8304"/>
                  </a:lnTo>
                  <a:lnTo>
                    <a:pt x="0" y="8304"/>
                  </a:lnTo>
                  <a:lnTo>
                    <a:pt x="0" y="11416"/>
                  </a:lnTo>
                  <a:lnTo>
                    <a:pt x="5219" y="11416"/>
                  </a:lnTo>
                  <a:lnTo>
                    <a:pt x="5219" y="8304"/>
                  </a:lnTo>
                  <a:lnTo>
                    <a:pt x="3140" y="8304"/>
                  </a:lnTo>
                  <a:lnTo>
                    <a:pt x="3140" y="7257"/>
                  </a:lnTo>
                  <a:lnTo>
                    <a:pt x="6252" y="7257"/>
                  </a:lnTo>
                  <a:lnTo>
                    <a:pt x="6252" y="8304"/>
                  </a:lnTo>
                  <a:lnTo>
                    <a:pt x="11443" y="8304"/>
                  </a:lnTo>
                  <a:lnTo>
                    <a:pt x="11443" y="7257"/>
                  </a:lnTo>
                  <a:lnTo>
                    <a:pt x="14556" y="7257"/>
                  </a:lnTo>
                  <a:lnTo>
                    <a:pt x="14556" y="8304"/>
                  </a:lnTo>
                  <a:lnTo>
                    <a:pt x="12477" y="8304"/>
                  </a:lnTo>
                  <a:lnTo>
                    <a:pt x="12477" y="11416"/>
                  </a:lnTo>
                  <a:lnTo>
                    <a:pt x="17710" y="11416"/>
                  </a:lnTo>
                  <a:lnTo>
                    <a:pt x="17710" y="8304"/>
                  </a:lnTo>
                  <a:lnTo>
                    <a:pt x="15589" y="8304"/>
                  </a:lnTo>
                  <a:lnTo>
                    <a:pt x="15589" y="6225"/>
                  </a:lnTo>
                  <a:lnTo>
                    <a:pt x="11443" y="6225"/>
                  </a:lnTo>
                  <a:lnTo>
                    <a:pt x="11443" y="5191"/>
                  </a:lnTo>
                  <a:lnTo>
                    <a:pt x="9364" y="5191"/>
                  </a:lnTo>
                  <a:lnTo>
                    <a:pt x="9364" y="4145"/>
                  </a:lnTo>
                  <a:lnTo>
                    <a:pt x="15589" y="4145"/>
                  </a:lnTo>
                  <a:lnTo>
                    <a:pt x="15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5"/>
            <p:cNvSpPr/>
            <p:nvPr/>
          </p:nvSpPr>
          <p:spPr>
            <a:xfrm>
              <a:off x="6991425" y="2078750"/>
              <a:ext cx="337075" cy="103650"/>
            </a:xfrm>
            <a:custGeom>
              <a:avLst/>
              <a:gdLst/>
              <a:ahLst/>
              <a:cxnLst/>
              <a:rect l="l" t="t" r="r" b="b"/>
              <a:pathLst>
                <a:path w="13483" h="4146" extrusionOk="0">
                  <a:moveTo>
                    <a:pt x="3113" y="2080"/>
                  </a:moveTo>
                  <a:lnTo>
                    <a:pt x="3113" y="3112"/>
                  </a:lnTo>
                  <a:lnTo>
                    <a:pt x="2081" y="3112"/>
                  </a:lnTo>
                  <a:lnTo>
                    <a:pt x="2081" y="2080"/>
                  </a:lnTo>
                  <a:close/>
                  <a:moveTo>
                    <a:pt x="5193" y="2080"/>
                  </a:moveTo>
                  <a:lnTo>
                    <a:pt x="5193" y="3112"/>
                  </a:lnTo>
                  <a:lnTo>
                    <a:pt x="4146" y="3112"/>
                  </a:lnTo>
                  <a:lnTo>
                    <a:pt x="4146" y="2080"/>
                  </a:lnTo>
                  <a:close/>
                  <a:moveTo>
                    <a:pt x="7258" y="2080"/>
                  </a:moveTo>
                  <a:lnTo>
                    <a:pt x="7258" y="3112"/>
                  </a:lnTo>
                  <a:lnTo>
                    <a:pt x="6225" y="3112"/>
                  </a:lnTo>
                  <a:lnTo>
                    <a:pt x="6225" y="2080"/>
                  </a:lnTo>
                  <a:close/>
                  <a:moveTo>
                    <a:pt x="1" y="0"/>
                  </a:moveTo>
                  <a:lnTo>
                    <a:pt x="1" y="4146"/>
                  </a:lnTo>
                  <a:lnTo>
                    <a:pt x="13483" y="4146"/>
                  </a:lnTo>
                  <a:lnTo>
                    <a:pt x="134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0" name="Google Shape;2610;p35"/>
          <p:cNvSpPr/>
          <p:nvPr/>
        </p:nvSpPr>
        <p:spPr>
          <a:xfrm rot="10800000">
            <a:off x="7277307" y="583509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7" name="Google Shape;4677;p48"/>
          <p:cNvSpPr txBox="1">
            <a:spLocks noGrp="1"/>
          </p:cNvSpPr>
          <p:nvPr>
            <p:ph type="title"/>
          </p:nvPr>
        </p:nvSpPr>
        <p:spPr>
          <a:xfrm>
            <a:off x="2066750" y="1289700"/>
            <a:ext cx="5887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2"/>
                </a:solidFill>
              </a:rPr>
              <a:t>A</a:t>
            </a:r>
            <a:r>
              <a:rPr lang="ro-MD" sz="8000" dirty="0">
                <a:solidFill>
                  <a:schemeClr val="lt2"/>
                </a:solidFill>
              </a:rPr>
              <a:t>MENINTĂRI</a:t>
            </a:r>
            <a:r>
              <a:rPr lang="en" sz="8000" dirty="0"/>
              <a:t> </a:t>
            </a:r>
            <a:r>
              <a:rPr lang="ro-MD" sz="3600" dirty="0"/>
              <a:t>LA ADRESA SERVERELOR WEB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32"/>
          <p:cNvSpPr txBox="1">
            <a:spLocks noGrp="1"/>
          </p:cNvSpPr>
          <p:nvPr>
            <p:ph type="title"/>
          </p:nvPr>
        </p:nvSpPr>
        <p:spPr>
          <a:xfrm>
            <a:off x="1825059" y="15242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Injecții SQL</a:t>
            </a:r>
            <a:endParaRPr dirty="0"/>
          </a:p>
        </p:txBody>
      </p:sp>
      <p:sp>
        <p:nvSpPr>
          <p:cNvPr id="2386" name="Google Shape;2386;p32"/>
          <p:cNvSpPr txBox="1">
            <a:spLocks noGrp="1"/>
          </p:cNvSpPr>
          <p:nvPr>
            <p:ph type="title" idx="2"/>
          </p:nvPr>
        </p:nvSpPr>
        <p:spPr>
          <a:xfrm>
            <a:off x="958320" y="17669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87" name="Google Shape;2387;p32"/>
          <p:cNvSpPr txBox="1">
            <a:spLocks noGrp="1"/>
          </p:cNvSpPr>
          <p:nvPr>
            <p:ph type="subTitle" idx="1"/>
          </p:nvPr>
        </p:nvSpPr>
        <p:spPr>
          <a:xfrm>
            <a:off x="1906437" y="1909658"/>
            <a:ext cx="3024225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permit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atacatorilor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modifice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sau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extragă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date din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bazele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date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asociate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serverelor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web.</a:t>
            </a:r>
            <a:endParaRPr sz="1200"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388" name="Google Shape;2388;p32"/>
          <p:cNvSpPr txBox="1">
            <a:spLocks noGrp="1"/>
          </p:cNvSpPr>
          <p:nvPr>
            <p:ph type="title" idx="3"/>
          </p:nvPr>
        </p:nvSpPr>
        <p:spPr>
          <a:xfrm>
            <a:off x="1815300" y="2565854"/>
            <a:ext cx="300053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Cross-Site </a:t>
            </a:r>
            <a:r>
              <a:rPr lang="ro-MD" dirty="0" err="1"/>
              <a:t>Scripting</a:t>
            </a:r>
            <a:r>
              <a:rPr lang="ro-MD" dirty="0"/>
              <a:t> (XSS)</a:t>
            </a:r>
            <a:endParaRPr dirty="0"/>
          </a:p>
        </p:txBody>
      </p:sp>
      <p:sp>
        <p:nvSpPr>
          <p:cNvPr id="2389" name="Google Shape;2389;p32"/>
          <p:cNvSpPr txBox="1">
            <a:spLocks noGrp="1"/>
          </p:cNvSpPr>
          <p:nvPr>
            <p:ph type="title" idx="4"/>
          </p:nvPr>
        </p:nvSpPr>
        <p:spPr>
          <a:xfrm>
            <a:off x="948549" y="2808585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90" name="Google Shape;2390;p32"/>
          <p:cNvSpPr txBox="1">
            <a:spLocks noGrp="1"/>
          </p:cNvSpPr>
          <p:nvPr>
            <p:ph type="subTitle" idx="5"/>
          </p:nvPr>
        </p:nvSpPr>
        <p:spPr>
          <a:xfrm>
            <a:off x="1815300" y="3005385"/>
            <a:ext cx="3134732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Injectarea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codului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malițios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într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pagină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web, care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rulează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apoi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browserul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utilizatorului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putând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fura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date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sau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prelua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controlul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asupra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sesiunii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  <a:endParaRPr lang="en-US" sz="1200"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391" name="Google Shape;2391;p32"/>
          <p:cNvSpPr txBox="1">
            <a:spLocks noGrp="1"/>
          </p:cNvSpPr>
          <p:nvPr>
            <p:ph type="title" idx="6"/>
          </p:nvPr>
        </p:nvSpPr>
        <p:spPr>
          <a:xfrm>
            <a:off x="5945774" y="1473283"/>
            <a:ext cx="2702921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err="1"/>
              <a:t>Directory</a:t>
            </a:r>
            <a:r>
              <a:rPr lang="ro-MD" dirty="0"/>
              <a:t> </a:t>
            </a:r>
            <a:r>
              <a:rPr lang="ro-MD" dirty="0" err="1"/>
              <a:t>Traversal</a:t>
            </a:r>
            <a:endParaRPr dirty="0"/>
          </a:p>
        </p:txBody>
      </p:sp>
      <p:sp>
        <p:nvSpPr>
          <p:cNvPr id="2392" name="Google Shape;2392;p32"/>
          <p:cNvSpPr txBox="1">
            <a:spLocks noGrp="1"/>
          </p:cNvSpPr>
          <p:nvPr>
            <p:ph type="title" idx="7"/>
          </p:nvPr>
        </p:nvSpPr>
        <p:spPr>
          <a:xfrm>
            <a:off x="5079023" y="1722252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93" name="Google Shape;2393;p32"/>
          <p:cNvSpPr txBox="1">
            <a:spLocks noGrp="1"/>
          </p:cNvSpPr>
          <p:nvPr>
            <p:ph type="subTitle" idx="8"/>
          </p:nvPr>
        </p:nvSpPr>
        <p:spPr>
          <a:xfrm>
            <a:off x="5945772" y="1866886"/>
            <a:ext cx="3015341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Exploatarea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vulnerabilităților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fișiere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sau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foldere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care nu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trebui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accesibile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putând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dezvălui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informații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confidențiale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  <a:endParaRPr sz="1200"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394" name="Google Shape;2394;p32"/>
          <p:cNvSpPr txBox="1">
            <a:spLocks noGrp="1"/>
          </p:cNvSpPr>
          <p:nvPr>
            <p:ph type="title" idx="9"/>
          </p:nvPr>
        </p:nvSpPr>
        <p:spPr>
          <a:xfrm>
            <a:off x="5946770" y="2516231"/>
            <a:ext cx="2694997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err="1"/>
              <a:t>Denial</a:t>
            </a:r>
            <a:r>
              <a:rPr lang="ro-MD" dirty="0"/>
              <a:t> of service (</a:t>
            </a:r>
            <a:r>
              <a:rPr lang="ro-MD" dirty="0" err="1"/>
              <a:t>DoS</a:t>
            </a:r>
            <a:r>
              <a:rPr lang="ro-MD" dirty="0"/>
              <a:t>)</a:t>
            </a:r>
            <a:endParaRPr dirty="0"/>
          </a:p>
        </p:txBody>
      </p:sp>
      <p:sp>
        <p:nvSpPr>
          <p:cNvPr id="2395" name="Google Shape;2395;p32"/>
          <p:cNvSpPr txBox="1">
            <a:spLocks noGrp="1"/>
          </p:cNvSpPr>
          <p:nvPr>
            <p:ph type="title" idx="13"/>
          </p:nvPr>
        </p:nvSpPr>
        <p:spPr>
          <a:xfrm>
            <a:off x="5080019" y="2765210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96" name="Google Shape;2396;p32"/>
          <p:cNvSpPr txBox="1">
            <a:spLocks noGrp="1"/>
          </p:cNvSpPr>
          <p:nvPr>
            <p:ph type="subTitle" idx="14"/>
          </p:nvPr>
        </p:nvSpPr>
        <p:spPr>
          <a:xfrm>
            <a:off x="5984968" y="3332532"/>
            <a:ext cx="3121025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Inundarea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serverului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cu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trafic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inutil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a-l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suprasolicita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a-l face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inaccesibil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utilizatorilor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legitimi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 (DoS -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dintr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singură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sursă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DDoS - din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mai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multe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surse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compromise).</a:t>
            </a:r>
            <a:endParaRPr sz="1200"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397" name="Google Shape;2397;p32"/>
          <p:cNvSpPr txBox="1">
            <a:spLocks noGrp="1"/>
          </p:cNvSpPr>
          <p:nvPr>
            <p:ph type="title" idx="21"/>
          </p:nvPr>
        </p:nvSpPr>
        <p:spPr>
          <a:xfrm>
            <a:off x="872401" y="537575"/>
            <a:ext cx="4537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800" dirty="0"/>
              <a:t>Principalele amenințări la adresa web serverelor</a:t>
            </a:r>
            <a:endParaRPr sz="2800" dirty="0"/>
          </a:p>
        </p:txBody>
      </p:sp>
      <p:sp>
        <p:nvSpPr>
          <p:cNvPr id="2398" name="Google Shape;2398;p32"/>
          <p:cNvSpPr txBox="1">
            <a:spLocks noGrp="1"/>
          </p:cNvSpPr>
          <p:nvPr>
            <p:ph type="title" idx="15"/>
          </p:nvPr>
        </p:nvSpPr>
        <p:spPr>
          <a:xfrm>
            <a:off x="1821250" y="3551187"/>
            <a:ext cx="350512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Cross-Site </a:t>
            </a:r>
            <a:r>
              <a:rPr lang="ro-MD" dirty="0" err="1"/>
              <a:t>Request</a:t>
            </a:r>
            <a:r>
              <a:rPr lang="ro-MD" dirty="0"/>
              <a:t> </a:t>
            </a:r>
            <a:r>
              <a:rPr lang="ro-MD" dirty="0" err="1"/>
              <a:t>Forgery</a:t>
            </a:r>
            <a:r>
              <a:rPr lang="ro-MD" dirty="0"/>
              <a:t> </a:t>
            </a:r>
            <a:endParaRPr dirty="0"/>
          </a:p>
        </p:txBody>
      </p:sp>
      <p:sp>
        <p:nvSpPr>
          <p:cNvPr id="2399" name="Google Shape;2399;p32"/>
          <p:cNvSpPr txBox="1">
            <a:spLocks noGrp="1"/>
          </p:cNvSpPr>
          <p:nvPr>
            <p:ph type="title" idx="16"/>
          </p:nvPr>
        </p:nvSpPr>
        <p:spPr>
          <a:xfrm>
            <a:off x="951751" y="3793918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00" name="Google Shape;2400;p32"/>
          <p:cNvSpPr txBox="1">
            <a:spLocks noGrp="1"/>
          </p:cNvSpPr>
          <p:nvPr>
            <p:ph type="subTitle" idx="17"/>
          </p:nvPr>
        </p:nvSpPr>
        <p:spPr>
          <a:xfrm>
            <a:off x="1813630" y="3906750"/>
            <a:ext cx="3230803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Păcălirea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utilizatorului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autentificat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pe un site web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execute 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acțiune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nedorită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pe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acel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site,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beneficiul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atacatorului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  <a:endParaRPr sz="1200" dirty="0">
              <a:solidFill>
                <a:schemeClr val="bg1"/>
              </a:solidFill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401" name="Google Shape;2401;p32"/>
          <p:cNvSpPr txBox="1">
            <a:spLocks noGrp="1"/>
          </p:cNvSpPr>
          <p:nvPr>
            <p:ph type="title" idx="18"/>
          </p:nvPr>
        </p:nvSpPr>
        <p:spPr>
          <a:xfrm>
            <a:off x="5942758" y="2769581"/>
            <a:ext cx="320543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err="1"/>
              <a:t>Distributed</a:t>
            </a:r>
            <a:r>
              <a:rPr lang="ro-MD" dirty="0"/>
              <a:t> </a:t>
            </a:r>
            <a:r>
              <a:rPr lang="ro-MD" dirty="0" err="1"/>
              <a:t>Denial</a:t>
            </a:r>
            <a:r>
              <a:rPr lang="ro-MD" dirty="0"/>
              <a:t> of </a:t>
            </a:r>
            <a:r>
              <a:rPr lang="ro-MD" dirty="0" err="1"/>
              <a:t>services</a:t>
            </a:r>
            <a:endParaRPr dirty="0"/>
          </a:p>
        </p:txBody>
      </p:sp>
      <p:grpSp>
        <p:nvGrpSpPr>
          <p:cNvPr id="2404" name="Google Shape;2404;p32"/>
          <p:cNvGrpSpPr/>
          <p:nvPr/>
        </p:nvGrpSpPr>
        <p:grpSpPr>
          <a:xfrm>
            <a:off x="970886" y="1524284"/>
            <a:ext cx="796535" cy="870755"/>
            <a:chOff x="734666" y="1600484"/>
            <a:chExt cx="796535" cy="870755"/>
          </a:xfrm>
        </p:grpSpPr>
        <p:cxnSp>
          <p:nvCxnSpPr>
            <p:cNvPr id="2406" name="Google Shape;2406;p32"/>
            <p:cNvCxnSpPr/>
            <p:nvPr/>
          </p:nvCxnSpPr>
          <p:spPr>
            <a:xfrm rot="10800000">
              <a:off x="734666" y="1600484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9" name="Google Shape;2409;p32"/>
            <p:cNvCxnSpPr/>
            <p:nvPr/>
          </p:nvCxnSpPr>
          <p:spPr>
            <a:xfrm>
              <a:off x="1531201" y="2126239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1" name="Google Shape;2411;p32"/>
          <p:cNvGrpSpPr/>
          <p:nvPr/>
        </p:nvGrpSpPr>
        <p:grpSpPr>
          <a:xfrm>
            <a:off x="964642" y="2565923"/>
            <a:ext cx="796535" cy="870755"/>
            <a:chOff x="3354316" y="1600484"/>
            <a:chExt cx="796535" cy="870755"/>
          </a:xfrm>
        </p:grpSpPr>
        <p:cxnSp>
          <p:nvCxnSpPr>
            <p:cNvPr id="2413" name="Google Shape;2413;p32"/>
            <p:cNvCxnSpPr/>
            <p:nvPr/>
          </p:nvCxnSpPr>
          <p:spPr>
            <a:xfrm rot="10800000">
              <a:off x="3354316" y="1600484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6" name="Google Shape;2416;p32"/>
            <p:cNvCxnSpPr/>
            <p:nvPr/>
          </p:nvCxnSpPr>
          <p:spPr>
            <a:xfrm>
              <a:off x="4150851" y="2126239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8" name="Google Shape;2418;p32"/>
          <p:cNvGrpSpPr/>
          <p:nvPr/>
        </p:nvGrpSpPr>
        <p:grpSpPr>
          <a:xfrm>
            <a:off x="945304" y="3551256"/>
            <a:ext cx="796536" cy="870755"/>
            <a:chOff x="5946528" y="1600484"/>
            <a:chExt cx="796536" cy="870755"/>
          </a:xfrm>
        </p:grpSpPr>
        <p:cxnSp>
          <p:nvCxnSpPr>
            <p:cNvPr id="2420" name="Google Shape;2420;p32"/>
            <p:cNvCxnSpPr/>
            <p:nvPr/>
          </p:nvCxnSpPr>
          <p:spPr>
            <a:xfrm rot="10800000">
              <a:off x="5946528" y="1600484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3" name="Google Shape;2423;p32"/>
            <p:cNvCxnSpPr/>
            <p:nvPr/>
          </p:nvCxnSpPr>
          <p:spPr>
            <a:xfrm>
              <a:off x="6743064" y="2126239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25" name="Google Shape;2425;p32"/>
          <p:cNvGrpSpPr/>
          <p:nvPr/>
        </p:nvGrpSpPr>
        <p:grpSpPr>
          <a:xfrm>
            <a:off x="5091589" y="1483665"/>
            <a:ext cx="796535" cy="870755"/>
            <a:chOff x="734666" y="3193497"/>
            <a:chExt cx="796535" cy="870755"/>
          </a:xfrm>
        </p:grpSpPr>
        <p:cxnSp>
          <p:nvCxnSpPr>
            <p:cNvPr id="2427" name="Google Shape;2427;p32"/>
            <p:cNvCxnSpPr/>
            <p:nvPr/>
          </p:nvCxnSpPr>
          <p:spPr>
            <a:xfrm rot="10800000">
              <a:off x="734666" y="3193497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0" name="Google Shape;2430;p32"/>
            <p:cNvCxnSpPr/>
            <p:nvPr/>
          </p:nvCxnSpPr>
          <p:spPr>
            <a:xfrm>
              <a:off x="1531201" y="3719252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32" name="Google Shape;2432;p32"/>
          <p:cNvGrpSpPr/>
          <p:nvPr/>
        </p:nvGrpSpPr>
        <p:grpSpPr>
          <a:xfrm>
            <a:off x="5096112" y="2526623"/>
            <a:ext cx="796535" cy="870755"/>
            <a:chOff x="3354316" y="3193497"/>
            <a:chExt cx="796535" cy="870755"/>
          </a:xfrm>
        </p:grpSpPr>
        <p:cxnSp>
          <p:nvCxnSpPr>
            <p:cNvPr id="2434" name="Google Shape;2434;p32"/>
            <p:cNvCxnSpPr/>
            <p:nvPr/>
          </p:nvCxnSpPr>
          <p:spPr>
            <a:xfrm rot="10800000">
              <a:off x="3354316" y="3193497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7" name="Google Shape;2437;p32"/>
            <p:cNvCxnSpPr/>
            <p:nvPr/>
          </p:nvCxnSpPr>
          <p:spPr>
            <a:xfrm>
              <a:off x="4150851" y="3719252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33"/>
          <p:cNvSpPr/>
          <p:nvPr/>
        </p:nvSpPr>
        <p:spPr>
          <a:xfrm rot="10800000">
            <a:off x="4407" y="3424876"/>
            <a:ext cx="8811000" cy="7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33"/>
          <p:cNvSpPr txBox="1">
            <a:spLocks noGrp="1"/>
          </p:cNvSpPr>
          <p:nvPr>
            <p:ph type="title" idx="2"/>
          </p:nvPr>
        </p:nvSpPr>
        <p:spPr>
          <a:xfrm>
            <a:off x="1615754" y="1608562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2452" name="Google Shape;2452;p33"/>
          <p:cNvSpPr txBox="1">
            <a:spLocks noGrp="1"/>
          </p:cNvSpPr>
          <p:nvPr>
            <p:ph type="title"/>
          </p:nvPr>
        </p:nvSpPr>
        <p:spPr>
          <a:xfrm>
            <a:off x="1428202" y="306437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Metode de securitate </a:t>
            </a:r>
            <a:endParaRPr sz="4800" dirty="0"/>
          </a:p>
        </p:txBody>
      </p:sp>
      <p:grpSp>
        <p:nvGrpSpPr>
          <p:cNvPr id="2454" name="Google Shape;2454;p33"/>
          <p:cNvGrpSpPr/>
          <p:nvPr/>
        </p:nvGrpSpPr>
        <p:grpSpPr>
          <a:xfrm>
            <a:off x="1556940" y="1455662"/>
            <a:ext cx="266700" cy="345050"/>
            <a:chOff x="1172410" y="839125"/>
            <a:chExt cx="266700" cy="345050"/>
          </a:xfrm>
        </p:grpSpPr>
        <p:cxnSp>
          <p:nvCxnSpPr>
            <p:cNvPr id="2455" name="Google Shape;2455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7" name="Google Shape;2457;p33"/>
          <p:cNvGrpSpPr/>
          <p:nvPr/>
        </p:nvGrpSpPr>
        <p:grpSpPr>
          <a:xfrm rot="10800000">
            <a:off x="2599780" y="2258217"/>
            <a:ext cx="266700" cy="345050"/>
            <a:chOff x="1172410" y="839125"/>
            <a:chExt cx="266700" cy="345050"/>
          </a:xfrm>
        </p:grpSpPr>
        <p:cxnSp>
          <p:nvCxnSpPr>
            <p:cNvPr id="2458" name="Google Shape;2458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0" name="Google Shape;2460;p33"/>
          <p:cNvGrpSpPr/>
          <p:nvPr/>
        </p:nvGrpSpPr>
        <p:grpSpPr>
          <a:xfrm flipH="1">
            <a:off x="8023601" y="463300"/>
            <a:ext cx="266700" cy="345050"/>
            <a:chOff x="1172410" y="839125"/>
            <a:chExt cx="266700" cy="345050"/>
          </a:xfrm>
        </p:grpSpPr>
        <p:cxnSp>
          <p:nvCxnSpPr>
            <p:cNvPr id="2461" name="Google Shape;2461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463" name="Google Shape;2463;p33"/>
          <p:cNvPicPr preferRelativeResize="0"/>
          <p:nvPr/>
        </p:nvPicPr>
        <p:blipFill rotWithShape="1">
          <a:blip r:embed="rId3">
            <a:alphaModFix/>
          </a:blip>
          <a:srcRect l="24518" r="24518"/>
          <a:stretch/>
        </p:blipFill>
        <p:spPr>
          <a:xfrm>
            <a:off x="5207680" y="539500"/>
            <a:ext cx="2987776" cy="39075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4" name="Google Shape;2464;p33"/>
          <p:cNvSpPr/>
          <p:nvPr/>
        </p:nvSpPr>
        <p:spPr>
          <a:xfrm>
            <a:off x="7607338" y="1455003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5" name="Google Shape;2465;p33"/>
          <p:cNvGrpSpPr/>
          <p:nvPr/>
        </p:nvGrpSpPr>
        <p:grpSpPr>
          <a:xfrm rot="10800000" flipH="1">
            <a:off x="5313833" y="4002275"/>
            <a:ext cx="266700" cy="345050"/>
            <a:chOff x="1172410" y="839125"/>
            <a:chExt cx="266700" cy="345050"/>
          </a:xfrm>
        </p:grpSpPr>
        <p:cxnSp>
          <p:nvCxnSpPr>
            <p:cNvPr id="2466" name="Google Shape;2466;p33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3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6"/>
          <p:cNvSpPr txBox="1">
            <a:spLocks noGrp="1"/>
          </p:cNvSpPr>
          <p:nvPr>
            <p:ph type="title"/>
          </p:nvPr>
        </p:nvSpPr>
        <p:spPr>
          <a:xfrm>
            <a:off x="872400" y="40422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Configurarea corect</a:t>
            </a:r>
            <a:r>
              <a:rPr lang="ro-MD" sz="2400" dirty="0">
                <a:solidFill>
                  <a:schemeClr val="lt2"/>
                </a:solidFill>
              </a:rPr>
              <a:t>ă a serverului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2616" name="Google Shape;2616;p36"/>
          <p:cNvSpPr txBox="1">
            <a:spLocks noGrp="1"/>
          </p:cNvSpPr>
          <p:nvPr>
            <p:ph type="body" idx="1"/>
          </p:nvPr>
        </p:nvSpPr>
        <p:spPr>
          <a:xfrm>
            <a:off x="746918" y="890501"/>
            <a:ext cx="4914176" cy="3729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ro-MD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Menținerea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serverului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actualizat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cu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cea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mai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recentă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versiune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software-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ului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esențială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elimina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vulnerabilitățile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cunoscute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  <a:endParaRPr lang="ro-MD" sz="12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ro-MD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Instalarea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promptă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patch-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urilor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lansate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producătorul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software-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ului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este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crucială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remedia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vulnerabilitățile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recent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descoperite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  <a:endParaRPr lang="ro-MD" sz="12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o-MD" sz="11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en-US" sz="13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Setări</a:t>
            </a:r>
            <a:r>
              <a:rPr lang="en-US" sz="13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3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securitate</a:t>
            </a:r>
            <a:r>
              <a:rPr lang="en-US" sz="13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recomandate</a:t>
            </a:r>
            <a:endParaRPr lang="ro-MD" sz="1300" b="1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en-US" sz="13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 web</a:t>
            </a:r>
            <a:endParaRPr lang="en-US" sz="13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ro-MD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-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Dezactivarea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funcțiilor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modulelor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neutilizate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  <a:endParaRPr lang="ro-MD" sz="13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ro-MD" sz="1300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 -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Limitarea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accesului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la server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prin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configurarea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firewall-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ului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l">
              <a:buNone/>
            </a:pPr>
            <a:r>
              <a:rPr lang="ro-MD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-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Utilizarea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parolelor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puternice</a:t>
            </a:r>
            <a:r>
              <a:rPr lang="ro-MD" sz="1300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,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autentific</a:t>
            </a:r>
            <a:r>
              <a:rPr lang="ro-MD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area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cu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doi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factori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l">
              <a:buNone/>
            </a:pPr>
            <a:r>
              <a:rPr lang="ro-MD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-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Activarea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HTTPS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cripta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traficul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web.</a:t>
            </a:r>
          </a:p>
          <a:p>
            <a:pPr marL="139700" indent="0" algn="l">
              <a:buNone/>
            </a:pPr>
            <a:endParaRPr lang="ro-MD" sz="1300" b="1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en-US" sz="13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Servicii</a:t>
            </a:r>
            <a:endParaRPr lang="en-US" sz="13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>
              <a:buNone/>
            </a:pPr>
            <a:r>
              <a:rPr lang="ro-MD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-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Configurarea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securizată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bazei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date, cu parole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puternice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acces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limitat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l">
              <a:buNone/>
            </a:pPr>
            <a:r>
              <a:rPr lang="ro-MD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-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Utilizarea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unui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framework web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securizat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evita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vulnerabilitățile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3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comune</a:t>
            </a:r>
            <a:r>
              <a:rPr lang="en-US" sz="13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l">
              <a:buNone/>
            </a:pPr>
            <a:endParaRPr lang="en-US" sz="12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2617" name="Google Shape;2617;p36"/>
          <p:cNvSpPr/>
          <p:nvPr/>
        </p:nvSpPr>
        <p:spPr>
          <a:xfrm>
            <a:off x="7527762" y="2605022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8" name="Google Shape;2618;p36"/>
          <p:cNvGrpSpPr/>
          <p:nvPr/>
        </p:nvGrpSpPr>
        <p:grpSpPr>
          <a:xfrm flipH="1">
            <a:off x="8171088" y="463300"/>
            <a:ext cx="266700" cy="345050"/>
            <a:chOff x="1172410" y="839125"/>
            <a:chExt cx="266700" cy="345050"/>
          </a:xfrm>
        </p:grpSpPr>
        <p:cxnSp>
          <p:nvCxnSpPr>
            <p:cNvPr id="2619" name="Google Shape;2619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0" name="Google Shape;2620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1" name="Google Shape;2621;p36"/>
          <p:cNvGrpSpPr/>
          <p:nvPr/>
        </p:nvGrpSpPr>
        <p:grpSpPr>
          <a:xfrm rot="10800000" flipH="1">
            <a:off x="5461320" y="4002275"/>
            <a:ext cx="266700" cy="345050"/>
            <a:chOff x="1172410" y="839125"/>
            <a:chExt cx="266700" cy="345050"/>
          </a:xfrm>
        </p:grpSpPr>
        <p:cxnSp>
          <p:nvCxnSpPr>
            <p:cNvPr id="2622" name="Google Shape;2622;p3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3" name="Google Shape;2623;p3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4" name="Google Shape;2624;p36"/>
          <p:cNvGrpSpPr/>
          <p:nvPr/>
        </p:nvGrpSpPr>
        <p:grpSpPr>
          <a:xfrm>
            <a:off x="5852025" y="865550"/>
            <a:ext cx="2217310" cy="3011100"/>
            <a:chOff x="5845950" y="865550"/>
            <a:chExt cx="2217310" cy="3011100"/>
          </a:xfrm>
        </p:grpSpPr>
        <p:sp>
          <p:nvSpPr>
            <p:cNvPr id="2625" name="Google Shape;2625;p36"/>
            <p:cNvSpPr/>
            <p:nvPr/>
          </p:nvSpPr>
          <p:spPr>
            <a:xfrm rot="-5400000">
              <a:off x="5515500" y="1196000"/>
              <a:ext cx="28782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36"/>
            <p:cNvGrpSpPr/>
            <p:nvPr/>
          </p:nvGrpSpPr>
          <p:grpSpPr>
            <a:xfrm>
              <a:off x="5867209" y="890130"/>
              <a:ext cx="1070314" cy="683190"/>
              <a:chOff x="1851288" y="768725"/>
              <a:chExt cx="1191900" cy="760800"/>
            </a:xfrm>
          </p:grpSpPr>
          <p:sp>
            <p:nvSpPr>
              <p:cNvPr id="2627" name="Google Shape;2627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30" name="Google Shape;2630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31" name="Google Shape;263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6" name="Google Shape;2636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2637" name="Google Shape;2637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42" name="Google Shape;2642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47" name="Google Shape;2647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2648" name="Google Shape;2648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9" name="Google Shape;2649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0" name="Google Shape;2650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1" name="Google Shape;2651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2" name="Google Shape;2652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3" name="Google Shape;2653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4" name="Google Shape;2654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5" name="Google Shape;2655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57" name="Google Shape;2657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8" name="Google Shape;2658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59" name="Google Shape;2659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4" name="Google Shape;2664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65" name="Google Shape;2665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0" name="Google Shape;2670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71" name="Google Shape;267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6" name="Google Shape;2676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77" name="Google Shape;2677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2" name="Google Shape;2682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683" name="Google Shape;268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5" name="Google Shape;268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" name="Google Shape;268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" name="Google Shape;268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8" name="Google Shape;2688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0" name="Google Shape;2690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2691" name="Google Shape;2691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92" name="Google Shape;2692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3" name="Google Shape;2693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4" name="Google Shape;2694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95" name="Google Shape;2695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6" name="Google Shape;2696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7" name="Google Shape;2697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98" name="Google Shape;2698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699" name="Google Shape;2699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0" name="Google Shape;2700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01" name="Google Shape;2701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2" name="Google Shape;2702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4" name="Google Shape;2704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5" name="Google Shape;2705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7" name="Google Shape;2707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708" name="Google Shape;2708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0" name="Google Shape;2710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2711" name="Google Shape;2711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2" name="Google Shape;2712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3" name="Google Shape;2713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14" name="Google Shape;2714;p36"/>
                <p:cNvCxnSpPr>
                  <a:stCxn id="2713" idx="0"/>
                  <a:endCxn id="2711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5" name="Google Shape;2715;p36"/>
                <p:cNvCxnSpPr>
                  <a:stCxn id="2713" idx="6"/>
                  <a:endCxn id="2711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6" name="Google Shape;2716;p36"/>
                <p:cNvCxnSpPr>
                  <a:stCxn id="2713" idx="7"/>
                  <a:endCxn id="2711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7" name="Google Shape;2717;p36"/>
                <p:cNvCxnSpPr>
                  <a:stCxn id="2713" idx="1"/>
                  <a:endCxn id="2711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8" name="Google Shape;2718;p36"/>
                <p:cNvCxnSpPr>
                  <a:stCxn id="2713" idx="2"/>
                  <a:endCxn id="2711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9" name="Google Shape;2719;p36"/>
                <p:cNvCxnSpPr>
                  <a:stCxn id="2713" idx="3"/>
                  <a:endCxn id="2711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0" name="Google Shape;2720;p36"/>
                <p:cNvCxnSpPr>
                  <a:stCxn id="2713" idx="4"/>
                  <a:endCxn id="2711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1" name="Google Shape;2721;p36"/>
                <p:cNvCxnSpPr>
                  <a:stCxn id="2713" idx="5"/>
                  <a:endCxn id="2711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22" name="Google Shape;2722;p36"/>
            <p:cNvGrpSpPr/>
            <p:nvPr/>
          </p:nvGrpSpPr>
          <p:grpSpPr>
            <a:xfrm>
              <a:off x="6968657" y="890133"/>
              <a:ext cx="1070326" cy="683198"/>
              <a:chOff x="1851288" y="1569750"/>
              <a:chExt cx="1191900" cy="760800"/>
            </a:xfrm>
          </p:grpSpPr>
          <p:sp>
            <p:nvSpPr>
              <p:cNvPr id="2723" name="Google Shape;2723;p36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6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25" name="Google Shape;2725;p36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2726" name="Google Shape;2726;p36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27" name="Google Shape;2727;p36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2728" name="Google Shape;2728;p36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9" name="Google Shape;2729;p36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0" name="Google Shape;2730;p36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1" name="Google Shape;2731;p36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2" name="Google Shape;2732;p36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3" name="Google Shape;2733;p36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34" name="Google Shape;2734;p36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2735" name="Google Shape;2735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7" name="Google Shape;2737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38" name="Google Shape;2738;p36"/>
                <p:cNvCxnSpPr>
                  <a:stCxn id="2737" idx="0"/>
                  <a:endCxn id="2735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9" name="Google Shape;2739;p36"/>
                <p:cNvCxnSpPr>
                  <a:stCxn id="2737" idx="6"/>
                  <a:endCxn id="2735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0" name="Google Shape;2740;p36"/>
                <p:cNvCxnSpPr>
                  <a:stCxn id="2737" idx="7"/>
                  <a:endCxn id="2735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1" name="Google Shape;2741;p36"/>
                <p:cNvCxnSpPr>
                  <a:stCxn id="2737" idx="1"/>
                  <a:endCxn id="2735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2" name="Google Shape;2742;p36"/>
                <p:cNvCxnSpPr>
                  <a:stCxn id="2737" idx="2"/>
                  <a:endCxn id="2735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3" name="Google Shape;2743;p36"/>
                <p:cNvCxnSpPr>
                  <a:stCxn id="2737" idx="3"/>
                  <a:endCxn id="2735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4" name="Google Shape;2744;p36"/>
                <p:cNvCxnSpPr>
                  <a:stCxn id="2737" idx="4"/>
                  <a:endCxn id="2735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5" name="Google Shape;2745;p36"/>
                <p:cNvCxnSpPr>
                  <a:stCxn id="2737" idx="5"/>
                  <a:endCxn id="2735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46" name="Google Shape;2746;p36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2747" name="Google Shape;2747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8" name="Google Shape;2748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9" name="Google Shape;2749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50" name="Google Shape;2750;p36"/>
                <p:cNvCxnSpPr>
                  <a:stCxn id="2749" idx="0"/>
                  <a:endCxn id="2747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1" name="Google Shape;2751;p36"/>
                <p:cNvCxnSpPr>
                  <a:stCxn id="2749" idx="6"/>
                  <a:endCxn id="2747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2" name="Google Shape;2752;p36"/>
                <p:cNvCxnSpPr>
                  <a:stCxn id="2749" idx="7"/>
                  <a:endCxn id="2747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3" name="Google Shape;2753;p36"/>
                <p:cNvCxnSpPr>
                  <a:stCxn id="2749" idx="1"/>
                  <a:endCxn id="2747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4" name="Google Shape;2754;p36"/>
                <p:cNvCxnSpPr>
                  <a:stCxn id="2749" idx="2"/>
                  <a:endCxn id="2747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5" name="Google Shape;2755;p36"/>
                <p:cNvCxnSpPr>
                  <a:stCxn id="2749" idx="3"/>
                  <a:endCxn id="2747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6" name="Google Shape;2756;p36"/>
                <p:cNvCxnSpPr>
                  <a:stCxn id="2749" idx="4"/>
                  <a:endCxn id="2747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7" name="Google Shape;2757;p36"/>
                <p:cNvCxnSpPr>
                  <a:stCxn id="2749" idx="5"/>
                  <a:endCxn id="2747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58" name="Google Shape;2758;p36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2759" name="Google Shape;2759;p36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60" name="Google Shape;2760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1" name="Google Shape;2761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2" name="Google Shape;2762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3" name="Google Shape;2763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4" name="Google Shape;2764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5" name="Google Shape;2765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6" name="Google Shape;2766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7" name="Google Shape;2767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8" name="Google Shape;2768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9" name="Google Shape;2769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0" name="Google Shape;2770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1" name="Google Shape;2771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2" name="Google Shape;2772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3" name="Google Shape;2773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4" name="Google Shape;2774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5" name="Google Shape;2775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76" name="Google Shape;2776;p36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77" name="Google Shape;2777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8" name="Google Shape;2778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9" name="Google Shape;2779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0" name="Google Shape;2780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1" name="Google Shape;2781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2" name="Google Shape;2782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3" name="Google Shape;2783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4" name="Google Shape;2784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5" name="Google Shape;2785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6" name="Google Shape;2786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7" name="Google Shape;2787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8" name="Google Shape;2788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9" name="Google Shape;2789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0" name="Google Shape;2790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1" name="Google Shape;2791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2" name="Google Shape;2792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93" name="Google Shape;2793;p36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94" name="Google Shape;2794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5" name="Google Shape;2795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6" name="Google Shape;2796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7" name="Google Shape;2797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8" name="Google Shape;2798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9" name="Google Shape;2799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0" name="Google Shape;2800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1" name="Google Shape;2801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2" name="Google Shape;2802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3" name="Google Shape;2803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4" name="Google Shape;2804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5" name="Google Shape;2805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6" name="Google Shape;2806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7" name="Google Shape;2807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8" name="Google Shape;2808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9" name="Google Shape;2809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0" name="Google Shape;2810;p36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11" name="Google Shape;2811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2" name="Google Shape;2812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3" name="Google Shape;2813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4" name="Google Shape;2814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5" name="Google Shape;2815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6" name="Google Shape;2816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7" name="Google Shape;2817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8" name="Google Shape;2818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9" name="Google Shape;2819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0" name="Google Shape;2820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1" name="Google Shape;2821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2" name="Google Shape;2822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3" name="Google Shape;2823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4" name="Google Shape;2824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5" name="Google Shape;2825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6" name="Google Shape;2826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27" name="Google Shape;2827;p36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28" name="Google Shape;2828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9" name="Google Shape;2829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0" name="Google Shape;2830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1" name="Google Shape;2831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2" name="Google Shape;2832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3" name="Google Shape;2833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4" name="Google Shape;2834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5" name="Google Shape;2835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6" name="Google Shape;2836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7" name="Google Shape;2837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8" name="Google Shape;2838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9" name="Google Shape;2839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0" name="Google Shape;2840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1" name="Google Shape;2841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2" name="Google Shape;2842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44" name="Google Shape;2844;p36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45" name="Google Shape;2845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6" name="Google Shape;2846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7" name="Google Shape;2847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8" name="Google Shape;2848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9" name="Google Shape;2849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0" name="Google Shape;2850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1" name="Google Shape;2851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2" name="Google Shape;2852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3" name="Google Shape;2853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4" name="Google Shape;2854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5" name="Google Shape;2855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6" name="Google Shape;2856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7" name="Google Shape;2857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8" name="Google Shape;2858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9" name="Google Shape;2859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0" name="Google Shape;2860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61" name="Google Shape;2861;p36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62" name="Google Shape;2862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3" name="Google Shape;2863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4" name="Google Shape;2864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5" name="Google Shape;2865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6" name="Google Shape;2866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7" name="Google Shape;2867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8" name="Google Shape;2868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9" name="Google Shape;2869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0" name="Google Shape;2870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1" name="Google Shape;2871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6" name="Google Shape;2876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7" name="Google Shape;2877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8" name="Google Shape;2878;p36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79" name="Google Shape;2879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6" name="Google Shape;2886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7" name="Google Shape;2887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8" name="Google Shape;2888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5" name="Google Shape;2895;p36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896" name="Google Shape;2896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7" name="Google Shape;2897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4" name="Google Shape;2904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5" name="Google Shape;2905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6" name="Google Shape;2906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7" name="Google Shape;2907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8" name="Google Shape;2908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9" name="Google Shape;2909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12" name="Google Shape;2912;p36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913" name="Google Shape;2913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4" name="Google Shape;2914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5" name="Google Shape;2915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6" name="Google Shape;2916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7" name="Google Shape;2917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8" name="Google Shape;2918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9" name="Google Shape;2919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0" name="Google Shape;2920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4" name="Google Shape;2924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7" name="Google Shape;2927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8" name="Google Shape;2928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29" name="Google Shape;2929;p36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2" name="Google Shape;2932;p36"/>
            <p:cNvGrpSpPr/>
            <p:nvPr/>
          </p:nvGrpSpPr>
          <p:grpSpPr>
            <a:xfrm>
              <a:off x="5845960" y="3739550"/>
              <a:ext cx="2217300" cy="137100"/>
              <a:chOff x="5845960" y="1601875"/>
              <a:chExt cx="2217300" cy="137100"/>
            </a:xfrm>
          </p:grpSpPr>
          <p:sp>
            <p:nvSpPr>
              <p:cNvPr id="2933" name="Google Shape;2933;p36"/>
              <p:cNvSpPr/>
              <p:nvPr/>
            </p:nvSpPr>
            <p:spPr>
              <a:xfrm>
                <a:off x="5845960" y="1601875"/>
                <a:ext cx="2217300" cy="13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4" name="Google Shape;2934;p36"/>
              <p:cNvGrpSpPr/>
              <p:nvPr/>
            </p:nvGrpSpPr>
            <p:grpSpPr>
              <a:xfrm>
                <a:off x="5859753" y="1626161"/>
                <a:ext cx="2185440" cy="88429"/>
                <a:chOff x="5865820" y="1626161"/>
                <a:chExt cx="2185440" cy="88429"/>
              </a:xfrm>
            </p:grpSpPr>
            <p:grpSp>
              <p:nvGrpSpPr>
                <p:cNvPr id="2935" name="Google Shape;2935;p36"/>
                <p:cNvGrpSpPr/>
                <p:nvPr/>
              </p:nvGrpSpPr>
              <p:grpSpPr>
                <a:xfrm>
                  <a:off x="5865820" y="1626241"/>
                  <a:ext cx="1030503" cy="88349"/>
                  <a:chOff x="1657932" y="4031216"/>
                  <a:chExt cx="1222424" cy="104804"/>
                </a:xfrm>
              </p:grpSpPr>
              <p:grpSp>
                <p:nvGrpSpPr>
                  <p:cNvPr id="2936" name="Google Shape;2936;p36"/>
                  <p:cNvGrpSpPr/>
                  <p:nvPr/>
                </p:nvGrpSpPr>
                <p:grpSpPr>
                  <a:xfrm rot="-5400000">
                    <a:off x="16984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37" name="Google Shape;2937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8" name="Google Shape;2938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9" name="Google Shape;2939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0" name="Google Shape;2940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1" name="Google Shape;2941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42" name="Google Shape;2942;p36"/>
                  <p:cNvGrpSpPr/>
                  <p:nvPr/>
                </p:nvGrpSpPr>
                <p:grpSpPr>
                  <a:xfrm rot="-5400000">
                    <a:off x="1905756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43" name="Google Shape;2943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4" name="Google Shape;2944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5" name="Google Shape;2945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6" name="Google Shape;2946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7" name="Google Shape;2947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48" name="Google Shape;2948;p36"/>
                  <p:cNvGrpSpPr/>
                  <p:nvPr/>
                </p:nvGrpSpPr>
                <p:grpSpPr>
                  <a:xfrm rot="-5400000">
                    <a:off x="211308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49" name="Google Shape;2949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0" name="Google Shape;2950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1" name="Google Shape;2951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2" name="Google Shape;2952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3" name="Google Shape;2953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54" name="Google Shape;2954;p36"/>
                  <p:cNvGrpSpPr/>
                  <p:nvPr/>
                </p:nvGrpSpPr>
                <p:grpSpPr>
                  <a:xfrm rot="-5400000">
                    <a:off x="232040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55" name="Google Shape;2955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6" name="Google Shape;2956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7" name="Google Shape;2957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8" name="Google Shape;2958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9" name="Google Shape;2959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60" name="Google Shape;2960;p36"/>
                  <p:cNvGrpSpPr/>
                  <p:nvPr/>
                </p:nvGrpSpPr>
                <p:grpSpPr>
                  <a:xfrm rot="-5400000">
                    <a:off x="25277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61" name="Google Shape;2961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2" name="Google Shape;2962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3" name="Google Shape;2963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4" name="Google Shape;2964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5" name="Google Shape;2965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66" name="Google Shape;2966;p36"/>
                  <p:cNvGrpSpPr/>
                  <p:nvPr/>
                </p:nvGrpSpPr>
                <p:grpSpPr>
                  <a:xfrm rot="-5400000">
                    <a:off x="273505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967" name="Google Shape;2967;p36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8" name="Google Shape;2968;p36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9" name="Google Shape;2969;p36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0" name="Google Shape;2970;p36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1" name="Google Shape;2971;p36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72" name="Google Shape;2972;p36"/>
                <p:cNvGrpSpPr/>
                <p:nvPr/>
              </p:nvGrpSpPr>
              <p:grpSpPr>
                <a:xfrm rot="-5400000">
                  <a:off x="69496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73" name="Google Shape;2973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78" name="Google Shape;2978;p36"/>
                <p:cNvGrpSpPr/>
                <p:nvPr/>
              </p:nvGrpSpPr>
              <p:grpSpPr>
                <a:xfrm rot="-5400000">
                  <a:off x="712443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79" name="Google Shape;2979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2" name="Google Shape;2982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3" name="Google Shape;2983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4" name="Google Shape;2984;p36"/>
                <p:cNvGrpSpPr/>
                <p:nvPr/>
              </p:nvGrpSpPr>
              <p:grpSpPr>
                <a:xfrm rot="-5400000">
                  <a:off x="729921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85" name="Google Shape;2985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90" name="Google Shape;2990;p36"/>
                <p:cNvGrpSpPr/>
                <p:nvPr/>
              </p:nvGrpSpPr>
              <p:grpSpPr>
                <a:xfrm rot="-5400000">
                  <a:off x="747398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91" name="Google Shape;2991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96" name="Google Shape;2996;p36"/>
                <p:cNvGrpSpPr/>
                <p:nvPr/>
              </p:nvGrpSpPr>
              <p:grpSpPr>
                <a:xfrm rot="-5400000">
                  <a:off x="76487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997" name="Google Shape;2997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9" name="Google Shape;2999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0" name="Google Shape;3000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1" name="Google Shape;3001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02" name="Google Shape;3002;p36"/>
                <p:cNvGrpSpPr/>
                <p:nvPr/>
              </p:nvGrpSpPr>
              <p:grpSpPr>
                <a:xfrm rot="-5400000">
                  <a:off x="7823534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3003" name="Google Shape;3003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4" name="Google Shape;3004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5" name="Google Shape;3005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6" name="Google Shape;3006;p36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7" name="Google Shape;3007;p36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08" name="Google Shape;3008;p36"/>
                <p:cNvGrpSpPr/>
                <p:nvPr/>
              </p:nvGrpSpPr>
              <p:grpSpPr>
                <a:xfrm rot="-5400000">
                  <a:off x="7963542" y="1626797"/>
                  <a:ext cx="88354" cy="87083"/>
                  <a:chOff x="1956148" y="1098526"/>
                  <a:chExt cx="111600" cy="62568"/>
                </a:xfrm>
              </p:grpSpPr>
              <p:sp>
                <p:nvSpPr>
                  <p:cNvPr id="3009" name="Google Shape;3009;p36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0" name="Google Shape;3010;p36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1" name="Google Shape;3011;p36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012" name="Google Shape;3012;p36"/>
            <p:cNvGrpSpPr/>
            <p:nvPr/>
          </p:nvGrpSpPr>
          <p:grpSpPr>
            <a:xfrm>
              <a:off x="5867205" y="1599822"/>
              <a:ext cx="1071026" cy="683198"/>
              <a:chOff x="5867199" y="1642300"/>
              <a:chExt cx="1071026" cy="760800"/>
            </a:xfrm>
          </p:grpSpPr>
          <p:sp>
            <p:nvSpPr>
              <p:cNvPr id="3013" name="Google Shape;3013;p36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4" name="Google Shape;3014;p36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15" name="Google Shape;3015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1" name="Google Shape;3021;p36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022" name="Google Shape;3022;p36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023" name="Google Shape;3023;p36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4" name="Google Shape;3024;p36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5" name="Google Shape;3025;p36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026" name="Google Shape;3026;p36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027" name="Google Shape;3027;p36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36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36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030" name="Google Shape;3030;p36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031" name="Google Shape;3031;p36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36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36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034" name="Google Shape;3034;p36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035" name="Google Shape;3035;p36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36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36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3038" name="Google Shape;3038;p36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6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6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6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6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6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6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6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6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6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8" name="Google Shape;3048;p36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049" name="Google Shape;3049;p36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36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36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36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53" name="Google Shape;3053;p36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36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36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56" name="Google Shape;3056;p36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36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36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59" name="Google Shape;3059;p36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36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36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062" name="Google Shape;3062;p36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063" name="Google Shape;3063;p36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36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36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66" name="Google Shape;3066;p36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36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36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69" name="Google Shape;3069;p36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36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36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072" name="Google Shape;3072;p36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36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36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075" name="Google Shape;3075;p36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076" name="Google Shape;3076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3077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3078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0" name="Google Shape;3080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1" name="Google Shape;3081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2" name="Google Shape;3082;p36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83" name="Google Shape;3083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3084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3085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3087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3088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89" name="Google Shape;3089;p36"/>
            <p:cNvGrpSpPr/>
            <p:nvPr/>
          </p:nvGrpSpPr>
          <p:grpSpPr>
            <a:xfrm>
              <a:off x="6968678" y="1599838"/>
              <a:ext cx="1070326" cy="683198"/>
              <a:chOff x="1851288" y="768725"/>
              <a:chExt cx="1191900" cy="760800"/>
            </a:xfrm>
          </p:grpSpPr>
          <p:sp>
            <p:nvSpPr>
              <p:cNvPr id="3090" name="Google Shape;3090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3" name="Google Shape;3093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094" name="Google Shape;309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5" name="Google Shape;309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9" name="Google Shape;3099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100" name="Google Shape;3100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5" name="Google Shape;3105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0" name="Google Shape;3110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111" name="Google Shape;3111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7" name="Google Shape;3117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20" name="Google Shape;3120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1" name="Google Shape;3121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22" name="Google Shape;3122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7" name="Google Shape;3127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28" name="Google Shape;3128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3" name="Google Shape;3133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34" name="Google Shape;313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9" name="Google Shape;3139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40" name="Google Shape;314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2" name="Google Shape;314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5" name="Google Shape;3145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46" name="Google Shape;3146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51" name="Google Shape;3151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53" name="Google Shape;3153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154" name="Google Shape;3154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55" name="Google Shape;3155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56" name="Google Shape;3156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7" name="Google Shape;3157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58" name="Google Shape;3158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59" name="Google Shape;3159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61" name="Google Shape;3161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162" name="Google Shape;3162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3" name="Google Shape;3163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64" name="Google Shape;3164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65" name="Google Shape;3165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6" name="Google Shape;3166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7" name="Google Shape;3167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68" name="Google Shape;3168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9" name="Google Shape;3169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0" name="Google Shape;3170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171" name="Google Shape;3171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3" name="Google Shape;3173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174" name="Google Shape;3174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77" name="Google Shape;3177;p36"/>
                <p:cNvCxnSpPr>
                  <a:stCxn id="3176" idx="0"/>
                  <a:endCxn id="3174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8" name="Google Shape;3178;p36"/>
                <p:cNvCxnSpPr>
                  <a:stCxn id="3176" idx="6"/>
                  <a:endCxn id="3174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9" name="Google Shape;3179;p36"/>
                <p:cNvCxnSpPr>
                  <a:stCxn id="3176" idx="7"/>
                  <a:endCxn id="3174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0" name="Google Shape;3180;p36"/>
                <p:cNvCxnSpPr>
                  <a:stCxn id="3176" idx="1"/>
                  <a:endCxn id="3174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1" name="Google Shape;3181;p36"/>
                <p:cNvCxnSpPr>
                  <a:stCxn id="3176" idx="2"/>
                  <a:endCxn id="3174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2" name="Google Shape;3182;p36"/>
                <p:cNvCxnSpPr>
                  <a:stCxn id="3176" idx="3"/>
                  <a:endCxn id="3174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3" name="Google Shape;3183;p36"/>
                <p:cNvCxnSpPr>
                  <a:stCxn id="3176" idx="4"/>
                  <a:endCxn id="3174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4" name="Google Shape;3184;p36"/>
                <p:cNvCxnSpPr>
                  <a:stCxn id="3176" idx="5"/>
                  <a:endCxn id="3174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85" name="Google Shape;3185;p36"/>
            <p:cNvGrpSpPr/>
            <p:nvPr/>
          </p:nvGrpSpPr>
          <p:grpSpPr>
            <a:xfrm>
              <a:off x="5867228" y="2314838"/>
              <a:ext cx="1070326" cy="683198"/>
              <a:chOff x="1851288" y="768725"/>
              <a:chExt cx="1191900" cy="760800"/>
            </a:xfrm>
          </p:grpSpPr>
          <p:sp>
            <p:nvSpPr>
              <p:cNvPr id="3186" name="Google Shape;3186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89" name="Google Shape;3189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190" name="Google Shape;319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5" name="Google Shape;3195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196" name="Google Shape;3196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8" name="Google Shape;3198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9" name="Google Shape;3199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0" name="Google Shape;3200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01" name="Google Shape;3201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06" name="Google Shape;3206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207" name="Google Shape;3207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6" name="Google Shape;3216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7" name="Google Shape;3217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18" name="Google Shape;3218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3" name="Google Shape;3223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24" name="Google Shape;3224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6" name="Google Shape;3226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9" name="Google Shape;3229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30" name="Google Shape;3230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5" name="Google Shape;3235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36" name="Google Shape;3236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1" name="Google Shape;3241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242" name="Google Shape;3242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47" name="Google Shape;3247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9" name="Google Shape;3249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250" name="Google Shape;3250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51" name="Google Shape;3251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2" name="Google Shape;3252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3" name="Google Shape;3253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54" name="Google Shape;3254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5" name="Google Shape;3255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6" name="Google Shape;3256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57" name="Google Shape;3257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258" name="Google Shape;3258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9" name="Google Shape;3259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60" name="Google Shape;3260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1" name="Google Shape;3261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2" name="Google Shape;3262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3" name="Google Shape;3263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4" name="Google Shape;3264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5" name="Google Shape;3265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6" name="Google Shape;3266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267" name="Google Shape;3267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8" name="Google Shape;3268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9" name="Google Shape;3269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270" name="Google Shape;3270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1" name="Google Shape;3271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2" name="Google Shape;3272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73" name="Google Shape;3273;p36"/>
                <p:cNvCxnSpPr>
                  <a:stCxn id="3272" idx="0"/>
                  <a:endCxn id="3270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4" name="Google Shape;3274;p36"/>
                <p:cNvCxnSpPr>
                  <a:stCxn id="3272" idx="6"/>
                  <a:endCxn id="3270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5" name="Google Shape;3275;p36"/>
                <p:cNvCxnSpPr>
                  <a:stCxn id="3272" idx="7"/>
                  <a:endCxn id="3270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6" name="Google Shape;3276;p36"/>
                <p:cNvCxnSpPr>
                  <a:stCxn id="3272" idx="1"/>
                  <a:endCxn id="3270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7" name="Google Shape;3277;p36"/>
                <p:cNvCxnSpPr>
                  <a:stCxn id="3272" idx="2"/>
                  <a:endCxn id="3270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8" name="Google Shape;3278;p36"/>
                <p:cNvCxnSpPr>
                  <a:stCxn id="3272" idx="3"/>
                  <a:endCxn id="3270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9" name="Google Shape;3279;p36"/>
                <p:cNvCxnSpPr>
                  <a:stCxn id="3272" idx="4"/>
                  <a:endCxn id="3270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0" name="Google Shape;3280;p36"/>
                <p:cNvCxnSpPr>
                  <a:stCxn id="3272" idx="5"/>
                  <a:endCxn id="3270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281" name="Google Shape;3281;p36"/>
            <p:cNvGrpSpPr/>
            <p:nvPr/>
          </p:nvGrpSpPr>
          <p:grpSpPr>
            <a:xfrm>
              <a:off x="6968657" y="2314833"/>
              <a:ext cx="1070326" cy="683198"/>
              <a:chOff x="1851288" y="1569750"/>
              <a:chExt cx="1191900" cy="760800"/>
            </a:xfrm>
          </p:grpSpPr>
          <p:sp>
            <p:nvSpPr>
              <p:cNvPr id="3282" name="Google Shape;3282;p36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6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4" name="Google Shape;3284;p36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3285" name="Google Shape;3285;p36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86" name="Google Shape;3286;p36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3287" name="Google Shape;3287;p36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8" name="Google Shape;3288;p36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9" name="Google Shape;3289;p36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0" name="Google Shape;3290;p36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1" name="Google Shape;3291;p36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2" name="Google Shape;3292;p36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93" name="Google Shape;3293;p36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3294" name="Google Shape;3294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5" name="Google Shape;3295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6" name="Google Shape;3296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97" name="Google Shape;3297;p36"/>
                <p:cNvCxnSpPr>
                  <a:stCxn id="3296" idx="0"/>
                  <a:endCxn id="3294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8" name="Google Shape;3298;p36"/>
                <p:cNvCxnSpPr>
                  <a:stCxn id="3296" idx="6"/>
                  <a:endCxn id="3294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9" name="Google Shape;3299;p36"/>
                <p:cNvCxnSpPr>
                  <a:stCxn id="3296" idx="7"/>
                  <a:endCxn id="3294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0" name="Google Shape;3300;p36"/>
                <p:cNvCxnSpPr>
                  <a:stCxn id="3296" idx="1"/>
                  <a:endCxn id="3294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1" name="Google Shape;3301;p36"/>
                <p:cNvCxnSpPr>
                  <a:stCxn id="3296" idx="2"/>
                  <a:endCxn id="3294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2" name="Google Shape;3302;p36"/>
                <p:cNvCxnSpPr>
                  <a:stCxn id="3296" idx="3"/>
                  <a:endCxn id="3294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3" name="Google Shape;3303;p36"/>
                <p:cNvCxnSpPr>
                  <a:stCxn id="3296" idx="4"/>
                  <a:endCxn id="3294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4" name="Google Shape;3304;p36"/>
                <p:cNvCxnSpPr>
                  <a:stCxn id="3296" idx="5"/>
                  <a:endCxn id="3294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05" name="Google Shape;3305;p36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3306" name="Google Shape;3306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7" name="Google Shape;3307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8" name="Google Shape;3308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09" name="Google Shape;3309;p36"/>
                <p:cNvCxnSpPr>
                  <a:stCxn id="3308" idx="0"/>
                  <a:endCxn id="3306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0" name="Google Shape;3310;p36"/>
                <p:cNvCxnSpPr>
                  <a:stCxn id="3308" idx="6"/>
                  <a:endCxn id="3306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1" name="Google Shape;3311;p36"/>
                <p:cNvCxnSpPr>
                  <a:stCxn id="3308" idx="7"/>
                  <a:endCxn id="3306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2" name="Google Shape;3312;p36"/>
                <p:cNvCxnSpPr>
                  <a:stCxn id="3308" idx="1"/>
                  <a:endCxn id="3306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3" name="Google Shape;3313;p36"/>
                <p:cNvCxnSpPr>
                  <a:stCxn id="3308" idx="2"/>
                  <a:endCxn id="3306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4" name="Google Shape;3314;p36"/>
                <p:cNvCxnSpPr>
                  <a:stCxn id="3308" idx="3"/>
                  <a:endCxn id="3306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5" name="Google Shape;3315;p36"/>
                <p:cNvCxnSpPr>
                  <a:stCxn id="3308" idx="4"/>
                  <a:endCxn id="3306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6" name="Google Shape;3316;p36"/>
                <p:cNvCxnSpPr>
                  <a:stCxn id="3308" idx="5"/>
                  <a:endCxn id="3306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17" name="Google Shape;3317;p36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3318" name="Google Shape;3318;p36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19" name="Google Shape;3319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0" name="Google Shape;3320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1" name="Google Shape;3321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2" name="Google Shape;3322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3" name="Google Shape;3323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4" name="Google Shape;3324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5" name="Google Shape;3325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6" name="Google Shape;3326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7" name="Google Shape;3327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8" name="Google Shape;3328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9" name="Google Shape;3329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0" name="Google Shape;3330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1" name="Google Shape;3331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2" name="Google Shape;3332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3" name="Google Shape;3333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4" name="Google Shape;3334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35" name="Google Shape;3335;p36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36" name="Google Shape;3336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7" name="Google Shape;3337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8" name="Google Shape;3338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9" name="Google Shape;3339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0" name="Google Shape;3340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1" name="Google Shape;3341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2" name="Google Shape;3342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3" name="Google Shape;3343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4" name="Google Shape;3344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5" name="Google Shape;3345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6" name="Google Shape;3346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7" name="Google Shape;3347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8" name="Google Shape;3348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9" name="Google Shape;3349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0" name="Google Shape;3350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1" name="Google Shape;3351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52" name="Google Shape;3352;p36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53" name="Google Shape;3353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4" name="Google Shape;3354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5" name="Google Shape;3355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6" name="Google Shape;3356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7" name="Google Shape;3357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8" name="Google Shape;3358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9" name="Google Shape;3359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0" name="Google Shape;3360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1" name="Google Shape;3361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2" name="Google Shape;3362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3" name="Google Shape;3363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4" name="Google Shape;3364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5" name="Google Shape;3365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6" name="Google Shape;3366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7" name="Google Shape;3367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8" name="Google Shape;3368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69" name="Google Shape;3369;p36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70" name="Google Shape;3370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1" name="Google Shape;3371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2" name="Google Shape;3372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3" name="Google Shape;3373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4" name="Google Shape;3374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5" name="Google Shape;3375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6" name="Google Shape;3376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7" name="Google Shape;3377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8" name="Google Shape;3378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9" name="Google Shape;3379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0" name="Google Shape;3380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1" name="Google Shape;3381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2" name="Google Shape;3382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3" name="Google Shape;3383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4" name="Google Shape;3384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5" name="Google Shape;3385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86" name="Google Shape;3386;p36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387" name="Google Shape;3387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8" name="Google Shape;3388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9" name="Google Shape;3389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0" name="Google Shape;3390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1" name="Google Shape;3391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2" name="Google Shape;3392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3" name="Google Shape;3393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4" name="Google Shape;3394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5" name="Google Shape;3395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6" name="Google Shape;3396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7" name="Google Shape;3397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8" name="Google Shape;3398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9" name="Google Shape;3399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0" name="Google Shape;3400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1" name="Google Shape;3401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2" name="Google Shape;3402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03" name="Google Shape;3403;p36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04" name="Google Shape;3404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5" name="Google Shape;3405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6" name="Google Shape;3406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7" name="Google Shape;3407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8" name="Google Shape;3408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9" name="Google Shape;3409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0" name="Google Shape;3410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1" name="Google Shape;3411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2" name="Google Shape;3412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3" name="Google Shape;3413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4" name="Google Shape;3414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5" name="Google Shape;3415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6" name="Google Shape;3416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7" name="Google Shape;3417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8" name="Google Shape;3418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9" name="Google Shape;3419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20" name="Google Shape;3420;p36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21" name="Google Shape;3421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2" name="Google Shape;3422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3" name="Google Shape;3423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4" name="Google Shape;3424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5" name="Google Shape;3425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6" name="Google Shape;3426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7" name="Google Shape;3427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8" name="Google Shape;3428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9" name="Google Shape;3429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0" name="Google Shape;3430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1" name="Google Shape;3431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2" name="Google Shape;3432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3" name="Google Shape;3433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4" name="Google Shape;3434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5" name="Google Shape;3435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6" name="Google Shape;3436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37" name="Google Shape;3437;p36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38" name="Google Shape;3438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9" name="Google Shape;3439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0" name="Google Shape;3440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1" name="Google Shape;3441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2" name="Google Shape;3442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3" name="Google Shape;3443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4" name="Google Shape;3444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5" name="Google Shape;3445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6" name="Google Shape;3446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7" name="Google Shape;3447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8" name="Google Shape;3448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9" name="Google Shape;3449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0" name="Google Shape;3450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1" name="Google Shape;3451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2" name="Google Shape;3452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3" name="Google Shape;3453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54" name="Google Shape;3454;p36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55" name="Google Shape;3455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6" name="Google Shape;3456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7" name="Google Shape;3457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8" name="Google Shape;3458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9" name="Google Shape;3459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0" name="Google Shape;3460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1" name="Google Shape;3461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2" name="Google Shape;3462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3" name="Google Shape;3463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4" name="Google Shape;3464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5" name="Google Shape;3465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6" name="Google Shape;3466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7" name="Google Shape;3467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8" name="Google Shape;3468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9" name="Google Shape;3469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0" name="Google Shape;3470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471" name="Google Shape;3471;p36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3472" name="Google Shape;3472;p36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3" name="Google Shape;3473;p36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4" name="Google Shape;3474;p36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5" name="Google Shape;3475;p36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6" name="Google Shape;3476;p36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7" name="Google Shape;3477;p36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8" name="Google Shape;3478;p36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9" name="Google Shape;3479;p36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0" name="Google Shape;3480;p36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1" name="Google Shape;3481;p36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2" name="Google Shape;3482;p36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3" name="Google Shape;3483;p36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4" name="Google Shape;3484;p36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5" name="Google Shape;3485;p36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6" name="Google Shape;3486;p36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7" name="Google Shape;3487;p36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488" name="Google Shape;3488;p36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6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6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1" name="Google Shape;3491;p36"/>
            <p:cNvGrpSpPr/>
            <p:nvPr/>
          </p:nvGrpSpPr>
          <p:grpSpPr>
            <a:xfrm>
              <a:off x="5867205" y="3024522"/>
              <a:ext cx="1071026" cy="683198"/>
              <a:chOff x="5867199" y="1642300"/>
              <a:chExt cx="1071026" cy="760800"/>
            </a:xfrm>
          </p:grpSpPr>
          <p:sp>
            <p:nvSpPr>
              <p:cNvPr id="3492" name="Google Shape;3492;p36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93" name="Google Shape;3493;p36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494" name="Google Shape;3494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0" name="Google Shape;3500;p36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501" name="Google Shape;3501;p36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502" name="Google Shape;3502;p36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3" name="Google Shape;3503;p36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4" name="Google Shape;3504;p36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505" name="Google Shape;3505;p36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506" name="Google Shape;3506;p36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7" name="Google Shape;3507;p36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8" name="Google Shape;3508;p36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509" name="Google Shape;3509;p36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510" name="Google Shape;3510;p36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1" name="Google Shape;3511;p36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2" name="Google Shape;3512;p36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  <p:grpSp>
              <p:nvGrpSpPr>
                <p:cNvPr id="3513" name="Google Shape;3513;p36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514" name="Google Shape;3514;p36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5" name="Google Shape;3515;p36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6" name="Google Shape;3516;p36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</a:t>
                    </a:r>
                    <a:endParaRPr/>
                  </a:p>
                </p:txBody>
              </p:sp>
            </p:grpSp>
          </p:grpSp>
          <p:sp>
            <p:nvSpPr>
              <p:cNvPr id="3517" name="Google Shape;3517;p36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6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6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6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6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6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6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6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6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6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7" name="Google Shape;3527;p36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528" name="Google Shape;3528;p36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36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36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36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32" name="Google Shape;3532;p36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3" name="Google Shape;3533;p36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4" name="Google Shape;3534;p36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35" name="Google Shape;3535;p36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36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36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38" name="Google Shape;3538;p36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36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36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541" name="Google Shape;3541;p36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542" name="Google Shape;3542;p36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36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36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45" name="Google Shape;3545;p36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36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36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48" name="Google Shape;3548;p36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9" name="Google Shape;3549;p36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0" name="Google Shape;3550;p36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  <p:sp>
              <p:nvSpPr>
                <p:cNvPr id="3551" name="Google Shape;3551;p36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36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36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</a:t>
                  </a:r>
                  <a:endParaRPr/>
                </a:p>
              </p:txBody>
            </p:sp>
          </p:grpSp>
          <p:grpSp>
            <p:nvGrpSpPr>
              <p:cNvPr id="3554" name="Google Shape;3554;p36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555" name="Google Shape;3555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1" name="Google Shape;3561;p36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562" name="Google Shape;3562;p36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36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36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5" name="Google Shape;3565;p36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6" name="Google Shape;3566;p36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36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68" name="Google Shape;3568;p36"/>
            <p:cNvGrpSpPr/>
            <p:nvPr/>
          </p:nvGrpSpPr>
          <p:grpSpPr>
            <a:xfrm>
              <a:off x="6968678" y="3024538"/>
              <a:ext cx="1070326" cy="683198"/>
              <a:chOff x="1851288" y="768725"/>
              <a:chExt cx="1191900" cy="760800"/>
            </a:xfrm>
          </p:grpSpPr>
          <p:sp>
            <p:nvSpPr>
              <p:cNvPr id="3569" name="Google Shape;3569;p36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6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6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72" name="Google Shape;3572;p36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573" name="Google Shape;357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8" name="Google Shape;3578;p36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3579" name="Google Shape;3579;p36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36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1" name="Google Shape;3581;p36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2" name="Google Shape;3582;p36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36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84" name="Google Shape;3584;p36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6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6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6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6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89" name="Google Shape;3589;p36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3590" name="Google Shape;3590;p36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36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36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36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36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36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36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7" name="Google Shape;3597;p36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8" name="Google Shape;3598;p36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99" name="Google Shape;3599;p36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0" name="Google Shape;3600;p36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01" name="Google Shape;3601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6" name="Google Shape;3606;p36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07" name="Google Shape;3607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2" name="Google Shape;3612;p36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13" name="Google Shape;3613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8" name="Google Shape;3618;p36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19" name="Google Shape;3619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4" name="Google Shape;3624;p36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3625" name="Google Shape;3625;p36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36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36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36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36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30" name="Google Shape;3630;p36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6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2" name="Google Shape;3632;p36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3633" name="Google Shape;3633;p36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34" name="Google Shape;3634;p36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35" name="Google Shape;3635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6" name="Google Shape;3636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37" name="Google Shape;3637;p36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38" name="Google Shape;3638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9" name="Google Shape;3639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0" name="Google Shape;3640;p36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3641" name="Google Shape;3641;p36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2" name="Google Shape;3642;p36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43" name="Google Shape;3643;p36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44" name="Google Shape;3644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6" name="Google Shape;3646;p36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47" name="Google Shape;3647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9" name="Google Shape;3649;p36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3650" name="Google Shape;3650;p36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36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2" name="Google Shape;3652;p36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3653" name="Google Shape;3653;p36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36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36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56" name="Google Shape;3656;p36"/>
                <p:cNvCxnSpPr>
                  <a:stCxn id="3655" idx="0"/>
                  <a:endCxn id="3653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7" name="Google Shape;3657;p36"/>
                <p:cNvCxnSpPr>
                  <a:stCxn id="3655" idx="6"/>
                  <a:endCxn id="3653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8" name="Google Shape;3658;p36"/>
                <p:cNvCxnSpPr>
                  <a:stCxn id="3655" idx="7"/>
                  <a:endCxn id="3653" idx="7"/>
                </p:cNvCxnSpPr>
                <p:nvPr/>
              </p:nvCxnSpPr>
              <p:spPr>
                <a:xfrm rot="10800000" flipH="1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9" name="Google Shape;3659;p36"/>
                <p:cNvCxnSpPr>
                  <a:stCxn id="3655" idx="1"/>
                  <a:endCxn id="3653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0" name="Google Shape;3660;p36"/>
                <p:cNvCxnSpPr>
                  <a:stCxn id="3655" idx="2"/>
                  <a:endCxn id="3653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1" name="Google Shape;3661;p36"/>
                <p:cNvCxnSpPr>
                  <a:stCxn id="3655" idx="3"/>
                  <a:endCxn id="3653" idx="3"/>
                </p:cNvCxnSpPr>
                <p:nvPr/>
              </p:nvCxnSpPr>
              <p:spPr>
                <a:xfrm flipH="1">
                  <a:off x="2847370" y="1201392"/>
                  <a:ext cx="282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2" name="Google Shape;3662;p36"/>
                <p:cNvCxnSpPr>
                  <a:stCxn id="3655" idx="4"/>
                  <a:endCxn id="3653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3" name="Google Shape;3663;p36"/>
                <p:cNvCxnSpPr>
                  <a:stCxn id="3655" idx="5"/>
                  <a:endCxn id="3653" idx="5"/>
                </p:cNvCxnSpPr>
                <p:nvPr/>
              </p:nvCxnSpPr>
              <p:spPr>
                <a:xfrm>
                  <a:off x="2942180" y="1201392"/>
                  <a:ext cx="28500" cy="2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p37"/>
          <p:cNvSpPr txBox="1">
            <a:spLocks noGrp="1"/>
          </p:cNvSpPr>
          <p:nvPr>
            <p:ph type="subTitle" idx="1"/>
          </p:nvPr>
        </p:nvSpPr>
        <p:spPr>
          <a:xfrm>
            <a:off x="2228850" y="555012"/>
            <a:ext cx="6591300" cy="3881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Implementarea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certificate SSL/TLS</a:t>
            </a:r>
          </a:p>
          <a:p>
            <a:pPr algn="l"/>
            <a:r>
              <a:rPr lang="ro-MD" sz="16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	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Certificatele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SSL/TLS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utilizează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algoritmi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criptare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ro-MD" sz="1400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transforma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transmise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între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serverul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browserul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utilizatorului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într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-un format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codificat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Acest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lucru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le face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ilizibile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pentru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interceptează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sporind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confidențialitatea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integritatea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datelor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  <a:endParaRPr lang="ro-MD" sz="14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/>
            <a:endParaRPr lang="ro-MD" sz="24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/>
            <a:r>
              <a:rPr lang="en-US" sz="18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Beneficiile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implementării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certificatelor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SSL/TLS</a:t>
            </a:r>
            <a:endParaRPr lang="en-US" sz="18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marL="139700" indent="0" algn="l"/>
            <a:r>
              <a:rPr lang="ro-MD" sz="1400" b="1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  <a:t>	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Confidențialitate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 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Protejează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sensibile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de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interceptare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furt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l"/>
            <a:r>
              <a:rPr lang="ro-MD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	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Integritate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 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Asigură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că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datele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nu sunt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modificate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în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timpul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transmiterii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l"/>
            <a:r>
              <a:rPr lang="ro-MD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	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Autenticitate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 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Permite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verificarea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identității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serverului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web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și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 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clientului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.</a:t>
            </a:r>
          </a:p>
          <a:p>
            <a:pPr marL="139700" indent="0" algn="l"/>
            <a:r>
              <a:rPr lang="ro-MD" sz="1200" b="1" i="0" dirty="0">
                <a:solidFill>
                  <a:schemeClr val="bg1"/>
                </a:solidFill>
                <a:effectLst/>
                <a:latin typeface="Tajawal" panose="020B0604020202020204" charset="-78"/>
                <a:cs typeface="Tajawal" panose="020B0604020202020204" charset="-78"/>
              </a:rPr>
              <a:t>	</a:t>
            </a:r>
          </a:p>
          <a:p>
            <a:br>
              <a:rPr lang="en-US" sz="1200" dirty="0">
                <a:solidFill>
                  <a:schemeClr val="bg1"/>
                </a:solidFill>
                <a:latin typeface="Tajawal" panose="020B0604020202020204" charset="-78"/>
                <a:cs typeface="Tajawal" panose="020B0604020202020204" charset="-78"/>
              </a:rPr>
            </a:br>
            <a:endParaRPr lang="ro-MD" sz="20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3669" name="Google Shape;3669;p37"/>
          <p:cNvSpPr/>
          <p:nvPr/>
        </p:nvSpPr>
        <p:spPr>
          <a:xfrm>
            <a:off x="5318400" y="3448650"/>
            <a:ext cx="38337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1" name="Google Shape;3671;p37"/>
          <p:cNvSpPr/>
          <p:nvPr/>
        </p:nvSpPr>
        <p:spPr>
          <a:xfrm>
            <a:off x="713225" y="2391575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Hosting Project Proposal by Slidesgo">
  <a:themeElements>
    <a:clrScheme name="Simple Light">
      <a:dk1>
        <a:srgbClr val="383138"/>
      </a:dk1>
      <a:lt1>
        <a:srgbClr val="FFFFFF"/>
      </a:lt1>
      <a:dk2>
        <a:srgbClr val="C2C0F2"/>
      </a:dk2>
      <a:lt2>
        <a:srgbClr val="FA5B4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1218</Words>
  <Application>Microsoft Office PowerPoint</Application>
  <PresentationFormat>On-screen Show (16:9)</PresentationFormat>
  <Paragraphs>271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Rajdhani</vt:lpstr>
      <vt:lpstr>Tajawal</vt:lpstr>
      <vt:lpstr>Rajdhani Medium</vt:lpstr>
      <vt:lpstr>Anaheim</vt:lpstr>
      <vt:lpstr>Google Sans</vt:lpstr>
      <vt:lpstr>Web Hosting Project Proposal by Slidesgo</vt:lpstr>
      <vt:lpstr>Modele de securitate a WEB-serverelor </vt:lpstr>
      <vt:lpstr>Cuprins</vt:lpstr>
      <vt:lpstr>Server WEB</vt:lpstr>
      <vt:lpstr>Definiția și importanța securității web-serverelor</vt:lpstr>
      <vt:lpstr>AMENINTĂRI LA ADRESA SERVERELOR WEB</vt:lpstr>
      <vt:lpstr>Injecții SQL</vt:lpstr>
      <vt:lpstr>-</vt:lpstr>
      <vt:lpstr>Configurarea corectă a serverului</vt:lpstr>
      <vt:lpstr>PowerPoint Presentation</vt:lpstr>
      <vt:lpstr>PowerPoint Presentation</vt:lpstr>
      <vt:lpstr>Filtrarea traficului pe baza IP-urilor sau a protocoalelor</vt:lpstr>
      <vt:lpstr>Autentificare și autorizare robustă</vt:lpstr>
      <vt:lpstr>PowerPoint Presentation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Modele de securitate a WEB-serverelor </dc:title>
  <cp:lastModifiedBy>Apareci Aurica</cp:lastModifiedBy>
  <cp:revision>25</cp:revision>
  <dcterms:modified xsi:type="dcterms:W3CDTF">2024-03-20T10:11:01Z</dcterms:modified>
</cp:coreProperties>
</file>