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2"/>
  </p:handoutMasterIdLst>
  <p:sldIdLst>
    <p:sldId id="256" r:id="rId4"/>
    <p:sldId id="287" r:id="rId5"/>
    <p:sldId id="311" r:id="rId6"/>
    <p:sldId id="312" r:id="rId7"/>
    <p:sldId id="308" r:id="rId8"/>
    <p:sldId id="296" r:id="rId9"/>
    <p:sldId id="310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38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C3E-43B2-85E9-5E5C009C0801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C3E-43B2-85E9-5E5C009C0801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3E-43B2-85E9-5E5C009C0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C66EC1-0CD8-4107-9F98-AF0E48C49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EBAA-1898-43EB-BD6F-114432B02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41376-C351-4ACE-B2CE-D6BE648F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7852-48DC-48F8-B4B5-958CEA9DA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2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C3D1C6-9316-43B9-9EE1-D016C13B63D7}"/>
              </a:ext>
            </a:extLst>
          </p:cNvPr>
          <p:cNvSpPr/>
          <p:nvPr userDrawn="1"/>
        </p:nvSpPr>
        <p:spPr>
          <a:xfrm>
            <a:off x="1" y="0"/>
            <a:ext cx="7267073" cy="6858000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75" h="6858000">
                <a:moveTo>
                  <a:pt x="0" y="0"/>
                </a:moveTo>
                <a:lnTo>
                  <a:pt x="7557875" y="0"/>
                </a:lnTo>
                <a:lnTo>
                  <a:pt x="4370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760AC20-0645-4AE6-BC4F-285B18B690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1340647 w 8412345"/>
              <a:gd name="connsiteY4" fmla="*/ 3752847 h 4067177"/>
              <a:gd name="connsiteX5" fmla="*/ 8412344 w 8412345"/>
              <a:gd name="connsiteY5" fmla="*/ 3752847 h 4067177"/>
              <a:gd name="connsiteX6" fmla="*/ 8412344 w 8412345"/>
              <a:gd name="connsiteY6" fmla="*/ 3524256 h 4067177"/>
              <a:gd name="connsiteX7" fmla="*/ 1258986 w 8412345"/>
              <a:gd name="connsiteY7" fmla="*/ 3524256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1340647" y="3752847"/>
                </a:lnTo>
                <a:lnTo>
                  <a:pt x="8412344" y="3752847"/>
                </a:lnTo>
                <a:lnTo>
                  <a:pt x="8412344" y="3524256"/>
                </a:lnTo>
                <a:lnTo>
                  <a:pt x="1258986" y="3524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F0D5D85-25EF-40C1-9119-2AE98DC382A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2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CB68201-6AEB-4BFE-B92F-F7D14A3CB5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88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5E6ADF9-2CA1-4B5D-B4B2-DC799783715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956300" y="0"/>
            <a:ext cx="5346285" cy="6857999"/>
          </a:xfrm>
          <a:custGeom>
            <a:avLst/>
            <a:gdLst>
              <a:gd name="connsiteX0" fmla="*/ 1411644 w 5346285"/>
              <a:gd name="connsiteY0" fmla="*/ 735217 h 6857999"/>
              <a:gd name="connsiteX1" fmla="*/ 1555977 w 5346285"/>
              <a:gd name="connsiteY1" fmla="*/ 742505 h 6857999"/>
              <a:gd name="connsiteX2" fmla="*/ 1692597 w 5346285"/>
              <a:gd name="connsiteY2" fmla="*/ 763356 h 6857999"/>
              <a:gd name="connsiteX3" fmla="*/ 346164 w 5346285"/>
              <a:gd name="connsiteY3" fmla="*/ 2792427 h 6857999"/>
              <a:gd name="connsiteX4" fmla="*/ 1115774 w 5346285"/>
              <a:gd name="connsiteY4" fmla="*/ 2792427 h 6857999"/>
              <a:gd name="connsiteX5" fmla="*/ 2281106 w 5346285"/>
              <a:gd name="connsiteY5" fmla="*/ 1036275 h 6857999"/>
              <a:gd name="connsiteX6" fmla="*/ 2309581 w 5346285"/>
              <a:gd name="connsiteY6" fmla="*/ 1057568 h 6857999"/>
              <a:gd name="connsiteX7" fmla="*/ 2814083 w 5346285"/>
              <a:gd name="connsiteY7" fmla="*/ 1984766 h 6857999"/>
              <a:gd name="connsiteX8" fmla="*/ 2818612 w 5346285"/>
              <a:gd name="connsiteY8" fmla="*/ 2064522 h 6857999"/>
              <a:gd name="connsiteX9" fmla="*/ 2874475 w 5346285"/>
              <a:gd name="connsiteY9" fmla="*/ 2050158 h 6857999"/>
              <a:gd name="connsiteX10" fmla="*/ 3289075 w 5346285"/>
              <a:gd name="connsiteY10" fmla="*/ 2008363 h 6857999"/>
              <a:gd name="connsiteX11" fmla="*/ 5346285 w 5346285"/>
              <a:gd name="connsiteY11" fmla="*/ 4065573 h 6857999"/>
              <a:gd name="connsiteX12" fmla="*/ 3289075 w 5346285"/>
              <a:gd name="connsiteY12" fmla="*/ 6122783 h 6857999"/>
              <a:gd name="connsiteX13" fmla="*/ 1834408 w 5346285"/>
              <a:gd name="connsiteY13" fmla="*/ 5520240 h 6857999"/>
              <a:gd name="connsiteX14" fmla="*/ 1828667 w 5346285"/>
              <a:gd name="connsiteY14" fmla="*/ 5513924 h 6857999"/>
              <a:gd name="connsiteX15" fmla="*/ 936777 w 5346285"/>
              <a:gd name="connsiteY15" fmla="*/ 6857999 h 6857999"/>
              <a:gd name="connsiteX16" fmla="*/ 167167 w 5346285"/>
              <a:gd name="connsiteY16" fmla="*/ 6857999 h 6857999"/>
              <a:gd name="connsiteX17" fmla="*/ 1433594 w 5346285"/>
              <a:gd name="connsiteY17" fmla="*/ 4949498 h 6857999"/>
              <a:gd name="connsiteX18" fmla="*/ 1393531 w 5346285"/>
              <a:gd name="connsiteY18" fmla="*/ 4866332 h 6857999"/>
              <a:gd name="connsiteX19" fmla="*/ 1231865 w 5346285"/>
              <a:gd name="connsiteY19" fmla="*/ 4065573 h 6857999"/>
              <a:gd name="connsiteX20" fmla="*/ 1273661 w 5346285"/>
              <a:gd name="connsiteY20" fmla="*/ 3650974 h 6857999"/>
              <a:gd name="connsiteX21" fmla="*/ 1298900 w 5346285"/>
              <a:gd name="connsiteY21" fmla="*/ 3552812 h 6857999"/>
              <a:gd name="connsiteX22" fmla="*/ 1267312 w 5346285"/>
              <a:gd name="connsiteY22" fmla="*/ 3551217 h 6857999"/>
              <a:gd name="connsiteX23" fmla="*/ 0 w 5346285"/>
              <a:gd name="connsiteY23" fmla="*/ 2146861 h 6857999"/>
              <a:gd name="connsiteX24" fmla="*/ 1411644 w 5346285"/>
              <a:gd name="connsiteY24" fmla="*/ 735217 h 6857999"/>
              <a:gd name="connsiteX25" fmla="*/ 2199138 w 5346285"/>
              <a:gd name="connsiteY25" fmla="*/ 0 h 6857999"/>
              <a:gd name="connsiteX26" fmla="*/ 2968749 w 5346285"/>
              <a:gd name="connsiteY26" fmla="*/ 0 h 6857999"/>
              <a:gd name="connsiteX27" fmla="*/ 2281106 w 5346285"/>
              <a:gd name="connsiteY27" fmla="*/ 1036275 h 6857999"/>
              <a:gd name="connsiteX28" fmla="*/ 2200908 w 5346285"/>
              <a:gd name="connsiteY28" fmla="*/ 976304 h 6857999"/>
              <a:gd name="connsiteX29" fmla="*/ 1696140 w 5346285"/>
              <a:gd name="connsiteY29" fmla="*/ 763897 h 6857999"/>
              <a:gd name="connsiteX30" fmla="*/ 1692597 w 5346285"/>
              <a:gd name="connsiteY30" fmla="*/ 7633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46285" h="6857999">
                <a:moveTo>
                  <a:pt x="1411644" y="735217"/>
                </a:moveTo>
                <a:cubicBezTo>
                  <a:pt x="1460371" y="735217"/>
                  <a:pt x="1508521" y="737686"/>
                  <a:pt x="1555977" y="742505"/>
                </a:cubicBezTo>
                <a:lnTo>
                  <a:pt x="1692597" y="763356"/>
                </a:lnTo>
                <a:lnTo>
                  <a:pt x="346164" y="2792427"/>
                </a:lnTo>
                <a:lnTo>
                  <a:pt x="1115774" y="2792427"/>
                </a:lnTo>
                <a:lnTo>
                  <a:pt x="2281106" y="1036275"/>
                </a:lnTo>
                <a:lnTo>
                  <a:pt x="2309581" y="1057568"/>
                </a:lnTo>
                <a:cubicBezTo>
                  <a:pt x="2584098" y="1284120"/>
                  <a:pt x="2771517" y="1612438"/>
                  <a:pt x="2814083" y="1984766"/>
                </a:cubicBezTo>
                <a:lnTo>
                  <a:pt x="2818612" y="2064522"/>
                </a:lnTo>
                <a:lnTo>
                  <a:pt x="2874475" y="2050158"/>
                </a:lnTo>
                <a:cubicBezTo>
                  <a:pt x="3008395" y="2022754"/>
                  <a:pt x="3147054" y="2008363"/>
                  <a:pt x="3289075" y="2008363"/>
                </a:cubicBezTo>
                <a:cubicBezTo>
                  <a:pt x="4425241" y="2008363"/>
                  <a:pt x="5346285" y="2929407"/>
                  <a:pt x="5346285" y="4065573"/>
                </a:cubicBezTo>
                <a:cubicBezTo>
                  <a:pt x="5346285" y="5201739"/>
                  <a:pt x="4425241" y="6122783"/>
                  <a:pt x="3289075" y="6122783"/>
                </a:cubicBezTo>
                <a:cubicBezTo>
                  <a:pt x="2720992" y="6122783"/>
                  <a:pt x="2206690" y="5892522"/>
                  <a:pt x="1834408" y="5520240"/>
                </a:cubicBezTo>
                <a:lnTo>
                  <a:pt x="1828667" y="5513924"/>
                </a:lnTo>
                <a:lnTo>
                  <a:pt x="936777" y="6857999"/>
                </a:lnTo>
                <a:lnTo>
                  <a:pt x="167167" y="6857999"/>
                </a:lnTo>
                <a:lnTo>
                  <a:pt x="1433594" y="4949498"/>
                </a:lnTo>
                <a:lnTo>
                  <a:pt x="1393531" y="4866332"/>
                </a:lnTo>
                <a:cubicBezTo>
                  <a:pt x="1289431" y="4620211"/>
                  <a:pt x="1231865" y="4349615"/>
                  <a:pt x="1231865" y="4065573"/>
                </a:cubicBezTo>
                <a:cubicBezTo>
                  <a:pt x="1231865" y="3923552"/>
                  <a:pt x="1246257" y="3784893"/>
                  <a:pt x="1273661" y="3650974"/>
                </a:cubicBezTo>
                <a:lnTo>
                  <a:pt x="1298900" y="3552812"/>
                </a:lnTo>
                <a:lnTo>
                  <a:pt x="1267312" y="3551217"/>
                </a:lnTo>
                <a:cubicBezTo>
                  <a:pt x="555482" y="3478927"/>
                  <a:pt x="0" y="2877763"/>
                  <a:pt x="0" y="2146861"/>
                </a:cubicBezTo>
                <a:cubicBezTo>
                  <a:pt x="0" y="1367232"/>
                  <a:pt x="632015" y="735217"/>
                  <a:pt x="1411644" y="735217"/>
                </a:cubicBezTo>
                <a:close/>
                <a:moveTo>
                  <a:pt x="2199138" y="0"/>
                </a:moveTo>
                <a:lnTo>
                  <a:pt x="2968749" y="0"/>
                </a:lnTo>
                <a:lnTo>
                  <a:pt x="2281106" y="1036275"/>
                </a:lnTo>
                <a:lnTo>
                  <a:pt x="2200908" y="976304"/>
                </a:lnTo>
                <a:cubicBezTo>
                  <a:pt x="2050708" y="874831"/>
                  <a:pt x="1879929" y="801505"/>
                  <a:pt x="1696140" y="763897"/>
                </a:cubicBezTo>
                <a:lnTo>
                  <a:pt x="1692597" y="7633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9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AA37609-EE48-4945-848C-682481779A3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" y="0"/>
            <a:ext cx="9621234" cy="6858000"/>
          </a:xfrm>
          <a:custGeom>
            <a:avLst/>
            <a:gdLst>
              <a:gd name="connsiteX0" fmla="*/ 2853265 w 9621234"/>
              <a:gd name="connsiteY0" fmla="*/ 2028524 h 6858000"/>
              <a:gd name="connsiteX1" fmla="*/ 4826000 w 9621234"/>
              <a:gd name="connsiteY1" fmla="*/ 3431038 h 6858000"/>
              <a:gd name="connsiteX2" fmla="*/ 2854761 w 9621234"/>
              <a:gd name="connsiteY2" fmla="*/ 4832489 h 6858000"/>
              <a:gd name="connsiteX3" fmla="*/ 2822059 w 9621234"/>
              <a:gd name="connsiteY3" fmla="*/ 4789070 h 6858000"/>
              <a:gd name="connsiteX4" fmla="*/ 2403936 w 9621234"/>
              <a:gd name="connsiteY4" fmla="*/ 3443286 h 6858000"/>
              <a:gd name="connsiteX5" fmla="*/ 2806135 w 9621234"/>
              <a:gd name="connsiteY5" fmla="*/ 2092659 h 6858000"/>
              <a:gd name="connsiteX6" fmla="*/ 6877797 w 9621234"/>
              <a:gd name="connsiteY6" fmla="*/ 1970178 h 6858000"/>
              <a:gd name="connsiteX7" fmla="*/ 6978948 w 9621234"/>
              <a:gd name="connsiteY7" fmla="*/ 4734303 h 6858000"/>
              <a:gd name="connsiteX8" fmla="*/ 6870992 w 9621234"/>
              <a:gd name="connsiteY8" fmla="*/ 4896961 h 6858000"/>
              <a:gd name="connsiteX9" fmla="*/ 9621234 w 9621234"/>
              <a:gd name="connsiteY9" fmla="*/ 6858000 h 6858000"/>
              <a:gd name="connsiteX10" fmla="*/ 6307151 w 9621234"/>
              <a:gd name="connsiteY10" fmla="*/ 6858000 h 6858000"/>
              <a:gd name="connsiteX11" fmla="*/ 5779323 w 9621234"/>
              <a:gd name="connsiteY11" fmla="*/ 6481637 h 6858000"/>
              <a:gd name="connsiteX12" fmla="*/ 5834204 w 9621234"/>
              <a:gd name="connsiteY12" fmla="*/ 6465764 h 6858000"/>
              <a:gd name="connsiteX13" fmla="*/ 6942383 w 9621234"/>
              <a:gd name="connsiteY13" fmla="*/ 5827420 h 6858000"/>
              <a:gd name="connsiteX14" fmla="*/ 6870974 w 9621234"/>
              <a:gd name="connsiteY14" fmla="*/ 5746593 h 6858000"/>
              <a:gd name="connsiteX15" fmla="*/ 5800140 w 9621234"/>
              <a:gd name="connsiteY15" fmla="*/ 6363425 h 6858000"/>
              <a:gd name="connsiteX16" fmla="*/ 5667386 w 9621234"/>
              <a:gd name="connsiteY16" fmla="*/ 6401822 h 6858000"/>
              <a:gd name="connsiteX17" fmla="*/ 5011435 w 9621234"/>
              <a:gd name="connsiteY17" fmla="*/ 5934101 h 6858000"/>
              <a:gd name="connsiteX18" fmla="*/ 5080493 w 9621234"/>
              <a:gd name="connsiteY18" fmla="*/ 5930614 h 6858000"/>
              <a:gd name="connsiteX19" fmla="*/ 6763778 w 9621234"/>
              <a:gd name="connsiteY19" fmla="*/ 5028515 h 6858000"/>
              <a:gd name="connsiteX20" fmla="*/ 6861919 w 9621234"/>
              <a:gd name="connsiteY20" fmla="*/ 4897273 h 6858000"/>
              <a:gd name="connsiteX21" fmla="*/ 4829615 w 9621234"/>
              <a:gd name="connsiteY21" fmla="*/ 3428999 h 6858000"/>
              <a:gd name="connsiteX22" fmla="*/ 0 w 9621234"/>
              <a:gd name="connsiteY22" fmla="*/ 0 h 6858000"/>
              <a:gd name="connsiteX23" fmla="*/ 2 w 9621234"/>
              <a:gd name="connsiteY23" fmla="*/ 0 h 6858000"/>
              <a:gd name="connsiteX24" fmla="*/ 2775829 w 9621234"/>
              <a:gd name="connsiteY24" fmla="*/ 1973471 h 6858000"/>
              <a:gd name="connsiteX25" fmla="*/ 2726844 w 9621234"/>
              <a:gd name="connsiteY25" fmla="*/ 2040131 h 6858000"/>
              <a:gd name="connsiteX26" fmla="*/ 2308835 w 9621234"/>
              <a:gd name="connsiteY26" fmla="*/ 3443847 h 6858000"/>
              <a:gd name="connsiteX27" fmla="*/ 2743392 w 9621234"/>
              <a:gd name="connsiteY27" fmla="*/ 4842528 h 6858000"/>
              <a:gd name="connsiteX28" fmla="*/ 2777306 w 9621234"/>
              <a:gd name="connsiteY28" fmla="*/ 4887555 h 6858000"/>
              <a:gd name="connsiteX29" fmla="*/ 2304974 w 9621234"/>
              <a:gd name="connsiteY29" fmla="*/ 5223359 h 6858000"/>
              <a:gd name="connsiteX30" fmla="*/ 2297754 w 9621234"/>
              <a:gd name="connsiteY30" fmla="*/ 5213951 h 6858000"/>
              <a:gd name="connsiteX31" fmla="*/ 1834276 w 9621234"/>
              <a:gd name="connsiteY31" fmla="*/ 2635877 h 6858000"/>
              <a:gd name="connsiteX32" fmla="*/ 1730029 w 9621234"/>
              <a:gd name="connsiteY32" fmla="*/ 2608217 h 6858000"/>
              <a:gd name="connsiteX33" fmla="*/ 2209671 w 9621234"/>
              <a:gd name="connsiteY33" fmla="*/ 5276202 h 6858000"/>
              <a:gd name="connsiteX34" fmla="*/ 2217076 w 9621234"/>
              <a:gd name="connsiteY34" fmla="*/ 5285850 h 6858000"/>
              <a:gd name="connsiteX35" fmla="*/ 5735 w 9621234"/>
              <a:gd name="connsiteY35" fmla="*/ 6858000 h 6858000"/>
              <a:gd name="connsiteX36" fmla="*/ 0 w 9621234"/>
              <a:gd name="connsiteY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21234" h="6858000">
                <a:moveTo>
                  <a:pt x="2853265" y="2028524"/>
                </a:moveTo>
                <a:lnTo>
                  <a:pt x="4826000" y="3431038"/>
                </a:lnTo>
                <a:lnTo>
                  <a:pt x="2854761" y="4832489"/>
                </a:lnTo>
                <a:lnTo>
                  <a:pt x="2822059" y="4789070"/>
                </a:lnTo>
                <a:cubicBezTo>
                  <a:pt x="2560729" y="4405263"/>
                  <a:pt x="2406883" y="3942281"/>
                  <a:pt x="2403936" y="3443286"/>
                </a:cubicBezTo>
                <a:cubicBezTo>
                  <a:pt x="2400990" y="2944292"/>
                  <a:pt x="2549357" y="2479526"/>
                  <a:pt x="2806135" y="2092659"/>
                </a:cubicBezTo>
                <a:close/>
                <a:moveTo>
                  <a:pt x="6877797" y="1970178"/>
                </a:moveTo>
                <a:cubicBezTo>
                  <a:pt x="7464209" y="2793500"/>
                  <a:pt x="7497364" y="3881401"/>
                  <a:pt x="6978948" y="4734303"/>
                </a:cubicBezTo>
                <a:lnTo>
                  <a:pt x="6870992" y="4896961"/>
                </a:lnTo>
                <a:lnTo>
                  <a:pt x="9621234" y="6858000"/>
                </a:lnTo>
                <a:lnTo>
                  <a:pt x="6307151" y="6858000"/>
                </a:lnTo>
                <a:lnTo>
                  <a:pt x="5779323" y="6481637"/>
                </a:lnTo>
                <a:lnTo>
                  <a:pt x="5834204" y="6465764"/>
                </a:lnTo>
                <a:cubicBezTo>
                  <a:pt x="6234233" y="6332749"/>
                  <a:pt x="6612074" y="6119246"/>
                  <a:pt x="6942383" y="5827420"/>
                </a:cubicBezTo>
                <a:lnTo>
                  <a:pt x="6870974" y="5746593"/>
                </a:lnTo>
                <a:cubicBezTo>
                  <a:pt x="6551796" y="6028585"/>
                  <a:pt x="6186689" y="6234893"/>
                  <a:pt x="5800140" y="6363425"/>
                </a:cubicBezTo>
                <a:lnTo>
                  <a:pt x="5667386" y="6401822"/>
                </a:lnTo>
                <a:lnTo>
                  <a:pt x="5011435" y="5934101"/>
                </a:lnTo>
                <a:lnTo>
                  <a:pt x="5080493" y="5930614"/>
                </a:lnTo>
                <a:cubicBezTo>
                  <a:pt x="5756761" y="5861935"/>
                  <a:pt x="6353809" y="5525282"/>
                  <a:pt x="6763778" y="5028515"/>
                </a:cubicBezTo>
                <a:lnTo>
                  <a:pt x="6861919" y="4897273"/>
                </a:lnTo>
                <a:lnTo>
                  <a:pt x="4829615" y="3428999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775829" y="1973471"/>
                </a:lnTo>
                <a:lnTo>
                  <a:pt x="2726844" y="2040131"/>
                </a:lnTo>
                <a:cubicBezTo>
                  <a:pt x="2459973" y="2442204"/>
                  <a:pt x="2305773" y="2925239"/>
                  <a:pt x="2308835" y="3443847"/>
                </a:cubicBezTo>
                <a:cubicBezTo>
                  <a:pt x="2311897" y="3962456"/>
                  <a:pt x="2471791" y="4443635"/>
                  <a:pt x="2743392" y="4842528"/>
                </a:cubicBezTo>
                <a:lnTo>
                  <a:pt x="2777306" y="4887555"/>
                </a:lnTo>
                <a:lnTo>
                  <a:pt x="2304974" y="5223359"/>
                </a:lnTo>
                <a:lnTo>
                  <a:pt x="2297754" y="5213951"/>
                </a:lnTo>
                <a:cubicBezTo>
                  <a:pt x="1780750" y="4481926"/>
                  <a:pt x="1593974" y="3541527"/>
                  <a:pt x="1834276" y="2635877"/>
                </a:cubicBezTo>
                <a:lnTo>
                  <a:pt x="1730029" y="2608217"/>
                </a:lnTo>
                <a:cubicBezTo>
                  <a:pt x="1481347" y="3545452"/>
                  <a:pt x="1674637" y="4518648"/>
                  <a:pt x="2209671" y="5276202"/>
                </a:cubicBezTo>
                <a:lnTo>
                  <a:pt x="2217076" y="5285850"/>
                </a:lnTo>
                <a:lnTo>
                  <a:pt x="5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1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F62109-B5FA-4FA8-A590-713EB2E5F3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7881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7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A4DE16-E6D8-44AB-9BB0-26000D522B6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6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EA3C1A19-98AB-4AE1-AA50-CFAFE72BA9B3}"/>
              </a:ext>
            </a:extLst>
          </p:cNvPr>
          <p:cNvSpPr/>
          <p:nvPr userDrawn="1"/>
        </p:nvSpPr>
        <p:spPr>
          <a:xfrm>
            <a:off x="227150" y="235090"/>
            <a:ext cx="11737700" cy="6387820"/>
          </a:xfrm>
          <a:prstGeom prst="frame">
            <a:avLst>
              <a:gd name="adj1" fmla="val 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A2085-C8F4-42E8-AE7A-DE98A7BB0208}"/>
              </a:ext>
            </a:extLst>
          </p:cNvPr>
          <p:cNvSpPr/>
          <p:nvPr userDrawn="1"/>
        </p:nvSpPr>
        <p:spPr>
          <a:xfrm>
            <a:off x="11658600" y="5267738"/>
            <a:ext cx="533400" cy="15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1D007F-2130-45F0-ABBB-58A343741F57}"/>
              </a:ext>
            </a:extLst>
          </p:cNvPr>
          <p:cNvSpPr/>
          <p:nvPr userDrawn="1"/>
        </p:nvSpPr>
        <p:spPr>
          <a:xfrm>
            <a:off x="8777550" y="6415147"/>
            <a:ext cx="3414449" cy="442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24E619-D48B-4FE8-A8D5-803C8127E373}"/>
              </a:ext>
            </a:extLst>
          </p:cNvPr>
          <p:cNvGrpSpPr/>
          <p:nvPr userDrawn="1"/>
        </p:nvGrpSpPr>
        <p:grpSpPr>
          <a:xfrm>
            <a:off x="8777551" y="5831857"/>
            <a:ext cx="1797226" cy="888752"/>
            <a:chOff x="8777551" y="5831857"/>
            <a:chExt cx="1797226" cy="88875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68641D-29B8-455B-9512-62D783BB839D}"/>
                </a:ext>
              </a:extLst>
            </p:cNvPr>
            <p:cNvSpPr/>
            <p:nvPr/>
          </p:nvSpPr>
          <p:spPr>
            <a:xfrm>
              <a:off x="8961268" y="5987308"/>
              <a:ext cx="612315" cy="56772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1CC2C-F738-415D-9065-116ABF663F5E}"/>
                </a:ext>
              </a:extLst>
            </p:cNvPr>
            <p:cNvSpPr/>
            <p:nvPr/>
          </p:nvSpPr>
          <p:spPr>
            <a:xfrm>
              <a:off x="9528376" y="6090459"/>
              <a:ext cx="564757" cy="63015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F6B22D-F05E-45DC-84CA-24A5983DFEE2}"/>
                </a:ext>
              </a:extLst>
            </p:cNvPr>
            <p:cNvSpPr/>
            <p:nvPr/>
          </p:nvSpPr>
          <p:spPr>
            <a:xfrm>
              <a:off x="9662134" y="6086353"/>
              <a:ext cx="564757" cy="63015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35C8BC-2ED6-4E3B-8EB5-D92836849549}"/>
                </a:ext>
              </a:extLst>
            </p:cNvPr>
            <p:cNvSpPr/>
            <p:nvPr/>
          </p:nvSpPr>
          <p:spPr>
            <a:xfrm>
              <a:off x="10357792" y="6506703"/>
              <a:ext cx="216985" cy="160510"/>
            </a:xfrm>
            <a:custGeom>
              <a:avLst/>
              <a:gdLst>
                <a:gd name="connsiteX0" fmla="*/ 376670 w 404003"/>
                <a:gd name="connsiteY0" fmla="*/ 218118 h 298851"/>
                <a:gd name="connsiteX1" fmla="*/ 290888 w 404003"/>
                <a:gd name="connsiteY1" fmla="*/ 210923 h 298851"/>
                <a:gd name="connsiteX2" fmla="*/ 197359 w 404003"/>
                <a:gd name="connsiteY2" fmla="*/ 159454 h 298851"/>
                <a:gd name="connsiteX3" fmla="*/ 154191 w 404003"/>
                <a:gd name="connsiteY3" fmla="*/ 94703 h 298851"/>
                <a:gd name="connsiteX4" fmla="*/ 210087 w 404003"/>
                <a:gd name="connsiteY4" fmla="*/ 67 h 298851"/>
                <a:gd name="connsiteX5" fmla="*/ 293655 w 404003"/>
                <a:gd name="connsiteY5" fmla="*/ 32166 h 298851"/>
                <a:gd name="connsiteX6" fmla="*/ 378883 w 404003"/>
                <a:gd name="connsiteY6" fmla="*/ 157794 h 298851"/>
                <a:gd name="connsiteX7" fmla="*/ 399360 w 404003"/>
                <a:gd name="connsiteY7" fmla="*/ 199855 h 298851"/>
                <a:gd name="connsiteX8" fmla="*/ 389398 w 404003"/>
                <a:gd name="connsiteY8" fmla="*/ 224759 h 298851"/>
                <a:gd name="connsiteX9" fmla="*/ 293102 w 404003"/>
                <a:gd name="connsiteY9" fmla="*/ 255197 h 298851"/>
                <a:gd name="connsiteX10" fmla="*/ 167473 w 404003"/>
                <a:gd name="connsiteY10" fmla="*/ 293938 h 298851"/>
                <a:gd name="connsiteX11" fmla="*/ 62322 w 404003"/>
                <a:gd name="connsiteY11" fmla="*/ 285636 h 298851"/>
                <a:gd name="connsiteX12" fmla="*/ 14174 w 404003"/>
                <a:gd name="connsiteY12" fmla="*/ 245236 h 298851"/>
                <a:gd name="connsiteX13" fmla="*/ 93314 w 404003"/>
                <a:gd name="connsiteY13" fmla="*/ 93596 h 298851"/>
                <a:gd name="connsiteX14" fmla="*/ 146443 w 404003"/>
                <a:gd name="connsiteY14" fmla="*/ 111860 h 298851"/>
                <a:gd name="connsiteX15" fmla="*/ 208427 w 404003"/>
                <a:gd name="connsiteY15" fmla="*/ 184359 h 298851"/>
                <a:gd name="connsiteX16" fmla="*/ 264877 w 404003"/>
                <a:gd name="connsiteY16" fmla="*/ 216457 h 298851"/>
                <a:gd name="connsiteX17" fmla="*/ 376670 w 404003"/>
                <a:gd name="connsiteY17" fmla="*/ 224759 h 298851"/>
                <a:gd name="connsiteX18" fmla="*/ 376670 w 404003"/>
                <a:gd name="connsiteY18" fmla="*/ 218118 h 2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4003" h="298851">
                  <a:moveTo>
                    <a:pt x="376670" y="218118"/>
                  </a:moveTo>
                  <a:cubicBezTo>
                    <a:pt x="347891" y="215351"/>
                    <a:pt x="319113" y="210923"/>
                    <a:pt x="290888" y="210923"/>
                  </a:cubicBezTo>
                  <a:cubicBezTo>
                    <a:pt x="249381" y="210923"/>
                    <a:pt x="218942" y="194320"/>
                    <a:pt x="197359" y="159454"/>
                  </a:cubicBezTo>
                  <a:cubicBezTo>
                    <a:pt x="183523" y="137317"/>
                    <a:pt x="165813" y="117947"/>
                    <a:pt x="154191" y="94703"/>
                  </a:cubicBezTo>
                  <a:cubicBezTo>
                    <a:pt x="128733" y="46555"/>
                    <a:pt x="155851" y="2280"/>
                    <a:pt x="210087" y="67"/>
                  </a:cubicBezTo>
                  <a:cubicBezTo>
                    <a:pt x="242186" y="-1040"/>
                    <a:pt x="269304" y="11689"/>
                    <a:pt x="293655" y="32166"/>
                  </a:cubicBezTo>
                  <a:cubicBezTo>
                    <a:pt x="334056" y="65925"/>
                    <a:pt x="353426" y="114073"/>
                    <a:pt x="378883" y="157794"/>
                  </a:cubicBezTo>
                  <a:cubicBezTo>
                    <a:pt x="386631" y="171076"/>
                    <a:pt x="393273" y="185466"/>
                    <a:pt x="399360" y="199855"/>
                  </a:cubicBezTo>
                  <a:cubicBezTo>
                    <a:pt x="404341" y="210923"/>
                    <a:pt x="411535" y="220332"/>
                    <a:pt x="389398" y="224759"/>
                  </a:cubicBezTo>
                  <a:cubicBezTo>
                    <a:pt x="356746" y="231400"/>
                    <a:pt x="325201" y="245236"/>
                    <a:pt x="293102" y="255197"/>
                  </a:cubicBezTo>
                  <a:cubicBezTo>
                    <a:pt x="251595" y="268480"/>
                    <a:pt x="210087" y="282869"/>
                    <a:pt x="167473" y="293938"/>
                  </a:cubicBezTo>
                  <a:cubicBezTo>
                    <a:pt x="132054" y="303346"/>
                    <a:pt x="95527" y="303346"/>
                    <a:pt x="62322" y="285636"/>
                  </a:cubicBezTo>
                  <a:cubicBezTo>
                    <a:pt x="44059" y="275674"/>
                    <a:pt x="25242" y="261839"/>
                    <a:pt x="14174" y="245236"/>
                  </a:cubicBezTo>
                  <a:cubicBezTo>
                    <a:pt x="-24566" y="187126"/>
                    <a:pt x="20815" y="103004"/>
                    <a:pt x="93314" y="93596"/>
                  </a:cubicBezTo>
                  <a:cubicBezTo>
                    <a:pt x="114897" y="90829"/>
                    <a:pt x="132054" y="95810"/>
                    <a:pt x="146443" y="111860"/>
                  </a:cubicBezTo>
                  <a:cubicBezTo>
                    <a:pt x="167473" y="135657"/>
                    <a:pt x="188504" y="159454"/>
                    <a:pt x="208427" y="184359"/>
                  </a:cubicBezTo>
                  <a:cubicBezTo>
                    <a:pt x="223370" y="203175"/>
                    <a:pt x="239973" y="215351"/>
                    <a:pt x="264877" y="216457"/>
                  </a:cubicBezTo>
                  <a:cubicBezTo>
                    <a:pt x="302510" y="218118"/>
                    <a:pt x="339590" y="221992"/>
                    <a:pt x="376670" y="224759"/>
                  </a:cubicBezTo>
                  <a:cubicBezTo>
                    <a:pt x="376116" y="223099"/>
                    <a:pt x="376116" y="220885"/>
                    <a:pt x="376670" y="21811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3AB4C5-81E9-481C-B8B2-7AF55D4AE61F}"/>
                </a:ext>
              </a:extLst>
            </p:cNvPr>
            <p:cNvSpPr/>
            <p:nvPr/>
          </p:nvSpPr>
          <p:spPr>
            <a:xfrm>
              <a:off x="8919987" y="6540914"/>
              <a:ext cx="225903" cy="121869"/>
            </a:xfrm>
            <a:custGeom>
              <a:avLst/>
              <a:gdLst>
                <a:gd name="connsiteX0" fmla="*/ 421042 w 420606"/>
                <a:gd name="connsiteY0" fmla="*/ 153867 h 226905"/>
                <a:gd name="connsiteX1" fmla="*/ 360165 w 420606"/>
                <a:gd name="connsiteY1" fmla="*/ 170469 h 226905"/>
                <a:gd name="connsiteX2" fmla="*/ 197457 w 420606"/>
                <a:gd name="connsiteY2" fmla="*/ 219171 h 226905"/>
                <a:gd name="connsiteX3" fmla="*/ 50245 w 420606"/>
                <a:gd name="connsiteY3" fmla="*/ 198694 h 226905"/>
                <a:gd name="connsiteX4" fmla="*/ 4310 w 420606"/>
                <a:gd name="connsiteY4" fmla="*/ 145565 h 226905"/>
                <a:gd name="connsiteX5" fmla="*/ 2096 w 420606"/>
                <a:gd name="connsiteY5" fmla="*/ 138924 h 226905"/>
                <a:gd name="connsiteX6" fmla="*/ 118316 w 420606"/>
                <a:gd name="connsiteY6" fmla="*/ 13 h 226905"/>
                <a:gd name="connsiteX7" fmla="*/ 163144 w 420606"/>
                <a:gd name="connsiteY7" fmla="*/ 26578 h 226905"/>
                <a:gd name="connsiteX8" fmla="*/ 225128 w 420606"/>
                <a:gd name="connsiteY8" fmla="*/ 99077 h 226905"/>
                <a:gd name="connsiteX9" fmla="*/ 292647 w 420606"/>
                <a:gd name="connsiteY9" fmla="*/ 135603 h 226905"/>
                <a:gd name="connsiteX10" fmla="*/ 419935 w 420606"/>
                <a:gd name="connsiteY10" fmla="*/ 146672 h 226905"/>
                <a:gd name="connsiteX11" fmla="*/ 421042 w 420606"/>
                <a:gd name="connsiteY11" fmla="*/ 153867 h 2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0606" h="226905">
                  <a:moveTo>
                    <a:pt x="421042" y="153867"/>
                  </a:moveTo>
                  <a:cubicBezTo>
                    <a:pt x="400565" y="159401"/>
                    <a:pt x="380088" y="164382"/>
                    <a:pt x="360165" y="170469"/>
                  </a:cubicBezTo>
                  <a:cubicBezTo>
                    <a:pt x="305929" y="186519"/>
                    <a:pt x="251693" y="203675"/>
                    <a:pt x="197457" y="219171"/>
                  </a:cubicBezTo>
                  <a:cubicBezTo>
                    <a:pt x="145434" y="234114"/>
                    <a:pt x="94519" y="233007"/>
                    <a:pt x="50245" y="198694"/>
                  </a:cubicBezTo>
                  <a:cubicBezTo>
                    <a:pt x="31982" y="184858"/>
                    <a:pt x="19253" y="163828"/>
                    <a:pt x="4310" y="145565"/>
                  </a:cubicBezTo>
                  <a:cubicBezTo>
                    <a:pt x="2650" y="143905"/>
                    <a:pt x="2096" y="141138"/>
                    <a:pt x="2096" y="138924"/>
                  </a:cubicBezTo>
                  <a:cubicBezTo>
                    <a:pt x="-11739" y="66978"/>
                    <a:pt x="44710" y="-1094"/>
                    <a:pt x="118316" y="13"/>
                  </a:cubicBezTo>
                  <a:cubicBezTo>
                    <a:pt x="138240" y="13"/>
                    <a:pt x="151522" y="13849"/>
                    <a:pt x="163144" y="26578"/>
                  </a:cubicBezTo>
                  <a:cubicBezTo>
                    <a:pt x="184728" y="50375"/>
                    <a:pt x="205758" y="74173"/>
                    <a:pt x="225128" y="99077"/>
                  </a:cubicBezTo>
                  <a:cubicBezTo>
                    <a:pt x="242838" y="121768"/>
                    <a:pt x="263315" y="133943"/>
                    <a:pt x="292647" y="135603"/>
                  </a:cubicBezTo>
                  <a:cubicBezTo>
                    <a:pt x="335261" y="137817"/>
                    <a:pt x="377321" y="142798"/>
                    <a:pt x="419935" y="146672"/>
                  </a:cubicBezTo>
                  <a:cubicBezTo>
                    <a:pt x="420489" y="149439"/>
                    <a:pt x="420489" y="151653"/>
                    <a:pt x="421042" y="15386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20A4D9-AC36-4C3F-9A28-759C311F8EF1}"/>
                </a:ext>
              </a:extLst>
            </p:cNvPr>
            <p:cNvSpPr/>
            <p:nvPr/>
          </p:nvSpPr>
          <p:spPr>
            <a:xfrm>
              <a:off x="10075965" y="6293455"/>
              <a:ext cx="222930" cy="222930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19C86C-2241-446D-BCA2-CF20D11829E3}"/>
                </a:ext>
              </a:extLst>
            </p:cNvPr>
            <p:cNvSpPr/>
            <p:nvPr/>
          </p:nvSpPr>
          <p:spPr>
            <a:xfrm>
              <a:off x="10300330" y="6286001"/>
              <a:ext cx="231848" cy="222930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07D3DC-D2A3-432F-981A-384AC24DA6D0}"/>
                </a:ext>
              </a:extLst>
            </p:cNvPr>
            <p:cNvSpPr/>
            <p:nvPr/>
          </p:nvSpPr>
          <p:spPr>
            <a:xfrm>
              <a:off x="9545895" y="6310723"/>
              <a:ext cx="255627" cy="222930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5179F0-A3D1-421F-B293-6473AE211256}"/>
                </a:ext>
              </a:extLst>
            </p:cNvPr>
            <p:cNvSpPr/>
            <p:nvPr/>
          </p:nvSpPr>
          <p:spPr>
            <a:xfrm>
              <a:off x="9004283" y="6487394"/>
              <a:ext cx="151593" cy="127813"/>
            </a:xfrm>
            <a:custGeom>
              <a:avLst/>
              <a:gdLst>
                <a:gd name="connsiteX0" fmla="*/ 74821 w 282248"/>
                <a:gd name="connsiteY0" fmla="*/ 44 h 237974"/>
                <a:gd name="connsiteX1" fmla="*/ 198789 w 282248"/>
                <a:gd name="connsiteY1" fmla="*/ 75310 h 237974"/>
                <a:gd name="connsiteX2" fmla="*/ 276269 w 282248"/>
                <a:gd name="connsiteY2" fmla="*/ 209240 h 237974"/>
                <a:gd name="connsiteX3" fmla="*/ 284570 w 282248"/>
                <a:gd name="connsiteY3" fmla="*/ 242999 h 237974"/>
                <a:gd name="connsiteX4" fmla="*/ 253025 w 282248"/>
                <a:gd name="connsiteY4" fmla="*/ 239679 h 237974"/>
                <a:gd name="connsiteX5" fmla="*/ 134038 w 282248"/>
                <a:gd name="connsiteY5" fmla="*/ 226396 h 237974"/>
                <a:gd name="connsiteX6" fmla="*/ 78141 w 282248"/>
                <a:gd name="connsiteY6" fmla="*/ 195958 h 237974"/>
                <a:gd name="connsiteX7" fmla="*/ 5642 w 282248"/>
                <a:gd name="connsiteY7" fmla="*/ 90806 h 237974"/>
                <a:gd name="connsiteX8" fmla="*/ 65966 w 282248"/>
                <a:gd name="connsiteY8" fmla="*/ 44 h 237974"/>
                <a:gd name="connsiteX9" fmla="*/ 74821 w 282248"/>
                <a:gd name="connsiteY9" fmla="*/ 44 h 2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48" h="237974">
                  <a:moveTo>
                    <a:pt x="74821" y="44"/>
                  </a:moveTo>
                  <a:cubicBezTo>
                    <a:pt x="130717" y="1151"/>
                    <a:pt x="169457" y="32696"/>
                    <a:pt x="198789" y="75310"/>
                  </a:cubicBezTo>
                  <a:cubicBezTo>
                    <a:pt x="227567" y="117925"/>
                    <a:pt x="251365" y="163859"/>
                    <a:pt x="276269" y="209240"/>
                  </a:cubicBezTo>
                  <a:cubicBezTo>
                    <a:pt x="281803" y="219202"/>
                    <a:pt x="281803" y="231377"/>
                    <a:pt x="284570" y="242999"/>
                  </a:cubicBezTo>
                  <a:cubicBezTo>
                    <a:pt x="274055" y="241893"/>
                    <a:pt x="263540" y="241339"/>
                    <a:pt x="253025" y="239679"/>
                  </a:cubicBezTo>
                  <a:cubicBezTo>
                    <a:pt x="213178" y="235252"/>
                    <a:pt x="173885" y="230271"/>
                    <a:pt x="134038" y="226396"/>
                  </a:cubicBezTo>
                  <a:cubicBezTo>
                    <a:pt x="110794" y="224183"/>
                    <a:pt x="93084" y="215328"/>
                    <a:pt x="78141" y="195958"/>
                  </a:cubicBezTo>
                  <a:cubicBezTo>
                    <a:pt x="52130" y="162199"/>
                    <a:pt x="23352" y="130653"/>
                    <a:pt x="5642" y="90806"/>
                  </a:cubicBezTo>
                  <a:cubicBezTo>
                    <a:pt x="-14835" y="43765"/>
                    <a:pt x="23905" y="-1616"/>
                    <a:pt x="65966" y="44"/>
                  </a:cubicBezTo>
                  <a:cubicBezTo>
                    <a:pt x="68733" y="44"/>
                    <a:pt x="71500" y="44"/>
                    <a:pt x="74821" y="4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7B789A-1B22-4C6C-B398-132E1E36B903}"/>
                </a:ext>
              </a:extLst>
            </p:cNvPr>
            <p:cNvSpPr/>
            <p:nvPr/>
          </p:nvSpPr>
          <p:spPr>
            <a:xfrm>
              <a:off x="9393195" y="5880987"/>
              <a:ext cx="202124" cy="10997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BAFD1B-969F-4E69-93AF-74C8FD524AF5}"/>
                </a:ext>
              </a:extLst>
            </p:cNvPr>
            <p:cNvSpPr/>
            <p:nvPr/>
          </p:nvSpPr>
          <p:spPr>
            <a:xfrm>
              <a:off x="9781415" y="6008508"/>
              <a:ext cx="151593" cy="112951"/>
            </a:xfrm>
            <a:custGeom>
              <a:avLst/>
              <a:gdLst>
                <a:gd name="connsiteX0" fmla="*/ 160885 w 282248"/>
                <a:gd name="connsiteY0" fmla="*/ 142889 h 210303"/>
                <a:gd name="connsiteX1" fmla="*/ 268803 w 282248"/>
                <a:gd name="connsiteY1" fmla="*/ 163919 h 210303"/>
                <a:gd name="connsiteX2" fmla="*/ 230617 w 282248"/>
                <a:gd name="connsiteY2" fmla="*/ 174988 h 210303"/>
                <a:gd name="connsiteX3" fmla="*/ 124359 w 282248"/>
                <a:gd name="connsiteY3" fmla="*/ 207087 h 210303"/>
                <a:gd name="connsiteX4" fmla="*/ 21421 w 282248"/>
                <a:gd name="connsiteY4" fmla="*/ 188823 h 210303"/>
                <a:gd name="connsiteX5" fmla="*/ 1497 w 282248"/>
                <a:gd name="connsiteY5" fmla="*/ 140675 h 210303"/>
                <a:gd name="connsiteX6" fmla="*/ 5371 w 282248"/>
                <a:gd name="connsiteY6" fmla="*/ 118538 h 210303"/>
                <a:gd name="connsiteX7" fmla="*/ 111076 w 282248"/>
                <a:gd name="connsiteY7" fmla="*/ 82565 h 210303"/>
                <a:gd name="connsiteX8" fmla="*/ 109969 w 282248"/>
                <a:gd name="connsiteY8" fmla="*/ 68176 h 210303"/>
                <a:gd name="connsiteX9" fmla="*/ 114397 w 282248"/>
                <a:gd name="connsiteY9" fmla="*/ 15047 h 210303"/>
                <a:gd name="connsiteX10" fmla="*/ 174167 w 282248"/>
                <a:gd name="connsiteY10" fmla="*/ 3425 h 210303"/>
                <a:gd name="connsiteX11" fmla="*/ 236151 w 282248"/>
                <a:gd name="connsiteY11" fmla="*/ 51573 h 210303"/>
                <a:gd name="connsiteX12" fmla="*/ 282086 w 282248"/>
                <a:gd name="connsiteY12" fmla="*/ 135141 h 210303"/>
                <a:gd name="connsiteX13" fmla="*/ 284299 w 282248"/>
                <a:gd name="connsiteY13" fmla="*/ 154511 h 210303"/>
                <a:gd name="connsiteX14" fmla="*/ 266590 w 282248"/>
                <a:gd name="connsiteY14" fmla="*/ 154511 h 210303"/>
                <a:gd name="connsiteX15" fmla="*/ 160885 w 282248"/>
                <a:gd name="connsiteY15" fmla="*/ 14288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60885" y="142889"/>
                  </a:moveTo>
                  <a:cubicBezTo>
                    <a:pt x="192984" y="161705"/>
                    <a:pt x="231170" y="152297"/>
                    <a:pt x="268803" y="163919"/>
                  </a:cubicBezTo>
                  <a:cubicBezTo>
                    <a:pt x="253861" y="168347"/>
                    <a:pt x="242239" y="171667"/>
                    <a:pt x="230617" y="174988"/>
                  </a:cubicBezTo>
                  <a:cubicBezTo>
                    <a:pt x="195197" y="185503"/>
                    <a:pt x="159778" y="196571"/>
                    <a:pt x="124359" y="207087"/>
                  </a:cubicBezTo>
                  <a:cubicBezTo>
                    <a:pt x="87279" y="218155"/>
                    <a:pt x="52413" y="214281"/>
                    <a:pt x="21421" y="188823"/>
                  </a:cubicBezTo>
                  <a:cubicBezTo>
                    <a:pt x="6478" y="176648"/>
                    <a:pt x="-4037" y="162259"/>
                    <a:pt x="1497" y="140675"/>
                  </a:cubicBezTo>
                  <a:cubicBezTo>
                    <a:pt x="3711" y="133481"/>
                    <a:pt x="4264" y="125732"/>
                    <a:pt x="5371" y="118538"/>
                  </a:cubicBezTo>
                  <a:cubicBezTo>
                    <a:pt x="10352" y="77584"/>
                    <a:pt x="71229" y="44932"/>
                    <a:pt x="111076" y="82565"/>
                  </a:cubicBezTo>
                  <a:cubicBezTo>
                    <a:pt x="110523" y="76477"/>
                    <a:pt x="111629" y="71496"/>
                    <a:pt x="109969" y="68176"/>
                  </a:cubicBezTo>
                  <a:cubicBezTo>
                    <a:pt x="100561" y="49359"/>
                    <a:pt x="99454" y="30543"/>
                    <a:pt x="114397" y="15047"/>
                  </a:cubicBezTo>
                  <a:cubicBezTo>
                    <a:pt x="130999" y="-2663"/>
                    <a:pt x="152583" y="-2110"/>
                    <a:pt x="174167" y="3425"/>
                  </a:cubicBezTo>
                  <a:cubicBezTo>
                    <a:pt x="201285" y="10619"/>
                    <a:pt x="221762" y="28329"/>
                    <a:pt x="236151" y="51573"/>
                  </a:cubicBezTo>
                  <a:cubicBezTo>
                    <a:pt x="252754" y="78691"/>
                    <a:pt x="267143" y="106916"/>
                    <a:pt x="282086" y="135141"/>
                  </a:cubicBezTo>
                  <a:cubicBezTo>
                    <a:pt x="284853" y="140675"/>
                    <a:pt x="283746" y="147870"/>
                    <a:pt x="284299" y="154511"/>
                  </a:cubicBezTo>
                  <a:cubicBezTo>
                    <a:pt x="278212" y="154511"/>
                    <a:pt x="272124" y="155618"/>
                    <a:pt x="266590" y="154511"/>
                  </a:cubicBezTo>
                  <a:cubicBezTo>
                    <a:pt x="230617" y="151190"/>
                    <a:pt x="195751" y="147316"/>
                    <a:pt x="160885" y="14288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B01746-8F99-4D52-B8D3-616564D701AE}"/>
                </a:ext>
              </a:extLst>
            </p:cNvPr>
            <p:cNvSpPr/>
            <p:nvPr/>
          </p:nvSpPr>
          <p:spPr>
            <a:xfrm>
              <a:off x="8777551" y="5976521"/>
              <a:ext cx="151593" cy="112951"/>
            </a:xfrm>
            <a:custGeom>
              <a:avLst/>
              <a:gdLst>
                <a:gd name="connsiteX0" fmla="*/ 271725 w 282248"/>
                <a:gd name="connsiteY0" fmla="*/ 158170 h 210303"/>
                <a:gd name="connsiteX1" fmla="*/ 261764 w 282248"/>
                <a:gd name="connsiteY1" fmla="*/ 166471 h 210303"/>
                <a:gd name="connsiteX2" fmla="*/ 111784 w 282248"/>
                <a:gd name="connsiteY2" fmla="*/ 209639 h 210303"/>
                <a:gd name="connsiteX3" fmla="*/ 18255 w 282248"/>
                <a:gd name="connsiteY3" fmla="*/ 185841 h 210303"/>
                <a:gd name="connsiteX4" fmla="*/ 43712 w 282248"/>
                <a:gd name="connsiteY4" fmla="*/ 70175 h 210303"/>
                <a:gd name="connsiteX5" fmla="*/ 116212 w 282248"/>
                <a:gd name="connsiteY5" fmla="*/ 88438 h 210303"/>
                <a:gd name="connsiteX6" fmla="*/ 102929 w 282248"/>
                <a:gd name="connsiteY6" fmla="*/ 61320 h 210303"/>
                <a:gd name="connsiteX7" fmla="*/ 137795 w 282248"/>
                <a:gd name="connsiteY7" fmla="*/ 996 h 210303"/>
                <a:gd name="connsiteX8" fmla="*/ 194799 w 282248"/>
                <a:gd name="connsiteY8" fmla="*/ 15939 h 210303"/>
                <a:gd name="connsiteX9" fmla="*/ 240733 w 282248"/>
                <a:gd name="connsiteY9" fmla="*/ 66854 h 210303"/>
                <a:gd name="connsiteX10" fmla="*/ 282794 w 282248"/>
                <a:gd name="connsiteY10" fmla="*/ 141014 h 210303"/>
                <a:gd name="connsiteX11" fmla="*/ 271725 w 282248"/>
                <a:gd name="connsiteY11" fmla="*/ 158170 h 210303"/>
                <a:gd name="connsiteX12" fmla="*/ 154952 w 282248"/>
                <a:gd name="connsiteY12" fmla="*/ 139353 h 210303"/>
                <a:gd name="connsiteX13" fmla="*/ 271725 w 282248"/>
                <a:gd name="connsiteY13" fmla="*/ 158170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248" h="210303">
                  <a:moveTo>
                    <a:pt x="271725" y="158170"/>
                  </a:moveTo>
                  <a:cubicBezTo>
                    <a:pt x="268405" y="160937"/>
                    <a:pt x="265638" y="165365"/>
                    <a:pt x="261764" y="166471"/>
                  </a:cubicBezTo>
                  <a:cubicBezTo>
                    <a:pt x="211955" y="181414"/>
                    <a:pt x="162146" y="196910"/>
                    <a:pt x="111784" y="209639"/>
                  </a:cubicBezTo>
                  <a:cubicBezTo>
                    <a:pt x="77472" y="218494"/>
                    <a:pt x="47033" y="209086"/>
                    <a:pt x="18255" y="185841"/>
                  </a:cubicBezTo>
                  <a:cubicBezTo>
                    <a:pt x="-19378" y="155956"/>
                    <a:pt x="7186" y="79030"/>
                    <a:pt x="43712" y="70175"/>
                  </a:cubicBezTo>
                  <a:cubicBezTo>
                    <a:pt x="72491" y="62980"/>
                    <a:pt x="95735" y="64641"/>
                    <a:pt x="116212" y="88438"/>
                  </a:cubicBezTo>
                  <a:cubicBezTo>
                    <a:pt x="111784" y="79583"/>
                    <a:pt x="106803" y="70728"/>
                    <a:pt x="102929" y="61320"/>
                  </a:cubicBezTo>
                  <a:cubicBezTo>
                    <a:pt x="91307" y="31988"/>
                    <a:pt x="106803" y="5977"/>
                    <a:pt x="137795" y="996"/>
                  </a:cubicBezTo>
                  <a:cubicBezTo>
                    <a:pt x="159379" y="-2324"/>
                    <a:pt x="179303" y="2656"/>
                    <a:pt x="194799" y="15939"/>
                  </a:cubicBezTo>
                  <a:cubicBezTo>
                    <a:pt x="211955" y="30881"/>
                    <a:pt x="228004" y="48038"/>
                    <a:pt x="240733" y="66854"/>
                  </a:cubicBezTo>
                  <a:cubicBezTo>
                    <a:pt x="256783" y="90098"/>
                    <a:pt x="268958" y="116109"/>
                    <a:pt x="282794" y="141014"/>
                  </a:cubicBezTo>
                  <a:cubicBezTo>
                    <a:pt x="289435" y="153189"/>
                    <a:pt x="286668" y="159830"/>
                    <a:pt x="271725" y="158170"/>
                  </a:cubicBezTo>
                  <a:cubicBezTo>
                    <a:pt x="232432" y="152082"/>
                    <a:pt x="193692" y="145995"/>
                    <a:pt x="154952" y="139353"/>
                  </a:cubicBezTo>
                  <a:cubicBezTo>
                    <a:pt x="192031" y="158723"/>
                    <a:pt x="232432" y="157063"/>
                    <a:pt x="271725" y="1581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60ED6E-0A7B-4D11-910E-1734ED91DEDE}"/>
                </a:ext>
              </a:extLst>
            </p:cNvPr>
            <p:cNvSpPr/>
            <p:nvPr/>
          </p:nvSpPr>
          <p:spPr>
            <a:xfrm>
              <a:off x="10295719" y="5910303"/>
              <a:ext cx="151593" cy="112951"/>
            </a:xfrm>
            <a:custGeom>
              <a:avLst/>
              <a:gdLst>
                <a:gd name="connsiteX0" fmla="*/ 152990 w 282248"/>
                <a:gd name="connsiteY0" fmla="*/ 142549 h 210303"/>
                <a:gd name="connsiteX1" fmla="*/ 267550 w 282248"/>
                <a:gd name="connsiteY1" fmla="*/ 163579 h 210303"/>
                <a:gd name="connsiteX2" fmla="*/ 248733 w 282248"/>
                <a:gd name="connsiteY2" fmla="*/ 170220 h 210303"/>
                <a:gd name="connsiteX3" fmla="*/ 137494 w 282248"/>
                <a:gd name="connsiteY3" fmla="*/ 203426 h 210303"/>
                <a:gd name="connsiteX4" fmla="*/ 25148 w 282248"/>
                <a:gd name="connsiteY4" fmla="*/ 191804 h 210303"/>
                <a:gd name="connsiteX5" fmla="*/ 1350 w 282248"/>
                <a:gd name="connsiteY5" fmla="*/ 127606 h 210303"/>
                <a:gd name="connsiteX6" fmla="*/ 47285 w 282248"/>
                <a:gd name="connsiteY6" fmla="*/ 70603 h 210303"/>
                <a:gd name="connsiteX7" fmla="*/ 112036 w 282248"/>
                <a:gd name="connsiteY7" fmla="*/ 90527 h 210303"/>
                <a:gd name="connsiteX8" fmla="*/ 121998 w 282248"/>
                <a:gd name="connsiteY8" fmla="*/ 99382 h 210303"/>
                <a:gd name="connsiteX9" fmla="*/ 107609 w 282248"/>
                <a:gd name="connsiteY9" fmla="*/ 67283 h 210303"/>
                <a:gd name="connsiteX10" fmla="*/ 115910 w 282248"/>
                <a:gd name="connsiteY10" fmla="*/ 13047 h 210303"/>
                <a:gd name="connsiteX11" fmla="*/ 171253 w 282248"/>
                <a:gd name="connsiteY11" fmla="*/ 3638 h 210303"/>
                <a:gd name="connsiteX12" fmla="*/ 228256 w 282248"/>
                <a:gd name="connsiteY12" fmla="*/ 46806 h 210303"/>
                <a:gd name="connsiteX13" fmla="*/ 281385 w 282248"/>
                <a:gd name="connsiteY13" fmla="*/ 142549 h 210303"/>
                <a:gd name="connsiteX14" fmla="*/ 286366 w 282248"/>
                <a:gd name="connsiteY14" fmla="*/ 159152 h 210303"/>
                <a:gd name="connsiteX15" fmla="*/ 220508 w 282248"/>
                <a:gd name="connsiteY15" fmla="*/ 150297 h 210303"/>
                <a:gd name="connsiteX16" fmla="*/ 152990 w 282248"/>
                <a:gd name="connsiteY16" fmla="*/ 14254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248" h="210303">
                  <a:moveTo>
                    <a:pt x="152990" y="142549"/>
                  </a:moveTo>
                  <a:cubicBezTo>
                    <a:pt x="190623" y="164133"/>
                    <a:pt x="229363" y="151957"/>
                    <a:pt x="267550" y="163579"/>
                  </a:cubicBezTo>
                  <a:cubicBezTo>
                    <a:pt x="259248" y="166347"/>
                    <a:pt x="254267" y="168560"/>
                    <a:pt x="248733" y="170220"/>
                  </a:cubicBezTo>
                  <a:cubicBezTo>
                    <a:pt x="211653" y="181289"/>
                    <a:pt x="174574" y="191804"/>
                    <a:pt x="137494" y="203426"/>
                  </a:cubicBezTo>
                  <a:cubicBezTo>
                    <a:pt x="98200" y="215602"/>
                    <a:pt x="60567" y="218369"/>
                    <a:pt x="25148" y="191804"/>
                  </a:cubicBezTo>
                  <a:cubicBezTo>
                    <a:pt x="3011" y="174648"/>
                    <a:pt x="-3077" y="153618"/>
                    <a:pt x="1350" y="127606"/>
                  </a:cubicBezTo>
                  <a:cubicBezTo>
                    <a:pt x="6331" y="100488"/>
                    <a:pt x="18507" y="78905"/>
                    <a:pt x="47285" y="70603"/>
                  </a:cubicBezTo>
                  <a:cubicBezTo>
                    <a:pt x="73849" y="62855"/>
                    <a:pt x="96540" y="65069"/>
                    <a:pt x="112036" y="90527"/>
                  </a:cubicBezTo>
                  <a:cubicBezTo>
                    <a:pt x="113143" y="92740"/>
                    <a:pt x="115910" y="94401"/>
                    <a:pt x="121998" y="99382"/>
                  </a:cubicBezTo>
                  <a:cubicBezTo>
                    <a:pt x="115910" y="85546"/>
                    <a:pt x="112036" y="76691"/>
                    <a:pt x="107609" y="67283"/>
                  </a:cubicBezTo>
                  <a:cubicBezTo>
                    <a:pt x="98200" y="47359"/>
                    <a:pt x="99307" y="28543"/>
                    <a:pt x="115910" y="13047"/>
                  </a:cubicBezTo>
                  <a:cubicBezTo>
                    <a:pt x="131959" y="-1896"/>
                    <a:pt x="151883" y="-2449"/>
                    <a:pt x="171253" y="3638"/>
                  </a:cubicBezTo>
                  <a:cubicBezTo>
                    <a:pt x="195051" y="10833"/>
                    <a:pt x="215527" y="25222"/>
                    <a:pt x="228256" y="46806"/>
                  </a:cubicBezTo>
                  <a:cubicBezTo>
                    <a:pt x="247073" y="78351"/>
                    <a:pt x="263676" y="110450"/>
                    <a:pt x="281385" y="142549"/>
                  </a:cubicBezTo>
                  <a:cubicBezTo>
                    <a:pt x="283599" y="146423"/>
                    <a:pt x="284152" y="151404"/>
                    <a:pt x="286366" y="159152"/>
                  </a:cubicBezTo>
                  <a:cubicBezTo>
                    <a:pt x="263122" y="155831"/>
                    <a:pt x="242092" y="153064"/>
                    <a:pt x="220508" y="150297"/>
                  </a:cubicBezTo>
                  <a:cubicBezTo>
                    <a:pt x="200031" y="147530"/>
                    <a:pt x="179001" y="145316"/>
                    <a:pt x="152990" y="14254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14AEB5-CC7B-4FCF-9F41-132E28C4F086}"/>
                </a:ext>
              </a:extLst>
            </p:cNvPr>
            <p:cNvSpPr/>
            <p:nvPr/>
          </p:nvSpPr>
          <p:spPr>
            <a:xfrm>
              <a:off x="9391080" y="6526110"/>
              <a:ext cx="151593" cy="112951"/>
            </a:xfrm>
            <a:custGeom>
              <a:avLst/>
              <a:gdLst>
                <a:gd name="connsiteX0" fmla="*/ 116165 w 282248"/>
                <a:gd name="connsiteY0" fmla="*/ 86239 h 210303"/>
                <a:gd name="connsiteX1" fmla="*/ 105096 w 282248"/>
                <a:gd name="connsiteY1" fmla="*/ 61335 h 210303"/>
                <a:gd name="connsiteX2" fmla="*/ 154905 w 282248"/>
                <a:gd name="connsiteY2" fmla="*/ 458 h 210303"/>
                <a:gd name="connsiteX3" fmla="*/ 225191 w 282248"/>
                <a:gd name="connsiteY3" fmla="*/ 44179 h 210303"/>
                <a:gd name="connsiteX4" fmla="*/ 283854 w 282248"/>
                <a:gd name="connsiteY4" fmla="*/ 146563 h 210303"/>
                <a:gd name="connsiteX5" fmla="*/ 285515 w 282248"/>
                <a:gd name="connsiteY5" fmla="*/ 158739 h 210303"/>
                <a:gd name="connsiteX6" fmla="*/ 109524 w 282248"/>
                <a:gd name="connsiteY6" fmla="*/ 209654 h 210303"/>
                <a:gd name="connsiteX7" fmla="*/ 15994 w 282248"/>
                <a:gd name="connsiteY7" fmla="*/ 182536 h 210303"/>
                <a:gd name="connsiteX8" fmla="*/ 4373 w 282248"/>
                <a:gd name="connsiteY8" fmla="*/ 114465 h 210303"/>
                <a:gd name="connsiteX9" fmla="*/ 53074 w 282248"/>
                <a:gd name="connsiteY9" fmla="*/ 67423 h 210303"/>
                <a:gd name="connsiteX10" fmla="*/ 112291 w 282248"/>
                <a:gd name="connsiteY10" fmla="*/ 89560 h 210303"/>
                <a:gd name="connsiteX11" fmla="*/ 116165 w 282248"/>
                <a:gd name="connsiteY11" fmla="*/ 86239 h 210303"/>
                <a:gd name="connsiteX12" fmla="*/ 260610 w 282248"/>
                <a:gd name="connsiteY12" fmla="*/ 155972 h 210303"/>
                <a:gd name="connsiteX13" fmla="*/ 159333 w 282248"/>
                <a:gd name="connsiteY13" fmla="*/ 143243 h 210303"/>
                <a:gd name="connsiteX14" fmla="*/ 260610 w 282248"/>
                <a:gd name="connsiteY14" fmla="*/ 155972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248" h="210303">
                  <a:moveTo>
                    <a:pt x="116165" y="86239"/>
                  </a:moveTo>
                  <a:cubicBezTo>
                    <a:pt x="112291" y="77938"/>
                    <a:pt x="108417" y="70190"/>
                    <a:pt x="105096" y="61335"/>
                  </a:cubicBezTo>
                  <a:cubicBezTo>
                    <a:pt x="92368" y="24255"/>
                    <a:pt x="115612" y="-3969"/>
                    <a:pt x="154905" y="458"/>
                  </a:cubicBezTo>
                  <a:cubicBezTo>
                    <a:pt x="185344" y="3779"/>
                    <a:pt x="209141" y="19828"/>
                    <a:pt x="225191" y="44179"/>
                  </a:cubicBezTo>
                  <a:cubicBezTo>
                    <a:pt x="246774" y="76831"/>
                    <a:pt x="264484" y="112251"/>
                    <a:pt x="283854" y="146563"/>
                  </a:cubicBezTo>
                  <a:cubicBezTo>
                    <a:pt x="285515" y="149330"/>
                    <a:pt x="284961" y="153205"/>
                    <a:pt x="285515" y="158739"/>
                  </a:cubicBezTo>
                  <a:cubicBezTo>
                    <a:pt x="226851" y="175895"/>
                    <a:pt x="168187" y="193605"/>
                    <a:pt x="109524" y="209654"/>
                  </a:cubicBezTo>
                  <a:cubicBezTo>
                    <a:pt x="73551" y="219062"/>
                    <a:pt x="42559" y="208547"/>
                    <a:pt x="15994" y="182536"/>
                  </a:cubicBezTo>
                  <a:cubicBezTo>
                    <a:pt x="-5036" y="162059"/>
                    <a:pt x="-1162" y="137708"/>
                    <a:pt x="4373" y="114465"/>
                  </a:cubicBezTo>
                  <a:cubicBezTo>
                    <a:pt x="10460" y="90114"/>
                    <a:pt x="27616" y="74064"/>
                    <a:pt x="53074" y="67423"/>
                  </a:cubicBezTo>
                  <a:cubicBezTo>
                    <a:pt x="77979" y="60782"/>
                    <a:pt x="96795" y="69083"/>
                    <a:pt x="112291" y="89560"/>
                  </a:cubicBezTo>
                  <a:cubicBezTo>
                    <a:pt x="113951" y="88453"/>
                    <a:pt x="115058" y="87346"/>
                    <a:pt x="116165" y="86239"/>
                  </a:cubicBezTo>
                  <a:close/>
                  <a:moveTo>
                    <a:pt x="260610" y="155972"/>
                  </a:moveTo>
                  <a:cubicBezTo>
                    <a:pt x="226851" y="151544"/>
                    <a:pt x="193092" y="147670"/>
                    <a:pt x="159333" y="143243"/>
                  </a:cubicBezTo>
                  <a:cubicBezTo>
                    <a:pt x="191985" y="158739"/>
                    <a:pt x="226851" y="154311"/>
                    <a:pt x="260610" y="15597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6A0609-F9EF-4B35-9480-A0AECA519AA8}"/>
                </a:ext>
              </a:extLst>
            </p:cNvPr>
            <p:cNvSpPr/>
            <p:nvPr/>
          </p:nvSpPr>
          <p:spPr>
            <a:xfrm>
              <a:off x="9980796" y="6538405"/>
              <a:ext cx="151593" cy="112951"/>
            </a:xfrm>
            <a:custGeom>
              <a:avLst/>
              <a:gdLst>
                <a:gd name="connsiteX0" fmla="*/ 103454 w 282248"/>
                <a:gd name="connsiteY0" fmla="*/ 72203 h 210303"/>
                <a:gd name="connsiteX1" fmla="*/ 98473 w 282248"/>
                <a:gd name="connsiteY1" fmla="*/ 55047 h 210303"/>
                <a:gd name="connsiteX2" fmla="*/ 132785 w 282248"/>
                <a:gd name="connsiteY2" fmla="*/ 811 h 210303"/>
                <a:gd name="connsiteX3" fmla="*/ 201964 w 282248"/>
                <a:gd name="connsiteY3" fmla="*/ 25162 h 210303"/>
                <a:gd name="connsiteX4" fmla="*/ 265608 w 282248"/>
                <a:gd name="connsiteY4" fmla="*/ 119798 h 210303"/>
                <a:gd name="connsiteX5" fmla="*/ 283871 w 282248"/>
                <a:gd name="connsiteY5" fmla="*/ 154664 h 210303"/>
                <a:gd name="connsiteX6" fmla="*/ 239044 w 282248"/>
                <a:gd name="connsiteY6" fmla="*/ 170713 h 210303"/>
                <a:gd name="connsiteX7" fmla="*/ 109541 w 282248"/>
                <a:gd name="connsiteY7" fmla="*/ 207793 h 210303"/>
                <a:gd name="connsiteX8" fmla="*/ 18225 w 282248"/>
                <a:gd name="connsiteY8" fmla="*/ 182889 h 210303"/>
                <a:gd name="connsiteX9" fmla="*/ 15458 w 282248"/>
                <a:gd name="connsiteY9" fmla="*/ 91573 h 210303"/>
                <a:gd name="connsiteX10" fmla="*/ 103454 w 282248"/>
                <a:gd name="connsiteY10" fmla="*/ 72203 h 210303"/>
                <a:gd name="connsiteX11" fmla="*/ 170418 w 282248"/>
                <a:gd name="connsiteY11" fmla="*/ 145256 h 210303"/>
                <a:gd name="connsiteX12" fmla="*/ 169311 w 282248"/>
                <a:gd name="connsiteY12" fmla="*/ 150237 h 210303"/>
                <a:gd name="connsiteX13" fmla="*/ 229635 w 282248"/>
                <a:gd name="connsiteY13" fmla="*/ 154664 h 210303"/>
                <a:gd name="connsiteX14" fmla="*/ 229635 w 282248"/>
                <a:gd name="connsiteY14" fmla="*/ 151343 h 210303"/>
                <a:gd name="connsiteX15" fmla="*/ 170418 w 282248"/>
                <a:gd name="connsiteY15" fmla="*/ 145256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03454" y="72203"/>
                  </a:moveTo>
                  <a:cubicBezTo>
                    <a:pt x="101240" y="64455"/>
                    <a:pt x="100133" y="59474"/>
                    <a:pt x="98473" y="55047"/>
                  </a:cubicBezTo>
                  <a:cubicBezTo>
                    <a:pt x="89618" y="29035"/>
                    <a:pt x="105667" y="3578"/>
                    <a:pt x="132785" y="811"/>
                  </a:cubicBezTo>
                  <a:cubicBezTo>
                    <a:pt x="159903" y="-2510"/>
                    <a:pt x="185361" y="4131"/>
                    <a:pt x="201964" y="25162"/>
                  </a:cubicBezTo>
                  <a:cubicBezTo>
                    <a:pt x="225208" y="55047"/>
                    <a:pt x="245131" y="87699"/>
                    <a:pt x="265608" y="119798"/>
                  </a:cubicBezTo>
                  <a:cubicBezTo>
                    <a:pt x="272249" y="129760"/>
                    <a:pt x="276677" y="140828"/>
                    <a:pt x="283871" y="154664"/>
                  </a:cubicBezTo>
                  <a:cubicBezTo>
                    <a:pt x="267268" y="160752"/>
                    <a:pt x="253433" y="166286"/>
                    <a:pt x="239044" y="170713"/>
                  </a:cubicBezTo>
                  <a:cubicBezTo>
                    <a:pt x="195876" y="183442"/>
                    <a:pt x="153262" y="197278"/>
                    <a:pt x="109541" y="207793"/>
                  </a:cubicBezTo>
                  <a:cubicBezTo>
                    <a:pt x="75782" y="216095"/>
                    <a:pt x="43683" y="210007"/>
                    <a:pt x="18225" y="182889"/>
                  </a:cubicBezTo>
                  <a:cubicBezTo>
                    <a:pt x="-5019" y="157985"/>
                    <a:pt x="-6125" y="119245"/>
                    <a:pt x="15458" y="91573"/>
                  </a:cubicBezTo>
                  <a:cubicBezTo>
                    <a:pt x="35382" y="66115"/>
                    <a:pt x="64160" y="58921"/>
                    <a:pt x="103454" y="72203"/>
                  </a:cubicBezTo>
                  <a:close/>
                  <a:moveTo>
                    <a:pt x="170418" y="145256"/>
                  </a:moveTo>
                  <a:cubicBezTo>
                    <a:pt x="169865" y="146916"/>
                    <a:pt x="169865" y="148576"/>
                    <a:pt x="169311" y="150237"/>
                  </a:cubicBezTo>
                  <a:cubicBezTo>
                    <a:pt x="189235" y="151897"/>
                    <a:pt x="209712" y="153557"/>
                    <a:pt x="229635" y="154664"/>
                  </a:cubicBezTo>
                  <a:cubicBezTo>
                    <a:pt x="229635" y="153557"/>
                    <a:pt x="229635" y="152450"/>
                    <a:pt x="229635" y="151343"/>
                  </a:cubicBezTo>
                  <a:cubicBezTo>
                    <a:pt x="210265" y="149683"/>
                    <a:pt x="190342" y="147469"/>
                    <a:pt x="170418" y="14525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20F6D7-B3F7-4C90-ACE5-EA2661A775E9}"/>
                </a:ext>
              </a:extLst>
            </p:cNvPr>
            <p:cNvSpPr/>
            <p:nvPr/>
          </p:nvSpPr>
          <p:spPr>
            <a:xfrm>
              <a:off x="9469225" y="5831857"/>
              <a:ext cx="139703" cy="118896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26F50F-2E8E-4D13-AE91-8A12C3F7CA80}"/>
                </a:ext>
              </a:extLst>
            </p:cNvPr>
            <p:cNvSpPr/>
            <p:nvPr/>
          </p:nvSpPr>
          <p:spPr>
            <a:xfrm>
              <a:off x="10383019" y="6065148"/>
              <a:ext cx="136730" cy="104034"/>
            </a:xfrm>
            <a:custGeom>
              <a:avLst/>
              <a:gdLst>
                <a:gd name="connsiteX0" fmla="*/ 125485 w 254577"/>
                <a:gd name="connsiteY0" fmla="*/ 107716 h 193700"/>
                <a:gd name="connsiteX1" fmla="*/ 100028 w 254577"/>
                <a:gd name="connsiteY1" fmla="*/ 67315 h 193700"/>
                <a:gd name="connsiteX2" fmla="*/ 101134 w 254577"/>
                <a:gd name="connsiteY2" fmla="*/ 15847 h 193700"/>
                <a:gd name="connsiteX3" fmla="*/ 155370 w 254577"/>
                <a:gd name="connsiteY3" fmla="*/ 4778 h 193700"/>
                <a:gd name="connsiteX4" fmla="*/ 202412 w 254577"/>
                <a:gd name="connsiteY4" fmla="*/ 38537 h 193700"/>
                <a:gd name="connsiteX5" fmla="*/ 253881 w 254577"/>
                <a:gd name="connsiteY5" fmla="*/ 124872 h 193700"/>
                <a:gd name="connsiteX6" fmla="*/ 259415 w 254577"/>
                <a:gd name="connsiteY6" fmla="*/ 146456 h 193700"/>
                <a:gd name="connsiteX7" fmla="*/ 99474 w 254577"/>
                <a:gd name="connsiteY7" fmla="*/ 194604 h 193700"/>
                <a:gd name="connsiteX8" fmla="*/ 9265 w 254577"/>
                <a:gd name="connsiteY8" fmla="*/ 165272 h 193700"/>
                <a:gd name="connsiteX9" fmla="*/ 14246 w 254577"/>
                <a:gd name="connsiteY9" fmla="*/ 87239 h 193700"/>
                <a:gd name="connsiteX10" fmla="*/ 77890 w 254577"/>
                <a:gd name="connsiteY10" fmla="*/ 65102 h 193700"/>
                <a:gd name="connsiteX11" fmla="*/ 97814 w 254577"/>
                <a:gd name="connsiteY11" fmla="*/ 81151 h 193700"/>
                <a:gd name="connsiteX12" fmla="*/ 121611 w 254577"/>
                <a:gd name="connsiteY12" fmla="*/ 110483 h 193700"/>
                <a:gd name="connsiteX13" fmla="*/ 125485 w 254577"/>
                <a:gd name="connsiteY13" fmla="*/ 107716 h 193700"/>
                <a:gd name="connsiteX14" fmla="*/ 232850 w 254577"/>
                <a:gd name="connsiteY14" fmla="*/ 148670 h 193700"/>
                <a:gd name="connsiteX15" fmla="*/ 233404 w 254577"/>
                <a:gd name="connsiteY15" fmla="*/ 143135 h 193700"/>
                <a:gd name="connsiteX16" fmla="*/ 185809 w 254577"/>
                <a:gd name="connsiteY16" fmla="*/ 136494 h 193700"/>
                <a:gd name="connsiteX17" fmla="*/ 133787 w 254577"/>
                <a:gd name="connsiteY17" fmla="*/ 127639 h 193700"/>
                <a:gd name="connsiteX18" fmla="*/ 232850 w 254577"/>
                <a:gd name="connsiteY18" fmla="*/ 148670 h 1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77" h="193700">
                  <a:moveTo>
                    <a:pt x="125485" y="107716"/>
                  </a:moveTo>
                  <a:cubicBezTo>
                    <a:pt x="117184" y="94434"/>
                    <a:pt x="107222" y="81705"/>
                    <a:pt x="100028" y="67315"/>
                  </a:cubicBezTo>
                  <a:cubicBezTo>
                    <a:pt x="91172" y="50159"/>
                    <a:pt x="86192" y="31896"/>
                    <a:pt x="101134" y="15847"/>
                  </a:cubicBezTo>
                  <a:cubicBezTo>
                    <a:pt x="116077" y="-756"/>
                    <a:pt x="136554" y="-4077"/>
                    <a:pt x="155370" y="4778"/>
                  </a:cubicBezTo>
                  <a:cubicBezTo>
                    <a:pt x="172527" y="13079"/>
                    <a:pt x="191343" y="23595"/>
                    <a:pt x="202412" y="38537"/>
                  </a:cubicBezTo>
                  <a:cubicBezTo>
                    <a:pt x="222335" y="65102"/>
                    <a:pt x="237278" y="95540"/>
                    <a:pt x="253881" y="124872"/>
                  </a:cubicBezTo>
                  <a:cubicBezTo>
                    <a:pt x="257201" y="130406"/>
                    <a:pt x="257201" y="138154"/>
                    <a:pt x="259415" y="146456"/>
                  </a:cubicBezTo>
                  <a:cubicBezTo>
                    <a:pt x="205179" y="163059"/>
                    <a:pt x="153157" y="180768"/>
                    <a:pt x="99474" y="194604"/>
                  </a:cubicBezTo>
                  <a:cubicBezTo>
                    <a:pt x="65161" y="203459"/>
                    <a:pt x="32509" y="195711"/>
                    <a:pt x="9265" y="165272"/>
                  </a:cubicBezTo>
                  <a:cubicBezTo>
                    <a:pt x="-4571" y="147563"/>
                    <a:pt x="-2911" y="111590"/>
                    <a:pt x="14246" y="87239"/>
                  </a:cubicBezTo>
                  <a:cubicBezTo>
                    <a:pt x="25868" y="70636"/>
                    <a:pt x="60181" y="57907"/>
                    <a:pt x="77890" y="65102"/>
                  </a:cubicBezTo>
                  <a:cubicBezTo>
                    <a:pt x="85638" y="68422"/>
                    <a:pt x="92279" y="74510"/>
                    <a:pt x="97814" y="81151"/>
                  </a:cubicBezTo>
                  <a:cubicBezTo>
                    <a:pt x="106115" y="90559"/>
                    <a:pt x="113863" y="100521"/>
                    <a:pt x="121611" y="110483"/>
                  </a:cubicBezTo>
                  <a:cubicBezTo>
                    <a:pt x="123271" y="109376"/>
                    <a:pt x="124378" y="108269"/>
                    <a:pt x="125485" y="107716"/>
                  </a:cubicBezTo>
                  <a:close/>
                  <a:moveTo>
                    <a:pt x="232850" y="148670"/>
                  </a:moveTo>
                  <a:cubicBezTo>
                    <a:pt x="232850" y="147009"/>
                    <a:pt x="232850" y="144795"/>
                    <a:pt x="233404" y="143135"/>
                  </a:cubicBezTo>
                  <a:cubicBezTo>
                    <a:pt x="217354" y="140922"/>
                    <a:pt x="201858" y="139261"/>
                    <a:pt x="185809" y="136494"/>
                  </a:cubicBezTo>
                  <a:cubicBezTo>
                    <a:pt x="169759" y="134280"/>
                    <a:pt x="154263" y="130960"/>
                    <a:pt x="133787" y="127639"/>
                  </a:cubicBezTo>
                  <a:cubicBezTo>
                    <a:pt x="166439" y="150883"/>
                    <a:pt x="200751" y="143135"/>
                    <a:pt x="232850" y="1486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1676F76-9F29-46EE-9E7D-117F3DB93B48}"/>
                </a:ext>
              </a:extLst>
            </p:cNvPr>
            <p:cNvSpPr/>
            <p:nvPr/>
          </p:nvSpPr>
          <p:spPr>
            <a:xfrm>
              <a:off x="9215422" y="6609588"/>
              <a:ext cx="130786" cy="95117"/>
            </a:xfrm>
            <a:custGeom>
              <a:avLst/>
              <a:gdLst>
                <a:gd name="connsiteX0" fmla="*/ 126660 w 243508"/>
                <a:gd name="connsiteY0" fmla="*/ 110124 h 177097"/>
                <a:gd name="connsiteX1" fmla="*/ 102862 w 243508"/>
                <a:gd name="connsiteY1" fmla="*/ 76364 h 177097"/>
                <a:gd name="connsiteX2" fmla="*/ 87919 w 243508"/>
                <a:gd name="connsiteY2" fmla="*/ 47033 h 177097"/>
                <a:gd name="connsiteX3" fmla="*/ 117804 w 243508"/>
                <a:gd name="connsiteY3" fmla="*/ 545 h 177097"/>
                <a:gd name="connsiteX4" fmla="*/ 176468 w 243508"/>
                <a:gd name="connsiteY4" fmla="*/ 24342 h 177097"/>
                <a:gd name="connsiteX5" fmla="*/ 243986 w 243508"/>
                <a:gd name="connsiteY5" fmla="*/ 133368 h 177097"/>
                <a:gd name="connsiteX6" fmla="*/ 220742 w 243508"/>
                <a:gd name="connsiteY6" fmla="*/ 143883 h 177097"/>
                <a:gd name="connsiteX7" fmla="*/ 102309 w 243508"/>
                <a:gd name="connsiteY7" fmla="*/ 177642 h 177097"/>
                <a:gd name="connsiteX8" fmla="*/ 10993 w 243508"/>
                <a:gd name="connsiteY8" fmla="*/ 153291 h 177097"/>
                <a:gd name="connsiteX9" fmla="*/ 33130 w 243508"/>
                <a:gd name="connsiteY9" fmla="*/ 63636 h 177097"/>
                <a:gd name="connsiteX10" fmla="*/ 94560 w 243508"/>
                <a:gd name="connsiteY10" fmla="*/ 79132 h 177097"/>
                <a:gd name="connsiteX11" fmla="*/ 123339 w 243508"/>
                <a:gd name="connsiteY11" fmla="*/ 113444 h 177097"/>
                <a:gd name="connsiteX12" fmla="*/ 126660 w 243508"/>
                <a:gd name="connsiteY12" fmla="*/ 110124 h 177097"/>
                <a:gd name="connsiteX13" fmla="*/ 131640 w 243508"/>
                <a:gd name="connsiteY13" fmla="*/ 121192 h 177097"/>
                <a:gd name="connsiteX14" fmla="*/ 215761 w 243508"/>
                <a:gd name="connsiteY14" fmla="*/ 133368 h 177097"/>
                <a:gd name="connsiteX15" fmla="*/ 131640 w 243508"/>
                <a:gd name="connsiteY15" fmla="*/ 121192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508" h="177097">
                  <a:moveTo>
                    <a:pt x="126660" y="110124"/>
                  </a:moveTo>
                  <a:cubicBezTo>
                    <a:pt x="118358" y="99055"/>
                    <a:pt x="110057" y="87987"/>
                    <a:pt x="102862" y="76364"/>
                  </a:cubicBezTo>
                  <a:cubicBezTo>
                    <a:pt x="96774" y="66956"/>
                    <a:pt x="91240" y="57548"/>
                    <a:pt x="87919" y="47033"/>
                  </a:cubicBezTo>
                  <a:cubicBezTo>
                    <a:pt x="80171" y="24342"/>
                    <a:pt x="94007" y="3312"/>
                    <a:pt x="117804" y="545"/>
                  </a:cubicBezTo>
                  <a:cubicBezTo>
                    <a:pt x="141602" y="-2222"/>
                    <a:pt x="163186" y="5526"/>
                    <a:pt x="176468" y="24342"/>
                  </a:cubicBezTo>
                  <a:cubicBezTo>
                    <a:pt x="200266" y="58655"/>
                    <a:pt x="220742" y="95181"/>
                    <a:pt x="243986" y="133368"/>
                  </a:cubicBezTo>
                  <a:cubicBezTo>
                    <a:pt x="232918" y="138349"/>
                    <a:pt x="227383" y="141669"/>
                    <a:pt x="220742" y="143883"/>
                  </a:cubicBezTo>
                  <a:cubicBezTo>
                    <a:pt x="181449" y="155505"/>
                    <a:pt x="142155" y="167127"/>
                    <a:pt x="102309" y="177642"/>
                  </a:cubicBezTo>
                  <a:cubicBezTo>
                    <a:pt x="67996" y="186497"/>
                    <a:pt x="35897" y="182070"/>
                    <a:pt x="10993" y="153291"/>
                  </a:cubicBezTo>
                  <a:cubicBezTo>
                    <a:pt x="-11144" y="127834"/>
                    <a:pt x="2138" y="76918"/>
                    <a:pt x="33130" y="63636"/>
                  </a:cubicBezTo>
                  <a:cubicBezTo>
                    <a:pt x="59141" y="53121"/>
                    <a:pt x="75744" y="56994"/>
                    <a:pt x="94560" y="79132"/>
                  </a:cubicBezTo>
                  <a:cubicBezTo>
                    <a:pt x="103969" y="90754"/>
                    <a:pt x="113377" y="101822"/>
                    <a:pt x="123339" y="113444"/>
                  </a:cubicBezTo>
                  <a:cubicBezTo>
                    <a:pt x="124446" y="111784"/>
                    <a:pt x="125553" y="110677"/>
                    <a:pt x="126660" y="110124"/>
                  </a:cubicBezTo>
                  <a:close/>
                  <a:moveTo>
                    <a:pt x="131640" y="121192"/>
                  </a:moveTo>
                  <a:cubicBezTo>
                    <a:pt x="157651" y="137242"/>
                    <a:pt x="186983" y="133368"/>
                    <a:pt x="215761" y="133368"/>
                  </a:cubicBezTo>
                  <a:cubicBezTo>
                    <a:pt x="187537" y="129494"/>
                    <a:pt x="159312" y="125066"/>
                    <a:pt x="131640" y="1211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52A363-CD9F-415E-8C35-03FC9CDEDCC5}"/>
                </a:ext>
              </a:extLst>
            </p:cNvPr>
            <p:cNvSpPr/>
            <p:nvPr/>
          </p:nvSpPr>
          <p:spPr>
            <a:xfrm>
              <a:off x="8860774" y="6051366"/>
              <a:ext cx="62420" cy="8917"/>
            </a:xfrm>
            <a:custGeom>
              <a:avLst/>
              <a:gdLst>
                <a:gd name="connsiteX0" fmla="*/ 116773 w 116220"/>
                <a:gd name="connsiteY0" fmla="*/ 18817 h 16602"/>
                <a:gd name="connsiteX1" fmla="*/ 0 w 116220"/>
                <a:gd name="connsiteY1" fmla="*/ 0 h 16602"/>
                <a:gd name="connsiteX2" fmla="*/ 116773 w 116220"/>
                <a:gd name="connsiteY2" fmla="*/ 18817 h 16602"/>
                <a:gd name="connsiteX3" fmla="*/ 116773 w 116220"/>
                <a:gd name="connsiteY3" fmla="*/ 1881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0" h="16602">
                  <a:moveTo>
                    <a:pt x="116773" y="18817"/>
                  </a:moveTo>
                  <a:cubicBezTo>
                    <a:pt x="76927" y="17710"/>
                    <a:pt x="37080" y="19370"/>
                    <a:pt x="0" y="0"/>
                  </a:cubicBezTo>
                  <a:cubicBezTo>
                    <a:pt x="39293" y="6641"/>
                    <a:pt x="78033" y="12729"/>
                    <a:pt x="116773" y="18817"/>
                  </a:cubicBezTo>
                  <a:cubicBezTo>
                    <a:pt x="116773" y="19370"/>
                    <a:pt x="116773" y="18817"/>
                    <a:pt x="116773" y="188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FC123-D461-4213-B769-D01A9126E2EB}"/>
                </a:ext>
              </a:extLst>
            </p:cNvPr>
            <p:cNvSpPr/>
            <p:nvPr/>
          </p:nvSpPr>
          <p:spPr>
            <a:xfrm>
              <a:off x="9476656" y="6603045"/>
              <a:ext cx="53503" cy="5945"/>
            </a:xfrm>
            <a:custGeom>
              <a:avLst/>
              <a:gdLst>
                <a:gd name="connsiteX0" fmla="*/ 101277 w 99617"/>
                <a:gd name="connsiteY0" fmla="*/ 12729 h 11068"/>
                <a:gd name="connsiteX1" fmla="*/ 0 w 99617"/>
                <a:gd name="connsiteY1" fmla="*/ 0 h 11068"/>
                <a:gd name="connsiteX2" fmla="*/ 101277 w 99617"/>
                <a:gd name="connsiteY2" fmla="*/ 12729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17" h="11068">
                  <a:moveTo>
                    <a:pt x="101277" y="12729"/>
                  </a:moveTo>
                  <a:cubicBezTo>
                    <a:pt x="66965" y="11069"/>
                    <a:pt x="32652" y="15496"/>
                    <a:pt x="0" y="0"/>
                  </a:cubicBezTo>
                  <a:cubicBezTo>
                    <a:pt x="33759" y="4428"/>
                    <a:pt x="67518" y="8301"/>
                    <a:pt x="101277" y="1272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E14219B-E13B-42B3-B96F-FC57CD947183}"/>
                </a:ext>
              </a:extLst>
            </p:cNvPr>
            <p:cNvSpPr/>
            <p:nvPr/>
          </p:nvSpPr>
          <p:spPr>
            <a:xfrm>
              <a:off x="10072028" y="6616420"/>
              <a:ext cx="29724" cy="2972"/>
            </a:xfrm>
            <a:custGeom>
              <a:avLst/>
              <a:gdLst>
                <a:gd name="connsiteX0" fmla="*/ 553 w 55342"/>
                <a:gd name="connsiteY0" fmla="*/ 0 h 5534"/>
                <a:gd name="connsiteX1" fmla="*/ 60324 w 55342"/>
                <a:gd name="connsiteY1" fmla="*/ 6088 h 5534"/>
                <a:gd name="connsiteX2" fmla="*/ 60324 w 55342"/>
                <a:gd name="connsiteY2" fmla="*/ 9408 h 5534"/>
                <a:gd name="connsiteX3" fmla="*/ 0 w 55342"/>
                <a:gd name="connsiteY3" fmla="*/ 4981 h 5534"/>
                <a:gd name="connsiteX4" fmla="*/ 553 w 55342"/>
                <a:gd name="connsiteY4" fmla="*/ 0 h 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2" h="5534">
                  <a:moveTo>
                    <a:pt x="553" y="0"/>
                  </a:moveTo>
                  <a:cubicBezTo>
                    <a:pt x="20477" y="2214"/>
                    <a:pt x="40400" y="4428"/>
                    <a:pt x="60324" y="6088"/>
                  </a:cubicBezTo>
                  <a:cubicBezTo>
                    <a:pt x="60324" y="7195"/>
                    <a:pt x="60324" y="8301"/>
                    <a:pt x="60324" y="9408"/>
                  </a:cubicBezTo>
                  <a:cubicBezTo>
                    <a:pt x="40400" y="7748"/>
                    <a:pt x="19923" y="6088"/>
                    <a:pt x="0" y="4981"/>
                  </a:cubicBezTo>
                  <a:cubicBezTo>
                    <a:pt x="0" y="3321"/>
                    <a:pt x="553" y="1661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37F203-2DAC-41EC-A92F-C6B86424B9D1}"/>
                </a:ext>
              </a:extLst>
            </p:cNvPr>
            <p:cNvSpPr/>
            <p:nvPr/>
          </p:nvSpPr>
          <p:spPr>
            <a:xfrm>
              <a:off x="10454577" y="6133999"/>
              <a:ext cx="53503" cy="8917"/>
            </a:xfrm>
            <a:custGeom>
              <a:avLst/>
              <a:gdLst>
                <a:gd name="connsiteX0" fmla="*/ 99617 w 99617"/>
                <a:gd name="connsiteY0" fmla="*/ 20477 h 16602"/>
                <a:gd name="connsiteX1" fmla="*/ 0 w 99617"/>
                <a:gd name="connsiteY1" fmla="*/ 0 h 16602"/>
                <a:gd name="connsiteX2" fmla="*/ 52022 w 99617"/>
                <a:gd name="connsiteY2" fmla="*/ 8855 h 16602"/>
                <a:gd name="connsiteX3" fmla="*/ 99617 w 99617"/>
                <a:gd name="connsiteY3" fmla="*/ 15496 h 16602"/>
                <a:gd name="connsiteX4" fmla="*/ 99617 w 99617"/>
                <a:gd name="connsiteY4" fmla="*/ 2047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17" h="16602">
                  <a:moveTo>
                    <a:pt x="99617" y="20477"/>
                  </a:moveTo>
                  <a:cubicBezTo>
                    <a:pt x="68072" y="14943"/>
                    <a:pt x="33759" y="22691"/>
                    <a:pt x="0" y="0"/>
                  </a:cubicBezTo>
                  <a:cubicBezTo>
                    <a:pt x="20477" y="3321"/>
                    <a:pt x="36526" y="6641"/>
                    <a:pt x="52022" y="8855"/>
                  </a:cubicBezTo>
                  <a:cubicBezTo>
                    <a:pt x="68072" y="11069"/>
                    <a:pt x="83568" y="13282"/>
                    <a:pt x="99617" y="15496"/>
                  </a:cubicBezTo>
                  <a:cubicBezTo>
                    <a:pt x="99617" y="16603"/>
                    <a:pt x="99617" y="18817"/>
                    <a:pt x="99617" y="2047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9D9DDE-E198-439D-9E99-E77FF0C6132D}"/>
                </a:ext>
              </a:extLst>
            </p:cNvPr>
            <p:cNvSpPr/>
            <p:nvPr/>
          </p:nvSpPr>
          <p:spPr>
            <a:xfrm>
              <a:off x="9286124" y="6674679"/>
              <a:ext cx="44586" cy="5945"/>
            </a:xfrm>
            <a:custGeom>
              <a:avLst/>
              <a:gdLst>
                <a:gd name="connsiteX0" fmla="*/ 0 w 83014"/>
                <a:gd name="connsiteY0" fmla="*/ 0 h 11068"/>
                <a:gd name="connsiteX1" fmla="*/ 84121 w 83014"/>
                <a:gd name="connsiteY1" fmla="*/ 12176 h 11068"/>
                <a:gd name="connsiteX2" fmla="*/ 0 w 83014"/>
                <a:gd name="connsiteY2" fmla="*/ 0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4" h="11068">
                  <a:moveTo>
                    <a:pt x="0" y="0"/>
                  </a:moveTo>
                  <a:cubicBezTo>
                    <a:pt x="28225" y="3874"/>
                    <a:pt x="55897" y="8301"/>
                    <a:pt x="84121" y="12176"/>
                  </a:cubicBezTo>
                  <a:cubicBezTo>
                    <a:pt x="54790" y="12176"/>
                    <a:pt x="25458" y="160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16BEE-F71B-4ED3-848B-6A978EA7AF8F}"/>
              </a:ext>
            </a:extLst>
          </p:cNvPr>
          <p:cNvGrpSpPr/>
          <p:nvPr userDrawn="1"/>
        </p:nvGrpSpPr>
        <p:grpSpPr>
          <a:xfrm flipH="1">
            <a:off x="10589602" y="4896637"/>
            <a:ext cx="1361114" cy="1808068"/>
            <a:chOff x="457481" y="3133210"/>
            <a:chExt cx="2534244" cy="3366424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6F9D56-80D8-4C07-8C35-6BBDB24FDFAE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FF92-F495-491A-87C1-7E3BD292D163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1F1D5B-24B4-400F-8365-9D72AC21831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1998FC-6B16-4D4A-8896-D1AEFC6B6CBC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23EA50-A147-42BD-8F2E-02B08961D154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38BF22-2466-4782-B714-E39C7250F625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7B621F-A43F-4625-ABC6-B6C79337309B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2961ED-047E-433A-9C67-92C8645EFAD3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FF5893-F88E-4C7B-923B-F1F07CF73408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C00E4A-E4EF-4CBE-A5A4-227F12FD3C51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11CE44-093B-4CE6-8B7F-87575310E7E0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553A53-92F1-4E66-B6A6-B2D9B64B4D31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9C7DB2-94EE-4E7F-919B-D71EA696BC3D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1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717F8E-8275-4797-9ED5-CDA429B6E12C}"/>
              </a:ext>
            </a:extLst>
          </p:cNvPr>
          <p:cNvSpPr/>
          <p:nvPr userDrawn="1"/>
        </p:nvSpPr>
        <p:spPr>
          <a:xfrm rot="10800000" flipV="1">
            <a:off x="2501152" y="0"/>
            <a:ext cx="9690847" cy="6884894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  <a:gd name="connsiteX0" fmla="*/ 0 w 7557875"/>
              <a:gd name="connsiteY0" fmla="*/ 0 h 6884894"/>
              <a:gd name="connsiteX1" fmla="*/ 7557875 w 7557875"/>
              <a:gd name="connsiteY1" fmla="*/ 0 h 6884894"/>
              <a:gd name="connsiteX2" fmla="*/ 4685252 w 7557875"/>
              <a:gd name="connsiteY2" fmla="*/ 6884894 h 6884894"/>
              <a:gd name="connsiteX3" fmla="*/ 0 w 7557875"/>
              <a:gd name="connsiteY3" fmla="*/ 6858000 h 6884894"/>
              <a:gd name="connsiteX4" fmla="*/ 0 w 7557875"/>
              <a:gd name="connsiteY4" fmla="*/ 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875" h="6884894">
                <a:moveTo>
                  <a:pt x="0" y="0"/>
                </a:moveTo>
                <a:lnTo>
                  <a:pt x="7557875" y="0"/>
                </a:lnTo>
                <a:lnTo>
                  <a:pt x="4685252" y="688489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  <p:sldLayoutId id="2147483753" r:id="rId3"/>
    <p:sldLayoutId id="2147483756" r:id="rId4"/>
    <p:sldLayoutId id="2147483745" r:id="rId5"/>
    <p:sldLayoutId id="2147483757" r:id="rId6"/>
    <p:sldLayoutId id="2147483752" r:id="rId7"/>
    <p:sldLayoutId id="2147483742" r:id="rId8"/>
    <p:sldLayoutId id="2147483737" r:id="rId9"/>
    <p:sldLayoutId id="2147483743" r:id="rId10"/>
    <p:sldLayoutId id="2147483741" r:id="rId11"/>
    <p:sldLayoutId id="2147483747" r:id="rId12"/>
    <p:sldLayoutId id="2147483748" r:id="rId13"/>
    <p:sldLayoutId id="2147483749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462709" y="2200048"/>
            <a:ext cx="5096684" cy="3662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3200" b="0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privind</a:t>
            </a:r>
            <a:r>
              <a:rPr lang="en-US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ro-M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comercializarea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</a:t>
            </a:r>
            <a:r>
              <a:rPr lang="ro-MD" sz="240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ăuturilor</a:t>
            </a:r>
            <a:r>
              <a:rPr lang="ro-MD" sz="24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calde</a:t>
            </a:r>
            <a:endParaRPr lang="en-US" sz="7200" b="0" dirty="0">
              <a:solidFill>
                <a:schemeClr val="accent1">
                  <a:lumMod val="5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br>
              <a:rPr lang="en-US" sz="6000" dirty="0"/>
            </a:b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9A723-6FE9-401C-82D6-D27A3905FDEE}"/>
              </a:ext>
            </a:extLst>
          </p:cNvPr>
          <p:cNvSpPr txBox="1"/>
          <p:nvPr/>
        </p:nvSpPr>
        <p:spPr>
          <a:xfrm>
            <a:off x="6281555" y="2152550"/>
            <a:ext cx="54589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Lucru</a:t>
            </a:r>
            <a:r>
              <a:rPr lang="en-US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 individual nr.1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1312E-8E4E-4080-B631-28D1DF3FD312}"/>
              </a:ext>
            </a:extLst>
          </p:cNvPr>
          <p:cNvSpPr txBox="1"/>
          <p:nvPr/>
        </p:nvSpPr>
        <p:spPr>
          <a:xfrm>
            <a:off x="2604210" y="0"/>
            <a:ext cx="698357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Ministerul</a:t>
            </a:r>
            <a:r>
              <a:rPr lang="en-US" altLang="ko-KR" sz="1867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Culturii</a:t>
            </a:r>
            <a:r>
              <a:rPr lang="en-US" altLang="ko-KR" sz="1867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ro-MD" altLang="ko-KR" sz="1867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și Cercetării al Republicii Moldova</a:t>
            </a:r>
          </a:p>
          <a:p>
            <a:pPr algn="ctr"/>
            <a:r>
              <a:rPr lang="ro-MD" altLang="ko-KR" sz="1867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IP Colegiul </a:t>
            </a:r>
            <a:r>
              <a:rPr lang="en-US" altLang="ko-KR" sz="1867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“</a:t>
            </a:r>
            <a:r>
              <a:rPr lang="ro-MD" altLang="ko-KR" sz="1867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Iulia </a:t>
            </a:r>
            <a:r>
              <a:rPr lang="ro-MD" altLang="ko-KR" sz="1867" dirty="0" err="1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Hasdeu</a:t>
            </a:r>
            <a:r>
              <a:rPr lang="en-US" altLang="ko-KR" sz="1867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”</a:t>
            </a:r>
            <a:r>
              <a:rPr lang="ro-MD" altLang="ko-KR" sz="1867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 din Cahul</a:t>
            </a:r>
            <a:endParaRPr lang="ko-KR" altLang="en-US" sz="1867" dirty="0">
              <a:solidFill>
                <a:schemeClr val="bg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B4668-93F5-47D9-85C5-F3AE1F8DB68F}"/>
              </a:ext>
            </a:extLst>
          </p:cNvPr>
          <p:cNvSpPr txBox="1"/>
          <p:nvPr/>
        </p:nvSpPr>
        <p:spPr>
          <a:xfrm>
            <a:off x="6095999" y="2476383"/>
            <a:ext cx="56445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- Arcade Caffe - </a:t>
            </a:r>
            <a:endParaRPr lang="ro-MD" sz="5400" b="0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30" name="Picture 6" descr="Coffee Logo Png - Free Transparent PNG Logos">
            <a:extLst>
              <a:ext uri="{FF2B5EF4-FFF2-40B4-BE49-F238E27FC236}">
                <a16:creationId xmlns:a16="http://schemas.microsoft.com/office/drawing/2014/main" id="{35C37340-B975-4DA0-A170-047B4C45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125" y="4018856"/>
            <a:ext cx="3160428" cy="281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563F55-6E29-40F4-9F99-FED1FDCA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6014" y="1503485"/>
            <a:ext cx="2101597" cy="363560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D332BC7-67DC-4C18-8213-80400D773C4A}"/>
              </a:ext>
            </a:extLst>
          </p:cNvPr>
          <p:cNvGrpSpPr/>
          <p:nvPr/>
        </p:nvGrpSpPr>
        <p:grpSpPr>
          <a:xfrm>
            <a:off x="3996576" y="3701485"/>
            <a:ext cx="1448060" cy="1908635"/>
            <a:chOff x="5079718" y="3640398"/>
            <a:chExt cx="2136217" cy="306547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0E1241-2ECA-4520-A8A9-D57B8F1E9FDD}"/>
                </a:ext>
              </a:extLst>
            </p:cNvPr>
            <p:cNvSpPr/>
            <p:nvPr/>
          </p:nvSpPr>
          <p:spPr>
            <a:xfrm>
              <a:off x="5423199" y="6621545"/>
              <a:ext cx="1456001" cy="84324"/>
            </a:xfrm>
            <a:custGeom>
              <a:avLst/>
              <a:gdLst>
                <a:gd name="connsiteX0" fmla="*/ 0 w 1456000"/>
                <a:gd name="connsiteY0" fmla="*/ 0 h 84324"/>
                <a:gd name="connsiteX1" fmla="*/ 1457125 w 1456000"/>
                <a:gd name="connsiteY1" fmla="*/ 0 h 84324"/>
                <a:gd name="connsiteX2" fmla="*/ 1457125 w 1456000"/>
                <a:gd name="connsiteY2" fmla="*/ 88822 h 84324"/>
                <a:gd name="connsiteX3" fmla="*/ 0 w 1456000"/>
                <a:gd name="connsiteY3" fmla="*/ 88822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000" h="84324">
                  <a:moveTo>
                    <a:pt x="0" y="0"/>
                  </a:moveTo>
                  <a:lnTo>
                    <a:pt x="1457125" y="0"/>
                  </a:lnTo>
                  <a:lnTo>
                    <a:pt x="1457125" y="88822"/>
                  </a:lnTo>
                  <a:lnTo>
                    <a:pt x="0" y="8882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1E6F3E-7D9A-46F0-B71C-EBE26F61643E}"/>
                </a:ext>
              </a:extLst>
            </p:cNvPr>
            <p:cNvSpPr/>
            <p:nvPr/>
          </p:nvSpPr>
          <p:spPr>
            <a:xfrm>
              <a:off x="5266356" y="4017047"/>
              <a:ext cx="1764628" cy="2607310"/>
            </a:xfrm>
            <a:custGeom>
              <a:avLst/>
              <a:gdLst>
                <a:gd name="connsiteX0" fmla="*/ 1539763 w 1759568"/>
                <a:gd name="connsiteY0" fmla="*/ 2585947 h 2602811"/>
                <a:gd name="connsiteX1" fmla="*/ 224303 w 1759568"/>
                <a:gd name="connsiteY1" fmla="*/ 2607309 h 2602811"/>
                <a:gd name="connsiteX2" fmla="*/ 0 w 1759568"/>
                <a:gd name="connsiteY2" fmla="*/ 0 h 2602811"/>
                <a:gd name="connsiteX3" fmla="*/ 1764628 w 1759568"/>
                <a:gd name="connsiteY3" fmla="*/ 0 h 2602811"/>
                <a:gd name="connsiteX0" fmla="*/ 1536685 w 1764628"/>
                <a:gd name="connsiteY0" fmla="*/ 2601341 h 2607309"/>
                <a:gd name="connsiteX1" fmla="*/ 224303 w 1764628"/>
                <a:gd name="connsiteY1" fmla="*/ 2607309 h 2607309"/>
                <a:gd name="connsiteX2" fmla="*/ 0 w 1764628"/>
                <a:gd name="connsiteY2" fmla="*/ 0 h 2607309"/>
                <a:gd name="connsiteX3" fmla="*/ 1764628 w 1764628"/>
                <a:gd name="connsiteY3" fmla="*/ 0 h 2607309"/>
                <a:gd name="connsiteX4" fmla="*/ 1536685 w 1764628"/>
                <a:gd name="connsiteY4" fmla="*/ 2601341 h 260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628" h="2607309">
                  <a:moveTo>
                    <a:pt x="1536685" y="2601341"/>
                  </a:moveTo>
                  <a:lnTo>
                    <a:pt x="224303" y="2607309"/>
                  </a:lnTo>
                  <a:lnTo>
                    <a:pt x="0" y="0"/>
                  </a:lnTo>
                  <a:lnTo>
                    <a:pt x="1764628" y="0"/>
                  </a:lnTo>
                  <a:cubicBezTo>
                    <a:pt x="1689673" y="861982"/>
                    <a:pt x="1611640" y="1739359"/>
                    <a:pt x="1536685" y="2601341"/>
                  </a:cubicBezTo>
                  <a:close/>
                </a:path>
              </a:pathLst>
            </a:custGeom>
            <a:solidFill>
              <a:schemeClr val="accent1"/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2D532-9FD0-4943-AE7C-90D330FC0549}"/>
                </a:ext>
              </a:extLst>
            </p:cNvPr>
            <p:cNvSpPr/>
            <p:nvPr/>
          </p:nvSpPr>
          <p:spPr>
            <a:xfrm>
              <a:off x="6199545" y="4017047"/>
              <a:ext cx="830315" cy="2608381"/>
            </a:xfrm>
            <a:custGeom>
              <a:avLst/>
              <a:gdLst>
                <a:gd name="connsiteX0" fmla="*/ 0 w 809513"/>
                <a:gd name="connsiteY0" fmla="*/ 2596066 h 2591568"/>
                <a:gd name="connsiteX1" fmla="*/ 588022 w 809513"/>
                <a:gd name="connsiteY1" fmla="*/ 2586509 h 2591568"/>
                <a:gd name="connsiteX2" fmla="*/ 813449 w 809513"/>
                <a:gd name="connsiteY2" fmla="*/ 0 h 2591568"/>
                <a:gd name="connsiteX3" fmla="*/ 0 w 809513"/>
                <a:gd name="connsiteY3" fmla="*/ 0 h 2591568"/>
                <a:gd name="connsiteX0" fmla="*/ 0 w 813449"/>
                <a:gd name="connsiteY0" fmla="*/ 2608381 h 2608381"/>
                <a:gd name="connsiteX1" fmla="*/ 588022 w 813449"/>
                <a:gd name="connsiteY1" fmla="*/ 2586509 h 2608381"/>
                <a:gd name="connsiteX2" fmla="*/ 813449 w 813449"/>
                <a:gd name="connsiteY2" fmla="*/ 0 h 2608381"/>
                <a:gd name="connsiteX3" fmla="*/ 0 w 813449"/>
                <a:gd name="connsiteY3" fmla="*/ 0 h 2608381"/>
                <a:gd name="connsiteX4" fmla="*/ 0 w 813449"/>
                <a:gd name="connsiteY4" fmla="*/ 2608381 h 2608381"/>
                <a:gd name="connsiteX0" fmla="*/ 0 w 813449"/>
                <a:gd name="connsiteY0" fmla="*/ 2608381 h 2608381"/>
                <a:gd name="connsiteX1" fmla="*/ 584943 w 813449"/>
                <a:gd name="connsiteY1" fmla="*/ 2604981 h 2608381"/>
                <a:gd name="connsiteX2" fmla="*/ 813449 w 813449"/>
                <a:gd name="connsiteY2" fmla="*/ 0 h 2608381"/>
                <a:gd name="connsiteX3" fmla="*/ 0 w 813449"/>
                <a:gd name="connsiteY3" fmla="*/ 0 h 2608381"/>
                <a:gd name="connsiteX4" fmla="*/ 0 w 813449"/>
                <a:gd name="connsiteY4" fmla="*/ 2608381 h 260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449" h="2608381">
                  <a:moveTo>
                    <a:pt x="0" y="2608381"/>
                  </a:moveTo>
                  <a:lnTo>
                    <a:pt x="584943" y="2604981"/>
                  </a:lnTo>
                  <a:lnTo>
                    <a:pt x="813449" y="0"/>
                  </a:lnTo>
                  <a:lnTo>
                    <a:pt x="0" y="0"/>
                  </a:lnTo>
                  <a:lnTo>
                    <a:pt x="0" y="260838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8E599D-8725-496B-8B31-A1DE00772D7D}"/>
                </a:ext>
              </a:extLst>
            </p:cNvPr>
            <p:cNvSpPr/>
            <p:nvPr/>
          </p:nvSpPr>
          <p:spPr>
            <a:xfrm>
              <a:off x="5339999" y="4832745"/>
              <a:ext cx="1613406" cy="730811"/>
            </a:xfrm>
            <a:custGeom>
              <a:avLst/>
              <a:gdLst>
                <a:gd name="connsiteX0" fmla="*/ 1556628 w 1613405"/>
                <a:gd name="connsiteY0" fmla="*/ 730811 h 730811"/>
                <a:gd name="connsiteX1" fmla="*/ 60714 w 1613405"/>
                <a:gd name="connsiteY1" fmla="*/ 730811 h 730811"/>
                <a:gd name="connsiteX2" fmla="*/ 0 w 1613405"/>
                <a:gd name="connsiteY2" fmla="*/ 0 h 730811"/>
                <a:gd name="connsiteX3" fmla="*/ 1618466 w 1613405"/>
                <a:gd name="connsiteY3" fmla="*/ 0 h 73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05" h="730811">
                  <a:moveTo>
                    <a:pt x="1556628" y="730811"/>
                  </a:moveTo>
                  <a:lnTo>
                    <a:pt x="60714" y="730811"/>
                  </a:lnTo>
                  <a:lnTo>
                    <a:pt x="0" y="0"/>
                  </a:lnTo>
                  <a:lnTo>
                    <a:pt x="161846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A54F69D-E50C-4B1F-9052-28D586426CFC}"/>
                </a:ext>
              </a:extLst>
            </p:cNvPr>
            <p:cNvSpPr/>
            <p:nvPr/>
          </p:nvSpPr>
          <p:spPr>
            <a:xfrm>
              <a:off x="5856379" y="4938416"/>
              <a:ext cx="354162" cy="517189"/>
            </a:xfrm>
            <a:custGeom>
              <a:avLst/>
              <a:gdLst>
                <a:gd name="connsiteX0" fmla="*/ 343166 w 354162"/>
                <a:gd name="connsiteY0" fmla="*/ 506523 h 517189"/>
                <a:gd name="connsiteX1" fmla="*/ 49155 w 354162"/>
                <a:gd name="connsiteY1" fmla="*/ 413204 h 517189"/>
                <a:gd name="connsiteX2" fmla="*/ 54215 w 354162"/>
                <a:gd name="connsiteY2" fmla="*/ 101766 h 517189"/>
                <a:gd name="connsiteX3" fmla="*/ 353847 w 354162"/>
                <a:gd name="connsiteY3" fmla="*/ 18566 h 517189"/>
                <a:gd name="connsiteX4" fmla="*/ 334734 w 354162"/>
                <a:gd name="connsiteY4" fmla="*/ 42739 h 517189"/>
                <a:gd name="connsiteX5" fmla="*/ 193631 w 354162"/>
                <a:gd name="connsiteY5" fmla="*/ 42739 h 517189"/>
                <a:gd name="connsiteX6" fmla="*/ 36226 w 354162"/>
                <a:gd name="connsiteY6" fmla="*/ 223755 h 517189"/>
                <a:gd name="connsiteX7" fmla="*/ 257155 w 354162"/>
                <a:gd name="connsiteY7" fmla="*/ 487410 h 517189"/>
                <a:gd name="connsiteX8" fmla="*/ 346539 w 354162"/>
                <a:gd name="connsiteY8" fmla="*/ 475042 h 517189"/>
                <a:gd name="connsiteX9" fmla="*/ 343166 w 354162"/>
                <a:gd name="connsiteY9" fmla="*/ 506523 h 51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162" h="517189">
                  <a:moveTo>
                    <a:pt x="343166" y="506523"/>
                  </a:moveTo>
                  <a:cubicBezTo>
                    <a:pt x="238604" y="545312"/>
                    <a:pt x="117177" y="506523"/>
                    <a:pt x="49155" y="413204"/>
                  </a:cubicBezTo>
                  <a:cubicBezTo>
                    <a:pt x="-18304" y="320447"/>
                    <a:pt x="-16056" y="191712"/>
                    <a:pt x="54215" y="101766"/>
                  </a:cubicBezTo>
                  <a:cubicBezTo>
                    <a:pt x="126172" y="9572"/>
                    <a:pt x="249285" y="-24720"/>
                    <a:pt x="353847" y="18566"/>
                  </a:cubicBezTo>
                  <a:cubicBezTo>
                    <a:pt x="358345" y="35431"/>
                    <a:pt x="348226" y="40490"/>
                    <a:pt x="334734" y="42739"/>
                  </a:cubicBezTo>
                  <a:cubicBezTo>
                    <a:pt x="287512" y="31496"/>
                    <a:pt x="241415" y="26436"/>
                    <a:pt x="193631" y="42739"/>
                  </a:cubicBezTo>
                  <a:cubicBezTo>
                    <a:pt x="106496" y="73658"/>
                    <a:pt x="54215" y="132123"/>
                    <a:pt x="36226" y="223755"/>
                  </a:cubicBezTo>
                  <a:cubicBezTo>
                    <a:pt x="10928" y="350804"/>
                    <a:pt x="114928" y="487972"/>
                    <a:pt x="257155" y="487410"/>
                  </a:cubicBezTo>
                  <a:cubicBezTo>
                    <a:pt x="288074" y="487410"/>
                    <a:pt x="317307" y="480664"/>
                    <a:pt x="346539" y="475042"/>
                  </a:cubicBezTo>
                  <a:cubicBezTo>
                    <a:pt x="375772" y="489096"/>
                    <a:pt x="344853" y="495842"/>
                    <a:pt x="343166" y="50652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0D2DB2-264B-4FBE-9A7B-9A28CAC891D6}"/>
                </a:ext>
              </a:extLst>
            </p:cNvPr>
            <p:cNvSpPr/>
            <p:nvPr/>
          </p:nvSpPr>
          <p:spPr>
            <a:xfrm>
              <a:off x="6192670" y="4956983"/>
              <a:ext cx="179892" cy="483460"/>
            </a:xfrm>
            <a:custGeom>
              <a:avLst/>
              <a:gdLst>
                <a:gd name="connsiteX0" fmla="*/ 6876 w 179891"/>
                <a:gd name="connsiteY0" fmla="*/ 487957 h 483459"/>
                <a:gd name="connsiteX1" fmla="*/ 10811 w 179891"/>
                <a:gd name="connsiteY1" fmla="*/ 464908 h 483459"/>
                <a:gd name="connsiteX2" fmla="*/ 29924 w 179891"/>
                <a:gd name="connsiteY2" fmla="*/ 445232 h 483459"/>
                <a:gd name="connsiteX3" fmla="*/ 148540 w 179891"/>
                <a:gd name="connsiteY3" fmla="*/ 283330 h 483459"/>
                <a:gd name="connsiteX4" fmla="*/ 22054 w 179891"/>
                <a:gd name="connsiteY4" fmla="*/ 36541 h 483459"/>
                <a:gd name="connsiteX5" fmla="*/ 130 w 179891"/>
                <a:gd name="connsiteY5" fmla="*/ 16303 h 483459"/>
                <a:gd name="connsiteX6" fmla="*/ 16994 w 179891"/>
                <a:gd name="connsiteY6" fmla="*/ 0 h 483459"/>
                <a:gd name="connsiteX7" fmla="*/ 185081 w 179891"/>
                <a:gd name="connsiteY7" fmla="*/ 247914 h 483459"/>
                <a:gd name="connsiteX8" fmla="*/ 6876 w 179891"/>
                <a:gd name="connsiteY8" fmla="*/ 487957 h 48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891" h="483459">
                  <a:moveTo>
                    <a:pt x="6876" y="487957"/>
                  </a:moveTo>
                  <a:cubicBezTo>
                    <a:pt x="2378" y="478962"/>
                    <a:pt x="12497" y="472779"/>
                    <a:pt x="10811" y="464908"/>
                  </a:cubicBezTo>
                  <a:cubicBezTo>
                    <a:pt x="9686" y="450854"/>
                    <a:pt x="21492" y="450292"/>
                    <a:pt x="29924" y="445232"/>
                  </a:cubicBezTo>
                  <a:cubicBezTo>
                    <a:pt x="91762" y="407568"/>
                    <a:pt x="138422" y="356411"/>
                    <a:pt x="148540" y="283330"/>
                  </a:cubicBezTo>
                  <a:cubicBezTo>
                    <a:pt x="162595" y="181016"/>
                    <a:pt x="126054" y="88822"/>
                    <a:pt x="22054" y="36541"/>
                  </a:cubicBezTo>
                  <a:cubicBezTo>
                    <a:pt x="13621" y="32043"/>
                    <a:pt x="-1557" y="33168"/>
                    <a:pt x="130" y="16303"/>
                  </a:cubicBezTo>
                  <a:cubicBezTo>
                    <a:pt x="5751" y="10681"/>
                    <a:pt x="11373" y="5059"/>
                    <a:pt x="16994" y="0"/>
                  </a:cubicBezTo>
                  <a:cubicBezTo>
                    <a:pt x="119870" y="38789"/>
                    <a:pt x="189016" y="140541"/>
                    <a:pt x="185081" y="247914"/>
                  </a:cubicBezTo>
                  <a:cubicBezTo>
                    <a:pt x="181146" y="359222"/>
                    <a:pt x="108627" y="456476"/>
                    <a:pt x="6876" y="4879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5FA7699-F1CB-41CB-A5FC-A6D798B98A5A}"/>
                </a:ext>
              </a:extLst>
            </p:cNvPr>
            <p:cNvSpPr/>
            <p:nvPr/>
          </p:nvSpPr>
          <p:spPr>
            <a:xfrm>
              <a:off x="5879791" y="4962582"/>
              <a:ext cx="472216" cy="472216"/>
            </a:xfrm>
            <a:custGeom>
              <a:avLst/>
              <a:gdLst>
                <a:gd name="connsiteX0" fmla="*/ 313008 w 472216"/>
                <a:gd name="connsiteY0" fmla="*/ 10703 h 472216"/>
                <a:gd name="connsiteX1" fmla="*/ 458608 w 472216"/>
                <a:gd name="connsiteY1" fmla="*/ 154055 h 472216"/>
                <a:gd name="connsiteX2" fmla="*/ 350673 w 472216"/>
                <a:gd name="connsiteY2" fmla="*/ 444130 h 472216"/>
                <a:gd name="connsiteX3" fmla="*/ 323689 w 472216"/>
                <a:gd name="connsiteY3" fmla="*/ 459309 h 472216"/>
                <a:gd name="connsiteX4" fmla="*/ 132554 w 472216"/>
                <a:gd name="connsiteY4" fmla="*/ 449190 h 472216"/>
                <a:gd name="connsiteX5" fmla="*/ 12251 w 472216"/>
                <a:gd name="connsiteY5" fmla="*/ 161925 h 472216"/>
                <a:gd name="connsiteX6" fmla="*/ 280403 w 472216"/>
                <a:gd name="connsiteY6" fmla="*/ 3957 h 472216"/>
                <a:gd name="connsiteX7" fmla="*/ 313008 w 472216"/>
                <a:gd name="connsiteY7" fmla="*/ 10703 h 47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2216" h="472216">
                  <a:moveTo>
                    <a:pt x="313008" y="10703"/>
                  </a:moveTo>
                  <a:cubicBezTo>
                    <a:pt x="381030" y="38811"/>
                    <a:pt x="432749" y="83784"/>
                    <a:pt x="458608" y="154055"/>
                  </a:cubicBezTo>
                  <a:cubicBezTo>
                    <a:pt x="499084" y="265363"/>
                    <a:pt x="454111" y="386227"/>
                    <a:pt x="350673" y="444130"/>
                  </a:cubicBezTo>
                  <a:cubicBezTo>
                    <a:pt x="341679" y="449190"/>
                    <a:pt x="332684" y="454249"/>
                    <a:pt x="323689" y="459309"/>
                  </a:cubicBezTo>
                  <a:cubicBezTo>
                    <a:pt x="258479" y="478422"/>
                    <a:pt x="194954" y="480109"/>
                    <a:pt x="132554" y="449190"/>
                  </a:cubicBezTo>
                  <a:cubicBezTo>
                    <a:pt x="26305" y="396909"/>
                    <a:pt x="-25413" y="273233"/>
                    <a:pt x="12251" y="161925"/>
                  </a:cubicBezTo>
                  <a:cubicBezTo>
                    <a:pt x="50478" y="49492"/>
                    <a:pt x="163473" y="-17405"/>
                    <a:pt x="280403" y="3957"/>
                  </a:cubicBezTo>
                  <a:cubicBezTo>
                    <a:pt x="291084" y="5644"/>
                    <a:pt x="302327" y="8454"/>
                    <a:pt x="313008" y="1070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4D5F7BE-E1E6-430A-9D18-7A5B780F939E}"/>
                </a:ext>
              </a:extLst>
            </p:cNvPr>
            <p:cNvSpPr/>
            <p:nvPr/>
          </p:nvSpPr>
          <p:spPr>
            <a:xfrm>
              <a:off x="5896419" y="4978288"/>
              <a:ext cx="314811" cy="438487"/>
            </a:xfrm>
            <a:custGeom>
              <a:avLst/>
              <a:gdLst>
                <a:gd name="connsiteX0" fmla="*/ 308186 w 314810"/>
                <a:gd name="connsiteY0" fmla="*/ 420554 h 438486"/>
                <a:gd name="connsiteX1" fmla="*/ 15299 w 314810"/>
                <a:gd name="connsiteY1" fmla="*/ 300813 h 438486"/>
                <a:gd name="connsiteX2" fmla="*/ 150218 w 314810"/>
                <a:gd name="connsiteY2" fmla="*/ 11862 h 438486"/>
                <a:gd name="connsiteX3" fmla="*/ 313808 w 314810"/>
                <a:gd name="connsiteY3" fmla="*/ 23105 h 438486"/>
                <a:gd name="connsiteX4" fmla="*/ 316618 w 314810"/>
                <a:gd name="connsiteY4" fmla="*/ 33786 h 438486"/>
                <a:gd name="connsiteX5" fmla="*/ 316618 w 314810"/>
                <a:gd name="connsiteY5" fmla="*/ 389635 h 438486"/>
                <a:gd name="connsiteX6" fmla="*/ 308186 w 314810"/>
                <a:gd name="connsiteY6" fmla="*/ 420554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810" h="438486">
                  <a:moveTo>
                    <a:pt x="308186" y="420554"/>
                  </a:moveTo>
                  <a:cubicBezTo>
                    <a:pt x="197440" y="472835"/>
                    <a:pt x="61397" y="417743"/>
                    <a:pt x="15299" y="300813"/>
                  </a:cubicBezTo>
                  <a:cubicBezTo>
                    <a:pt x="-30798" y="183884"/>
                    <a:pt x="31040" y="51213"/>
                    <a:pt x="150218" y="11862"/>
                  </a:cubicBezTo>
                  <a:cubicBezTo>
                    <a:pt x="205872" y="-6689"/>
                    <a:pt x="260964" y="-3879"/>
                    <a:pt x="313808" y="23105"/>
                  </a:cubicBezTo>
                  <a:cubicBezTo>
                    <a:pt x="315494" y="26478"/>
                    <a:pt x="316618" y="30413"/>
                    <a:pt x="316618" y="33786"/>
                  </a:cubicBezTo>
                  <a:cubicBezTo>
                    <a:pt x="317743" y="152403"/>
                    <a:pt x="317743" y="271019"/>
                    <a:pt x="316618" y="389635"/>
                  </a:cubicBezTo>
                  <a:cubicBezTo>
                    <a:pt x="316056" y="400878"/>
                    <a:pt x="312121" y="410435"/>
                    <a:pt x="308186" y="42055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49F8DA-D376-46AC-83F6-CAE0941C6617}"/>
                </a:ext>
              </a:extLst>
            </p:cNvPr>
            <p:cNvSpPr/>
            <p:nvPr/>
          </p:nvSpPr>
          <p:spPr>
            <a:xfrm>
              <a:off x="6199545" y="5001393"/>
              <a:ext cx="134919" cy="393514"/>
            </a:xfrm>
            <a:custGeom>
              <a:avLst/>
              <a:gdLst>
                <a:gd name="connsiteX0" fmla="*/ 5060 w 134918"/>
                <a:gd name="connsiteY0" fmla="*/ 397449 h 393513"/>
                <a:gd name="connsiteX1" fmla="*/ 0 w 134918"/>
                <a:gd name="connsiteY1" fmla="*/ 361470 h 393513"/>
                <a:gd name="connsiteX2" fmla="*/ 0 w 134918"/>
                <a:gd name="connsiteY2" fmla="*/ 39351 h 393513"/>
                <a:gd name="connsiteX3" fmla="*/ 10681 w 134918"/>
                <a:gd name="connsiteY3" fmla="*/ 0 h 393513"/>
                <a:gd name="connsiteX4" fmla="*/ 136043 w 134918"/>
                <a:gd name="connsiteY4" fmla="*/ 199005 h 393513"/>
                <a:gd name="connsiteX5" fmla="*/ 5060 w 134918"/>
                <a:gd name="connsiteY5" fmla="*/ 397449 h 39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918" h="393513">
                  <a:moveTo>
                    <a:pt x="5060" y="397449"/>
                  </a:moveTo>
                  <a:cubicBezTo>
                    <a:pt x="562" y="386206"/>
                    <a:pt x="0" y="373838"/>
                    <a:pt x="0" y="361470"/>
                  </a:cubicBezTo>
                  <a:cubicBezTo>
                    <a:pt x="0" y="254097"/>
                    <a:pt x="0" y="146724"/>
                    <a:pt x="0" y="39351"/>
                  </a:cubicBezTo>
                  <a:cubicBezTo>
                    <a:pt x="0" y="25297"/>
                    <a:pt x="0" y="11243"/>
                    <a:pt x="10681" y="0"/>
                  </a:cubicBezTo>
                  <a:cubicBezTo>
                    <a:pt x="87697" y="33168"/>
                    <a:pt x="136605" y="110746"/>
                    <a:pt x="136043" y="199005"/>
                  </a:cubicBezTo>
                  <a:cubicBezTo>
                    <a:pt x="136043" y="287265"/>
                    <a:pt x="84324" y="364843"/>
                    <a:pt x="5060" y="39744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9F0310-64FC-4D6F-8D8C-F0F925A96803}"/>
                </a:ext>
              </a:extLst>
            </p:cNvPr>
            <p:cNvSpPr/>
            <p:nvPr/>
          </p:nvSpPr>
          <p:spPr>
            <a:xfrm>
              <a:off x="5273664" y="3712746"/>
              <a:ext cx="1753947" cy="45719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8CE0B8C-095D-4205-90F4-65889438FA6B}"/>
                </a:ext>
              </a:extLst>
            </p:cNvPr>
            <p:cNvSpPr/>
            <p:nvPr/>
          </p:nvSpPr>
          <p:spPr>
            <a:xfrm>
              <a:off x="5079718" y="3749458"/>
              <a:ext cx="2136217" cy="269838"/>
            </a:xfrm>
            <a:custGeom>
              <a:avLst/>
              <a:gdLst>
                <a:gd name="connsiteX0" fmla="*/ 2137904 w 2136217"/>
                <a:gd name="connsiteY0" fmla="*/ 274335 h 269837"/>
                <a:gd name="connsiteX1" fmla="*/ 0 w 2136217"/>
                <a:gd name="connsiteY1" fmla="*/ 274335 h 269837"/>
                <a:gd name="connsiteX2" fmla="*/ 124800 w 2136217"/>
                <a:gd name="connsiteY2" fmla="*/ 37665 h 269837"/>
                <a:gd name="connsiteX3" fmla="*/ 187200 w 2136217"/>
                <a:gd name="connsiteY3" fmla="*/ 0 h 269837"/>
                <a:gd name="connsiteX4" fmla="*/ 1954076 w 2136217"/>
                <a:gd name="connsiteY4" fmla="*/ 8432 h 269837"/>
                <a:gd name="connsiteX5" fmla="*/ 2015914 w 2136217"/>
                <a:gd name="connsiteY5" fmla="*/ 46097 h 269837"/>
                <a:gd name="connsiteX6" fmla="*/ 2137904 w 2136217"/>
                <a:gd name="connsiteY6" fmla="*/ 274335 h 26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217" h="269837">
                  <a:moveTo>
                    <a:pt x="2137904" y="274335"/>
                  </a:moveTo>
                  <a:lnTo>
                    <a:pt x="0" y="274335"/>
                  </a:lnTo>
                  <a:lnTo>
                    <a:pt x="124800" y="37665"/>
                  </a:lnTo>
                  <a:cubicBezTo>
                    <a:pt x="137168" y="14616"/>
                    <a:pt x="161341" y="0"/>
                    <a:pt x="187200" y="0"/>
                  </a:cubicBezTo>
                  <a:lnTo>
                    <a:pt x="1954076" y="8432"/>
                  </a:lnTo>
                  <a:cubicBezTo>
                    <a:pt x="1979936" y="8432"/>
                    <a:pt x="2003547" y="23049"/>
                    <a:pt x="2015914" y="46097"/>
                  </a:cubicBezTo>
                  <a:lnTo>
                    <a:pt x="2137904" y="27433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C369CF-8EB9-469A-9E49-16A876BAAA4C}"/>
                </a:ext>
              </a:extLst>
            </p:cNvPr>
            <p:cNvSpPr/>
            <p:nvPr/>
          </p:nvSpPr>
          <p:spPr>
            <a:xfrm>
              <a:off x="5273664" y="3640398"/>
              <a:ext cx="1753947" cy="73081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B36739D-E972-4D47-BBC4-6445AF81CDAD}"/>
              </a:ext>
            </a:extLst>
          </p:cNvPr>
          <p:cNvSpPr/>
          <p:nvPr/>
        </p:nvSpPr>
        <p:spPr>
          <a:xfrm>
            <a:off x="1895283" y="699692"/>
            <a:ext cx="8401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MD" altLang="ko-KR" sz="2400" b="1" dirty="0">
                <a:solidFill>
                  <a:schemeClr val="accent1"/>
                </a:solidFill>
              </a:rPr>
              <a:t>Descrierea întreprinderii și a activității desfășurate</a:t>
            </a:r>
            <a:r>
              <a:rPr lang="ro-MD" altLang="ko-KR" sz="2000" b="1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699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35E73A-6634-063F-4DB3-DB455C440518}"/>
              </a:ext>
            </a:extLst>
          </p:cNvPr>
          <p:cNvSpPr/>
          <p:nvPr/>
        </p:nvSpPr>
        <p:spPr>
          <a:xfrm>
            <a:off x="312668" y="910707"/>
            <a:ext cx="6114509" cy="2843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Din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necesitatea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unei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pauze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revigorante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întreprinderea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individuală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“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Apareci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Aurica”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ocupa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cu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amplasarea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unui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automat de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ceai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și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cafea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în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interiorul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IP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Colegiul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“Iulia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Hasdeu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” din Cahul.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Automatul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de model Bianchi POLARIS BVM 921,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este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unul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ideal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pentru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locații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mici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cu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până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la 18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selecții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băuturi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calde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programabile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și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panou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cu 11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butoane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pentru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selecții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directe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Printre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opțiunile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prezente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se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regăsesc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cafea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neagră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expresso,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ciocolată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caldă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latte,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ceai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cappuccino,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cafea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și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ceai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cu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lapte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condensat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deasemenea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se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regăsește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un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buton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pentru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adaosul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zahărului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sau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a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cofeinei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ro-MD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9B15EA-D787-4B7D-AA22-B125D7B1A2EB}"/>
              </a:ext>
            </a:extLst>
          </p:cNvPr>
          <p:cNvSpPr txBox="1"/>
          <p:nvPr/>
        </p:nvSpPr>
        <p:spPr>
          <a:xfrm>
            <a:off x="7076678" y="2400420"/>
            <a:ext cx="36434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b="1" dirty="0">
                <a:solidFill>
                  <a:schemeClr val="accent2"/>
                </a:solidFill>
                <a:latin typeface="Bookman Old Style" panose="02050604050505020204" pitchFamily="18" charset="0"/>
                <a:cs typeface="Arial" pitchFamily="34" charset="0"/>
              </a:rPr>
              <a:t>LOGO-UL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01FE9-2AAF-4BB5-8132-158862A5C69E}"/>
              </a:ext>
            </a:extLst>
          </p:cNvPr>
          <p:cNvSpPr txBox="1"/>
          <p:nvPr/>
        </p:nvSpPr>
        <p:spPr>
          <a:xfrm>
            <a:off x="7676887" y="2846696"/>
            <a:ext cx="25235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ro-MD" altLang="ko-KR" sz="2000" b="1" dirty="0">
                <a:solidFill>
                  <a:schemeClr val="tx1"/>
                </a:solidFill>
                <a:latin typeface="Bookman Old Style" panose="02050604050505020204" pitchFamily="18" charset="0"/>
                <a:cs typeface="Arial" pitchFamily="34" charset="0"/>
              </a:rPr>
              <a:t>AFACERII</a:t>
            </a:r>
            <a:endParaRPr lang="ko-KR" altLang="en-US" sz="2000" b="1" dirty="0">
              <a:solidFill>
                <a:schemeClr val="tx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pic>
        <p:nvPicPr>
          <p:cNvPr id="3" name="Picture 6" descr="Coffee Logo Png - Free Transparent PNG Logos">
            <a:extLst>
              <a:ext uri="{FF2B5EF4-FFF2-40B4-BE49-F238E27FC236}">
                <a16:creationId xmlns:a16="http://schemas.microsoft.com/office/drawing/2014/main" id="{6683A568-7493-0217-5C50-F05033B70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913" y="3246806"/>
            <a:ext cx="3016964" cy="268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Placeholder 9" descr="A picture containing circle&#10;&#10;Description automatically generated">
            <a:extLst>
              <a:ext uri="{FF2B5EF4-FFF2-40B4-BE49-F238E27FC236}">
                <a16:creationId xmlns:a16="http://schemas.microsoft.com/office/drawing/2014/main" id="{0E64F399-7ECF-DAB0-52B1-E483E2AF1C1C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" b="27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922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8698C-8DDC-4E0F-98FE-5873417C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2327" y="1653487"/>
            <a:ext cx="7011359" cy="3363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4361284A-9179-4FD6-9937-9B7CDD6F0930}"/>
              </a:ext>
            </a:extLst>
          </p:cNvPr>
          <p:cNvSpPr txBox="1"/>
          <p:nvPr/>
        </p:nvSpPr>
        <p:spPr>
          <a:xfrm rot="16200000">
            <a:off x="6049697" y="2981254"/>
            <a:ext cx="7294179" cy="707886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o-MD" altLang="ko-KR" sz="4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Politica amplasării</a:t>
            </a:r>
            <a:endParaRPr lang="ko-KR" altLang="en-US" sz="4000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3114AEA-A300-4F21-8ACB-29E07A8475CB}"/>
              </a:ext>
            </a:extLst>
          </p:cNvPr>
          <p:cNvGrpSpPr/>
          <p:nvPr/>
        </p:nvGrpSpPr>
        <p:grpSpPr>
          <a:xfrm>
            <a:off x="10102870" y="570133"/>
            <a:ext cx="633507" cy="733672"/>
            <a:chOff x="5515874" y="3035026"/>
            <a:chExt cx="633507" cy="733672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7A6412A-D762-42B5-9527-09E0B0E1753C}"/>
                </a:ext>
              </a:extLst>
            </p:cNvPr>
            <p:cNvSpPr/>
            <p:nvPr/>
          </p:nvSpPr>
          <p:spPr>
            <a:xfrm>
              <a:off x="5515874" y="3152847"/>
              <a:ext cx="574864" cy="615851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5643D0D-9E89-434E-AF7C-4E8AD8E9B8E7}"/>
                </a:ext>
              </a:extLst>
            </p:cNvPr>
            <p:cNvSpPr/>
            <p:nvPr/>
          </p:nvSpPr>
          <p:spPr>
            <a:xfrm>
              <a:off x="5575568" y="3035026"/>
              <a:ext cx="573813" cy="623208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17BEFE4-6A4E-4F22-9B0A-9C3252E023EF}"/>
              </a:ext>
            </a:extLst>
          </p:cNvPr>
          <p:cNvGrpSpPr/>
          <p:nvPr/>
        </p:nvGrpSpPr>
        <p:grpSpPr>
          <a:xfrm>
            <a:off x="10683443" y="1085481"/>
            <a:ext cx="467997" cy="662974"/>
            <a:chOff x="6352212" y="2887347"/>
            <a:chExt cx="467997" cy="662974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5CE238-AE6C-447F-AE6B-E20CF59C4105}"/>
                </a:ext>
              </a:extLst>
            </p:cNvPr>
            <p:cNvSpPr/>
            <p:nvPr/>
          </p:nvSpPr>
          <p:spPr>
            <a:xfrm>
              <a:off x="6352212" y="2897687"/>
              <a:ext cx="265888" cy="652634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FB5FF91-B031-4400-B1F0-2844F599A11E}"/>
                </a:ext>
              </a:extLst>
            </p:cNvPr>
            <p:cNvSpPr/>
            <p:nvPr/>
          </p:nvSpPr>
          <p:spPr>
            <a:xfrm>
              <a:off x="6555372" y="2887347"/>
              <a:ext cx="264837" cy="655787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9CA484D-1D64-42E4-A3FB-D9A85E4A13A1}"/>
              </a:ext>
            </a:extLst>
          </p:cNvPr>
          <p:cNvGrpSpPr/>
          <p:nvPr/>
        </p:nvGrpSpPr>
        <p:grpSpPr>
          <a:xfrm rot="16806318">
            <a:off x="10341867" y="1612495"/>
            <a:ext cx="406779" cy="455955"/>
            <a:chOff x="6267296" y="3775500"/>
            <a:chExt cx="406779" cy="455955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63543B-1F0B-4FB2-9EB1-F246539B9A26}"/>
                </a:ext>
              </a:extLst>
            </p:cNvPr>
            <p:cNvSpPr/>
            <p:nvPr/>
          </p:nvSpPr>
          <p:spPr>
            <a:xfrm>
              <a:off x="6373506" y="3789009"/>
              <a:ext cx="300569" cy="442446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FD84BE1-F7F1-40B8-8D96-86139EECD1B0}"/>
                </a:ext>
              </a:extLst>
            </p:cNvPr>
            <p:cNvSpPr/>
            <p:nvPr/>
          </p:nvSpPr>
          <p:spPr>
            <a:xfrm>
              <a:off x="6267296" y="3775500"/>
              <a:ext cx="298467" cy="443497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2DA717-3915-48F9-B3F9-418A785EB069}"/>
              </a:ext>
            </a:extLst>
          </p:cNvPr>
          <p:cNvGrpSpPr/>
          <p:nvPr/>
        </p:nvGrpSpPr>
        <p:grpSpPr>
          <a:xfrm>
            <a:off x="10180944" y="4888557"/>
            <a:ext cx="633507" cy="733672"/>
            <a:chOff x="5515874" y="3035026"/>
            <a:chExt cx="633507" cy="733672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41D8D19-1220-4A8E-A4D6-A3C06E699940}"/>
                </a:ext>
              </a:extLst>
            </p:cNvPr>
            <p:cNvSpPr/>
            <p:nvPr/>
          </p:nvSpPr>
          <p:spPr>
            <a:xfrm>
              <a:off x="5515874" y="3152847"/>
              <a:ext cx="574864" cy="615851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931A655-C3CE-4FB3-8B50-8A699BA814F3}"/>
                </a:ext>
              </a:extLst>
            </p:cNvPr>
            <p:cNvSpPr/>
            <p:nvPr/>
          </p:nvSpPr>
          <p:spPr>
            <a:xfrm>
              <a:off x="5575568" y="3035026"/>
              <a:ext cx="573813" cy="623208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B04ABAE-EDF4-415C-A522-EEBF0DC89B68}"/>
              </a:ext>
            </a:extLst>
          </p:cNvPr>
          <p:cNvGrpSpPr/>
          <p:nvPr/>
        </p:nvGrpSpPr>
        <p:grpSpPr>
          <a:xfrm>
            <a:off x="10193920" y="5663274"/>
            <a:ext cx="467997" cy="662974"/>
            <a:chOff x="6352212" y="2887347"/>
            <a:chExt cx="467997" cy="662974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884FECA-49D1-48EC-A04B-F7F67174957A}"/>
                </a:ext>
              </a:extLst>
            </p:cNvPr>
            <p:cNvSpPr/>
            <p:nvPr/>
          </p:nvSpPr>
          <p:spPr>
            <a:xfrm>
              <a:off x="6352212" y="2897687"/>
              <a:ext cx="265888" cy="652634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A25E4B1-FEC4-466E-810F-2E59A9F4B417}"/>
                </a:ext>
              </a:extLst>
            </p:cNvPr>
            <p:cNvSpPr/>
            <p:nvPr/>
          </p:nvSpPr>
          <p:spPr>
            <a:xfrm>
              <a:off x="6555372" y="2887347"/>
              <a:ext cx="264837" cy="655787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266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B6E9B3-DB66-4473-9539-FAB3D294EC4E}"/>
              </a:ext>
            </a:extLst>
          </p:cNvPr>
          <p:cNvCxnSpPr>
            <a:cxnSpLocks/>
          </p:cNvCxnSpPr>
          <p:nvPr/>
        </p:nvCxnSpPr>
        <p:spPr>
          <a:xfrm flipH="1">
            <a:off x="346155" y="1157285"/>
            <a:ext cx="4143374" cy="4543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0E4988-4785-4602-9633-5FD5B4108808}"/>
              </a:ext>
            </a:extLst>
          </p:cNvPr>
          <p:cNvSpPr txBox="1"/>
          <p:nvPr/>
        </p:nvSpPr>
        <p:spPr>
          <a:xfrm>
            <a:off x="5126408" y="1811047"/>
            <a:ext cx="6324981" cy="2215991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ro-MD" altLang="ko-KR" sz="2800" b="1" dirty="0">
                <a:solidFill>
                  <a:schemeClr val="accent3"/>
                </a:solidFill>
                <a:latin typeface="Bookman Old Style" panose="02050604050505020204" pitchFamily="18" charset="0"/>
                <a:cs typeface="Arial" pitchFamily="34" charset="0"/>
              </a:rPr>
              <a:t>Caracteristicile pieței</a:t>
            </a:r>
            <a:r>
              <a:rPr lang="en-US" altLang="ko-KR" sz="2800" b="1" dirty="0">
                <a:solidFill>
                  <a:schemeClr val="accent3"/>
                </a:solidFill>
                <a:latin typeface="Bookman Old Style" panose="02050604050505020204" pitchFamily="18" charset="0"/>
                <a:cs typeface="Arial" pitchFamily="34" charset="0"/>
              </a:rPr>
              <a:t>: </a:t>
            </a:r>
            <a:endParaRPr lang="ro-MD" altLang="ko-KR" sz="2800" b="1" dirty="0">
              <a:solidFill>
                <a:schemeClr val="accent3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lvl="1"/>
            <a:r>
              <a:rPr lang="ro-MD" altLang="ko-KR" sz="2200" dirty="0">
                <a:solidFill>
                  <a:schemeClr val="accent3"/>
                </a:solidFill>
                <a:latin typeface="Bookman Old Style" panose="02050604050505020204" pitchFamily="18" charset="0"/>
                <a:cs typeface="Arial" pitchFamily="34" charset="0"/>
              </a:rPr>
              <a:t>Flux egal cu 1000 de persoane</a:t>
            </a:r>
          </a:p>
          <a:p>
            <a:pPr lvl="1"/>
            <a:r>
              <a:rPr lang="ro-MD" altLang="ko-KR" sz="2200" dirty="0">
                <a:solidFill>
                  <a:schemeClr val="accent3"/>
                </a:solidFill>
                <a:latin typeface="Bookman Old Style" panose="02050604050505020204" pitchFamily="18" charset="0"/>
                <a:cs typeface="Arial" pitchFamily="34" charset="0"/>
              </a:rPr>
              <a:t>150-180 de vânzări zilnice </a:t>
            </a:r>
          </a:p>
          <a:p>
            <a:r>
              <a:rPr lang="ro-MD" altLang="ko-KR" sz="2800" b="1" dirty="0">
                <a:solidFill>
                  <a:schemeClr val="accent3"/>
                </a:solidFill>
                <a:latin typeface="Bookman Old Style" panose="02050604050505020204" pitchFamily="18" charset="0"/>
                <a:cs typeface="Arial" pitchFamily="34" charset="0"/>
              </a:rPr>
              <a:t>Consumatorii și potențialii clienți</a:t>
            </a:r>
            <a:r>
              <a:rPr lang="en-US" altLang="ko-KR" sz="2800" b="1" dirty="0">
                <a:solidFill>
                  <a:schemeClr val="accent3"/>
                </a:solidFill>
                <a:latin typeface="Bookman Old Style" panose="02050604050505020204" pitchFamily="18" charset="0"/>
                <a:cs typeface="Arial" pitchFamily="34" charset="0"/>
              </a:rPr>
              <a:t>:</a:t>
            </a:r>
            <a:endParaRPr lang="ro-MD" altLang="ko-KR" sz="2800" b="1" dirty="0">
              <a:solidFill>
                <a:schemeClr val="accent3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lvl="1"/>
            <a:r>
              <a:rPr lang="ro-MD" altLang="ko-KR" sz="2200" dirty="0">
                <a:solidFill>
                  <a:schemeClr val="accent3"/>
                </a:solidFill>
                <a:latin typeface="Bookman Old Style" panose="02050604050505020204" pitchFamily="18" charset="0"/>
                <a:cs typeface="Arial" pitchFamily="34" charset="0"/>
              </a:rPr>
              <a:t>Elevi, studenți, profesori, personal auxiliar, părinți. </a:t>
            </a:r>
          </a:p>
        </p:txBody>
      </p:sp>
      <p:pic>
        <p:nvPicPr>
          <p:cNvPr id="4" name="Picture Placeholder 3" descr="A picture containing building, outdoor, people, person&#10;&#10;Description automatically generated">
            <a:extLst>
              <a:ext uri="{FF2B5EF4-FFF2-40B4-BE49-F238E27FC236}">
                <a16:creationId xmlns:a16="http://schemas.microsoft.com/office/drawing/2014/main" id="{CF5DD388-CC21-4C02-B7F9-C676E9B65BE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4" r="16914"/>
          <a:stretch>
            <a:fillRect/>
          </a:stretch>
        </p:blipFill>
        <p:spPr>
          <a:xfrm>
            <a:off x="292500" y="1007580"/>
            <a:ext cx="4272015" cy="48428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264252-D10C-45CA-8B09-BCD33901EB40}"/>
              </a:ext>
            </a:extLst>
          </p:cNvPr>
          <p:cNvSpPr txBox="1"/>
          <p:nvPr/>
        </p:nvSpPr>
        <p:spPr>
          <a:xfrm>
            <a:off x="4618170" y="3903757"/>
            <a:ext cx="62012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o-MD" altLang="ko-KR" sz="2800" b="1" dirty="0">
                <a:solidFill>
                  <a:schemeClr val="accent3"/>
                </a:solidFill>
                <a:latin typeface="Bookman Old Style" panose="02050604050505020204" pitchFamily="18" charset="0"/>
                <a:cs typeface="Arial" pitchFamily="34" charset="0"/>
              </a:rPr>
              <a:t>Concurenții</a:t>
            </a:r>
          </a:p>
          <a:p>
            <a:pPr lvl="1"/>
            <a:r>
              <a:rPr lang="ro-MD" altLang="ko-KR" sz="2400" dirty="0">
                <a:solidFill>
                  <a:schemeClr val="accent3"/>
                </a:solidFill>
                <a:latin typeface="Bookman Old Style" panose="02050604050505020204" pitchFamily="18" charset="0"/>
                <a:cs typeface="Arial" pitchFamily="34" charset="0"/>
              </a:rPr>
              <a:t>	Întreprinderile nu se află în 	incinta instituției.</a:t>
            </a:r>
            <a:endParaRPr lang="ro-MD" altLang="ko-KR" sz="2800" dirty="0">
              <a:solidFill>
                <a:schemeClr val="accent3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lvl="1"/>
            <a:endParaRPr lang="ko-KR" altLang="en-US" sz="2400" dirty="0">
              <a:solidFill>
                <a:schemeClr val="accent3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9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up of coffee with a straw&#10;&#10;Description automatically generated with medium confidence">
            <a:extLst>
              <a:ext uri="{FF2B5EF4-FFF2-40B4-BE49-F238E27FC236}">
                <a16:creationId xmlns:a16="http://schemas.microsoft.com/office/drawing/2014/main" id="{8CAF765A-560F-48E7-B68C-26600760CBED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7" r="20567"/>
          <a:stretch>
            <a:fillRect/>
          </a:stretch>
        </p:blipFill>
        <p:spPr>
          <a:xfrm>
            <a:off x="-10389" y="0"/>
            <a:ext cx="6786892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B15EA-D787-4B7D-AA22-B125D7B1A2EB}"/>
              </a:ext>
            </a:extLst>
          </p:cNvPr>
          <p:cNvSpPr txBox="1"/>
          <p:nvPr/>
        </p:nvSpPr>
        <p:spPr>
          <a:xfrm>
            <a:off x="7076678" y="2400420"/>
            <a:ext cx="36434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b="1" dirty="0">
                <a:solidFill>
                  <a:schemeClr val="accent2"/>
                </a:solidFill>
                <a:latin typeface="Bookman Old Style" panose="02050604050505020204" pitchFamily="18" charset="0"/>
                <a:cs typeface="Arial" pitchFamily="34" charset="0"/>
              </a:rPr>
              <a:t>MOTTO-UL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01FE9-2AAF-4BB5-8132-158862A5C69E}"/>
              </a:ext>
            </a:extLst>
          </p:cNvPr>
          <p:cNvSpPr txBox="1"/>
          <p:nvPr/>
        </p:nvSpPr>
        <p:spPr>
          <a:xfrm>
            <a:off x="7676887" y="2846696"/>
            <a:ext cx="25235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ro-MD" altLang="ko-KR" sz="2000" b="1" dirty="0">
                <a:solidFill>
                  <a:schemeClr val="tx1"/>
                </a:solidFill>
                <a:latin typeface="Bookman Old Style" panose="02050604050505020204" pitchFamily="18" charset="0"/>
                <a:cs typeface="Arial" pitchFamily="34" charset="0"/>
              </a:rPr>
              <a:t>AFACERII</a:t>
            </a:r>
            <a:endParaRPr lang="ko-KR" altLang="en-US" sz="2000" b="1" dirty="0">
              <a:solidFill>
                <a:schemeClr val="tx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F48B2-51A1-B6A5-EF53-71E0FD9D2751}"/>
              </a:ext>
            </a:extLst>
          </p:cNvPr>
          <p:cNvSpPr txBox="1"/>
          <p:nvPr/>
        </p:nvSpPr>
        <p:spPr>
          <a:xfrm>
            <a:off x="5924479" y="3654254"/>
            <a:ext cx="626752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i="0" dirty="0" err="1">
                <a:solidFill>
                  <a:schemeClr val="accent4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Ideile</a:t>
            </a:r>
            <a:r>
              <a:rPr lang="en-US" sz="2000" b="1" i="0" dirty="0">
                <a:solidFill>
                  <a:schemeClr val="accent4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dirty="0" err="1">
                <a:solidFill>
                  <a:schemeClr val="accent4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bune</a:t>
            </a:r>
            <a:r>
              <a:rPr lang="en-US" sz="2000" b="1" i="0" dirty="0">
                <a:solidFill>
                  <a:schemeClr val="accent4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dirty="0" err="1">
                <a:solidFill>
                  <a:schemeClr val="accent4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încep</a:t>
            </a:r>
            <a:r>
              <a:rPr lang="en-US" sz="2000" b="1" i="0" dirty="0">
                <a:solidFill>
                  <a:schemeClr val="accent4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 cu o </a:t>
            </a:r>
            <a:r>
              <a:rPr lang="en-US" sz="2000" b="1" i="0" dirty="0" err="1">
                <a:solidFill>
                  <a:schemeClr val="accent4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cafea</a:t>
            </a:r>
            <a:r>
              <a:rPr lang="en-US" sz="2000" b="1" i="0" dirty="0">
                <a:solidFill>
                  <a:schemeClr val="accent4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dirty="0" err="1">
                <a:solidFill>
                  <a:schemeClr val="accent4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bună</a:t>
            </a:r>
            <a:endParaRPr lang="ko-KR" altLang="en-US" sz="1867" b="1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  <a:cs typeface="Arial" pitchFamily="34" charset="0"/>
            </a:endParaRPr>
          </a:p>
        </p:txBody>
      </p:sp>
      <p:pic>
        <p:nvPicPr>
          <p:cNvPr id="3" name="Picture 6" descr="Coffee Logo Png - Free Transparent PNG Logos">
            <a:extLst>
              <a:ext uri="{FF2B5EF4-FFF2-40B4-BE49-F238E27FC236}">
                <a16:creationId xmlns:a16="http://schemas.microsoft.com/office/drawing/2014/main" id="{6683A568-7493-0217-5C50-F05033B70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32" y="2661441"/>
            <a:ext cx="2382555" cy="2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4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5338">
            <a:extLst>
              <a:ext uri="{FF2B5EF4-FFF2-40B4-BE49-F238E27FC236}">
                <a16:creationId xmlns:a16="http://schemas.microsoft.com/office/drawing/2014/main" id="{5E85FA06-D134-4687-A0E8-182B7331DE77}"/>
              </a:ext>
            </a:extLst>
          </p:cNvPr>
          <p:cNvGrpSpPr/>
          <p:nvPr/>
        </p:nvGrpSpPr>
        <p:grpSpPr>
          <a:xfrm>
            <a:off x="7906433" y="1858562"/>
            <a:ext cx="3581098" cy="3266752"/>
            <a:chOff x="6273521" y="3976679"/>
            <a:chExt cx="1106805" cy="100965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BAF8AC0-22C7-4C28-95E0-58022D866D7C}"/>
                </a:ext>
              </a:extLst>
            </p:cNvPr>
            <p:cNvSpPr/>
            <p:nvPr/>
          </p:nvSpPr>
          <p:spPr>
            <a:xfrm>
              <a:off x="6273521" y="3976679"/>
              <a:ext cx="1009651" cy="1009650"/>
            </a:xfrm>
            <a:custGeom>
              <a:avLst/>
              <a:gdLst>
                <a:gd name="connsiteX0" fmla="*/ 992981 w 1009650"/>
                <a:gd name="connsiteY0" fmla="*/ 507206 h 1009650"/>
                <a:gd name="connsiteX1" fmla="*/ 507206 w 1009650"/>
                <a:gd name="connsiteY1" fmla="*/ 992981 h 1009650"/>
                <a:gd name="connsiteX2" fmla="*/ 21431 w 1009650"/>
                <a:gd name="connsiteY2" fmla="*/ 507206 h 1009650"/>
                <a:gd name="connsiteX3" fmla="*/ 507206 w 1009650"/>
                <a:gd name="connsiteY3" fmla="*/ 21431 h 1009650"/>
                <a:gd name="connsiteX4" fmla="*/ 992981 w 1009650"/>
                <a:gd name="connsiteY4" fmla="*/ 507206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009650">
                  <a:moveTo>
                    <a:pt x="992981" y="507206"/>
                  </a:moveTo>
                  <a:cubicBezTo>
                    <a:pt x="992981" y="775492"/>
                    <a:pt x="775492" y="992981"/>
                    <a:pt x="507206" y="992981"/>
                  </a:cubicBezTo>
                  <a:cubicBezTo>
                    <a:pt x="238920" y="992981"/>
                    <a:pt x="21431" y="775492"/>
                    <a:pt x="21431" y="507206"/>
                  </a:cubicBezTo>
                  <a:cubicBezTo>
                    <a:pt x="21431" y="238920"/>
                    <a:pt x="238920" y="21431"/>
                    <a:pt x="507206" y="21431"/>
                  </a:cubicBezTo>
                  <a:cubicBezTo>
                    <a:pt x="775492" y="21431"/>
                    <a:pt x="992981" y="238920"/>
                    <a:pt x="992981" y="50720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7FA7DD5-CDDA-4A93-B080-76C09C96CE53}"/>
                </a:ext>
              </a:extLst>
            </p:cNvPr>
            <p:cNvSpPr/>
            <p:nvPr/>
          </p:nvSpPr>
          <p:spPr>
            <a:xfrm>
              <a:off x="6408775" y="4110979"/>
              <a:ext cx="971551" cy="742950"/>
            </a:xfrm>
            <a:custGeom>
              <a:avLst/>
              <a:gdLst>
                <a:gd name="connsiteX0" fmla="*/ 909161 w 971550"/>
                <a:gd name="connsiteY0" fmla="*/ 312896 h 742950"/>
                <a:gd name="connsiteX1" fmla="*/ 718661 w 971550"/>
                <a:gd name="connsiteY1" fmla="*/ 322421 h 742950"/>
                <a:gd name="connsiteX2" fmla="*/ 371951 w 971550"/>
                <a:gd name="connsiteY2" fmla="*/ 21431 h 742950"/>
                <a:gd name="connsiteX3" fmla="*/ 21431 w 971550"/>
                <a:gd name="connsiteY3" fmla="*/ 371951 h 742950"/>
                <a:gd name="connsiteX4" fmla="*/ 371951 w 971550"/>
                <a:gd name="connsiteY4" fmla="*/ 722471 h 742950"/>
                <a:gd name="connsiteX5" fmla="*/ 718661 w 971550"/>
                <a:gd name="connsiteY5" fmla="*/ 422434 h 742950"/>
                <a:gd name="connsiteX6" fmla="*/ 909161 w 971550"/>
                <a:gd name="connsiteY6" fmla="*/ 431959 h 742950"/>
                <a:gd name="connsiteX7" fmla="*/ 959644 w 971550"/>
                <a:gd name="connsiteY7" fmla="*/ 371951 h 742950"/>
                <a:gd name="connsiteX8" fmla="*/ 909161 w 971550"/>
                <a:gd name="connsiteY8" fmla="*/ 3128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742950">
                  <a:moveTo>
                    <a:pt x="909161" y="312896"/>
                  </a:moveTo>
                  <a:lnTo>
                    <a:pt x="718661" y="322421"/>
                  </a:lnTo>
                  <a:cubicBezTo>
                    <a:pt x="693896" y="151924"/>
                    <a:pt x="548164" y="21431"/>
                    <a:pt x="371951" y="21431"/>
                  </a:cubicBezTo>
                  <a:cubicBezTo>
                    <a:pt x="178594" y="21431"/>
                    <a:pt x="21431" y="178594"/>
                    <a:pt x="21431" y="371951"/>
                  </a:cubicBezTo>
                  <a:cubicBezTo>
                    <a:pt x="21431" y="565309"/>
                    <a:pt x="178594" y="722471"/>
                    <a:pt x="371951" y="722471"/>
                  </a:cubicBezTo>
                  <a:cubicBezTo>
                    <a:pt x="548164" y="722471"/>
                    <a:pt x="694849" y="591979"/>
                    <a:pt x="718661" y="422434"/>
                  </a:cubicBezTo>
                  <a:lnTo>
                    <a:pt x="909161" y="431959"/>
                  </a:lnTo>
                  <a:cubicBezTo>
                    <a:pt x="936784" y="431959"/>
                    <a:pt x="959644" y="399574"/>
                    <a:pt x="959644" y="371951"/>
                  </a:cubicBezTo>
                  <a:cubicBezTo>
                    <a:pt x="959644" y="344329"/>
                    <a:pt x="936784" y="312896"/>
                    <a:pt x="909161" y="31289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510E619-BEE0-4D12-9CD0-E3D1DBB7CA5B}"/>
                </a:ext>
              </a:extLst>
            </p:cNvPr>
            <p:cNvSpPr/>
            <p:nvPr/>
          </p:nvSpPr>
          <p:spPr>
            <a:xfrm>
              <a:off x="6481160" y="4184325"/>
              <a:ext cx="590551" cy="590549"/>
            </a:xfrm>
            <a:custGeom>
              <a:avLst/>
              <a:gdLst>
                <a:gd name="connsiteX0" fmla="*/ 577691 w 590550"/>
                <a:gd name="connsiteY0" fmla="*/ 299561 h 590550"/>
                <a:gd name="connsiteX1" fmla="*/ 299561 w 590550"/>
                <a:gd name="connsiteY1" fmla="*/ 577691 h 590550"/>
                <a:gd name="connsiteX2" fmla="*/ 21431 w 590550"/>
                <a:gd name="connsiteY2" fmla="*/ 299561 h 590550"/>
                <a:gd name="connsiteX3" fmla="*/ 299561 w 590550"/>
                <a:gd name="connsiteY3" fmla="*/ 21431 h 590550"/>
                <a:gd name="connsiteX4" fmla="*/ 577691 w 590550"/>
                <a:gd name="connsiteY4" fmla="*/ 299561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590550">
                  <a:moveTo>
                    <a:pt x="577691" y="299561"/>
                  </a:moveTo>
                  <a:cubicBezTo>
                    <a:pt x="577691" y="453168"/>
                    <a:pt x="453168" y="577691"/>
                    <a:pt x="299561" y="577691"/>
                  </a:cubicBezTo>
                  <a:cubicBezTo>
                    <a:pt x="145954" y="577691"/>
                    <a:pt x="21431" y="453168"/>
                    <a:pt x="21431" y="299561"/>
                  </a:cubicBezTo>
                  <a:cubicBezTo>
                    <a:pt x="21431" y="145954"/>
                    <a:pt x="145954" y="21431"/>
                    <a:pt x="299561" y="21431"/>
                  </a:cubicBezTo>
                  <a:cubicBezTo>
                    <a:pt x="453168" y="21431"/>
                    <a:pt x="577691" y="145954"/>
                    <a:pt x="577691" y="299561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E28D45-34BF-45FE-B878-380413969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442009"/>
              </p:ext>
            </p:extLst>
          </p:nvPr>
        </p:nvGraphicFramePr>
        <p:xfrm>
          <a:off x="8451762" y="2402990"/>
          <a:ext cx="2206474" cy="228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489234-829A-4F22-9D5F-00648041F65F}"/>
              </a:ext>
            </a:extLst>
          </p:cNvPr>
          <p:cNvSpPr txBox="1"/>
          <p:nvPr/>
        </p:nvSpPr>
        <p:spPr>
          <a:xfrm>
            <a:off x="8749861" y="3615137"/>
            <a:ext cx="16102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COFFEE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aphic 3">
            <a:extLst>
              <a:ext uri="{FF2B5EF4-FFF2-40B4-BE49-F238E27FC236}">
                <a16:creationId xmlns:a16="http://schemas.microsoft.com/office/drawing/2014/main" id="{5098148A-2605-43CD-904E-B13581DB76A1}"/>
              </a:ext>
            </a:extLst>
          </p:cNvPr>
          <p:cNvGrpSpPr/>
          <p:nvPr/>
        </p:nvGrpSpPr>
        <p:grpSpPr>
          <a:xfrm>
            <a:off x="9232400" y="2997587"/>
            <a:ext cx="602453" cy="620886"/>
            <a:chOff x="564614" y="1241658"/>
            <a:chExt cx="1797856" cy="1852863"/>
          </a:xfrm>
          <a:solidFill>
            <a:schemeClr val="bg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84F602-2EF0-44D2-9F60-12227691D4C3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000957-8979-4C8E-9C65-55F14996CC6F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C2ED87-4C06-4F31-9F60-895D6B187DAB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C2F04E-26FA-4C9F-BDED-7414442F16C4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735856-AC88-47CD-A092-EC7CB939E5C1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3E13F0-FDEC-4E1E-BCB8-5BCCDEC1FDA8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39E7566-BE26-4833-ABF1-D3AF4802BACA}"/>
              </a:ext>
            </a:extLst>
          </p:cNvPr>
          <p:cNvGrpSpPr/>
          <p:nvPr/>
        </p:nvGrpSpPr>
        <p:grpSpPr>
          <a:xfrm>
            <a:off x="1965771" y="2555958"/>
            <a:ext cx="5722806" cy="2011289"/>
            <a:chOff x="5895230" y="4224281"/>
            <a:chExt cx="6022244" cy="20112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4ED0FE-3226-41D2-AB02-0636F7127365}"/>
                </a:ext>
              </a:extLst>
            </p:cNvPr>
            <p:cNvSpPr txBox="1"/>
            <p:nvPr/>
          </p:nvSpPr>
          <p:spPr>
            <a:xfrm>
              <a:off x="5895230" y="4224281"/>
              <a:ext cx="27526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C</a:t>
              </a:r>
              <a:r>
                <a:rPr lang="ro-MD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ONCLUZII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147425-A7A1-4EF3-956B-6458C74B9837}"/>
                </a:ext>
              </a:extLst>
            </p:cNvPr>
            <p:cNvSpPr/>
            <p:nvPr/>
          </p:nvSpPr>
          <p:spPr>
            <a:xfrm>
              <a:off x="5895230" y="4665910"/>
              <a:ext cx="602224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Atitudinea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oamenilor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din 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instituție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poate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fi 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mai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buna de m</a:t>
              </a:r>
              <a:r>
                <a:rPr lang="ro-MD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â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ine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 cu 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ajutorul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unei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“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ce</a:t>
              </a:r>
              <a:r>
                <a:rPr lang="ro-MD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ș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ti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” de 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cafea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sau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lang="en-US" sz="24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ceai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:)</a:t>
              </a:r>
              <a:endParaRPr lang="en-US" sz="2400" b="0" dirty="0">
                <a:effectLst/>
              </a:endParaRPr>
            </a:p>
            <a:p>
              <a:br>
                <a:rPr lang="en-US" sz="1200" dirty="0"/>
              </a:b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D77FAD-E8E6-4C76-8F46-FED94F272128}"/>
              </a:ext>
            </a:extLst>
          </p:cNvPr>
          <p:cNvGrpSpPr/>
          <p:nvPr/>
        </p:nvGrpSpPr>
        <p:grpSpPr>
          <a:xfrm>
            <a:off x="1243859" y="2673274"/>
            <a:ext cx="504056" cy="504056"/>
            <a:chOff x="5364088" y="4305870"/>
            <a:chExt cx="504056" cy="50405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371C587-5B15-4D6B-B547-1C83E7123B81}"/>
                </a:ext>
              </a:extLst>
            </p:cNvPr>
            <p:cNvSpPr/>
            <p:nvPr/>
          </p:nvSpPr>
          <p:spPr>
            <a:xfrm>
              <a:off x="5364088" y="4305870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Chevron 24">
              <a:extLst>
                <a:ext uri="{FF2B5EF4-FFF2-40B4-BE49-F238E27FC236}">
                  <a16:creationId xmlns:a16="http://schemas.microsoft.com/office/drawing/2014/main" id="{A1991FF5-F680-4E45-9C86-5CEAC0E7ACD5}"/>
                </a:ext>
              </a:extLst>
            </p:cNvPr>
            <p:cNvSpPr/>
            <p:nvPr/>
          </p:nvSpPr>
          <p:spPr>
            <a:xfrm>
              <a:off x="5519912" y="4431034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6091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8910</TotalTime>
  <Words>226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Book Antiqua</vt:lpstr>
      <vt:lpstr>Bookman Old Style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Apaeci Aurica</cp:lastModifiedBy>
  <cp:revision>170</cp:revision>
  <dcterms:created xsi:type="dcterms:W3CDTF">2018-04-24T17:14:44Z</dcterms:created>
  <dcterms:modified xsi:type="dcterms:W3CDTF">2022-11-07T09:51:44Z</dcterms:modified>
</cp:coreProperties>
</file>