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4"/>
  </p:notesMasterIdLst>
  <p:sldIdLst>
    <p:sldId id="256" r:id="rId2"/>
    <p:sldId id="260" r:id="rId3"/>
    <p:sldId id="258" r:id="rId4"/>
    <p:sldId id="262" r:id="rId5"/>
    <p:sldId id="259" r:id="rId6"/>
    <p:sldId id="266" r:id="rId7"/>
    <p:sldId id="261" r:id="rId8"/>
    <p:sldId id="284" r:id="rId9"/>
    <p:sldId id="285" r:id="rId10"/>
    <p:sldId id="286" r:id="rId11"/>
    <p:sldId id="287" r:id="rId12"/>
    <p:sldId id="271" r:id="rId13"/>
  </p:sldIdLst>
  <p:sldSz cx="9144000" cy="5143500" type="screen16x9"/>
  <p:notesSz cx="6858000" cy="9144000"/>
  <p:embeddedFontLst>
    <p:embeddedFont>
      <p:font typeface="Patrick Hand SC" panose="00000500000000000000" pitchFamily="2" charset="-18"/>
      <p:regular r:id="rId15"/>
    </p:embeddedFont>
    <p:embeddedFont>
      <p:font typeface="Sniglet" panose="020B0604020202020204" charset="0"/>
      <p:regular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7FE69DF-D11E-49BA-B546-6195E4E87960}">
  <a:tblStyle styleId="{F7FE69DF-D11E-49BA-B546-6195E4E8796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9D46E14-F3A6-45BD-AA53-69B63E3B44AA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1914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" name="Google Shape;47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15389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93929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01087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98582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815525" y="1991825"/>
            <a:ext cx="5585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 b="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 b="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 b="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 b="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 b="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 b="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 b="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 b="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1821550" y="1507150"/>
            <a:ext cx="5500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1821550" y="2535254"/>
            <a:ext cx="55008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ldNum" idx="12"/>
          </p:nvPr>
        </p:nvSpPr>
        <p:spPr>
          <a:xfrm>
            <a:off x="8595300" y="4839750"/>
            <a:ext cx="548700" cy="3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1441675" y="1628400"/>
            <a:ext cx="62607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93700" algn="ctr" rtl="0">
              <a:spcBef>
                <a:spcPts val="600"/>
              </a:spcBef>
              <a:spcAft>
                <a:spcPts val="0"/>
              </a:spcAft>
              <a:buSzPts val="2600"/>
              <a:buChar char="+"/>
              <a:defRPr sz="2600"/>
            </a:lvl1pPr>
            <a:lvl2pPr marL="914400" lvl="1" indent="-393700" algn="ctr" rtl="0">
              <a:spcBef>
                <a:spcPts val="0"/>
              </a:spcBef>
              <a:spcAft>
                <a:spcPts val="0"/>
              </a:spcAft>
              <a:buSzPts val="2600"/>
              <a:buChar char="+"/>
              <a:defRPr sz="2600"/>
            </a:lvl2pPr>
            <a:lvl3pPr marL="1371600" lvl="2" indent="-393700" algn="ctr" rtl="0">
              <a:spcBef>
                <a:spcPts val="0"/>
              </a:spcBef>
              <a:spcAft>
                <a:spcPts val="0"/>
              </a:spcAft>
              <a:buSzPts val="2600"/>
              <a:buChar char="+"/>
              <a:defRPr sz="2600"/>
            </a:lvl3pPr>
            <a:lvl4pPr marL="1828800" lvl="3" indent="-393700" algn="ctr" rtl="0">
              <a:spcBef>
                <a:spcPts val="0"/>
              </a:spcBef>
              <a:spcAft>
                <a:spcPts val="0"/>
              </a:spcAft>
              <a:buSzPts val="2600"/>
              <a:buChar char="+"/>
              <a:defRPr sz="2600"/>
            </a:lvl4pPr>
            <a:lvl5pPr marL="2286000" lvl="4" indent="-393700" algn="ctr" rtl="0">
              <a:spcBef>
                <a:spcPts val="0"/>
              </a:spcBef>
              <a:spcAft>
                <a:spcPts val="0"/>
              </a:spcAft>
              <a:buSzPts val="2600"/>
              <a:buChar char="+"/>
              <a:defRPr sz="2600"/>
            </a:lvl5pPr>
            <a:lvl6pPr marL="2743200" lvl="5" indent="-393700" algn="ctr" rtl="0">
              <a:spcBef>
                <a:spcPts val="0"/>
              </a:spcBef>
              <a:spcAft>
                <a:spcPts val="0"/>
              </a:spcAft>
              <a:buSzPts val="2600"/>
              <a:buChar char="+"/>
              <a:defRPr sz="2600"/>
            </a:lvl6pPr>
            <a:lvl7pPr marL="3200400" lvl="6" indent="-393700" algn="ctr" rtl="0">
              <a:spcBef>
                <a:spcPts val="0"/>
              </a:spcBef>
              <a:spcAft>
                <a:spcPts val="0"/>
              </a:spcAft>
              <a:buSzPts val="2600"/>
              <a:buChar char="+"/>
              <a:defRPr sz="2600"/>
            </a:lvl7pPr>
            <a:lvl8pPr marL="3657600" lvl="7" indent="-393700" algn="ctr" rtl="0">
              <a:spcBef>
                <a:spcPts val="0"/>
              </a:spcBef>
              <a:spcAft>
                <a:spcPts val="0"/>
              </a:spcAft>
              <a:buSzPts val="2600"/>
              <a:buChar char="+"/>
              <a:defRPr sz="2600"/>
            </a:lvl8pPr>
            <a:lvl9pPr marL="4114800" lvl="8" indent="-393700" algn="ctr">
              <a:spcBef>
                <a:spcPts val="0"/>
              </a:spcBef>
              <a:spcAft>
                <a:spcPts val="0"/>
              </a:spcAft>
              <a:buSzPts val="2600"/>
              <a:buChar char="+"/>
              <a:defRPr sz="2600"/>
            </a:lvl9pPr>
          </a:lstStyle>
          <a:p>
            <a:endParaRPr/>
          </a:p>
        </p:txBody>
      </p:sp>
      <p:sp>
        <p:nvSpPr>
          <p:cNvPr id="17" name="Google Shape;17;p4"/>
          <p:cNvSpPr txBox="1"/>
          <p:nvPr/>
        </p:nvSpPr>
        <p:spPr>
          <a:xfrm>
            <a:off x="3593400" y="9337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rPr>
              <a:t>“</a:t>
            </a:r>
            <a:endParaRPr sz="9600">
              <a:solidFill>
                <a:srgbClr val="2A95B7"/>
              </a:solidFill>
              <a:latin typeface="Patrick Hand SC"/>
              <a:ea typeface="Patrick Hand SC"/>
              <a:cs typeface="Patrick Hand SC"/>
              <a:sym typeface="Patrick Hand SC"/>
            </a:endParaRPr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595300" y="4839750"/>
            <a:ext cx="548700" cy="3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1049500" y="796175"/>
            <a:ext cx="7020900" cy="75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1049500" y="1437426"/>
            <a:ext cx="7020900" cy="270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+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+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+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+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+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+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+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+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+"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ldNum" idx="12"/>
          </p:nvPr>
        </p:nvSpPr>
        <p:spPr>
          <a:xfrm>
            <a:off x="8595300" y="4839750"/>
            <a:ext cx="548700" cy="3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sldNum" idx="12"/>
          </p:nvPr>
        </p:nvSpPr>
        <p:spPr>
          <a:xfrm>
            <a:off x="8595300" y="4839750"/>
            <a:ext cx="548700" cy="3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Image">
  <p:cSld name="BLANK_1">
    <p:bg>
      <p:bgPr>
        <a:solidFill>
          <a:srgbClr val="2A95B7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Google Shape;43;p11" descr="scene_trans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11"/>
          <p:cNvSpPr txBox="1">
            <a:spLocks noGrp="1"/>
          </p:cNvSpPr>
          <p:nvPr>
            <p:ph type="sldNum" idx="12"/>
          </p:nvPr>
        </p:nvSpPr>
        <p:spPr>
          <a:xfrm>
            <a:off x="8595300" y="4839750"/>
            <a:ext cx="548700" cy="3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8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49500" y="796175"/>
            <a:ext cx="7020900" cy="7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Patrick Hand SC"/>
              <a:buNone/>
              <a:defRPr sz="3000" b="1">
                <a:solidFill>
                  <a:schemeClr val="accent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Patrick Hand SC"/>
              <a:buNone/>
              <a:defRPr sz="3000" b="1">
                <a:solidFill>
                  <a:schemeClr val="accent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Patrick Hand SC"/>
              <a:buNone/>
              <a:defRPr sz="3000" b="1">
                <a:solidFill>
                  <a:schemeClr val="accent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Patrick Hand SC"/>
              <a:buNone/>
              <a:defRPr sz="3000" b="1">
                <a:solidFill>
                  <a:schemeClr val="accent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Patrick Hand SC"/>
              <a:buNone/>
              <a:defRPr sz="3000" b="1">
                <a:solidFill>
                  <a:schemeClr val="accent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Patrick Hand SC"/>
              <a:buNone/>
              <a:defRPr sz="3000" b="1">
                <a:solidFill>
                  <a:schemeClr val="accent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Patrick Hand SC"/>
              <a:buNone/>
              <a:defRPr sz="3000" b="1">
                <a:solidFill>
                  <a:schemeClr val="accent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Patrick Hand SC"/>
              <a:buNone/>
              <a:defRPr sz="3000" b="1">
                <a:solidFill>
                  <a:schemeClr val="accent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Patrick Hand SC"/>
              <a:buNone/>
              <a:defRPr sz="3000" b="1">
                <a:solidFill>
                  <a:schemeClr val="accent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49500" y="1437426"/>
            <a:ext cx="7020900" cy="27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Sniglet"/>
              <a:buChar char="+"/>
              <a:defRPr sz="2400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Sniglet"/>
              <a:buChar char="+"/>
              <a:defRPr sz="2400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95300" y="4839750"/>
            <a:ext cx="548700" cy="303600"/>
          </a:xfrm>
          <a:prstGeom prst="rect">
            <a:avLst/>
          </a:prstGeom>
          <a:noFill/>
          <a:ln>
            <a:noFill/>
          </a:ln>
          <a:effectLst>
            <a:outerShdw blurRad="28575" dist="19050" dir="5400000" algn="bl" rotWithShape="0">
              <a:srgbClr val="000000">
                <a:alpha val="25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1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 algn="r">
              <a:buNone/>
              <a:defRPr sz="11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 algn="r">
              <a:buNone/>
              <a:defRPr sz="11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 algn="r">
              <a:buNone/>
              <a:defRPr sz="11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 algn="r">
              <a:buNone/>
              <a:defRPr sz="11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 algn="r">
              <a:buNone/>
              <a:defRPr sz="11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 algn="r">
              <a:buNone/>
              <a:defRPr sz="11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 algn="r">
              <a:buNone/>
              <a:defRPr sz="11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 algn="r">
              <a:buNone/>
              <a:defRPr sz="11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6" r:id="rId5"/>
    <p:sldLayoutId id="2147483657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ctrTitle"/>
          </p:nvPr>
        </p:nvSpPr>
        <p:spPr>
          <a:xfrm>
            <a:off x="1444626" y="599443"/>
            <a:ext cx="6254748" cy="32881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MD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Ministerul Educații și Cercetării al Republicii Moldova  </a:t>
            </a:r>
            <a:br>
              <a:rPr lang="ro-MD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o-MD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 Colegiul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“Iulia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Hasdeu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din Cahul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Google Shape;49;p12">
            <a:extLst>
              <a:ext uri="{FF2B5EF4-FFF2-40B4-BE49-F238E27FC236}">
                <a16:creationId xmlns:a16="http://schemas.microsoft.com/office/drawing/2014/main" id="{6A327A51-12A7-C455-4D53-48E2CA8C80B9}"/>
              </a:ext>
            </a:extLst>
          </p:cNvPr>
          <p:cNvSpPr txBox="1">
            <a:spLocks/>
          </p:cNvSpPr>
          <p:nvPr/>
        </p:nvSpPr>
        <p:spPr>
          <a:xfrm>
            <a:off x="1444626" y="2269141"/>
            <a:ext cx="6254748" cy="3288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Patrick Hand SC"/>
              <a:buNone/>
              <a:defRPr sz="6000" b="0" i="0" u="none" strike="noStrike" cap="none">
                <a:solidFill>
                  <a:schemeClr val="accent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Patrick Hand SC"/>
              <a:buNone/>
              <a:defRPr sz="6000" b="0" i="0" u="none" strike="noStrike" cap="none">
                <a:solidFill>
                  <a:schemeClr val="accent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Patrick Hand SC"/>
              <a:buNone/>
              <a:defRPr sz="6000" b="0" i="0" u="none" strike="noStrike" cap="none">
                <a:solidFill>
                  <a:schemeClr val="accent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Patrick Hand SC"/>
              <a:buNone/>
              <a:defRPr sz="6000" b="0" i="0" u="none" strike="noStrike" cap="none">
                <a:solidFill>
                  <a:schemeClr val="accent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Patrick Hand SC"/>
              <a:buNone/>
              <a:defRPr sz="6000" b="0" i="0" u="none" strike="noStrike" cap="none">
                <a:solidFill>
                  <a:schemeClr val="accent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Patrick Hand SC"/>
              <a:buNone/>
              <a:defRPr sz="6000" b="0" i="0" u="none" strike="noStrike" cap="none">
                <a:solidFill>
                  <a:schemeClr val="accent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Patrick Hand SC"/>
              <a:buNone/>
              <a:defRPr sz="6000" b="0" i="0" u="none" strike="noStrike" cap="none">
                <a:solidFill>
                  <a:schemeClr val="accent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Patrick Hand SC"/>
              <a:buNone/>
              <a:defRPr sz="6000" b="0" i="0" u="none" strike="noStrike" cap="none">
                <a:solidFill>
                  <a:schemeClr val="accent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Patrick Hand SC"/>
              <a:buNone/>
              <a:defRPr sz="6000" b="0" i="0" u="none" strike="noStrike" cap="none">
                <a:solidFill>
                  <a:schemeClr val="accent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9pPr>
          </a:lstStyle>
          <a:p>
            <a:pPr algn="ctr"/>
            <a:r>
              <a:rPr lang="ro-MD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Tehnici de promovare a vânzărilor în internet marketing</a:t>
            </a:r>
          </a:p>
        </p:txBody>
      </p:sp>
      <p:sp>
        <p:nvSpPr>
          <p:cNvPr id="3" name="Google Shape;49;p12">
            <a:extLst>
              <a:ext uri="{FF2B5EF4-FFF2-40B4-BE49-F238E27FC236}">
                <a16:creationId xmlns:a16="http://schemas.microsoft.com/office/drawing/2014/main" id="{F35689B0-0668-AE47-8000-00CA767E9B58}"/>
              </a:ext>
            </a:extLst>
          </p:cNvPr>
          <p:cNvSpPr txBox="1">
            <a:spLocks/>
          </p:cNvSpPr>
          <p:nvPr/>
        </p:nvSpPr>
        <p:spPr>
          <a:xfrm>
            <a:off x="1444626" y="1752193"/>
            <a:ext cx="6254748" cy="3288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Patrick Hand SC"/>
              <a:buNone/>
              <a:defRPr sz="6000" b="0" i="0" u="none" strike="noStrike" cap="none">
                <a:solidFill>
                  <a:schemeClr val="accent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Patrick Hand SC"/>
              <a:buNone/>
              <a:defRPr sz="6000" b="0" i="0" u="none" strike="noStrike" cap="none">
                <a:solidFill>
                  <a:schemeClr val="accent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Patrick Hand SC"/>
              <a:buNone/>
              <a:defRPr sz="6000" b="0" i="0" u="none" strike="noStrike" cap="none">
                <a:solidFill>
                  <a:schemeClr val="accent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Patrick Hand SC"/>
              <a:buNone/>
              <a:defRPr sz="6000" b="0" i="0" u="none" strike="noStrike" cap="none">
                <a:solidFill>
                  <a:schemeClr val="accent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Patrick Hand SC"/>
              <a:buNone/>
              <a:defRPr sz="6000" b="0" i="0" u="none" strike="noStrike" cap="none">
                <a:solidFill>
                  <a:schemeClr val="accent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Patrick Hand SC"/>
              <a:buNone/>
              <a:defRPr sz="6000" b="0" i="0" u="none" strike="noStrike" cap="none">
                <a:solidFill>
                  <a:schemeClr val="accent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Patrick Hand SC"/>
              <a:buNone/>
              <a:defRPr sz="6000" b="0" i="0" u="none" strike="noStrike" cap="none">
                <a:solidFill>
                  <a:schemeClr val="accent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Patrick Hand SC"/>
              <a:buNone/>
              <a:defRPr sz="6000" b="0" i="0" u="none" strike="noStrike" cap="none">
                <a:solidFill>
                  <a:schemeClr val="accent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Patrick Hand SC"/>
              <a:buNone/>
              <a:defRPr sz="6000" b="0" i="0" u="none" strike="noStrike" cap="none">
                <a:solidFill>
                  <a:schemeClr val="accent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9pPr>
          </a:lstStyle>
          <a:p>
            <a:pPr algn="ctr"/>
            <a:r>
              <a:rPr lang="ro-MD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Lucru individual nr. 2</a:t>
            </a:r>
          </a:p>
        </p:txBody>
      </p:sp>
      <p:sp>
        <p:nvSpPr>
          <p:cNvPr id="4" name="Google Shape;49;p12">
            <a:extLst>
              <a:ext uri="{FF2B5EF4-FFF2-40B4-BE49-F238E27FC236}">
                <a16:creationId xmlns:a16="http://schemas.microsoft.com/office/drawing/2014/main" id="{71510D7D-C954-D3B3-3802-4109E521EAD3}"/>
              </a:ext>
            </a:extLst>
          </p:cNvPr>
          <p:cNvSpPr txBox="1">
            <a:spLocks/>
          </p:cNvSpPr>
          <p:nvPr/>
        </p:nvSpPr>
        <p:spPr>
          <a:xfrm>
            <a:off x="5852160" y="3421892"/>
            <a:ext cx="2645790" cy="751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Patrick Hand SC"/>
              <a:buNone/>
              <a:defRPr sz="6000" b="0" i="0" u="none" strike="noStrike" cap="none">
                <a:solidFill>
                  <a:schemeClr val="accent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Patrick Hand SC"/>
              <a:buNone/>
              <a:defRPr sz="6000" b="0" i="0" u="none" strike="noStrike" cap="none">
                <a:solidFill>
                  <a:schemeClr val="accent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Patrick Hand SC"/>
              <a:buNone/>
              <a:defRPr sz="6000" b="0" i="0" u="none" strike="noStrike" cap="none">
                <a:solidFill>
                  <a:schemeClr val="accent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Patrick Hand SC"/>
              <a:buNone/>
              <a:defRPr sz="6000" b="0" i="0" u="none" strike="noStrike" cap="none">
                <a:solidFill>
                  <a:schemeClr val="accent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Patrick Hand SC"/>
              <a:buNone/>
              <a:defRPr sz="6000" b="0" i="0" u="none" strike="noStrike" cap="none">
                <a:solidFill>
                  <a:schemeClr val="accent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Patrick Hand SC"/>
              <a:buNone/>
              <a:defRPr sz="6000" b="0" i="0" u="none" strike="noStrike" cap="none">
                <a:solidFill>
                  <a:schemeClr val="accent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Patrick Hand SC"/>
              <a:buNone/>
              <a:defRPr sz="6000" b="0" i="0" u="none" strike="noStrike" cap="none">
                <a:solidFill>
                  <a:schemeClr val="accent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Patrick Hand SC"/>
              <a:buNone/>
              <a:defRPr sz="6000" b="0" i="0" u="none" strike="noStrike" cap="none">
                <a:solidFill>
                  <a:schemeClr val="accent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Patrick Hand SC"/>
              <a:buNone/>
              <a:defRPr sz="6000" b="0" i="0" u="none" strike="noStrike" cap="none">
                <a:solidFill>
                  <a:schemeClr val="accent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9pPr>
          </a:lstStyle>
          <a:p>
            <a:r>
              <a:rPr lang="ro-M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Elevă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o-M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M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Apareci</a:t>
            </a:r>
            <a:r>
              <a:rPr lang="ro-M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Aurica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Grupa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o-M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AAW 2032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Profesor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o-M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Mirela Maxim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body" idx="1"/>
          </p:nvPr>
        </p:nvSpPr>
        <p:spPr>
          <a:xfrm>
            <a:off x="841600" y="1218351"/>
            <a:ext cx="7460800" cy="21725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indent="0">
              <a:buNone/>
            </a:pPr>
            <a:r>
              <a:rPr lang="ro-MD" sz="2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ro-MD" sz="2000" b="1" i="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b="1" i="0" dirty="0">
                <a:solidFill>
                  <a:schemeClr val="accent1"/>
                </a:solidFill>
                <a:effectLst/>
                <a:latin typeface="Gilroy"/>
              </a:rPr>
              <a:t> </a:t>
            </a:r>
            <a:r>
              <a:rPr lang="ro-MD" sz="2000" b="1" i="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Ofer</a:t>
            </a:r>
            <a:r>
              <a:rPr lang="ro-MD" sz="2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ă produse alternative</a:t>
            </a:r>
          </a:p>
          <a:p>
            <a:pPr marL="76200" indent="0">
              <a:buNone/>
            </a:pPr>
            <a:r>
              <a:rPr lang="en-US" sz="1600" b="0" i="0" dirty="0" err="1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Multe</a:t>
            </a:r>
            <a:r>
              <a:rPr lang="en-US" sz="1600" b="0" i="0" dirty="0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dirty="0" err="1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companii</a:t>
            </a:r>
            <a:r>
              <a:rPr lang="en-US" sz="1600" b="0" i="0" dirty="0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600" b="0" i="0" dirty="0" err="1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succes</a:t>
            </a:r>
            <a:r>
              <a:rPr lang="en-US" sz="1600" b="0" i="0" dirty="0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dirty="0" err="1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obțin</a:t>
            </a:r>
            <a:r>
              <a:rPr lang="en-US" sz="1600" b="0" i="0" dirty="0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dirty="0" err="1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majoritatea</a:t>
            </a:r>
            <a:r>
              <a:rPr lang="en-US" sz="1600" b="0" i="0" dirty="0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dirty="0" err="1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profiturilor</a:t>
            </a:r>
            <a:r>
              <a:rPr lang="en-US" sz="1600" b="0" i="0" dirty="0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lor </a:t>
            </a:r>
            <a:r>
              <a:rPr lang="en-US" sz="1600" b="0" i="0" dirty="0" err="1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prin</a:t>
            </a:r>
            <a:r>
              <a:rPr lang="en-US" sz="1600" b="0" i="0" dirty="0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dirty="0" err="1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produse</a:t>
            </a:r>
            <a:r>
              <a:rPr lang="en-US" sz="1600" b="0" i="0" dirty="0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alternative, care nu sunt </a:t>
            </a:r>
            <a:r>
              <a:rPr lang="en-US" sz="1600" b="0" i="0" dirty="0" err="1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altceva</a:t>
            </a:r>
            <a:r>
              <a:rPr lang="en-US" sz="1600" b="0" i="0" dirty="0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dirty="0" err="1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decât</a:t>
            </a:r>
            <a:r>
              <a:rPr lang="en-US" sz="1600" b="0" i="0" dirty="0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dirty="0" err="1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vânzări</a:t>
            </a:r>
            <a:r>
              <a:rPr lang="en-US" sz="1600" b="0" i="0" dirty="0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dirty="0" err="1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către</a:t>
            </a:r>
            <a:r>
              <a:rPr lang="en-US" sz="1600" b="0" i="0" dirty="0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dirty="0" err="1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clienții</a:t>
            </a:r>
            <a:r>
              <a:rPr lang="en-US" sz="1600" b="0" i="0" dirty="0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dirty="0" err="1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actuali</a:t>
            </a:r>
            <a:r>
              <a:rPr lang="en-US" sz="1600" b="0" i="0" dirty="0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ai </a:t>
            </a:r>
            <a:r>
              <a:rPr lang="en-US" sz="1600" b="0" i="0" dirty="0" err="1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altor</a:t>
            </a:r>
            <a:r>
              <a:rPr lang="en-US" sz="1600" b="0" i="0" dirty="0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dirty="0" err="1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produse</a:t>
            </a:r>
            <a:r>
              <a:rPr lang="en-US" sz="1600" b="0" i="0" dirty="0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dirty="0" err="1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1600" b="0" i="0" dirty="0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dirty="0" err="1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servicii</a:t>
            </a:r>
            <a:r>
              <a:rPr lang="en-US" sz="1600" b="0" i="0" dirty="0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legate de </a:t>
            </a:r>
            <a:r>
              <a:rPr lang="en-US" sz="1600" b="0" i="0" dirty="0" err="1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linia</a:t>
            </a:r>
            <a:r>
              <a:rPr lang="en-US" sz="1600" b="0" i="0" dirty="0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600" b="0" i="0" dirty="0" err="1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afaceri</a:t>
            </a:r>
            <a:r>
              <a:rPr lang="en-US" sz="1600" b="0" i="0" dirty="0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dirty="0" err="1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respectivă</a:t>
            </a:r>
            <a:r>
              <a:rPr lang="en-US" sz="1600" b="0" i="0" dirty="0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600" b="0" i="0" dirty="0" err="1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Odată</a:t>
            </a:r>
            <a:r>
              <a:rPr lang="en-US" sz="1600" b="0" i="0" dirty="0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dirty="0" err="1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ce</a:t>
            </a:r>
            <a:r>
              <a:rPr lang="en-US" sz="1600" b="0" i="0" dirty="0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 </a:t>
            </a:r>
            <a:r>
              <a:rPr lang="en-US" sz="1600" b="0" i="0" dirty="0" err="1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persoană</a:t>
            </a:r>
            <a:r>
              <a:rPr lang="en-US" sz="1600" b="0" i="0" dirty="0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dirty="0" err="1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1600" b="0" i="0" dirty="0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 </a:t>
            </a:r>
            <a:r>
              <a:rPr lang="en-US" sz="1600" b="0" i="0" dirty="0" err="1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companie</a:t>
            </a:r>
            <a:r>
              <a:rPr lang="en-US" sz="1600" b="0" i="0" dirty="0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1600" b="0" i="0" dirty="0" err="1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achiziționat</a:t>
            </a:r>
            <a:r>
              <a:rPr lang="en-US" sz="1600" b="0" i="0" dirty="0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dirty="0" err="1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ceva</a:t>
            </a:r>
            <a:r>
              <a:rPr lang="en-US" sz="1600" b="0" i="0" dirty="0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dirty="0" err="1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este</a:t>
            </a:r>
            <a:r>
              <a:rPr lang="en-US" sz="1600" b="0" i="0" dirty="0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dirty="0" err="1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ușor</a:t>
            </a:r>
            <a:r>
              <a:rPr lang="en-US" sz="1600" b="0" i="0" dirty="0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dirty="0" err="1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en-US" sz="1600" b="0" i="0" dirty="0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dirty="0" err="1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ei</a:t>
            </a:r>
            <a:r>
              <a:rPr lang="en-US" sz="1600" b="0" i="0" dirty="0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dirty="0" err="1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să</a:t>
            </a:r>
            <a:r>
              <a:rPr lang="en-US" sz="1600" b="0" i="0" dirty="0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dirty="0" err="1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facă</a:t>
            </a:r>
            <a:r>
              <a:rPr lang="en-US" sz="1600" b="0" i="0" dirty="0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 a </a:t>
            </a:r>
            <a:r>
              <a:rPr lang="en-US" sz="1600" b="0" i="0" dirty="0" err="1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doua</a:t>
            </a:r>
            <a:r>
              <a:rPr lang="en-US" sz="1600" b="0" i="0" dirty="0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dirty="0" err="1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achiziție</a:t>
            </a:r>
            <a:r>
              <a:rPr lang="en-US" sz="1600" b="0" i="0" dirty="0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600" b="0" i="0" dirty="0" err="1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Dacă</a:t>
            </a:r>
            <a:r>
              <a:rPr lang="en-US" sz="1600" b="0" i="0" dirty="0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dirty="0" err="1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afacerea</a:t>
            </a:r>
            <a:r>
              <a:rPr lang="en-US" sz="1600" b="0" i="0" dirty="0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ta nu are </a:t>
            </a:r>
            <a:r>
              <a:rPr lang="en-US" sz="1600" b="0" i="0" dirty="0" err="1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aceste</a:t>
            </a:r>
            <a:r>
              <a:rPr lang="en-US" sz="1600" b="0" i="0" dirty="0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dirty="0" err="1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produse</a:t>
            </a:r>
            <a:r>
              <a:rPr lang="en-US" sz="1600" b="0" i="0" dirty="0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0" i="0" dirty="0" err="1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găsește</a:t>
            </a:r>
            <a:r>
              <a:rPr lang="en-US" sz="1600" b="0" i="0" dirty="0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dirty="0" err="1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alte</a:t>
            </a:r>
            <a:r>
              <a:rPr lang="en-US" sz="1600" b="0" i="0" dirty="0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dirty="0" err="1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companii</a:t>
            </a:r>
            <a:r>
              <a:rPr lang="en-US" sz="1600" b="0" i="0" dirty="0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care </a:t>
            </a:r>
            <a:r>
              <a:rPr lang="en-US" sz="1600" b="0" i="0" dirty="0" err="1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vând</a:t>
            </a:r>
            <a:r>
              <a:rPr lang="en-US" sz="1600" b="0" i="0" dirty="0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dirty="0" err="1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articol</a:t>
            </a:r>
            <a:r>
              <a:rPr lang="ro-MD" sz="1600" b="0" i="0" dirty="0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600" b="0" i="0" dirty="0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600" b="0" i="0" dirty="0" err="1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Apoi</a:t>
            </a:r>
            <a:r>
              <a:rPr lang="en-US" sz="1600" b="0" i="0" dirty="0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0" i="0" dirty="0" err="1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negociază</a:t>
            </a:r>
            <a:r>
              <a:rPr lang="en-US" sz="1600" b="0" i="0" dirty="0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cu </a:t>
            </a:r>
            <a:r>
              <a:rPr lang="en-US" sz="1600" b="0" i="0" dirty="0" err="1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aceste</a:t>
            </a:r>
            <a:r>
              <a:rPr lang="en-US" sz="1600" b="0" i="0" dirty="0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dirty="0" err="1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companii</a:t>
            </a:r>
            <a:r>
              <a:rPr lang="en-US" sz="1600" b="0" i="0" dirty="0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un contract </a:t>
            </a:r>
            <a:r>
              <a:rPr lang="en-US" sz="1600" b="0" i="0" dirty="0" err="1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en-US" sz="1600" b="0" i="0" dirty="0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 le </a:t>
            </a:r>
            <a:r>
              <a:rPr lang="en-US" sz="1600" b="0" i="0" dirty="0" err="1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oferi</a:t>
            </a:r>
            <a:r>
              <a:rPr lang="en-US" sz="1600" b="0" i="0" dirty="0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dirty="0" err="1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produsele</a:t>
            </a:r>
            <a:r>
              <a:rPr lang="en-US" sz="1600" b="0" i="0" dirty="0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respective </a:t>
            </a:r>
            <a:r>
              <a:rPr lang="en-US" sz="1600" b="0" i="0" dirty="0" err="1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clienților</a:t>
            </a:r>
            <a:r>
              <a:rPr lang="en-US" sz="1600" b="0" i="0" dirty="0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dirty="0" err="1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tăi</a:t>
            </a:r>
            <a:r>
              <a:rPr lang="en-US" sz="1600" b="0" i="0" dirty="0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dirty="0" err="1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în</a:t>
            </a:r>
            <a:r>
              <a:rPr lang="en-US" sz="1600" b="0" i="0" dirty="0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dirty="0" err="1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schimbul</a:t>
            </a:r>
            <a:r>
              <a:rPr lang="en-US" sz="1600" b="0" i="0" dirty="0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dirty="0" err="1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unui</a:t>
            </a:r>
            <a:r>
              <a:rPr lang="en-US" sz="1600" b="0" i="0" dirty="0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dirty="0" err="1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procent</a:t>
            </a:r>
            <a:r>
              <a:rPr lang="en-US" sz="1600" b="0" i="0" dirty="0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din </a:t>
            </a:r>
            <a:r>
              <a:rPr lang="en-US" sz="1600" b="0" i="0" dirty="0" err="1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profituri</a:t>
            </a:r>
            <a:r>
              <a:rPr lang="en-US" sz="1600" b="0" i="0" dirty="0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b="1" i="0" dirty="0">
              <a:solidFill>
                <a:schemeClr val="accent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8" name="Google Shape;88;p17"/>
          <p:cNvSpPr txBox="1">
            <a:spLocks noGrp="1"/>
          </p:cNvSpPr>
          <p:nvPr>
            <p:ph type="sldNum" idx="12"/>
          </p:nvPr>
        </p:nvSpPr>
        <p:spPr>
          <a:xfrm>
            <a:off x="8595300" y="4839750"/>
            <a:ext cx="548700" cy="3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466416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body" idx="1"/>
          </p:nvPr>
        </p:nvSpPr>
        <p:spPr>
          <a:xfrm>
            <a:off x="841600" y="1218351"/>
            <a:ext cx="7460800" cy="21725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indent="0" algn="l">
              <a:buNone/>
            </a:pPr>
            <a:r>
              <a:rPr lang="ro-MD" sz="2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ro-MD" sz="2000" b="1" i="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b="1" i="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MD" sz="2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Aplică tehnici de redactare a e-mailurilor</a:t>
            </a:r>
            <a:endParaRPr lang="en-US" sz="2000" b="1" i="0" dirty="0">
              <a:solidFill>
                <a:schemeClr val="accent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6200" indent="0" algn="l">
              <a:buNone/>
            </a:pPr>
            <a:r>
              <a:rPr lang="en-US" sz="1800" b="0" i="0" dirty="0" err="1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Marketingul</a:t>
            </a:r>
            <a:r>
              <a:rPr lang="en-US" sz="1800" b="0" i="0" dirty="0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prin</a:t>
            </a:r>
            <a:r>
              <a:rPr lang="en-US" sz="1800" b="0" i="0" dirty="0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e-mail </a:t>
            </a:r>
            <a:r>
              <a:rPr lang="en-US" sz="1800" b="0" i="0" dirty="0" err="1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este</a:t>
            </a:r>
            <a:r>
              <a:rPr lang="en-US" sz="1800" b="0" i="0" dirty="0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unul</a:t>
            </a:r>
            <a:r>
              <a:rPr lang="en-US" sz="1800" b="0" i="0" dirty="0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dintre</a:t>
            </a:r>
            <a:r>
              <a:rPr lang="en-US" sz="1800" b="0" i="0" dirty="0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cele</a:t>
            </a:r>
            <a:r>
              <a:rPr lang="en-US" sz="1800" b="0" i="0" dirty="0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mai</a:t>
            </a:r>
            <a:r>
              <a:rPr lang="en-US" sz="1800" b="0" i="0" dirty="0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apreciate</a:t>
            </a:r>
            <a:r>
              <a:rPr lang="en-US" sz="1800" b="0" i="0" dirty="0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canale</a:t>
            </a:r>
            <a:r>
              <a:rPr lang="en-US" sz="1800" b="0" i="0" dirty="0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800" b="0" i="0" dirty="0" err="1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comunicare</a:t>
            </a:r>
            <a:r>
              <a:rPr lang="en-US" sz="1800" b="0" i="0" dirty="0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b="0" i="0" dirty="0" err="1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fiindcă</a:t>
            </a:r>
            <a:r>
              <a:rPr lang="en-US" sz="1800" b="0" i="0" dirty="0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nu </a:t>
            </a:r>
            <a:r>
              <a:rPr lang="en-US" sz="1800" b="0" i="0" dirty="0" err="1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este</a:t>
            </a:r>
            <a:r>
              <a:rPr lang="en-US" sz="1800" b="0" i="0" dirty="0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intruziv</a:t>
            </a:r>
            <a:r>
              <a:rPr lang="en-US" sz="1800" b="0" i="0" dirty="0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sz="1800" b="0" i="0" dirty="0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permite</a:t>
            </a:r>
            <a:r>
              <a:rPr lang="en-US" sz="1800" b="0" i="0" dirty="0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alegerea</a:t>
            </a:r>
            <a:r>
              <a:rPr lang="en-US" sz="1800" b="0" i="0" dirty="0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momentului</a:t>
            </a:r>
            <a:r>
              <a:rPr lang="en-US" sz="1800" b="0" i="0" dirty="0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800" b="0" i="0" dirty="0" err="1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citire</a:t>
            </a:r>
            <a:r>
              <a:rPr lang="en-US" sz="1800" b="0" i="0" dirty="0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1800" b="0" i="0" dirty="0" err="1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mesajelor</a:t>
            </a:r>
            <a:r>
              <a:rPr lang="en-US" sz="1800" b="0" i="0" dirty="0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primite</a:t>
            </a:r>
            <a:r>
              <a:rPr lang="en-US" sz="1800" b="0" i="0" dirty="0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Cu </a:t>
            </a:r>
            <a:r>
              <a:rPr lang="en-US" sz="1800" b="0" i="0" dirty="0" err="1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toate</a:t>
            </a:r>
            <a:r>
              <a:rPr lang="en-US" sz="1800" b="0" i="0" dirty="0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acestea</a:t>
            </a:r>
            <a:r>
              <a:rPr lang="en-US" sz="1800" b="0" i="0" dirty="0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b="0" i="0" dirty="0" err="1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en-US" sz="1800" b="0" i="0" dirty="0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ca o </a:t>
            </a:r>
            <a:r>
              <a:rPr lang="en-US" sz="1800" b="0" i="0" dirty="0" err="1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campanie</a:t>
            </a:r>
            <a:r>
              <a:rPr lang="en-US" sz="1800" b="0" i="0" dirty="0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trimisă</a:t>
            </a:r>
            <a:r>
              <a:rPr lang="en-US" sz="1800" b="0" i="0" dirty="0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prin</a:t>
            </a:r>
            <a:r>
              <a:rPr lang="en-US" sz="1800" b="0" i="0" dirty="0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poștă</a:t>
            </a:r>
            <a:r>
              <a:rPr lang="en-US" sz="1800" b="0" i="0" dirty="0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electronică</a:t>
            </a:r>
            <a:r>
              <a:rPr lang="en-US" sz="1800" b="0" i="0" dirty="0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să</a:t>
            </a:r>
            <a:r>
              <a:rPr lang="en-US" sz="1800" b="0" i="0" dirty="0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aibă</a:t>
            </a:r>
            <a:r>
              <a:rPr lang="en-US" sz="1800" b="0" i="0" dirty="0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efectul</a:t>
            </a:r>
            <a:r>
              <a:rPr lang="en-US" sz="1800" b="0" i="0" dirty="0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dorit</a:t>
            </a:r>
            <a:r>
              <a:rPr lang="en-US" sz="1800" b="0" i="0" dirty="0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b="0" i="0" dirty="0" err="1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tehnicile</a:t>
            </a:r>
            <a:r>
              <a:rPr lang="en-US" sz="1800" b="0" i="0" dirty="0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800" b="0" i="0" dirty="0" err="1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redactare</a:t>
            </a:r>
            <a:r>
              <a:rPr lang="en-US" sz="1800" b="0" i="0" dirty="0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 e-</a:t>
            </a:r>
            <a:r>
              <a:rPr lang="en-US" sz="1800" b="0" i="0" dirty="0" err="1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mailurilor</a:t>
            </a:r>
            <a:r>
              <a:rPr lang="en-US" sz="1800" b="0" i="0" dirty="0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trebuie</a:t>
            </a:r>
            <a:r>
              <a:rPr lang="en-US" sz="1800" b="0" i="0" dirty="0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aplicate</a:t>
            </a:r>
            <a:r>
              <a:rPr lang="en-US" sz="1800" b="0" i="0" dirty="0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în</a:t>
            </a:r>
            <a:r>
              <a:rPr lang="en-US" sz="1800" b="0" i="0" dirty="0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diferite</a:t>
            </a:r>
            <a:r>
              <a:rPr lang="en-US" sz="1800" b="0" i="0" dirty="0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câmpuri</a:t>
            </a:r>
            <a:r>
              <a:rPr lang="en-US" sz="1800" b="0" i="0" dirty="0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text, cum </a:t>
            </a:r>
            <a:r>
              <a:rPr lang="en-US" sz="1800" b="0" i="0" dirty="0" err="1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</a:t>
            </a:r>
            <a:r>
              <a:rPr lang="en-US" sz="1800" b="0" i="0" dirty="0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fi </a:t>
            </a:r>
            <a:r>
              <a:rPr lang="en-US" sz="1800" b="0" i="0" dirty="0" err="1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subiectul</a:t>
            </a:r>
            <a:r>
              <a:rPr lang="en-US" sz="1800" b="0" i="0" dirty="0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b="0" i="0" dirty="0" err="1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corpul</a:t>
            </a:r>
            <a:r>
              <a:rPr lang="en-US" sz="1800" b="0" i="0" dirty="0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mesajului</a:t>
            </a:r>
            <a:r>
              <a:rPr lang="en-US" sz="1800" b="0" i="0" dirty="0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sz="1800" b="0" i="0" dirty="0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b="0" i="0" dirty="0" err="1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desigur</a:t>
            </a:r>
            <a:r>
              <a:rPr lang="en-US" sz="1800" b="0" i="0" dirty="0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b="0" i="0" dirty="0" err="1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apelurile</a:t>
            </a:r>
            <a:r>
              <a:rPr lang="en-US" sz="1800" b="0" i="0" dirty="0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la </a:t>
            </a:r>
            <a:r>
              <a:rPr lang="en-US" sz="1800" b="0" i="0" dirty="0" err="1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acțiune</a:t>
            </a:r>
            <a:r>
              <a:rPr lang="en-US" sz="1800" b="0" i="0" dirty="0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 </a:t>
            </a:r>
            <a:endParaRPr lang="en-US" b="0" i="0" dirty="0">
              <a:solidFill>
                <a:srgbClr val="0C0C37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8" name="Google Shape;88;p17"/>
          <p:cNvSpPr txBox="1">
            <a:spLocks noGrp="1"/>
          </p:cNvSpPr>
          <p:nvPr>
            <p:ph type="sldNum" idx="12"/>
          </p:nvPr>
        </p:nvSpPr>
        <p:spPr>
          <a:xfrm>
            <a:off x="8595300" y="4839750"/>
            <a:ext cx="548700" cy="3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863479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7"/>
          <p:cNvSpPr txBox="1">
            <a:spLocks noGrp="1"/>
          </p:cNvSpPr>
          <p:nvPr>
            <p:ph type="ctrTitle" idx="4294967295"/>
          </p:nvPr>
        </p:nvSpPr>
        <p:spPr>
          <a:xfrm>
            <a:off x="1997029" y="1343275"/>
            <a:ext cx="34452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MD" sz="2800" dirty="0">
                <a:latin typeface="Times New Roman" panose="02020603050405020304" pitchFamily="18" charset="0"/>
                <a:ea typeface="Sniglet"/>
                <a:cs typeface="Times New Roman" panose="02020603050405020304" pitchFamily="18" charset="0"/>
                <a:sym typeface="Sniglet"/>
              </a:rPr>
              <a:t>Concluzie</a:t>
            </a:r>
            <a:endParaRPr sz="2800" dirty="0">
              <a:latin typeface="Times New Roman" panose="02020603050405020304" pitchFamily="18" charset="0"/>
              <a:ea typeface="Sniglet"/>
              <a:cs typeface="Times New Roman" panose="02020603050405020304" pitchFamily="18" charset="0"/>
              <a:sym typeface="Sniglet"/>
            </a:endParaRPr>
          </a:p>
        </p:txBody>
      </p:sp>
      <p:sp>
        <p:nvSpPr>
          <p:cNvPr id="177" name="Google Shape;177;p27"/>
          <p:cNvSpPr txBox="1">
            <a:spLocks noGrp="1"/>
          </p:cNvSpPr>
          <p:nvPr>
            <p:ph type="subTitle" idx="4294967295"/>
          </p:nvPr>
        </p:nvSpPr>
        <p:spPr>
          <a:xfrm>
            <a:off x="1924050" y="1697053"/>
            <a:ext cx="5133975" cy="17509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indent="0" algn="l">
              <a:buNone/>
            </a:pPr>
            <a:r>
              <a:rPr lang="en-US" sz="1600" b="0" i="0" dirty="0" err="1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Înțelegerea</a:t>
            </a:r>
            <a:r>
              <a:rPr lang="en-US" sz="1600" b="0" i="0" dirty="0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dirty="0" err="1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modului</a:t>
            </a:r>
            <a:r>
              <a:rPr lang="en-US" sz="1600" b="0" i="0" dirty="0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600" b="0" i="0" dirty="0" err="1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vânzare</a:t>
            </a:r>
            <a:r>
              <a:rPr lang="en-US" sz="1600" b="0" i="0" dirty="0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online </a:t>
            </a:r>
            <a:r>
              <a:rPr lang="en-US" sz="1600" b="0" i="0" dirty="0" err="1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este</a:t>
            </a:r>
            <a:r>
              <a:rPr lang="en-US" sz="1600" b="0" i="0" dirty="0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un </a:t>
            </a:r>
            <a:r>
              <a:rPr lang="en-US" sz="1600" b="0" i="0" dirty="0" err="1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proces</a:t>
            </a:r>
            <a:r>
              <a:rPr lang="en-US" sz="1600" b="0" i="0" dirty="0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lung </a:t>
            </a:r>
            <a:r>
              <a:rPr lang="en-US" sz="1600" b="0" i="0" dirty="0" err="1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prin</a:t>
            </a:r>
            <a:r>
              <a:rPr lang="en-US" sz="1600" b="0" i="0" dirty="0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care nu </a:t>
            </a:r>
            <a:r>
              <a:rPr lang="en-US" sz="1600" b="0" i="0" dirty="0" err="1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toți</a:t>
            </a:r>
            <a:r>
              <a:rPr lang="en-US" sz="1600" b="0" i="0" dirty="0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dirty="0" err="1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antreprenorii</a:t>
            </a:r>
            <a:r>
              <a:rPr lang="en-US" sz="1600" b="0" i="0" dirty="0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care se </a:t>
            </a:r>
            <a:r>
              <a:rPr lang="en-US" sz="1600" b="0" i="0" dirty="0" err="1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aventurează</a:t>
            </a:r>
            <a:r>
              <a:rPr lang="en-US" sz="1600" b="0" i="0" dirty="0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dirty="0" err="1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să</a:t>
            </a:r>
            <a:r>
              <a:rPr lang="en-US" sz="1600" b="0" i="0" dirty="0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dirty="0" err="1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își</a:t>
            </a:r>
            <a:r>
              <a:rPr lang="en-US" sz="1600" b="0" i="0" dirty="0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dirty="0" err="1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lanseze</a:t>
            </a:r>
            <a:r>
              <a:rPr lang="en-US" sz="1600" b="0" i="0" dirty="0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dirty="0" err="1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afacerea</a:t>
            </a:r>
            <a:r>
              <a:rPr lang="en-US" sz="1600" b="0" i="0" dirty="0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pe internet sunt </a:t>
            </a:r>
            <a:r>
              <a:rPr lang="en-US" sz="1600" b="0" i="0" dirty="0" err="1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dispuși</a:t>
            </a:r>
            <a:r>
              <a:rPr lang="en-US" sz="1600" b="0" i="0" dirty="0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dirty="0" err="1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să</a:t>
            </a:r>
            <a:r>
              <a:rPr lang="en-US" sz="1600" b="0" i="0" dirty="0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dirty="0" err="1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treacă</a:t>
            </a:r>
            <a:r>
              <a:rPr lang="en-US" sz="1600" b="0" i="0" dirty="0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600" b="0" i="0" dirty="0" err="1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Amintește-ți</a:t>
            </a:r>
            <a:r>
              <a:rPr lang="ro-MD" sz="1600" b="0" i="0" dirty="0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-vă</a:t>
            </a:r>
            <a:r>
              <a:rPr lang="en-US" sz="1600" b="0" i="0" dirty="0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dirty="0" err="1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că</a:t>
            </a:r>
            <a:r>
              <a:rPr lang="en-US" sz="1600" b="0" i="0" dirty="0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0" i="0" dirty="0" err="1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în</a:t>
            </a:r>
            <a:r>
              <a:rPr lang="en-US" sz="1600" b="0" i="0" dirty="0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marketing, nu </a:t>
            </a:r>
            <a:r>
              <a:rPr lang="en-US" sz="1600" b="0" i="0" dirty="0" err="1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există</a:t>
            </a:r>
            <a:r>
              <a:rPr lang="en-US" sz="1600" b="0" i="0" dirty="0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 </a:t>
            </a:r>
            <a:r>
              <a:rPr lang="en-US" sz="1600" b="0" i="0" dirty="0" err="1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regulă</a:t>
            </a:r>
            <a:r>
              <a:rPr lang="en-US" sz="1600" b="0" i="0" dirty="0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dirty="0" err="1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scrisă</a:t>
            </a:r>
            <a:r>
              <a:rPr lang="en-US" sz="1600" b="0" i="0" dirty="0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universal </a:t>
            </a:r>
            <a:r>
              <a:rPr lang="en-US" sz="1600" b="0" i="0" dirty="0" err="1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valabilă</a:t>
            </a:r>
            <a:r>
              <a:rPr lang="en-US" sz="1600" b="0" i="0" dirty="0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dirty="0" err="1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sz="1600" b="0" i="0" dirty="0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dirty="0" err="1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că</a:t>
            </a:r>
            <a:r>
              <a:rPr lang="en-US" sz="1600" b="0" i="0" dirty="0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dirty="0" err="1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strategiile</a:t>
            </a:r>
            <a:r>
              <a:rPr lang="en-US" sz="1600" b="0" i="0" dirty="0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care au </a:t>
            </a:r>
            <a:r>
              <a:rPr lang="en-US" sz="1600" b="0" i="0" dirty="0" err="1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funcționat</a:t>
            </a:r>
            <a:r>
              <a:rPr lang="en-US" sz="1600" b="0" i="0" dirty="0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dirty="0" err="1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en-US" sz="1600" b="0" i="0" dirty="0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dirty="0" err="1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alții</a:t>
            </a:r>
            <a:r>
              <a:rPr lang="en-US" sz="1600" b="0" i="0" dirty="0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s-</a:t>
            </a:r>
            <a:r>
              <a:rPr lang="en-US" sz="1600" b="0" i="0" dirty="0" err="1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</a:t>
            </a:r>
            <a:r>
              <a:rPr lang="en-US" sz="1600" b="0" i="0" dirty="0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dirty="0" err="1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putea</a:t>
            </a:r>
            <a:r>
              <a:rPr lang="en-US" sz="1600" b="0" i="0" dirty="0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dirty="0" err="1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să</a:t>
            </a:r>
            <a:r>
              <a:rPr lang="en-US" sz="1600" b="0" i="0" dirty="0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nu </a:t>
            </a:r>
            <a:r>
              <a:rPr lang="en-US" sz="1600" b="0" i="0" dirty="0" err="1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funcționeze</a:t>
            </a:r>
            <a:r>
              <a:rPr lang="en-US" sz="1600" b="0" i="0" dirty="0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dirty="0" err="1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en-US" sz="1600" b="0" i="0" dirty="0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MD" sz="1600" dirty="0">
                <a:solidFill>
                  <a:srgbClr val="0C0C3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alte afaceri</a:t>
            </a:r>
            <a:r>
              <a:rPr lang="en-US" sz="1600" b="0" i="0" dirty="0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78" name="Google Shape;178;p27"/>
          <p:cNvSpPr/>
          <p:nvPr/>
        </p:nvSpPr>
        <p:spPr>
          <a:xfrm>
            <a:off x="1407446" y="1182145"/>
            <a:ext cx="589583" cy="624330"/>
          </a:xfrm>
          <a:custGeom>
            <a:avLst/>
            <a:gdLst/>
            <a:ahLst/>
            <a:cxnLst/>
            <a:rect l="l" t="t" r="r" b="b"/>
            <a:pathLst>
              <a:path w="15695" h="16620" extrusionOk="0">
                <a:moveTo>
                  <a:pt x="7786" y="755"/>
                </a:moveTo>
                <a:lnTo>
                  <a:pt x="7567" y="780"/>
                </a:lnTo>
                <a:lnTo>
                  <a:pt x="7324" y="804"/>
                </a:lnTo>
                <a:lnTo>
                  <a:pt x="7105" y="877"/>
                </a:lnTo>
                <a:lnTo>
                  <a:pt x="6910" y="999"/>
                </a:lnTo>
                <a:lnTo>
                  <a:pt x="6813" y="1072"/>
                </a:lnTo>
                <a:lnTo>
                  <a:pt x="6740" y="1145"/>
                </a:lnTo>
                <a:lnTo>
                  <a:pt x="6691" y="1242"/>
                </a:lnTo>
                <a:lnTo>
                  <a:pt x="6643" y="1364"/>
                </a:lnTo>
                <a:lnTo>
                  <a:pt x="6667" y="1388"/>
                </a:lnTo>
                <a:lnTo>
                  <a:pt x="6691" y="1412"/>
                </a:lnTo>
                <a:lnTo>
                  <a:pt x="6740" y="1388"/>
                </a:lnTo>
                <a:lnTo>
                  <a:pt x="6764" y="1412"/>
                </a:lnTo>
                <a:lnTo>
                  <a:pt x="6716" y="1461"/>
                </a:lnTo>
                <a:lnTo>
                  <a:pt x="6691" y="1510"/>
                </a:lnTo>
                <a:lnTo>
                  <a:pt x="6691" y="1680"/>
                </a:lnTo>
                <a:lnTo>
                  <a:pt x="6716" y="1826"/>
                </a:lnTo>
                <a:lnTo>
                  <a:pt x="6764" y="1996"/>
                </a:lnTo>
                <a:lnTo>
                  <a:pt x="6813" y="2166"/>
                </a:lnTo>
                <a:lnTo>
                  <a:pt x="6886" y="2312"/>
                </a:lnTo>
                <a:lnTo>
                  <a:pt x="7008" y="2434"/>
                </a:lnTo>
                <a:lnTo>
                  <a:pt x="7129" y="2556"/>
                </a:lnTo>
                <a:lnTo>
                  <a:pt x="7251" y="2629"/>
                </a:lnTo>
                <a:lnTo>
                  <a:pt x="7300" y="2629"/>
                </a:lnTo>
                <a:lnTo>
                  <a:pt x="7324" y="2604"/>
                </a:lnTo>
                <a:lnTo>
                  <a:pt x="7324" y="2580"/>
                </a:lnTo>
                <a:lnTo>
                  <a:pt x="7324" y="2556"/>
                </a:lnTo>
                <a:lnTo>
                  <a:pt x="7056" y="2069"/>
                </a:lnTo>
                <a:lnTo>
                  <a:pt x="6983" y="1826"/>
                </a:lnTo>
                <a:lnTo>
                  <a:pt x="6910" y="1583"/>
                </a:lnTo>
                <a:lnTo>
                  <a:pt x="7202" y="1874"/>
                </a:lnTo>
                <a:lnTo>
                  <a:pt x="7543" y="2142"/>
                </a:lnTo>
                <a:lnTo>
                  <a:pt x="7884" y="2385"/>
                </a:lnTo>
                <a:lnTo>
                  <a:pt x="8273" y="2580"/>
                </a:lnTo>
                <a:lnTo>
                  <a:pt x="8468" y="2677"/>
                </a:lnTo>
                <a:lnTo>
                  <a:pt x="8662" y="2726"/>
                </a:lnTo>
                <a:lnTo>
                  <a:pt x="8857" y="2775"/>
                </a:lnTo>
                <a:lnTo>
                  <a:pt x="9076" y="2823"/>
                </a:lnTo>
                <a:lnTo>
                  <a:pt x="9490" y="2823"/>
                </a:lnTo>
                <a:lnTo>
                  <a:pt x="9709" y="2799"/>
                </a:lnTo>
                <a:lnTo>
                  <a:pt x="9928" y="2750"/>
                </a:lnTo>
                <a:lnTo>
                  <a:pt x="9952" y="2726"/>
                </a:lnTo>
                <a:lnTo>
                  <a:pt x="9976" y="2677"/>
                </a:lnTo>
                <a:lnTo>
                  <a:pt x="9952" y="2629"/>
                </a:lnTo>
                <a:lnTo>
                  <a:pt x="9928" y="2604"/>
                </a:lnTo>
                <a:lnTo>
                  <a:pt x="9538" y="2531"/>
                </a:lnTo>
                <a:lnTo>
                  <a:pt x="9173" y="2458"/>
                </a:lnTo>
                <a:lnTo>
                  <a:pt x="8784" y="2410"/>
                </a:lnTo>
                <a:lnTo>
                  <a:pt x="8419" y="2312"/>
                </a:lnTo>
                <a:lnTo>
                  <a:pt x="8224" y="2239"/>
                </a:lnTo>
                <a:lnTo>
                  <a:pt x="8054" y="2142"/>
                </a:lnTo>
                <a:lnTo>
                  <a:pt x="7689" y="1947"/>
                </a:lnTo>
                <a:lnTo>
                  <a:pt x="7348" y="1728"/>
                </a:lnTo>
                <a:lnTo>
                  <a:pt x="7008" y="1510"/>
                </a:lnTo>
                <a:lnTo>
                  <a:pt x="7251" y="1583"/>
                </a:lnTo>
                <a:lnTo>
                  <a:pt x="7494" y="1631"/>
                </a:lnTo>
                <a:lnTo>
                  <a:pt x="7981" y="1753"/>
                </a:lnTo>
                <a:lnTo>
                  <a:pt x="8297" y="1826"/>
                </a:lnTo>
                <a:lnTo>
                  <a:pt x="8638" y="1923"/>
                </a:lnTo>
                <a:lnTo>
                  <a:pt x="8954" y="1947"/>
                </a:lnTo>
                <a:lnTo>
                  <a:pt x="9125" y="1947"/>
                </a:lnTo>
                <a:lnTo>
                  <a:pt x="9295" y="1923"/>
                </a:lnTo>
                <a:lnTo>
                  <a:pt x="9344" y="1899"/>
                </a:lnTo>
                <a:lnTo>
                  <a:pt x="9344" y="1850"/>
                </a:lnTo>
                <a:lnTo>
                  <a:pt x="9344" y="1826"/>
                </a:lnTo>
                <a:lnTo>
                  <a:pt x="9319" y="1777"/>
                </a:lnTo>
                <a:lnTo>
                  <a:pt x="9027" y="1655"/>
                </a:lnTo>
                <a:lnTo>
                  <a:pt x="8711" y="1558"/>
                </a:lnTo>
                <a:lnTo>
                  <a:pt x="8078" y="1437"/>
                </a:lnTo>
                <a:lnTo>
                  <a:pt x="7567" y="1315"/>
                </a:lnTo>
                <a:lnTo>
                  <a:pt x="7300" y="1266"/>
                </a:lnTo>
                <a:lnTo>
                  <a:pt x="7032" y="1266"/>
                </a:lnTo>
                <a:lnTo>
                  <a:pt x="7251" y="1145"/>
                </a:lnTo>
                <a:lnTo>
                  <a:pt x="7470" y="1072"/>
                </a:lnTo>
                <a:lnTo>
                  <a:pt x="7738" y="1047"/>
                </a:lnTo>
                <a:lnTo>
                  <a:pt x="8005" y="1072"/>
                </a:lnTo>
                <a:lnTo>
                  <a:pt x="8273" y="1120"/>
                </a:lnTo>
                <a:lnTo>
                  <a:pt x="8541" y="1193"/>
                </a:lnTo>
                <a:lnTo>
                  <a:pt x="8760" y="1266"/>
                </a:lnTo>
                <a:lnTo>
                  <a:pt x="8954" y="1339"/>
                </a:lnTo>
                <a:lnTo>
                  <a:pt x="9368" y="1558"/>
                </a:lnTo>
                <a:lnTo>
                  <a:pt x="9806" y="1753"/>
                </a:lnTo>
                <a:lnTo>
                  <a:pt x="10001" y="1826"/>
                </a:lnTo>
                <a:lnTo>
                  <a:pt x="10220" y="1874"/>
                </a:lnTo>
                <a:lnTo>
                  <a:pt x="10268" y="1850"/>
                </a:lnTo>
                <a:lnTo>
                  <a:pt x="10293" y="1826"/>
                </a:lnTo>
                <a:lnTo>
                  <a:pt x="10317" y="1801"/>
                </a:lnTo>
                <a:lnTo>
                  <a:pt x="10293" y="1753"/>
                </a:lnTo>
                <a:lnTo>
                  <a:pt x="10098" y="1558"/>
                </a:lnTo>
                <a:lnTo>
                  <a:pt x="9879" y="1388"/>
                </a:lnTo>
                <a:lnTo>
                  <a:pt x="9611" y="1242"/>
                </a:lnTo>
                <a:lnTo>
                  <a:pt x="9344" y="1120"/>
                </a:lnTo>
                <a:lnTo>
                  <a:pt x="9052" y="1023"/>
                </a:lnTo>
                <a:lnTo>
                  <a:pt x="8760" y="926"/>
                </a:lnTo>
                <a:lnTo>
                  <a:pt x="8224" y="804"/>
                </a:lnTo>
                <a:lnTo>
                  <a:pt x="8030" y="755"/>
                </a:lnTo>
                <a:close/>
                <a:moveTo>
                  <a:pt x="5888" y="1996"/>
                </a:moveTo>
                <a:lnTo>
                  <a:pt x="5864" y="2020"/>
                </a:lnTo>
                <a:lnTo>
                  <a:pt x="5694" y="2142"/>
                </a:lnTo>
                <a:lnTo>
                  <a:pt x="5523" y="2264"/>
                </a:lnTo>
                <a:lnTo>
                  <a:pt x="5207" y="2556"/>
                </a:lnTo>
                <a:lnTo>
                  <a:pt x="4891" y="2823"/>
                </a:lnTo>
                <a:lnTo>
                  <a:pt x="4745" y="2969"/>
                </a:lnTo>
                <a:lnTo>
                  <a:pt x="4623" y="3140"/>
                </a:lnTo>
                <a:lnTo>
                  <a:pt x="4623" y="3188"/>
                </a:lnTo>
                <a:lnTo>
                  <a:pt x="4647" y="3213"/>
                </a:lnTo>
                <a:lnTo>
                  <a:pt x="4842" y="3115"/>
                </a:lnTo>
                <a:lnTo>
                  <a:pt x="4988" y="3018"/>
                </a:lnTo>
                <a:lnTo>
                  <a:pt x="5280" y="2775"/>
                </a:lnTo>
                <a:lnTo>
                  <a:pt x="5645" y="2458"/>
                </a:lnTo>
                <a:lnTo>
                  <a:pt x="5986" y="2166"/>
                </a:lnTo>
                <a:lnTo>
                  <a:pt x="6010" y="2093"/>
                </a:lnTo>
                <a:lnTo>
                  <a:pt x="5986" y="2045"/>
                </a:lnTo>
                <a:lnTo>
                  <a:pt x="5937" y="1996"/>
                </a:lnTo>
                <a:close/>
                <a:moveTo>
                  <a:pt x="6107" y="5622"/>
                </a:moveTo>
                <a:lnTo>
                  <a:pt x="6059" y="5646"/>
                </a:lnTo>
                <a:lnTo>
                  <a:pt x="6010" y="5670"/>
                </a:lnTo>
                <a:lnTo>
                  <a:pt x="5961" y="5719"/>
                </a:lnTo>
                <a:lnTo>
                  <a:pt x="5888" y="5768"/>
                </a:lnTo>
                <a:lnTo>
                  <a:pt x="5815" y="5816"/>
                </a:lnTo>
                <a:lnTo>
                  <a:pt x="5767" y="5889"/>
                </a:lnTo>
                <a:lnTo>
                  <a:pt x="5718" y="5987"/>
                </a:lnTo>
                <a:lnTo>
                  <a:pt x="5669" y="6157"/>
                </a:lnTo>
                <a:lnTo>
                  <a:pt x="5669" y="6327"/>
                </a:lnTo>
                <a:lnTo>
                  <a:pt x="5669" y="6425"/>
                </a:lnTo>
                <a:lnTo>
                  <a:pt x="5718" y="6546"/>
                </a:lnTo>
                <a:lnTo>
                  <a:pt x="5767" y="6644"/>
                </a:lnTo>
                <a:lnTo>
                  <a:pt x="5815" y="6717"/>
                </a:lnTo>
                <a:lnTo>
                  <a:pt x="5888" y="6790"/>
                </a:lnTo>
                <a:lnTo>
                  <a:pt x="5986" y="6863"/>
                </a:lnTo>
                <a:lnTo>
                  <a:pt x="6083" y="6911"/>
                </a:lnTo>
                <a:lnTo>
                  <a:pt x="6180" y="6936"/>
                </a:lnTo>
                <a:lnTo>
                  <a:pt x="6326" y="6936"/>
                </a:lnTo>
                <a:lnTo>
                  <a:pt x="6399" y="6911"/>
                </a:lnTo>
                <a:lnTo>
                  <a:pt x="6448" y="6863"/>
                </a:lnTo>
                <a:lnTo>
                  <a:pt x="6570" y="6717"/>
                </a:lnTo>
                <a:lnTo>
                  <a:pt x="6643" y="6546"/>
                </a:lnTo>
                <a:lnTo>
                  <a:pt x="6667" y="6352"/>
                </a:lnTo>
                <a:lnTo>
                  <a:pt x="6667" y="6157"/>
                </a:lnTo>
                <a:lnTo>
                  <a:pt x="6618" y="5962"/>
                </a:lnTo>
                <a:lnTo>
                  <a:pt x="6594" y="5889"/>
                </a:lnTo>
                <a:lnTo>
                  <a:pt x="6521" y="5792"/>
                </a:lnTo>
                <a:lnTo>
                  <a:pt x="6472" y="5719"/>
                </a:lnTo>
                <a:lnTo>
                  <a:pt x="6375" y="5670"/>
                </a:lnTo>
                <a:lnTo>
                  <a:pt x="6302" y="5622"/>
                </a:lnTo>
                <a:close/>
                <a:moveTo>
                  <a:pt x="9368" y="5622"/>
                </a:moveTo>
                <a:lnTo>
                  <a:pt x="9319" y="5646"/>
                </a:lnTo>
                <a:lnTo>
                  <a:pt x="9271" y="5670"/>
                </a:lnTo>
                <a:lnTo>
                  <a:pt x="9222" y="5719"/>
                </a:lnTo>
                <a:lnTo>
                  <a:pt x="9149" y="5768"/>
                </a:lnTo>
                <a:lnTo>
                  <a:pt x="9076" y="5816"/>
                </a:lnTo>
                <a:lnTo>
                  <a:pt x="9027" y="5889"/>
                </a:lnTo>
                <a:lnTo>
                  <a:pt x="8979" y="5987"/>
                </a:lnTo>
                <a:lnTo>
                  <a:pt x="8930" y="6157"/>
                </a:lnTo>
                <a:lnTo>
                  <a:pt x="8930" y="6327"/>
                </a:lnTo>
                <a:lnTo>
                  <a:pt x="8930" y="6425"/>
                </a:lnTo>
                <a:lnTo>
                  <a:pt x="8979" y="6546"/>
                </a:lnTo>
                <a:lnTo>
                  <a:pt x="9027" y="6644"/>
                </a:lnTo>
                <a:lnTo>
                  <a:pt x="9076" y="6717"/>
                </a:lnTo>
                <a:lnTo>
                  <a:pt x="9149" y="6790"/>
                </a:lnTo>
                <a:lnTo>
                  <a:pt x="9246" y="6863"/>
                </a:lnTo>
                <a:lnTo>
                  <a:pt x="9344" y="6911"/>
                </a:lnTo>
                <a:lnTo>
                  <a:pt x="9441" y="6936"/>
                </a:lnTo>
                <a:lnTo>
                  <a:pt x="9587" y="6936"/>
                </a:lnTo>
                <a:lnTo>
                  <a:pt x="9660" y="6911"/>
                </a:lnTo>
                <a:lnTo>
                  <a:pt x="9709" y="6863"/>
                </a:lnTo>
                <a:lnTo>
                  <a:pt x="9830" y="6717"/>
                </a:lnTo>
                <a:lnTo>
                  <a:pt x="9903" y="6546"/>
                </a:lnTo>
                <a:lnTo>
                  <a:pt x="9928" y="6352"/>
                </a:lnTo>
                <a:lnTo>
                  <a:pt x="9928" y="6157"/>
                </a:lnTo>
                <a:lnTo>
                  <a:pt x="9879" y="5962"/>
                </a:lnTo>
                <a:lnTo>
                  <a:pt x="9855" y="5889"/>
                </a:lnTo>
                <a:lnTo>
                  <a:pt x="9782" y="5792"/>
                </a:lnTo>
                <a:lnTo>
                  <a:pt x="9733" y="5719"/>
                </a:lnTo>
                <a:lnTo>
                  <a:pt x="9636" y="5670"/>
                </a:lnTo>
                <a:lnTo>
                  <a:pt x="9563" y="5622"/>
                </a:lnTo>
                <a:close/>
                <a:moveTo>
                  <a:pt x="7786" y="6765"/>
                </a:moveTo>
                <a:lnTo>
                  <a:pt x="7738" y="6814"/>
                </a:lnTo>
                <a:lnTo>
                  <a:pt x="7713" y="6863"/>
                </a:lnTo>
                <a:lnTo>
                  <a:pt x="7713" y="7082"/>
                </a:lnTo>
                <a:lnTo>
                  <a:pt x="7738" y="7301"/>
                </a:lnTo>
                <a:lnTo>
                  <a:pt x="7738" y="7520"/>
                </a:lnTo>
                <a:lnTo>
                  <a:pt x="7762" y="7739"/>
                </a:lnTo>
                <a:lnTo>
                  <a:pt x="7786" y="7787"/>
                </a:lnTo>
                <a:lnTo>
                  <a:pt x="7811" y="7812"/>
                </a:lnTo>
                <a:lnTo>
                  <a:pt x="7908" y="7860"/>
                </a:lnTo>
                <a:lnTo>
                  <a:pt x="7957" y="7836"/>
                </a:lnTo>
                <a:lnTo>
                  <a:pt x="8005" y="7836"/>
                </a:lnTo>
                <a:lnTo>
                  <a:pt x="8030" y="7787"/>
                </a:lnTo>
                <a:lnTo>
                  <a:pt x="8054" y="7739"/>
                </a:lnTo>
                <a:lnTo>
                  <a:pt x="8054" y="7641"/>
                </a:lnTo>
                <a:lnTo>
                  <a:pt x="8054" y="7520"/>
                </a:lnTo>
                <a:lnTo>
                  <a:pt x="8030" y="7301"/>
                </a:lnTo>
                <a:lnTo>
                  <a:pt x="7981" y="7057"/>
                </a:lnTo>
                <a:lnTo>
                  <a:pt x="7957" y="6936"/>
                </a:lnTo>
                <a:lnTo>
                  <a:pt x="7884" y="6814"/>
                </a:lnTo>
                <a:lnTo>
                  <a:pt x="7835" y="6765"/>
                </a:lnTo>
                <a:close/>
                <a:moveTo>
                  <a:pt x="8589" y="8274"/>
                </a:moveTo>
                <a:lnTo>
                  <a:pt x="8249" y="8371"/>
                </a:lnTo>
                <a:lnTo>
                  <a:pt x="7932" y="8444"/>
                </a:lnTo>
                <a:lnTo>
                  <a:pt x="7592" y="8469"/>
                </a:lnTo>
                <a:lnTo>
                  <a:pt x="7421" y="8469"/>
                </a:lnTo>
                <a:lnTo>
                  <a:pt x="7251" y="8444"/>
                </a:lnTo>
                <a:lnTo>
                  <a:pt x="7202" y="8469"/>
                </a:lnTo>
                <a:lnTo>
                  <a:pt x="7178" y="8469"/>
                </a:lnTo>
                <a:lnTo>
                  <a:pt x="7154" y="8517"/>
                </a:lnTo>
                <a:lnTo>
                  <a:pt x="7178" y="8542"/>
                </a:lnTo>
                <a:lnTo>
                  <a:pt x="7227" y="8639"/>
                </a:lnTo>
                <a:lnTo>
                  <a:pt x="7300" y="8688"/>
                </a:lnTo>
                <a:lnTo>
                  <a:pt x="7373" y="8761"/>
                </a:lnTo>
                <a:lnTo>
                  <a:pt x="7470" y="8785"/>
                </a:lnTo>
                <a:lnTo>
                  <a:pt x="7665" y="8834"/>
                </a:lnTo>
                <a:lnTo>
                  <a:pt x="7908" y="8834"/>
                </a:lnTo>
                <a:lnTo>
                  <a:pt x="8127" y="8809"/>
                </a:lnTo>
                <a:lnTo>
                  <a:pt x="8370" y="8761"/>
                </a:lnTo>
                <a:lnTo>
                  <a:pt x="8565" y="8712"/>
                </a:lnTo>
                <a:lnTo>
                  <a:pt x="8735" y="8639"/>
                </a:lnTo>
                <a:lnTo>
                  <a:pt x="8808" y="8590"/>
                </a:lnTo>
                <a:lnTo>
                  <a:pt x="8833" y="8542"/>
                </a:lnTo>
                <a:lnTo>
                  <a:pt x="8833" y="8469"/>
                </a:lnTo>
                <a:lnTo>
                  <a:pt x="8833" y="8396"/>
                </a:lnTo>
                <a:lnTo>
                  <a:pt x="8784" y="8347"/>
                </a:lnTo>
                <a:lnTo>
                  <a:pt x="8735" y="8298"/>
                </a:lnTo>
                <a:lnTo>
                  <a:pt x="8662" y="8274"/>
                </a:lnTo>
                <a:close/>
                <a:moveTo>
                  <a:pt x="6618" y="9928"/>
                </a:moveTo>
                <a:lnTo>
                  <a:pt x="6862" y="10026"/>
                </a:lnTo>
                <a:lnTo>
                  <a:pt x="7105" y="10099"/>
                </a:lnTo>
                <a:lnTo>
                  <a:pt x="7373" y="10172"/>
                </a:lnTo>
                <a:lnTo>
                  <a:pt x="7616" y="10220"/>
                </a:lnTo>
                <a:lnTo>
                  <a:pt x="7859" y="10245"/>
                </a:lnTo>
                <a:lnTo>
                  <a:pt x="8127" y="10269"/>
                </a:lnTo>
                <a:lnTo>
                  <a:pt x="8370" y="10245"/>
                </a:lnTo>
                <a:lnTo>
                  <a:pt x="8614" y="10220"/>
                </a:lnTo>
                <a:lnTo>
                  <a:pt x="8833" y="10172"/>
                </a:lnTo>
                <a:lnTo>
                  <a:pt x="9052" y="10123"/>
                </a:lnTo>
                <a:lnTo>
                  <a:pt x="9027" y="10366"/>
                </a:lnTo>
                <a:lnTo>
                  <a:pt x="8735" y="10391"/>
                </a:lnTo>
                <a:lnTo>
                  <a:pt x="8443" y="10415"/>
                </a:lnTo>
                <a:lnTo>
                  <a:pt x="8419" y="10415"/>
                </a:lnTo>
                <a:lnTo>
                  <a:pt x="8151" y="10391"/>
                </a:lnTo>
                <a:lnTo>
                  <a:pt x="8005" y="10391"/>
                </a:lnTo>
                <a:lnTo>
                  <a:pt x="7859" y="10415"/>
                </a:lnTo>
                <a:lnTo>
                  <a:pt x="7859" y="10439"/>
                </a:lnTo>
                <a:lnTo>
                  <a:pt x="7835" y="10464"/>
                </a:lnTo>
                <a:lnTo>
                  <a:pt x="7835" y="10512"/>
                </a:lnTo>
                <a:lnTo>
                  <a:pt x="7884" y="10585"/>
                </a:lnTo>
                <a:lnTo>
                  <a:pt x="7932" y="10610"/>
                </a:lnTo>
                <a:lnTo>
                  <a:pt x="8078" y="10683"/>
                </a:lnTo>
                <a:lnTo>
                  <a:pt x="8224" y="10707"/>
                </a:lnTo>
                <a:lnTo>
                  <a:pt x="8346" y="10731"/>
                </a:lnTo>
                <a:lnTo>
                  <a:pt x="8687" y="10731"/>
                </a:lnTo>
                <a:lnTo>
                  <a:pt x="8857" y="10707"/>
                </a:lnTo>
                <a:lnTo>
                  <a:pt x="9027" y="10683"/>
                </a:lnTo>
                <a:lnTo>
                  <a:pt x="9027" y="10804"/>
                </a:lnTo>
                <a:lnTo>
                  <a:pt x="8687" y="10853"/>
                </a:lnTo>
                <a:lnTo>
                  <a:pt x="8541" y="10877"/>
                </a:lnTo>
                <a:lnTo>
                  <a:pt x="8370" y="10902"/>
                </a:lnTo>
                <a:lnTo>
                  <a:pt x="7932" y="10902"/>
                </a:lnTo>
                <a:lnTo>
                  <a:pt x="7786" y="10950"/>
                </a:lnTo>
                <a:lnTo>
                  <a:pt x="7762" y="10999"/>
                </a:lnTo>
                <a:lnTo>
                  <a:pt x="7786" y="11023"/>
                </a:lnTo>
                <a:lnTo>
                  <a:pt x="7884" y="11121"/>
                </a:lnTo>
                <a:lnTo>
                  <a:pt x="8030" y="11194"/>
                </a:lnTo>
                <a:lnTo>
                  <a:pt x="8200" y="11242"/>
                </a:lnTo>
                <a:lnTo>
                  <a:pt x="8589" y="11242"/>
                </a:lnTo>
                <a:lnTo>
                  <a:pt x="8760" y="11218"/>
                </a:lnTo>
                <a:lnTo>
                  <a:pt x="8930" y="11194"/>
                </a:lnTo>
                <a:lnTo>
                  <a:pt x="9076" y="11121"/>
                </a:lnTo>
                <a:lnTo>
                  <a:pt x="9125" y="11218"/>
                </a:lnTo>
                <a:lnTo>
                  <a:pt x="8954" y="11291"/>
                </a:lnTo>
                <a:lnTo>
                  <a:pt x="8760" y="11340"/>
                </a:lnTo>
                <a:lnTo>
                  <a:pt x="8151" y="11461"/>
                </a:lnTo>
                <a:lnTo>
                  <a:pt x="8127" y="11461"/>
                </a:lnTo>
                <a:lnTo>
                  <a:pt x="8127" y="11486"/>
                </a:lnTo>
                <a:lnTo>
                  <a:pt x="8151" y="11510"/>
                </a:lnTo>
                <a:lnTo>
                  <a:pt x="8346" y="11583"/>
                </a:lnTo>
                <a:lnTo>
                  <a:pt x="8589" y="11607"/>
                </a:lnTo>
                <a:lnTo>
                  <a:pt x="8370" y="11656"/>
                </a:lnTo>
                <a:lnTo>
                  <a:pt x="8151" y="11680"/>
                </a:lnTo>
                <a:lnTo>
                  <a:pt x="7932" y="11680"/>
                </a:lnTo>
                <a:lnTo>
                  <a:pt x="7713" y="11656"/>
                </a:lnTo>
                <a:lnTo>
                  <a:pt x="7421" y="11632"/>
                </a:lnTo>
                <a:lnTo>
                  <a:pt x="7129" y="11559"/>
                </a:lnTo>
                <a:lnTo>
                  <a:pt x="6862" y="11461"/>
                </a:lnTo>
                <a:lnTo>
                  <a:pt x="6740" y="11388"/>
                </a:lnTo>
                <a:lnTo>
                  <a:pt x="6618" y="11291"/>
                </a:lnTo>
                <a:lnTo>
                  <a:pt x="6594" y="11242"/>
                </a:lnTo>
                <a:lnTo>
                  <a:pt x="6667" y="11194"/>
                </a:lnTo>
                <a:lnTo>
                  <a:pt x="6716" y="11121"/>
                </a:lnTo>
                <a:lnTo>
                  <a:pt x="6716" y="11023"/>
                </a:lnTo>
                <a:lnTo>
                  <a:pt x="6716" y="10950"/>
                </a:lnTo>
                <a:lnTo>
                  <a:pt x="6667" y="10804"/>
                </a:lnTo>
                <a:lnTo>
                  <a:pt x="6618" y="10610"/>
                </a:lnTo>
                <a:lnTo>
                  <a:pt x="6594" y="10415"/>
                </a:lnTo>
                <a:lnTo>
                  <a:pt x="6594" y="10245"/>
                </a:lnTo>
                <a:lnTo>
                  <a:pt x="6618" y="10074"/>
                </a:lnTo>
                <a:lnTo>
                  <a:pt x="6643" y="9977"/>
                </a:lnTo>
                <a:lnTo>
                  <a:pt x="6643" y="9953"/>
                </a:lnTo>
                <a:lnTo>
                  <a:pt x="6618" y="10001"/>
                </a:lnTo>
                <a:lnTo>
                  <a:pt x="6618" y="9928"/>
                </a:lnTo>
                <a:close/>
                <a:moveTo>
                  <a:pt x="9636" y="11218"/>
                </a:moveTo>
                <a:lnTo>
                  <a:pt x="9782" y="11291"/>
                </a:lnTo>
                <a:lnTo>
                  <a:pt x="9928" y="11364"/>
                </a:lnTo>
                <a:lnTo>
                  <a:pt x="9855" y="11510"/>
                </a:lnTo>
                <a:lnTo>
                  <a:pt x="9757" y="11632"/>
                </a:lnTo>
                <a:lnTo>
                  <a:pt x="9636" y="11778"/>
                </a:lnTo>
                <a:lnTo>
                  <a:pt x="9514" y="11875"/>
                </a:lnTo>
                <a:lnTo>
                  <a:pt x="9246" y="12070"/>
                </a:lnTo>
                <a:lnTo>
                  <a:pt x="8930" y="12240"/>
                </a:lnTo>
                <a:lnTo>
                  <a:pt x="8589" y="12362"/>
                </a:lnTo>
                <a:lnTo>
                  <a:pt x="8249" y="12435"/>
                </a:lnTo>
                <a:lnTo>
                  <a:pt x="7908" y="12483"/>
                </a:lnTo>
                <a:lnTo>
                  <a:pt x="7592" y="12508"/>
                </a:lnTo>
                <a:lnTo>
                  <a:pt x="7227" y="12508"/>
                </a:lnTo>
                <a:lnTo>
                  <a:pt x="6886" y="12459"/>
                </a:lnTo>
                <a:lnTo>
                  <a:pt x="6521" y="12362"/>
                </a:lnTo>
                <a:lnTo>
                  <a:pt x="6375" y="12289"/>
                </a:lnTo>
                <a:lnTo>
                  <a:pt x="6205" y="12216"/>
                </a:lnTo>
                <a:lnTo>
                  <a:pt x="6083" y="12118"/>
                </a:lnTo>
                <a:lnTo>
                  <a:pt x="5986" y="12021"/>
                </a:lnTo>
                <a:lnTo>
                  <a:pt x="5888" y="11924"/>
                </a:lnTo>
                <a:lnTo>
                  <a:pt x="5815" y="11826"/>
                </a:lnTo>
                <a:lnTo>
                  <a:pt x="5694" y="11583"/>
                </a:lnTo>
                <a:lnTo>
                  <a:pt x="5572" y="11315"/>
                </a:lnTo>
                <a:lnTo>
                  <a:pt x="5645" y="11291"/>
                </a:lnTo>
                <a:lnTo>
                  <a:pt x="5840" y="11267"/>
                </a:lnTo>
                <a:lnTo>
                  <a:pt x="6107" y="11242"/>
                </a:lnTo>
                <a:lnTo>
                  <a:pt x="6180" y="11364"/>
                </a:lnTo>
                <a:lnTo>
                  <a:pt x="6278" y="11486"/>
                </a:lnTo>
                <a:lnTo>
                  <a:pt x="6448" y="11656"/>
                </a:lnTo>
                <a:lnTo>
                  <a:pt x="6594" y="11753"/>
                </a:lnTo>
                <a:lnTo>
                  <a:pt x="6764" y="11851"/>
                </a:lnTo>
                <a:lnTo>
                  <a:pt x="7105" y="11972"/>
                </a:lnTo>
                <a:lnTo>
                  <a:pt x="7446" y="12045"/>
                </a:lnTo>
                <a:lnTo>
                  <a:pt x="7811" y="12094"/>
                </a:lnTo>
                <a:lnTo>
                  <a:pt x="8151" y="12094"/>
                </a:lnTo>
                <a:lnTo>
                  <a:pt x="8492" y="12070"/>
                </a:lnTo>
                <a:lnTo>
                  <a:pt x="8833" y="11972"/>
                </a:lnTo>
                <a:lnTo>
                  <a:pt x="9003" y="11924"/>
                </a:lnTo>
                <a:lnTo>
                  <a:pt x="9173" y="11851"/>
                </a:lnTo>
                <a:lnTo>
                  <a:pt x="9295" y="11753"/>
                </a:lnTo>
                <a:lnTo>
                  <a:pt x="9441" y="11607"/>
                </a:lnTo>
                <a:lnTo>
                  <a:pt x="9563" y="11461"/>
                </a:lnTo>
                <a:lnTo>
                  <a:pt x="9587" y="11364"/>
                </a:lnTo>
                <a:lnTo>
                  <a:pt x="9611" y="11291"/>
                </a:lnTo>
                <a:lnTo>
                  <a:pt x="9636" y="11218"/>
                </a:lnTo>
                <a:close/>
                <a:moveTo>
                  <a:pt x="5231" y="11437"/>
                </a:moveTo>
                <a:lnTo>
                  <a:pt x="5231" y="11583"/>
                </a:lnTo>
                <a:lnTo>
                  <a:pt x="5280" y="11729"/>
                </a:lnTo>
                <a:lnTo>
                  <a:pt x="5329" y="11875"/>
                </a:lnTo>
                <a:lnTo>
                  <a:pt x="5402" y="12021"/>
                </a:lnTo>
                <a:lnTo>
                  <a:pt x="5596" y="12264"/>
                </a:lnTo>
                <a:lnTo>
                  <a:pt x="5815" y="12459"/>
                </a:lnTo>
                <a:lnTo>
                  <a:pt x="6010" y="12581"/>
                </a:lnTo>
                <a:lnTo>
                  <a:pt x="6205" y="12702"/>
                </a:lnTo>
                <a:lnTo>
                  <a:pt x="6399" y="12775"/>
                </a:lnTo>
                <a:lnTo>
                  <a:pt x="6618" y="12848"/>
                </a:lnTo>
                <a:lnTo>
                  <a:pt x="6837" y="12897"/>
                </a:lnTo>
                <a:lnTo>
                  <a:pt x="7056" y="12946"/>
                </a:lnTo>
                <a:lnTo>
                  <a:pt x="7494" y="12970"/>
                </a:lnTo>
                <a:lnTo>
                  <a:pt x="7908" y="12946"/>
                </a:lnTo>
                <a:lnTo>
                  <a:pt x="8322" y="12897"/>
                </a:lnTo>
                <a:lnTo>
                  <a:pt x="8760" y="12775"/>
                </a:lnTo>
                <a:lnTo>
                  <a:pt x="9149" y="12629"/>
                </a:lnTo>
                <a:lnTo>
                  <a:pt x="9344" y="12532"/>
                </a:lnTo>
                <a:lnTo>
                  <a:pt x="9538" y="12410"/>
                </a:lnTo>
                <a:lnTo>
                  <a:pt x="9709" y="12289"/>
                </a:lnTo>
                <a:lnTo>
                  <a:pt x="9879" y="12143"/>
                </a:lnTo>
                <a:lnTo>
                  <a:pt x="10025" y="11997"/>
                </a:lnTo>
                <a:lnTo>
                  <a:pt x="10147" y="11851"/>
                </a:lnTo>
                <a:lnTo>
                  <a:pt x="10268" y="11656"/>
                </a:lnTo>
                <a:lnTo>
                  <a:pt x="10366" y="11486"/>
                </a:lnTo>
                <a:lnTo>
                  <a:pt x="10950" y="11583"/>
                </a:lnTo>
                <a:lnTo>
                  <a:pt x="10974" y="11583"/>
                </a:lnTo>
                <a:lnTo>
                  <a:pt x="10828" y="11680"/>
                </a:lnTo>
                <a:lnTo>
                  <a:pt x="10658" y="11778"/>
                </a:lnTo>
                <a:lnTo>
                  <a:pt x="10512" y="11899"/>
                </a:lnTo>
                <a:lnTo>
                  <a:pt x="10366" y="12045"/>
                </a:lnTo>
                <a:lnTo>
                  <a:pt x="10317" y="12118"/>
                </a:lnTo>
                <a:lnTo>
                  <a:pt x="10293" y="12216"/>
                </a:lnTo>
                <a:lnTo>
                  <a:pt x="10439" y="12167"/>
                </a:lnTo>
                <a:lnTo>
                  <a:pt x="10585" y="12094"/>
                </a:lnTo>
                <a:lnTo>
                  <a:pt x="10852" y="11924"/>
                </a:lnTo>
                <a:lnTo>
                  <a:pt x="11193" y="11778"/>
                </a:lnTo>
                <a:lnTo>
                  <a:pt x="11315" y="11753"/>
                </a:lnTo>
                <a:lnTo>
                  <a:pt x="11436" y="11705"/>
                </a:lnTo>
                <a:lnTo>
                  <a:pt x="11461" y="11680"/>
                </a:lnTo>
                <a:lnTo>
                  <a:pt x="12020" y="11851"/>
                </a:lnTo>
                <a:lnTo>
                  <a:pt x="11728" y="11948"/>
                </a:lnTo>
                <a:lnTo>
                  <a:pt x="11436" y="12070"/>
                </a:lnTo>
                <a:lnTo>
                  <a:pt x="11144" y="12191"/>
                </a:lnTo>
                <a:lnTo>
                  <a:pt x="10877" y="12362"/>
                </a:lnTo>
                <a:lnTo>
                  <a:pt x="10633" y="12532"/>
                </a:lnTo>
                <a:lnTo>
                  <a:pt x="10609" y="12556"/>
                </a:lnTo>
                <a:lnTo>
                  <a:pt x="10633" y="12581"/>
                </a:lnTo>
                <a:lnTo>
                  <a:pt x="11144" y="12386"/>
                </a:lnTo>
                <a:lnTo>
                  <a:pt x="11655" y="12216"/>
                </a:lnTo>
                <a:lnTo>
                  <a:pt x="11874" y="12167"/>
                </a:lnTo>
                <a:lnTo>
                  <a:pt x="12093" y="12118"/>
                </a:lnTo>
                <a:lnTo>
                  <a:pt x="12312" y="12094"/>
                </a:lnTo>
                <a:lnTo>
                  <a:pt x="12531" y="12021"/>
                </a:lnTo>
                <a:lnTo>
                  <a:pt x="12969" y="12216"/>
                </a:lnTo>
                <a:lnTo>
                  <a:pt x="12726" y="12289"/>
                </a:lnTo>
                <a:lnTo>
                  <a:pt x="12507" y="12386"/>
                </a:lnTo>
                <a:lnTo>
                  <a:pt x="11874" y="12654"/>
                </a:lnTo>
                <a:lnTo>
                  <a:pt x="11582" y="12800"/>
                </a:lnTo>
                <a:lnTo>
                  <a:pt x="11266" y="12897"/>
                </a:lnTo>
                <a:lnTo>
                  <a:pt x="11242" y="12921"/>
                </a:lnTo>
                <a:lnTo>
                  <a:pt x="11217" y="12946"/>
                </a:lnTo>
                <a:lnTo>
                  <a:pt x="11242" y="12970"/>
                </a:lnTo>
                <a:lnTo>
                  <a:pt x="11266" y="12994"/>
                </a:lnTo>
                <a:lnTo>
                  <a:pt x="11850" y="12873"/>
                </a:lnTo>
                <a:lnTo>
                  <a:pt x="12458" y="12727"/>
                </a:lnTo>
                <a:lnTo>
                  <a:pt x="12677" y="12678"/>
                </a:lnTo>
                <a:lnTo>
                  <a:pt x="12920" y="12629"/>
                </a:lnTo>
                <a:lnTo>
                  <a:pt x="13164" y="12556"/>
                </a:lnTo>
                <a:lnTo>
                  <a:pt x="13285" y="12508"/>
                </a:lnTo>
                <a:lnTo>
                  <a:pt x="13383" y="12459"/>
                </a:lnTo>
                <a:lnTo>
                  <a:pt x="13626" y="12629"/>
                </a:lnTo>
                <a:lnTo>
                  <a:pt x="13869" y="12824"/>
                </a:lnTo>
                <a:lnTo>
                  <a:pt x="13602" y="12873"/>
                </a:lnTo>
                <a:lnTo>
                  <a:pt x="12847" y="13067"/>
                </a:lnTo>
                <a:lnTo>
                  <a:pt x="12482" y="13165"/>
                </a:lnTo>
                <a:lnTo>
                  <a:pt x="12142" y="13286"/>
                </a:lnTo>
                <a:lnTo>
                  <a:pt x="12093" y="13335"/>
                </a:lnTo>
                <a:lnTo>
                  <a:pt x="12117" y="13359"/>
                </a:lnTo>
                <a:lnTo>
                  <a:pt x="12263" y="13408"/>
                </a:lnTo>
                <a:lnTo>
                  <a:pt x="12409" y="13432"/>
                </a:lnTo>
                <a:lnTo>
                  <a:pt x="12531" y="13457"/>
                </a:lnTo>
                <a:lnTo>
                  <a:pt x="12677" y="13432"/>
                </a:lnTo>
                <a:lnTo>
                  <a:pt x="12969" y="13408"/>
                </a:lnTo>
                <a:lnTo>
                  <a:pt x="13237" y="13335"/>
                </a:lnTo>
                <a:lnTo>
                  <a:pt x="13675" y="13238"/>
                </a:lnTo>
                <a:lnTo>
                  <a:pt x="13869" y="13189"/>
                </a:lnTo>
                <a:lnTo>
                  <a:pt x="14088" y="13165"/>
                </a:lnTo>
                <a:lnTo>
                  <a:pt x="14186" y="13140"/>
                </a:lnTo>
                <a:lnTo>
                  <a:pt x="14356" y="13335"/>
                </a:lnTo>
                <a:lnTo>
                  <a:pt x="14502" y="13530"/>
                </a:lnTo>
                <a:lnTo>
                  <a:pt x="14186" y="13554"/>
                </a:lnTo>
                <a:lnTo>
                  <a:pt x="13845" y="13578"/>
                </a:lnTo>
                <a:lnTo>
                  <a:pt x="13529" y="13627"/>
                </a:lnTo>
                <a:lnTo>
                  <a:pt x="13212" y="13676"/>
                </a:lnTo>
                <a:lnTo>
                  <a:pt x="13042" y="13724"/>
                </a:lnTo>
                <a:lnTo>
                  <a:pt x="12896" y="13773"/>
                </a:lnTo>
                <a:lnTo>
                  <a:pt x="12872" y="13797"/>
                </a:lnTo>
                <a:lnTo>
                  <a:pt x="12872" y="13822"/>
                </a:lnTo>
                <a:lnTo>
                  <a:pt x="12896" y="13846"/>
                </a:lnTo>
                <a:lnTo>
                  <a:pt x="12896" y="13870"/>
                </a:lnTo>
                <a:lnTo>
                  <a:pt x="13188" y="13919"/>
                </a:lnTo>
                <a:lnTo>
                  <a:pt x="13456" y="13943"/>
                </a:lnTo>
                <a:lnTo>
                  <a:pt x="13991" y="13919"/>
                </a:lnTo>
                <a:lnTo>
                  <a:pt x="14745" y="13919"/>
                </a:lnTo>
                <a:lnTo>
                  <a:pt x="14916" y="14284"/>
                </a:lnTo>
                <a:lnTo>
                  <a:pt x="14405" y="14308"/>
                </a:lnTo>
                <a:lnTo>
                  <a:pt x="13821" y="14308"/>
                </a:lnTo>
                <a:lnTo>
                  <a:pt x="13529" y="14333"/>
                </a:lnTo>
                <a:lnTo>
                  <a:pt x="13383" y="14357"/>
                </a:lnTo>
                <a:lnTo>
                  <a:pt x="13237" y="14381"/>
                </a:lnTo>
                <a:lnTo>
                  <a:pt x="13212" y="14406"/>
                </a:lnTo>
                <a:lnTo>
                  <a:pt x="13188" y="14454"/>
                </a:lnTo>
                <a:lnTo>
                  <a:pt x="13212" y="14503"/>
                </a:lnTo>
                <a:lnTo>
                  <a:pt x="13237" y="14527"/>
                </a:lnTo>
                <a:lnTo>
                  <a:pt x="13529" y="14600"/>
                </a:lnTo>
                <a:lnTo>
                  <a:pt x="13821" y="14625"/>
                </a:lnTo>
                <a:lnTo>
                  <a:pt x="14721" y="14625"/>
                </a:lnTo>
                <a:lnTo>
                  <a:pt x="15037" y="14600"/>
                </a:lnTo>
                <a:lnTo>
                  <a:pt x="15110" y="14868"/>
                </a:lnTo>
                <a:lnTo>
                  <a:pt x="15159" y="15136"/>
                </a:lnTo>
                <a:lnTo>
                  <a:pt x="14989" y="15087"/>
                </a:lnTo>
                <a:lnTo>
                  <a:pt x="14818" y="15087"/>
                </a:lnTo>
                <a:lnTo>
                  <a:pt x="14453" y="15063"/>
                </a:lnTo>
                <a:lnTo>
                  <a:pt x="14234" y="15063"/>
                </a:lnTo>
                <a:lnTo>
                  <a:pt x="13991" y="15087"/>
                </a:lnTo>
                <a:lnTo>
                  <a:pt x="13772" y="15111"/>
                </a:lnTo>
                <a:lnTo>
                  <a:pt x="13529" y="15184"/>
                </a:lnTo>
                <a:lnTo>
                  <a:pt x="13504" y="15209"/>
                </a:lnTo>
                <a:lnTo>
                  <a:pt x="13504" y="15233"/>
                </a:lnTo>
                <a:lnTo>
                  <a:pt x="13504" y="15282"/>
                </a:lnTo>
                <a:lnTo>
                  <a:pt x="13553" y="15282"/>
                </a:lnTo>
                <a:lnTo>
                  <a:pt x="14015" y="15306"/>
                </a:lnTo>
                <a:lnTo>
                  <a:pt x="14453" y="15330"/>
                </a:lnTo>
                <a:lnTo>
                  <a:pt x="14843" y="15355"/>
                </a:lnTo>
                <a:lnTo>
                  <a:pt x="15013" y="15355"/>
                </a:lnTo>
                <a:lnTo>
                  <a:pt x="15183" y="15330"/>
                </a:lnTo>
                <a:lnTo>
                  <a:pt x="15183" y="15330"/>
                </a:lnTo>
                <a:lnTo>
                  <a:pt x="15086" y="15355"/>
                </a:lnTo>
                <a:lnTo>
                  <a:pt x="14794" y="15452"/>
                </a:lnTo>
                <a:lnTo>
                  <a:pt x="14502" y="15549"/>
                </a:lnTo>
                <a:lnTo>
                  <a:pt x="13918" y="15671"/>
                </a:lnTo>
                <a:lnTo>
                  <a:pt x="13310" y="15768"/>
                </a:lnTo>
                <a:lnTo>
                  <a:pt x="12701" y="15841"/>
                </a:lnTo>
                <a:lnTo>
                  <a:pt x="12677" y="15720"/>
                </a:lnTo>
                <a:lnTo>
                  <a:pt x="12653" y="15525"/>
                </a:lnTo>
                <a:lnTo>
                  <a:pt x="12628" y="15428"/>
                </a:lnTo>
                <a:lnTo>
                  <a:pt x="12555" y="15330"/>
                </a:lnTo>
                <a:lnTo>
                  <a:pt x="12482" y="15257"/>
                </a:lnTo>
                <a:lnTo>
                  <a:pt x="12385" y="15233"/>
                </a:lnTo>
                <a:lnTo>
                  <a:pt x="12288" y="15257"/>
                </a:lnTo>
                <a:lnTo>
                  <a:pt x="12215" y="15330"/>
                </a:lnTo>
                <a:lnTo>
                  <a:pt x="12166" y="15428"/>
                </a:lnTo>
                <a:lnTo>
                  <a:pt x="12142" y="15525"/>
                </a:lnTo>
                <a:lnTo>
                  <a:pt x="12142" y="15720"/>
                </a:lnTo>
                <a:lnTo>
                  <a:pt x="12142" y="15890"/>
                </a:lnTo>
                <a:lnTo>
                  <a:pt x="11801" y="15939"/>
                </a:lnTo>
                <a:lnTo>
                  <a:pt x="11290" y="15987"/>
                </a:lnTo>
                <a:lnTo>
                  <a:pt x="10755" y="16036"/>
                </a:lnTo>
                <a:lnTo>
                  <a:pt x="9709" y="16085"/>
                </a:lnTo>
                <a:lnTo>
                  <a:pt x="7592" y="16085"/>
                </a:lnTo>
                <a:lnTo>
                  <a:pt x="6521" y="16060"/>
                </a:lnTo>
                <a:lnTo>
                  <a:pt x="5475" y="16012"/>
                </a:lnTo>
                <a:lnTo>
                  <a:pt x="4428" y="15939"/>
                </a:lnTo>
                <a:lnTo>
                  <a:pt x="3382" y="15841"/>
                </a:lnTo>
                <a:lnTo>
                  <a:pt x="3236" y="15817"/>
                </a:lnTo>
                <a:lnTo>
                  <a:pt x="3236" y="15768"/>
                </a:lnTo>
                <a:lnTo>
                  <a:pt x="3236" y="15671"/>
                </a:lnTo>
                <a:lnTo>
                  <a:pt x="3212" y="15622"/>
                </a:lnTo>
                <a:lnTo>
                  <a:pt x="3212" y="15574"/>
                </a:lnTo>
                <a:lnTo>
                  <a:pt x="3236" y="15403"/>
                </a:lnTo>
                <a:lnTo>
                  <a:pt x="3236" y="15306"/>
                </a:lnTo>
                <a:lnTo>
                  <a:pt x="3212" y="15209"/>
                </a:lnTo>
                <a:lnTo>
                  <a:pt x="3163" y="15136"/>
                </a:lnTo>
                <a:lnTo>
                  <a:pt x="3090" y="15087"/>
                </a:lnTo>
                <a:lnTo>
                  <a:pt x="3017" y="15087"/>
                </a:lnTo>
                <a:lnTo>
                  <a:pt x="2920" y="15111"/>
                </a:lnTo>
                <a:lnTo>
                  <a:pt x="2823" y="15209"/>
                </a:lnTo>
                <a:lnTo>
                  <a:pt x="2750" y="15330"/>
                </a:lnTo>
                <a:lnTo>
                  <a:pt x="2725" y="15452"/>
                </a:lnTo>
                <a:lnTo>
                  <a:pt x="2701" y="15598"/>
                </a:lnTo>
                <a:lnTo>
                  <a:pt x="2701" y="15695"/>
                </a:lnTo>
                <a:lnTo>
                  <a:pt x="2141" y="15525"/>
                </a:lnTo>
                <a:lnTo>
                  <a:pt x="1582" y="15355"/>
                </a:lnTo>
                <a:lnTo>
                  <a:pt x="1314" y="15282"/>
                </a:lnTo>
                <a:lnTo>
                  <a:pt x="1046" y="15257"/>
                </a:lnTo>
                <a:lnTo>
                  <a:pt x="754" y="15233"/>
                </a:lnTo>
                <a:lnTo>
                  <a:pt x="487" y="15257"/>
                </a:lnTo>
                <a:lnTo>
                  <a:pt x="462" y="15038"/>
                </a:lnTo>
                <a:lnTo>
                  <a:pt x="487" y="14844"/>
                </a:lnTo>
                <a:lnTo>
                  <a:pt x="511" y="14625"/>
                </a:lnTo>
                <a:lnTo>
                  <a:pt x="584" y="14430"/>
                </a:lnTo>
                <a:lnTo>
                  <a:pt x="657" y="14235"/>
                </a:lnTo>
                <a:lnTo>
                  <a:pt x="754" y="14041"/>
                </a:lnTo>
                <a:lnTo>
                  <a:pt x="852" y="13870"/>
                </a:lnTo>
                <a:lnTo>
                  <a:pt x="973" y="13676"/>
                </a:lnTo>
                <a:lnTo>
                  <a:pt x="1241" y="13359"/>
                </a:lnTo>
                <a:lnTo>
                  <a:pt x="1557" y="13043"/>
                </a:lnTo>
                <a:lnTo>
                  <a:pt x="1874" y="12775"/>
                </a:lnTo>
                <a:lnTo>
                  <a:pt x="2190" y="12532"/>
                </a:lnTo>
                <a:lnTo>
                  <a:pt x="2409" y="12386"/>
                </a:lnTo>
                <a:lnTo>
                  <a:pt x="2604" y="12289"/>
                </a:lnTo>
                <a:lnTo>
                  <a:pt x="3042" y="12070"/>
                </a:lnTo>
                <a:lnTo>
                  <a:pt x="3480" y="11924"/>
                </a:lnTo>
                <a:lnTo>
                  <a:pt x="3942" y="11778"/>
                </a:lnTo>
                <a:lnTo>
                  <a:pt x="4234" y="11680"/>
                </a:lnTo>
                <a:lnTo>
                  <a:pt x="4574" y="11607"/>
                </a:lnTo>
                <a:lnTo>
                  <a:pt x="5231" y="11437"/>
                </a:lnTo>
                <a:close/>
                <a:moveTo>
                  <a:pt x="8200" y="1"/>
                </a:moveTo>
                <a:lnTo>
                  <a:pt x="7811" y="50"/>
                </a:lnTo>
                <a:lnTo>
                  <a:pt x="7470" y="123"/>
                </a:lnTo>
                <a:lnTo>
                  <a:pt x="7154" y="244"/>
                </a:lnTo>
                <a:lnTo>
                  <a:pt x="6667" y="463"/>
                </a:lnTo>
                <a:lnTo>
                  <a:pt x="6424" y="609"/>
                </a:lnTo>
                <a:lnTo>
                  <a:pt x="6278" y="731"/>
                </a:lnTo>
                <a:lnTo>
                  <a:pt x="6205" y="804"/>
                </a:lnTo>
                <a:lnTo>
                  <a:pt x="6180" y="853"/>
                </a:lnTo>
                <a:lnTo>
                  <a:pt x="6205" y="926"/>
                </a:lnTo>
                <a:lnTo>
                  <a:pt x="6253" y="974"/>
                </a:lnTo>
                <a:lnTo>
                  <a:pt x="6302" y="999"/>
                </a:lnTo>
                <a:lnTo>
                  <a:pt x="6472" y="999"/>
                </a:lnTo>
                <a:lnTo>
                  <a:pt x="6594" y="950"/>
                </a:lnTo>
                <a:lnTo>
                  <a:pt x="6716" y="877"/>
                </a:lnTo>
                <a:lnTo>
                  <a:pt x="7178" y="682"/>
                </a:lnTo>
                <a:lnTo>
                  <a:pt x="7421" y="585"/>
                </a:lnTo>
                <a:lnTo>
                  <a:pt x="7665" y="488"/>
                </a:lnTo>
                <a:lnTo>
                  <a:pt x="8005" y="439"/>
                </a:lnTo>
                <a:lnTo>
                  <a:pt x="8346" y="415"/>
                </a:lnTo>
                <a:lnTo>
                  <a:pt x="8735" y="439"/>
                </a:lnTo>
                <a:lnTo>
                  <a:pt x="9125" y="488"/>
                </a:lnTo>
                <a:lnTo>
                  <a:pt x="9490" y="585"/>
                </a:lnTo>
                <a:lnTo>
                  <a:pt x="9855" y="707"/>
                </a:lnTo>
                <a:lnTo>
                  <a:pt x="10195" y="828"/>
                </a:lnTo>
                <a:lnTo>
                  <a:pt x="10487" y="974"/>
                </a:lnTo>
                <a:lnTo>
                  <a:pt x="10706" y="1096"/>
                </a:lnTo>
                <a:lnTo>
                  <a:pt x="10877" y="1242"/>
                </a:lnTo>
                <a:lnTo>
                  <a:pt x="11023" y="1412"/>
                </a:lnTo>
                <a:lnTo>
                  <a:pt x="11169" y="1583"/>
                </a:lnTo>
                <a:lnTo>
                  <a:pt x="11290" y="1801"/>
                </a:lnTo>
                <a:lnTo>
                  <a:pt x="11388" y="1996"/>
                </a:lnTo>
                <a:lnTo>
                  <a:pt x="11485" y="2215"/>
                </a:lnTo>
                <a:lnTo>
                  <a:pt x="11558" y="2458"/>
                </a:lnTo>
                <a:lnTo>
                  <a:pt x="11655" y="2921"/>
                </a:lnTo>
                <a:lnTo>
                  <a:pt x="11728" y="3407"/>
                </a:lnTo>
                <a:lnTo>
                  <a:pt x="11753" y="3894"/>
                </a:lnTo>
                <a:lnTo>
                  <a:pt x="11753" y="4356"/>
                </a:lnTo>
                <a:lnTo>
                  <a:pt x="11217" y="4356"/>
                </a:lnTo>
                <a:lnTo>
                  <a:pt x="10974" y="4332"/>
                </a:lnTo>
                <a:lnTo>
                  <a:pt x="10731" y="4259"/>
                </a:lnTo>
                <a:lnTo>
                  <a:pt x="10487" y="4210"/>
                </a:lnTo>
                <a:lnTo>
                  <a:pt x="10244" y="4113"/>
                </a:lnTo>
                <a:lnTo>
                  <a:pt x="9782" y="3918"/>
                </a:lnTo>
                <a:lnTo>
                  <a:pt x="9319" y="3675"/>
                </a:lnTo>
                <a:lnTo>
                  <a:pt x="8881" y="3432"/>
                </a:lnTo>
                <a:lnTo>
                  <a:pt x="8419" y="3164"/>
                </a:lnTo>
                <a:lnTo>
                  <a:pt x="7981" y="2921"/>
                </a:lnTo>
                <a:lnTo>
                  <a:pt x="7908" y="2896"/>
                </a:lnTo>
                <a:lnTo>
                  <a:pt x="7835" y="2896"/>
                </a:lnTo>
                <a:lnTo>
                  <a:pt x="7786" y="2921"/>
                </a:lnTo>
                <a:lnTo>
                  <a:pt x="7738" y="2945"/>
                </a:lnTo>
                <a:lnTo>
                  <a:pt x="7689" y="2994"/>
                </a:lnTo>
                <a:lnTo>
                  <a:pt x="7665" y="3042"/>
                </a:lnTo>
                <a:lnTo>
                  <a:pt x="7640" y="3115"/>
                </a:lnTo>
                <a:lnTo>
                  <a:pt x="7640" y="3164"/>
                </a:lnTo>
                <a:lnTo>
                  <a:pt x="7713" y="3529"/>
                </a:lnTo>
                <a:lnTo>
                  <a:pt x="7786" y="3894"/>
                </a:lnTo>
                <a:lnTo>
                  <a:pt x="7640" y="3797"/>
                </a:lnTo>
                <a:lnTo>
                  <a:pt x="7494" y="3699"/>
                </a:lnTo>
                <a:lnTo>
                  <a:pt x="7202" y="3432"/>
                </a:lnTo>
                <a:lnTo>
                  <a:pt x="6959" y="3140"/>
                </a:lnTo>
                <a:lnTo>
                  <a:pt x="6740" y="2799"/>
                </a:lnTo>
                <a:lnTo>
                  <a:pt x="6545" y="2458"/>
                </a:lnTo>
                <a:lnTo>
                  <a:pt x="6424" y="2118"/>
                </a:lnTo>
                <a:lnTo>
                  <a:pt x="6399" y="1947"/>
                </a:lnTo>
                <a:lnTo>
                  <a:pt x="6375" y="1777"/>
                </a:lnTo>
                <a:lnTo>
                  <a:pt x="6375" y="1607"/>
                </a:lnTo>
                <a:lnTo>
                  <a:pt x="6399" y="1461"/>
                </a:lnTo>
                <a:lnTo>
                  <a:pt x="6399" y="1388"/>
                </a:lnTo>
                <a:lnTo>
                  <a:pt x="6399" y="1339"/>
                </a:lnTo>
                <a:lnTo>
                  <a:pt x="6351" y="1291"/>
                </a:lnTo>
                <a:lnTo>
                  <a:pt x="6302" y="1266"/>
                </a:lnTo>
                <a:lnTo>
                  <a:pt x="6205" y="1266"/>
                </a:lnTo>
                <a:lnTo>
                  <a:pt x="6156" y="1291"/>
                </a:lnTo>
                <a:lnTo>
                  <a:pt x="6107" y="1339"/>
                </a:lnTo>
                <a:lnTo>
                  <a:pt x="6034" y="1485"/>
                </a:lnTo>
                <a:lnTo>
                  <a:pt x="6010" y="1655"/>
                </a:lnTo>
                <a:lnTo>
                  <a:pt x="5815" y="1680"/>
                </a:lnTo>
                <a:lnTo>
                  <a:pt x="5645" y="1728"/>
                </a:lnTo>
                <a:lnTo>
                  <a:pt x="5475" y="1826"/>
                </a:lnTo>
                <a:lnTo>
                  <a:pt x="5304" y="1923"/>
                </a:lnTo>
                <a:lnTo>
                  <a:pt x="5085" y="2069"/>
                </a:lnTo>
                <a:lnTo>
                  <a:pt x="4891" y="2215"/>
                </a:lnTo>
                <a:lnTo>
                  <a:pt x="4720" y="2337"/>
                </a:lnTo>
                <a:lnTo>
                  <a:pt x="4647" y="2410"/>
                </a:lnTo>
                <a:lnTo>
                  <a:pt x="4599" y="2507"/>
                </a:lnTo>
                <a:lnTo>
                  <a:pt x="4574" y="2531"/>
                </a:lnTo>
                <a:lnTo>
                  <a:pt x="4599" y="2556"/>
                </a:lnTo>
                <a:lnTo>
                  <a:pt x="4623" y="2580"/>
                </a:lnTo>
                <a:lnTo>
                  <a:pt x="4647" y="2604"/>
                </a:lnTo>
                <a:lnTo>
                  <a:pt x="4745" y="2580"/>
                </a:lnTo>
                <a:lnTo>
                  <a:pt x="4818" y="2556"/>
                </a:lnTo>
                <a:lnTo>
                  <a:pt x="4988" y="2458"/>
                </a:lnTo>
                <a:lnTo>
                  <a:pt x="5280" y="2239"/>
                </a:lnTo>
                <a:lnTo>
                  <a:pt x="5621" y="1996"/>
                </a:lnTo>
                <a:lnTo>
                  <a:pt x="5986" y="1801"/>
                </a:lnTo>
                <a:lnTo>
                  <a:pt x="5986" y="1996"/>
                </a:lnTo>
                <a:lnTo>
                  <a:pt x="6034" y="2166"/>
                </a:lnTo>
                <a:lnTo>
                  <a:pt x="6083" y="2337"/>
                </a:lnTo>
                <a:lnTo>
                  <a:pt x="6156" y="2531"/>
                </a:lnTo>
                <a:lnTo>
                  <a:pt x="6302" y="2872"/>
                </a:lnTo>
                <a:lnTo>
                  <a:pt x="6472" y="3164"/>
                </a:lnTo>
                <a:lnTo>
                  <a:pt x="6618" y="3359"/>
                </a:lnTo>
                <a:lnTo>
                  <a:pt x="6764" y="3578"/>
                </a:lnTo>
                <a:lnTo>
                  <a:pt x="6959" y="3772"/>
                </a:lnTo>
                <a:lnTo>
                  <a:pt x="7129" y="3967"/>
                </a:lnTo>
                <a:lnTo>
                  <a:pt x="7348" y="4137"/>
                </a:lnTo>
                <a:lnTo>
                  <a:pt x="7567" y="4283"/>
                </a:lnTo>
                <a:lnTo>
                  <a:pt x="7811" y="4381"/>
                </a:lnTo>
                <a:lnTo>
                  <a:pt x="8054" y="4454"/>
                </a:lnTo>
                <a:lnTo>
                  <a:pt x="8151" y="4454"/>
                </a:lnTo>
                <a:lnTo>
                  <a:pt x="8249" y="4381"/>
                </a:lnTo>
                <a:lnTo>
                  <a:pt x="8297" y="4356"/>
                </a:lnTo>
                <a:lnTo>
                  <a:pt x="8322" y="4308"/>
                </a:lnTo>
                <a:lnTo>
                  <a:pt x="8322" y="4235"/>
                </a:lnTo>
                <a:lnTo>
                  <a:pt x="8322" y="4186"/>
                </a:lnTo>
                <a:lnTo>
                  <a:pt x="8151" y="3505"/>
                </a:lnTo>
                <a:lnTo>
                  <a:pt x="8151" y="3505"/>
                </a:lnTo>
                <a:lnTo>
                  <a:pt x="8881" y="3918"/>
                </a:lnTo>
                <a:lnTo>
                  <a:pt x="9587" y="4283"/>
                </a:lnTo>
                <a:lnTo>
                  <a:pt x="9952" y="4429"/>
                </a:lnTo>
                <a:lnTo>
                  <a:pt x="10317" y="4575"/>
                </a:lnTo>
                <a:lnTo>
                  <a:pt x="10682" y="4697"/>
                </a:lnTo>
                <a:lnTo>
                  <a:pt x="11071" y="4746"/>
                </a:lnTo>
                <a:lnTo>
                  <a:pt x="11169" y="4940"/>
                </a:lnTo>
                <a:lnTo>
                  <a:pt x="11242" y="5111"/>
                </a:lnTo>
                <a:lnTo>
                  <a:pt x="11266" y="5281"/>
                </a:lnTo>
                <a:lnTo>
                  <a:pt x="11266" y="5451"/>
                </a:lnTo>
                <a:lnTo>
                  <a:pt x="11242" y="5792"/>
                </a:lnTo>
                <a:lnTo>
                  <a:pt x="11266" y="5865"/>
                </a:lnTo>
                <a:lnTo>
                  <a:pt x="11315" y="5938"/>
                </a:lnTo>
                <a:lnTo>
                  <a:pt x="11363" y="5987"/>
                </a:lnTo>
                <a:lnTo>
                  <a:pt x="11509" y="5987"/>
                </a:lnTo>
                <a:lnTo>
                  <a:pt x="11582" y="5962"/>
                </a:lnTo>
                <a:lnTo>
                  <a:pt x="11631" y="5914"/>
                </a:lnTo>
                <a:lnTo>
                  <a:pt x="11655" y="5841"/>
                </a:lnTo>
                <a:lnTo>
                  <a:pt x="11704" y="5622"/>
                </a:lnTo>
                <a:lnTo>
                  <a:pt x="11704" y="5354"/>
                </a:lnTo>
                <a:lnTo>
                  <a:pt x="11680" y="5135"/>
                </a:lnTo>
                <a:lnTo>
                  <a:pt x="11607" y="4892"/>
                </a:lnTo>
                <a:lnTo>
                  <a:pt x="11558" y="4794"/>
                </a:lnTo>
                <a:lnTo>
                  <a:pt x="11680" y="4770"/>
                </a:lnTo>
                <a:lnTo>
                  <a:pt x="11801" y="4940"/>
                </a:lnTo>
                <a:lnTo>
                  <a:pt x="11923" y="5111"/>
                </a:lnTo>
                <a:lnTo>
                  <a:pt x="11996" y="5305"/>
                </a:lnTo>
                <a:lnTo>
                  <a:pt x="12044" y="5500"/>
                </a:lnTo>
                <a:lnTo>
                  <a:pt x="12069" y="5695"/>
                </a:lnTo>
                <a:lnTo>
                  <a:pt x="12093" y="5889"/>
                </a:lnTo>
                <a:lnTo>
                  <a:pt x="12069" y="6108"/>
                </a:lnTo>
                <a:lnTo>
                  <a:pt x="12044" y="6303"/>
                </a:lnTo>
                <a:lnTo>
                  <a:pt x="11996" y="6522"/>
                </a:lnTo>
                <a:lnTo>
                  <a:pt x="11899" y="6692"/>
                </a:lnTo>
                <a:lnTo>
                  <a:pt x="11801" y="6887"/>
                </a:lnTo>
                <a:lnTo>
                  <a:pt x="11655" y="7033"/>
                </a:lnTo>
                <a:lnTo>
                  <a:pt x="11631" y="7082"/>
                </a:lnTo>
                <a:lnTo>
                  <a:pt x="11631" y="6936"/>
                </a:lnTo>
                <a:lnTo>
                  <a:pt x="11631" y="6814"/>
                </a:lnTo>
                <a:lnTo>
                  <a:pt x="11582" y="6717"/>
                </a:lnTo>
                <a:lnTo>
                  <a:pt x="11509" y="6619"/>
                </a:lnTo>
                <a:lnTo>
                  <a:pt x="11436" y="6571"/>
                </a:lnTo>
                <a:lnTo>
                  <a:pt x="11290" y="6571"/>
                </a:lnTo>
                <a:lnTo>
                  <a:pt x="11242" y="6619"/>
                </a:lnTo>
                <a:lnTo>
                  <a:pt x="11193" y="6668"/>
                </a:lnTo>
                <a:lnTo>
                  <a:pt x="11169" y="6717"/>
                </a:lnTo>
                <a:lnTo>
                  <a:pt x="11169" y="6790"/>
                </a:lnTo>
                <a:lnTo>
                  <a:pt x="11193" y="6863"/>
                </a:lnTo>
                <a:lnTo>
                  <a:pt x="11169" y="6838"/>
                </a:lnTo>
                <a:lnTo>
                  <a:pt x="11144" y="6863"/>
                </a:lnTo>
                <a:lnTo>
                  <a:pt x="11144" y="6984"/>
                </a:lnTo>
                <a:lnTo>
                  <a:pt x="11071" y="7228"/>
                </a:lnTo>
                <a:lnTo>
                  <a:pt x="10974" y="7447"/>
                </a:lnTo>
                <a:lnTo>
                  <a:pt x="10755" y="7933"/>
                </a:lnTo>
                <a:lnTo>
                  <a:pt x="10487" y="8396"/>
                </a:lnTo>
                <a:lnTo>
                  <a:pt x="10317" y="8663"/>
                </a:lnTo>
                <a:lnTo>
                  <a:pt x="10098" y="8907"/>
                </a:lnTo>
                <a:lnTo>
                  <a:pt x="9879" y="9126"/>
                </a:lnTo>
                <a:lnTo>
                  <a:pt x="9611" y="9320"/>
                </a:lnTo>
                <a:lnTo>
                  <a:pt x="9344" y="9491"/>
                </a:lnTo>
                <a:lnTo>
                  <a:pt x="9052" y="9637"/>
                </a:lnTo>
                <a:lnTo>
                  <a:pt x="8735" y="9734"/>
                </a:lnTo>
                <a:lnTo>
                  <a:pt x="8419" y="9782"/>
                </a:lnTo>
                <a:lnTo>
                  <a:pt x="8078" y="9807"/>
                </a:lnTo>
                <a:lnTo>
                  <a:pt x="7738" y="9782"/>
                </a:lnTo>
                <a:lnTo>
                  <a:pt x="7397" y="9709"/>
                </a:lnTo>
                <a:lnTo>
                  <a:pt x="7056" y="9612"/>
                </a:lnTo>
                <a:lnTo>
                  <a:pt x="6716" y="9466"/>
                </a:lnTo>
                <a:lnTo>
                  <a:pt x="6424" y="9296"/>
                </a:lnTo>
                <a:lnTo>
                  <a:pt x="6107" y="9126"/>
                </a:lnTo>
                <a:lnTo>
                  <a:pt x="5840" y="8907"/>
                </a:lnTo>
                <a:lnTo>
                  <a:pt x="5596" y="8712"/>
                </a:lnTo>
                <a:lnTo>
                  <a:pt x="5377" y="8469"/>
                </a:lnTo>
                <a:lnTo>
                  <a:pt x="5158" y="8225"/>
                </a:lnTo>
                <a:lnTo>
                  <a:pt x="4988" y="7958"/>
                </a:lnTo>
                <a:lnTo>
                  <a:pt x="4891" y="7787"/>
                </a:lnTo>
                <a:lnTo>
                  <a:pt x="4818" y="7641"/>
                </a:lnTo>
                <a:lnTo>
                  <a:pt x="4696" y="7301"/>
                </a:lnTo>
                <a:lnTo>
                  <a:pt x="4599" y="6960"/>
                </a:lnTo>
                <a:lnTo>
                  <a:pt x="4477" y="6644"/>
                </a:lnTo>
                <a:lnTo>
                  <a:pt x="4428" y="6571"/>
                </a:lnTo>
                <a:lnTo>
                  <a:pt x="4355" y="6546"/>
                </a:lnTo>
                <a:lnTo>
                  <a:pt x="4282" y="6571"/>
                </a:lnTo>
                <a:lnTo>
                  <a:pt x="4258" y="6595"/>
                </a:lnTo>
                <a:lnTo>
                  <a:pt x="4234" y="6644"/>
                </a:lnTo>
                <a:lnTo>
                  <a:pt x="4209" y="6936"/>
                </a:lnTo>
                <a:lnTo>
                  <a:pt x="4234" y="7228"/>
                </a:lnTo>
                <a:lnTo>
                  <a:pt x="4088" y="7130"/>
                </a:lnTo>
                <a:lnTo>
                  <a:pt x="3966" y="7033"/>
                </a:lnTo>
                <a:lnTo>
                  <a:pt x="3845" y="6911"/>
                </a:lnTo>
                <a:lnTo>
                  <a:pt x="3772" y="6790"/>
                </a:lnTo>
                <a:lnTo>
                  <a:pt x="3699" y="6644"/>
                </a:lnTo>
                <a:lnTo>
                  <a:pt x="3650" y="6473"/>
                </a:lnTo>
                <a:lnTo>
                  <a:pt x="3577" y="6133"/>
                </a:lnTo>
                <a:lnTo>
                  <a:pt x="3553" y="5816"/>
                </a:lnTo>
                <a:lnTo>
                  <a:pt x="3577" y="5670"/>
                </a:lnTo>
                <a:lnTo>
                  <a:pt x="3601" y="5524"/>
                </a:lnTo>
                <a:lnTo>
                  <a:pt x="3650" y="5378"/>
                </a:lnTo>
                <a:lnTo>
                  <a:pt x="3699" y="5232"/>
                </a:lnTo>
                <a:lnTo>
                  <a:pt x="3772" y="5111"/>
                </a:lnTo>
                <a:lnTo>
                  <a:pt x="3893" y="5013"/>
                </a:lnTo>
                <a:lnTo>
                  <a:pt x="3942" y="5013"/>
                </a:lnTo>
                <a:lnTo>
                  <a:pt x="3918" y="5208"/>
                </a:lnTo>
                <a:lnTo>
                  <a:pt x="3942" y="5403"/>
                </a:lnTo>
                <a:lnTo>
                  <a:pt x="3966" y="5476"/>
                </a:lnTo>
                <a:lnTo>
                  <a:pt x="4015" y="5549"/>
                </a:lnTo>
                <a:lnTo>
                  <a:pt x="4063" y="5622"/>
                </a:lnTo>
                <a:lnTo>
                  <a:pt x="4136" y="5670"/>
                </a:lnTo>
                <a:lnTo>
                  <a:pt x="4209" y="5695"/>
                </a:lnTo>
                <a:lnTo>
                  <a:pt x="4258" y="5670"/>
                </a:lnTo>
                <a:lnTo>
                  <a:pt x="4307" y="5646"/>
                </a:lnTo>
                <a:lnTo>
                  <a:pt x="4355" y="5597"/>
                </a:lnTo>
                <a:lnTo>
                  <a:pt x="4355" y="5476"/>
                </a:lnTo>
                <a:lnTo>
                  <a:pt x="4355" y="5403"/>
                </a:lnTo>
                <a:lnTo>
                  <a:pt x="4307" y="5208"/>
                </a:lnTo>
                <a:lnTo>
                  <a:pt x="4331" y="5086"/>
                </a:lnTo>
                <a:lnTo>
                  <a:pt x="4355" y="4965"/>
                </a:lnTo>
                <a:lnTo>
                  <a:pt x="4453" y="4746"/>
                </a:lnTo>
                <a:lnTo>
                  <a:pt x="4550" y="4575"/>
                </a:lnTo>
                <a:lnTo>
                  <a:pt x="4647" y="4405"/>
                </a:lnTo>
                <a:lnTo>
                  <a:pt x="5085" y="4016"/>
                </a:lnTo>
                <a:lnTo>
                  <a:pt x="5377" y="3748"/>
                </a:lnTo>
                <a:lnTo>
                  <a:pt x="5669" y="3432"/>
                </a:lnTo>
                <a:lnTo>
                  <a:pt x="5791" y="3237"/>
                </a:lnTo>
                <a:lnTo>
                  <a:pt x="5888" y="3067"/>
                </a:lnTo>
                <a:lnTo>
                  <a:pt x="5961" y="2872"/>
                </a:lnTo>
                <a:lnTo>
                  <a:pt x="6010" y="2677"/>
                </a:lnTo>
                <a:lnTo>
                  <a:pt x="5986" y="2629"/>
                </a:lnTo>
                <a:lnTo>
                  <a:pt x="5937" y="2604"/>
                </a:lnTo>
                <a:lnTo>
                  <a:pt x="5888" y="2604"/>
                </a:lnTo>
                <a:lnTo>
                  <a:pt x="5864" y="2629"/>
                </a:lnTo>
                <a:lnTo>
                  <a:pt x="5718" y="2750"/>
                </a:lnTo>
                <a:lnTo>
                  <a:pt x="5596" y="2921"/>
                </a:lnTo>
                <a:lnTo>
                  <a:pt x="5377" y="3237"/>
                </a:lnTo>
                <a:lnTo>
                  <a:pt x="5110" y="3505"/>
                </a:lnTo>
                <a:lnTo>
                  <a:pt x="4818" y="3772"/>
                </a:lnTo>
                <a:lnTo>
                  <a:pt x="4647" y="3894"/>
                </a:lnTo>
                <a:lnTo>
                  <a:pt x="4453" y="4040"/>
                </a:lnTo>
                <a:lnTo>
                  <a:pt x="4063" y="4332"/>
                </a:lnTo>
                <a:lnTo>
                  <a:pt x="4112" y="3894"/>
                </a:lnTo>
                <a:lnTo>
                  <a:pt x="4209" y="3456"/>
                </a:lnTo>
                <a:lnTo>
                  <a:pt x="4331" y="3042"/>
                </a:lnTo>
                <a:lnTo>
                  <a:pt x="4477" y="2629"/>
                </a:lnTo>
                <a:lnTo>
                  <a:pt x="4599" y="2337"/>
                </a:lnTo>
                <a:lnTo>
                  <a:pt x="4769" y="2045"/>
                </a:lnTo>
                <a:lnTo>
                  <a:pt x="4939" y="1777"/>
                </a:lnTo>
                <a:lnTo>
                  <a:pt x="5158" y="1558"/>
                </a:lnTo>
                <a:lnTo>
                  <a:pt x="5256" y="1485"/>
                </a:lnTo>
                <a:lnTo>
                  <a:pt x="5377" y="1412"/>
                </a:lnTo>
                <a:lnTo>
                  <a:pt x="5596" y="1364"/>
                </a:lnTo>
                <a:lnTo>
                  <a:pt x="5815" y="1315"/>
                </a:lnTo>
                <a:lnTo>
                  <a:pt x="5913" y="1291"/>
                </a:lnTo>
                <a:lnTo>
                  <a:pt x="6034" y="1242"/>
                </a:lnTo>
                <a:lnTo>
                  <a:pt x="6034" y="1218"/>
                </a:lnTo>
                <a:lnTo>
                  <a:pt x="6034" y="1193"/>
                </a:lnTo>
                <a:lnTo>
                  <a:pt x="5961" y="1096"/>
                </a:lnTo>
                <a:lnTo>
                  <a:pt x="5888" y="1023"/>
                </a:lnTo>
                <a:lnTo>
                  <a:pt x="5767" y="974"/>
                </a:lnTo>
                <a:lnTo>
                  <a:pt x="5523" y="974"/>
                </a:lnTo>
                <a:lnTo>
                  <a:pt x="5402" y="999"/>
                </a:lnTo>
                <a:lnTo>
                  <a:pt x="5183" y="1072"/>
                </a:lnTo>
                <a:lnTo>
                  <a:pt x="5037" y="1145"/>
                </a:lnTo>
                <a:lnTo>
                  <a:pt x="4915" y="1242"/>
                </a:lnTo>
                <a:lnTo>
                  <a:pt x="4793" y="1364"/>
                </a:lnTo>
                <a:lnTo>
                  <a:pt x="4672" y="1485"/>
                </a:lnTo>
                <a:lnTo>
                  <a:pt x="4477" y="1728"/>
                </a:lnTo>
                <a:lnTo>
                  <a:pt x="4307" y="2020"/>
                </a:lnTo>
                <a:lnTo>
                  <a:pt x="4161" y="2312"/>
                </a:lnTo>
                <a:lnTo>
                  <a:pt x="4015" y="2653"/>
                </a:lnTo>
                <a:lnTo>
                  <a:pt x="3893" y="3018"/>
                </a:lnTo>
                <a:lnTo>
                  <a:pt x="3772" y="3359"/>
                </a:lnTo>
                <a:lnTo>
                  <a:pt x="3699" y="3724"/>
                </a:lnTo>
                <a:lnTo>
                  <a:pt x="3650" y="4113"/>
                </a:lnTo>
                <a:lnTo>
                  <a:pt x="3650" y="4454"/>
                </a:lnTo>
                <a:lnTo>
                  <a:pt x="3674" y="4819"/>
                </a:lnTo>
                <a:lnTo>
                  <a:pt x="3553" y="4892"/>
                </a:lnTo>
                <a:lnTo>
                  <a:pt x="3455" y="5038"/>
                </a:lnTo>
                <a:lnTo>
                  <a:pt x="3382" y="5184"/>
                </a:lnTo>
                <a:lnTo>
                  <a:pt x="3334" y="5378"/>
                </a:lnTo>
                <a:lnTo>
                  <a:pt x="3236" y="5719"/>
                </a:lnTo>
                <a:lnTo>
                  <a:pt x="3212" y="5962"/>
                </a:lnTo>
                <a:lnTo>
                  <a:pt x="3236" y="6230"/>
                </a:lnTo>
                <a:lnTo>
                  <a:pt x="3285" y="6522"/>
                </a:lnTo>
                <a:lnTo>
                  <a:pt x="3358" y="6814"/>
                </a:lnTo>
                <a:lnTo>
                  <a:pt x="3480" y="7082"/>
                </a:lnTo>
                <a:lnTo>
                  <a:pt x="3626" y="7325"/>
                </a:lnTo>
                <a:lnTo>
                  <a:pt x="3723" y="7422"/>
                </a:lnTo>
                <a:lnTo>
                  <a:pt x="3845" y="7520"/>
                </a:lnTo>
                <a:lnTo>
                  <a:pt x="3942" y="7593"/>
                </a:lnTo>
                <a:lnTo>
                  <a:pt x="4063" y="7641"/>
                </a:lnTo>
                <a:lnTo>
                  <a:pt x="4209" y="7690"/>
                </a:lnTo>
                <a:lnTo>
                  <a:pt x="4355" y="7690"/>
                </a:lnTo>
                <a:lnTo>
                  <a:pt x="4477" y="7933"/>
                </a:lnTo>
                <a:lnTo>
                  <a:pt x="4599" y="8177"/>
                </a:lnTo>
                <a:lnTo>
                  <a:pt x="4745" y="8396"/>
                </a:lnTo>
                <a:lnTo>
                  <a:pt x="4915" y="8615"/>
                </a:lnTo>
                <a:lnTo>
                  <a:pt x="5085" y="8809"/>
                </a:lnTo>
                <a:lnTo>
                  <a:pt x="5256" y="8980"/>
                </a:lnTo>
                <a:lnTo>
                  <a:pt x="5645" y="9320"/>
                </a:lnTo>
                <a:lnTo>
                  <a:pt x="6010" y="9588"/>
                </a:lnTo>
                <a:lnTo>
                  <a:pt x="6424" y="9831"/>
                </a:lnTo>
                <a:lnTo>
                  <a:pt x="6351" y="9855"/>
                </a:lnTo>
                <a:lnTo>
                  <a:pt x="6278" y="9928"/>
                </a:lnTo>
                <a:lnTo>
                  <a:pt x="6253" y="10001"/>
                </a:lnTo>
                <a:lnTo>
                  <a:pt x="6205" y="10074"/>
                </a:lnTo>
                <a:lnTo>
                  <a:pt x="6180" y="10269"/>
                </a:lnTo>
                <a:lnTo>
                  <a:pt x="6156" y="10464"/>
                </a:lnTo>
                <a:lnTo>
                  <a:pt x="6156" y="10610"/>
                </a:lnTo>
                <a:lnTo>
                  <a:pt x="6180" y="10804"/>
                </a:lnTo>
                <a:lnTo>
                  <a:pt x="6010" y="10829"/>
                </a:lnTo>
                <a:lnTo>
                  <a:pt x="5864" y="10853"/>
                </a:lnTo>
                <a:lnTo>
                  <a:pt x="5596" y="10902"/>
                </a:lnTo>
                <a:lnTo>
                  <a:pt x="5231" y="10975"/>
                </a:lnTo>
                <a:lnTo>
                  <a:pt x="4866" y="11072"/>
                </a:lnTo>
                <a:lnTo>
                  <a:pt x="4161" y="11242"/>
                </a:lnTo>
                <a:lnTo>
                  <a:pt x="3480" y="11437"/>
                </a:lnTo>
                <a:lnTo>
                  <a:pt x="2993" y="11632"/>
                </a:lnTo>
                <a:lnTo>
                  <a:pt x="2531" y="11826"/>
                </a:lnTo>
                <a:lnTo>
                  <a:pt x="2068" y="12070"/>
                </a:lnTo>
                <a:lnTo>
                  <a:pt x="1655" y="12362"/>
                </a:lnTo>
                <a:lnTo>
                  <a:pt x="1314" y="12654"/>
                </a:lnTo>
                <a:lnTo>
                  <a:pt x="973" y="12970"/>
                </a:lnTo>
                <a:lnTo>
                  <a:pt x="681" y="13335"/>
                </a:lnTo>
                <a:lnTo>
                  <a:pt x="414" y="13700"/>
                </a:lnTo>
                <a:lnTo>
                  <a:pt x="316" y="13919"/>
                </a:lnTo>
                <a:lnTo>
                  <a:pt x="219" y="14114"/>
                </a:lnTo>
                <a:lnTo>
                  <a:pt x="122" y="14333"/>
                </a:lnTo>
                <a:lnTo>
                  <a:pt x="73" y="14552"/>
                </a:lnTo>
                <a:lnTo>
                  <a:pt x="24" y="14771"/>
                </a:lnTo>
                <a:lnTo>
                  <a:pt x="0" y="14990"/>
                </a:lnTo>
                <a:lnTo>
                  <a:pt x="24" y="15209"/>
                </a:lnTo>
                <a:lnTo>
                  <a:pt x="49" y="15428"/>
                </a:lnTo>
                <a:lnTo>
                  <a:pt x="73" y="15525"/>
                </a:lnTo>
                <a:lnTo>
                  <a:pt x="122" y="15574"/>
                </a:lnTo>
                <a:lnTo>
                  <a:pt x="170" y="15598"/>
                </a:lnTo>
                <a:lnTo>
                  <a:pt x="243" y="15598"/>
                </a:lnTo>
                <a:lnTo>
                  <a:pt x="316" y="15671"/>
                </a:lnTo>
                <a:lnTo>
                  <a:pt x="414" y="15695"/>
                </a:lnTo>
                <a:lnTo>
                  <a:pt x="803" y="15720"/>
                </a:lnTo>
                <a:lnTo>
                  <a:pt x="1217" y="15793"/>
                </a:lnTo>
                <a:lnTo>
                  <a:pt x="1606" y="15890"/>
                </a:lnTo>
                <a:lnTo>
                  <a:pt x="1995" y="15987"/>
                </a:lnTo>
                <a:lnTo>
                  <a:pt x="2774" y="16231"/>
                </a:lnTo>
                <a:lnTo>
                  <a:pt x="3163" y="16328"/>
                </a:lnTo>
                <a:lnTo>
                  <a:pt x="3553" y="16401"/>
                </a:lnTo>
                <a:lnTo>
                  <a:pt x="4599" y="16498"/>
                </a:lnTo>
                <a:lnTo>
                  <a:pt x="5669" y="16547"/>
                </a:lnTo>
                <a:lnTo>
                  <a:pt x="6716" y="16596"/>
                </a:lnTo>
                <a:lnTo>
                  <a:pt x="7762" y="16620"/>
                </a:lnTo>
                <a:lnTo>
                  <a:pt x="9879" y="16620"/>
                </a:lnTo>
                <a:lnTo>
                  <a:pt x="10950" y="16547"/>
                </a:lnTo>
                <a:lnTo>
                  <a:pt x="11996" y="16450"/>
                </a:lnTo>
                <a:lnTo>
                  <a:pt x="12823" y="16352"/>
                </a:lnTo>
                <a:lnTo>
                  <a:pt x="13626" y="16255"/>
                </a:lnTo>
                <a:lnTo>
                  <a:pt x="14040" y="16206"/>
                </a:lnTo>
                <a:lnTo>
                  <a:pt x="14453" y="16109"/>
                </a:lnTo>
                <a:lnTo>
                  <a:pt x="14843" y="16012"/>
                </a:lnTo>
                <a:lnTo>
                  <a:pt x="15232" y="15890"/>
                </a:lnTo>
                <a:lnTo>
                  <a:pt x="15305" y="15841"/>
                </a:lnTo>
                <a:lnTo>
                  <a:pt x="15378" y="15768"/>
                </a:lnTo>
                <a:lnTo>
                  <a:pt x="15402" y="15695"/>
                </a:lnTo>
                <a:lnTo>
                  <a:pt x="15427" y="15622"/>
                </a:lnTo>
                <a:lnTo>
                  <a:pt x="15524" y="15622"/>
                </a:lnTo>
                <a:lnTo>
                  <a:pt x="15621" y="15574"/>
                </a:lnTo>
                <a:lnTo>
                  <a:pt x="15670" y="15549"/>
                </a:lnTo>
                <a:lnTo>
                  <a:pt x="15694" y="15501"/>
                </a:lnTo>
                <a:lnTo>
                  <a:pt x="15694" y="15452"/>
                </a:lnTo>
                <a:lnTo>
                  <a:pt x="15694" y="15379"/>
                </a:lnTo>
                <a:lnTo>
                  <a:pt x="15646" y="14965"/>
                </a:lnTo>
                <a:lnTo>
                  <a:pt x="15548" y="14576"/>
                </a:lnTo>
                <a:lnTo>
                  <a:pt x="15427" y="14187"/>
                </a:lnTo>
                <a:lnTo>
                  <a:pt x="15256" y="13822"/>
                </a:lnTo>
                <a:lnTo>
                  <a:pt x="15281" y="13822"/>
                </a:lnTo>
                <a:lnTo>
                  <a:pt x="15329" y="13797"/>
                </a:lnTo>
                <a:lnTo>
                  <a:pt x="15354" y="13724"/>
                </a:lnTo>
                <a:lnTo>
                  <a:pt x="15354" y="13676"/>
                </a:lnTo>
                <a:lnTo>
                  <a:pt x="15305" y="13627"/>
                </a:lnTo>
                <a:lnTo>
                  <a:pt x="15110" y="13554"/>
                </a:lnTo>
                <a:lnTo>
                  <a:pt x="14989" y="13359"/>
                </a:lnTo>
                <a:lnTo>
                  <a:pt x="14843" y="13140"/>
                </a:lnTo>
                <a:lnTo>
                  <a:pt x="14502" y="12751"/>
                </a:lnTo>
                <a:lnTo>
                  <a:pt x="14113" y="12386"/>
                </a:lnTo>
                <a:lnTo>
                  <a:pt x="13699" y="12070"/>
                </a:lnTo>
                <a:lnTo>
                  <a:pt x="13456" y="11924"/>
                </a:lnTo>
                <a:lnTo>
                  <a:pt x="13237" y="11778"/>
                </a:lnTo>
                <a:lnTo>
                  <a:pt x="12726" y="11559"/>
                </a:lnTo>
                <a:lnTo>
                  <a:pt x="12215" y="11388"/>
                </a:lnTo>
                <a:lnTo>
                  <a:pt x="11680" y="11242"/>
                </a:lnTo>
                <a:lnTo>
                  <a:pt x="11071" y="11121"/>
                </a:lnTo>
                <a:lnTo>
                  <a:pt x="10463" y="11023"/>
                </a:lnTo>
                <a:lnTo>
                  <a:pt x="10341" y="10999"/>
                </a:lnTo>
                <a:lnTo>
                  <a:pt x="10244" y="10975"/>
                </a:lnTo>
                <a:lnTo>
                  <a:pt x="9879" y="10902"/>
                </a:lnTo>
                <a:lnTo>
                  <a:pt x="9684" y="10877"/>
                </a:lnTo>
                <a:lnTo>
                  <a:pt x="9490" y="10877"/>
                </a:lnTo>
                <a:lnTo>
                  <a:pt x="9490" y="10780"/>
                </a:lnTo>
                <a:lnTo>
                  <a:pt x="9490" y="10658"/>
                </a:lnTo>
                <a:lnTo>
                  <a:pt x="9490" y="10415"/>
                </a:lnTo>
                <a:lnTo>
                  <a:pt x="9490" y="10172"/>
                </a:lnTo>
                <a:lnTo>
                  <a:pt x="9465" y="10050"/>
                </a:lnTo>
                <a:lnTo>
                  <a:pt x="9441" y="9977"/>
                </a:lnTo>
                <a:lnTo>
                  <a:pt x="9660" y="9831"/>
                </a:lnTo>
                <a:lnTo>
                  <a:pt x="9879" y="9709"/>
                </a:lnTo>
                <a:lnTo>
                  <a:pt x="10098" y="9539"/>
                </a:lnTo>
                <a:lnTo>
                  <a:pt x="10293" y="9369"/>
                </a:lnTo>
                <a:lnTo>
                  <a:pt x="10463" y="9174"/>
                </a:lnTo>
                <a:lnTo>
                  <a:pt x="10633" y="8980"/>
                </a:lnTo>
                <a:lnTo>
                  <a:pt x="10804" y="8761"/>
                </a:lnTo>
                <a:lnTo>
                  <a:pt x="10950" y="8542"/>
                </a:lnTo>
                <a:lnTo>
                  <a:pt x="11193" y="8128"/>
                </a:lnTo>
                <a:lnTo>
                  <a:pt x="11363" y="7812"/>
                </a:lnTo>
                <a:lnTo>
                  <a:pt x="11509" y="7495"/>
                </a:lnTo>
                <a:lnTo>
                  <a:pt x="11582" y="7495"/>
                </a:lnTo>
                <a:lnTo>
                  <a:pt x="11655" y="7471"/>
                </a:lnTo>
                <a:lnTo>
                  <a:pt x="11801" y="7398"/>
                </a:lnTo>
                <a:lnTo>
                  <a:pt x="11947" y="7252"/>
                </a:lnTo>
                <a:lnTo>
                  <a:pt x="12093" y="7082"/>
                </a:lnTo>
                <a:lnTo>
                  <a:pt x="12215" y="6887"/>
                </a:lnTo>
                <a:lnTo>
                  <a:pt x="12288" y="6717"/>
                </a:lnTo>
                <a:lnTo>
                  <a:pt x="12409" y="6425"/>
                </a:lnTo>
                <a:lnTo>
                  <a:pt x="12458" y="6206"/>
                </a:lnTo>
                <a:lnTo>
                  <a:pt x="12482" y="5987"/>
                </a:lnTo>
                <a:lnTo>
                  <a:pt x="12482" y="5768"/>
                </a:lnTo>
                <a:lnTo>
                  <a:pt x="12458" y="5549"/>
                </a:lnTo>
                <a:lnTo>
                  <a:pt x="12434" y="5330"/>
                </a:lnTo>
                <a:lnTo>
                  <a:pt x="12361" y="5111"/>
                </a:lnTo>
                <a:lnTo>
                  <a:pt x="12263" y="4916"/>
                </a:lnTo>
                <a:lnTo>
                  <a:pt x="12142" y="4721"/>
                </a:lnTo>
                <a:lnTo>
                  <a:pt x="12190" y="4697"/>
                </a:lnTo>
                <a:lnTo>
                  <a:pt x="12239" y="4648"/>
                </a:lnTo>
                <a:lnTo>
                  <a:pt x="12263" y="4551"/>
                </a:lnTo>
                <a:lnTo>
                  <a:pt x="12239" y="4454"/>
                </a:lnTo>
                <a:lnTo>
                  <a:pt x="12166" y="4356"/>
                </a:lnTo>
                <a:lnTo>
                  <a:pt x="12166" y="3797"/>
                </a:lnTo>
                <a:lnTo>
                  <a:pt x="12142" y="3237"/>
                </a:lnTo>
                <a:lnTo>
                  <a:pt x="12093" y="2969"/>
                </a:lnTo>
                <a:lnTo>
                  <a:pt x="12044" y="2677"/>
                </a:lnTo>
                <a:lnTo>
                  <a:pt x="11971" y="2410"/>
                </a:lnTo>
                <a:lnTo>
                  <a:pt x="11899" y="2142"/>
                </a:lnTo>
                <a:lnTo>
                  <a:pt x="11801" y="1874"/>
                </a:lnTo>
                <a:lnTo>
                  <a:pt x="11680" y="1631"/>
                </a:lnTo>
                <a:lnTo>
                  <a:pt x="11534" y="1412"/>
                </a:lnTo>
                <a:lnTo>
                  <a:pt x="11363" y="1193"/>
                </a:lnTo>
                <a:lnTo>
                  <a:pt x="11193" y="974"/>
                </a:lnTo>
                <a:lnTo>
                  <a:pt x="10974" y="804"/>
                </a:lnTo>
                <a:lnTo>
                  <a:pt x="10755" y="634"/>
                </a:lnTo>
                <a:lnTo>
                  <a:pt x="10487" y="488"/>
                </a:lnTo>
                <a:lnTo>
                  <a:pt x="10171" y="342"/>
                </a:lnTo>
                <a:lnTo>
                  <a:pt x="9782" y="220"/>
                </a:lnTo>
                <a:lnTo>
                  <a:pt x="9417" y="123"/>
                </a:lnTo>
                <a:lnTo>
                  <a:pt x="9003" y="50"/>
                </a:lnTo>
                <a:lnTo>
                  <a:pt x="8589" y="25"/>
                </a:lnTo>
                <a:lnTo>
                  <a:pt x="8200" y="1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27"/>
          <p:cNvSpPr txBox="1">
            <a:spLocks noGrp="1"/>
          </p:cNvSpPr>
          <p:nvPr>
            <p:ph type="sldNum" idx="12"/>
          </p:nvPr>
        </p:nvSpPr>
        <p:spPr>
          <a:xfrm>
            <a:off x="8595300" y="4839750"/>
            <a:ext cx="548700" cy="3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body" idx="1"/>
          </p:nvPr>
        </p:nvSpPr>
        <p:spPr>
          <a:xfrm>
            <a:off x="1287740" y="2039880"/>
            <a:ext cx="6568519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3500" indent="0">
              <a:buNone/>
            </a:pPr>
            <a:r>
              <a:rPr lang="en-US" sz="2000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Marketingul</a:t>
            </a:r>
            <a:r>
              <a:rPr lang="en-US" sz="20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cuvintelor</a:t>
            </a:r>
            <a:r>
              <a:rPr lang="en-US" sz="20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2000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fost</a:t>
            </a:r>
            <a:r>
              <a:rPr lang="en-US" sz="20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întotdeauna</a:t>
            </a:r>
            <a:r>
              <a:rPr lang="en-US" sz="20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important. </a:t>
            </a:r>
            <a:r>
              <a:rPr lang="en-US" sz="2000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Astăzi</a:t>
            </a:r>
            <a:r>
              <a:rPr lang="en-US" sz="20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este</a:t>
            </a:r>
            <a:r>
              <a:rPr lang="en-US" sz="20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mai</a:t>
            </a:r>
            <a:r>
              <a:rPr lang="en-US" sz="20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important ca </a:t>
            </a:r>
            <a:r>
              <a:rPr lang="en-US" sz="2000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niciodată</a:t>
            </a:r>
            <a:r>
              <a:rPr lang="en-US" sz="20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din </a:t>
            </a:r>
            <a:r>
              <a:rPr lang="en-US" sz="2000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cauza</a:t>
            </a:r>
            <a:r>
              <a:rPr lang="en-US" sz="20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puterii</a:t>
            </a:r>
            <a:r>
              <a:rPr lang="en-US" sz="20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internetului</a:t>
            </a:r>
            <a:r>
              <a:rPr lang="en-US" sz="20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(Joe </a:t>
            </a:r>
            <a:r>
              <a:rPr lang="en-US" sz="2000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Pulizzi</a:t>
            </a:r>
            <a:r>
              <a:rPr lang="en-US" sz="20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80" name="Google Shape;80;p16"/>
          <p:cNvSpPr/>
          <p:nvPr/>
        </p:nvSpPr>
        <p:spPr>
          <a:xfrm>
            <a:off x="4110026" y="990111"/>
            <a:ext cx="923990" cy="851362"/>
          </a:xfrm>
          <a:custGeom>
            <a:avLst/>
            <a:gdLst/>
            <a:ahLst/>
            <a:cxnLst/>
            <a:rect l="l" t="t" r="r" b="b"/>
            <a:pathLst>
              <a:path w="16717" h="15403" extrusionOk="0">
                <a:moveTo>
                  <a:pt x="9149" y="511"/>
                </a:moveTo>
                <a:lnTo>
                  <a:pt x="9587" y="560"/>
                </a:lnTo>
                <a:lnTo>
                  <a:pt x="10025" y="608"/>
                </a:lnTo>
                <a:lnTo>
                  <a:pt x="10439" y="681"/>
                </a:lnTo>
                <a:lnTo>
                  <a:pt x="10877" y="779"/>
                </a:lnTo>
                <a:lnTo>
                  <a:pt x="11290" y="900"/>
                </a:lnTo>
                <a:lnTo>
                  <a:pt x="11704" y="1046"/>
                </a:lnTo>
                <a:lnTo>
                  <a:pt x="12093" y="1217"/>
                </a:lnTo>
                <a:lnTo>
                  <a:pt x="12483" y="1411"/>
                </a:lnTo>
                <a:lnTo>
                  <a:pt x="12994" y="1703"/>
                </a:lnTo>
                <a:lnTo>
                  <a:pt x="13505" y="2020"/>
                </a:lnTo>
                <a:lnTo>
                  <a:pt x="13967" y="2360"/>
                </a:lnTo>
                <a:lnTo>
                  <a:pt x="14210" y="2555"/>
                </a:lnTo>
                <a:lnTo>
                  <a:pt x="14405" y="2750"/>
                </a:lnTo>
                <a:lnTo>
                  <a:pt x="14332" y="2871"/>
                </a:lnTo>
                <a:lnTo>
                  <a:pt x="14308" y="3017"/>
                </a:lnTo>
                <a:lnTo>
                  <a:pt x="14308" y="3066"/>
                </a:lnTo>
                <a:lnTo>
                  <a:pt x="14332" y="3090"/>
                </a:lnTo>
                <a:lnTo>
                  <a:pt x="14405" y="3139"/>
                </a:lnTo>
                <a:lnTo>
                  <a:pt x="14478" y="3139"/>
                </a:lnTo>
                <a:lnTo>
                  <a:pt x="14551" y="3090"/>
                </a:lnTo>
                <a:lnTo>
                  <a:pt x="14624" y="2993"/>
                </a:lnTo>
                <a:lnTo>
                  <a:pt x="14867" y="3285"/>
                </a:lnTo>
                <a:lnTo>
                  <a:pt x="14770" y="3358"/>
                </a:lnTo>
                <a:lnTo>
                  <a:pt x="14697" y="3431"/>
                </a:lnTo>
                <a:lnTo>
                  <a:pt x="14600" y="3601"/>
                </a:lnTo>
                <a:lnTo>
                  <a:pt x="14575" y="3674"/>
                </a:lnTo>
                <a:lnTo>
                  <a:pt x="14575" y="3723"/>
                </a:lnTo>
                <a:lnTo>
                  <a:pt x="14575" y="3772"/>
                </a:lnTo>
                <a:lnTo>
                  <a:pt x="14600" y="3796"/>
                </a:lnTo>
                <a:lnTo>
                  <a:pt x="14648" y="3796"/>
                </a:lnTo>
                <a:lnTo>
                  <a:pt x="14721" y="3772"/>
                </a:lnTo>
                <a:lnTo>
                  <a:pt x="14867" y="3699"/>
                </a:lnTo>
                <a:lnTo>
                  <a:pt x="15086" y="3601"/>
                </a:lnTo>
                <a:lnTo>
                  <a:pt x="15208" y="3820"/>
                </a:lnTo>
                <a:lnTo>
                  <a:pt x="15305" y="4064"/>
                </a:lnTo>
                <a:lnTo>
                  <a:pt x="15111" y="4137"/>
                </a:lnTo>
                <a:lnTo>
                  <a:pt x="15013" y="4185"/>
                </a:lnTo>
                <a:lnTo>
                  <a:pt x="14916" y="4234"/>
                </a:lnTo>
                <a:lnTo>
                  <a:pt x="14892" y="4307"/>
                </a:lnTo>
                <a:lnTo>
                  <a:pt x="14892" y="4380"/>
                </a:lnTo>
                <a:lnTo>
                  <a:pt x="14940" y="4429"/>
                </a:lnTo>
                <a:lnTo>
                  <a:pt x="15013" y="4453"/>
                </a:lnTo>
                <a:lnTo>
                  <a:pt x="15135" y="4453"/>
                </a:lnTo>
                <a:lnTo>
                  <a:pt x="15232" y="4429"/>
                </a:lnTo>
                <a:lnTo>
                  <a:pt x="15427" y="4380"/>
                </a:lnTo>
                <a:lnTo>
                  <a:pt x="15573" y="4915"/>
                </a:lnTo>
                <a:lnTo>
                  <a:pt x="15403" y="4964"/>
                </a:lnTo>
                <a:lnTo>
                  <a:pt x="15232" y="5061"/>
                </a:lnTo>
                <a:lnTo>
                  <a:pt x="15086" y="5183"/>
                </a:lnTo>
                <a:lnTo>
                  <a:pt x="15038" y="5256"/>
                </a:lnTo>
                <a:lnTo>
                  <a:pt x="15013" y="5329"/>
                </a:lnTo>
                <a:lnTo>
                  <a:pt x="15013" y="5378"/>
                </a:lnTo>
                <a:lnTo>
                  <a:pt x="15038" y="5402"/>
                </a:lnTo>
                <a:lnTo>
                  <a:pt x="15062" y="5426"/>
                </a:lnTo>
                <a:lnTo>
                  <a:pt x="15111" y="5451"/>
                </a:lnTo>
                <a:lnTo>
                  <a:pt x="15208" y="5451"/>
                </a:lnTo>
                <a:lnTo>
                  <a:pt x="15305" y="5426"/>
                </a:lnTo>
                <a:lnTo>
                  <a:pt x="15476" y="5353"/>
                </a:lnTo>
                <a:lnTo>
                  <a:pt x="15695" y="5305"/>
                </a:lnTo>
                <a:lnTo>
                  <a:pt x="15792" y="5743"/>
                </a:lnTo>
                <a:lnTo>
                  <a:pt x="15622" y="5816"/>
                </a:lnTo>
                <a:lnTo>
                  <a:pt x="15451" y="5864"/>
                </a:lnTo>
                <a:lnTo>
                  <a:pt x="15305" y="5937"/>
                </a:lnTo>
                <a:lnTo>
                  <a:pt x="15159" y="6035"/>
                </a:lnTo>
                <a:lnTo>
                  <a:pt x="15013" y="6132"/>
                </a:lnTo>
                <a:lnTo>
                  <a:pt x="15013" y="6181"/>
                </a:lnTo>
                <a:lnTo>
                  <a:pt x="15013" y="6205"/>
                </a:lnTo>
                <a:lnTo>
                  <a:pt x="15038" y="6229"/>
                </a:lnTo>
                <a:lnTo>
                  <a:pt x="15403" y="6229"/>
                </a:lnTo>
                <a:lnTo>
                  <a:pt x="15719" y="6181"/>
                </a:lnTo>
                <a:lnTo>
                  <a:pt x="15914" y="6156"/>
                </a:lnTo>
                <a:lnTo>
                  <a:pt x="16035" y="6594"/>
                </a:lnTo>
                <a:lnTo>
                  <a:pt x="15768" y="6691"/>
                </a:lnTo>
                <a:lnTo>
                  <a:pt x="15549" y="6764"/>
                </a:lnTo>
                <a:lnTo>
                  <a:pt x="15184" y="6910"/>
                </a:lnTo>
                <a:lnTo>
                  <a:pt x="15135" y="6935"/>
                </a:lnTo>
                <a:lnTo>
                  <a:pt x="15062" y="6983"/>
                </a:lnTo>
                <a:lnTo>
                  <a:pt x="15038" y="7032"/>
                </a:lnTo>
                <a:lnTo>
                  <a:pt x="15013" y="7081"/>
                </a:lnTo>
                <a:lnTo>
                  <a:pt x="15038" y="7056"/>
                </a:lnTo>
                <a:lnTo>
                  <a:pt x="15013" y="7105"/>
                </a:lnTo>
                <a:lnTo>
                  <a:pt x="15013" y="7129"/>
                </a:lnTo>
                <a:lnTo>
                  <a:pt x="15038" y="7154"/>
                </a:lnTo>
                <a:lnTo>
                  <a:pt x="15086" y="7202"/>
                </a:lnTo>
                <a:lnTo>
                  <a:pt x="15208" y="7227"/>
                </a:lnTo>
                <a:lnTo>
                  <a:pt x="15403" y="7227"/>
                </a:lnTo>
                <a:lnTo>
                  <a:pt x="15622" y="7178"/>
                </a:lnTo>
                <a:lnTo>
                  <a:pt x="15841" y="7129"/>
                </a:lnTo>
                <a:lnTo>
                  <a:pt x="16108" y="7056"/>
                </a:lnTo>
                <a:lnTo>
                  <a:pt x="16108" y="7397"/>
                </a:lnTo>
                <a:lnTo>
                  <a:pt x="16108" y="7713"/>
                </a:lnTo>
                <a:lnTo>
                  <a:pt x="16035" y="7713"/>
                </a:lnTo>
                <a:lnTo>
                  <a:pt x="15670" y="7762"/>
                </a:lnTo>
                <a:lnTo>
                  <a:pt x="15330" y="7786"/>
                </a:lnTo>
                <a:lnTo>
                  <a:pt x="14965" y="7835"/>
                </a:lnTo>
                <a:lnTo>
                  <a:pt x="14600" y="7932"/>
                </a:lnTo>
                <a:lnTo>
                  <a:pt x="14575" y="7957"/>
                </a:lnTo>
                <a:lnTo>
                  <a:pt x="14575" y="7981"/>
                </a:lnTo>
                <a:lnTo>
                  <a:pt x="14575" y="8005"/>
                </a:lnTo>
                <a:lnTo>
                  <a:pt x="14600" y="8030"/>
                </a:lnTo>
                <a:lnTo>
                  <a:pt x="15330" y="8151"/>
                </a:lnTo>
                <a:lnTo>
                  <a:pt x="15500" y="8176"/>
                </a:lnTo>
                <a:lnTo>
                  <a:pt x="15695" y="8200"/>
                </a:lnTo>
                <a:lnTo>
                  <a:pt x="15865" y="8176"/>
                </a:lnTo>
                <a:lnTo>
                  <a:pt x="16035" y="8127"/>
                </a:lnTo>
                <a:lnTo>
                  <a:pt x="16035" y="8176"/>
                </a:lnTo>
                <a:lnTo>
                  <a:pt x="15938" y="8565"/>
                </a:lnTo>
                <a:lnTo>
                  <a:pt x="15816" y="8930"/>
                </a:lnTo>
                <a:lnTo>
                  <a:pt x="15524" y="8881"/>
                </a:lnTo>
                <a:lnTo>
                  <a:pt x="15232" y="8833"/>
                </a:lnTo>
                <a:lnTo>
                  <a:pt x="15013" y="8784"/>
                </a:lnTo>
                <a:lnTo>
                  <a:pt x="14794" y="8760"/>
                </a:lnTo>
                <a:lnTo>
                  <a:pt x="14332" y="8784"/>
                </a:lnTo>
                <a:lnTo>
                  <a:pt x="14308" y="8784"/>
                </a:lnTo>
                <a:lnTo>
                  <a:pt x="14308" y="8808"/>
                </a:lnTo>
                <a:lnTo>
                  <a:pt x="14308" y="8833"/>
                </a:lnTo>
                <a:lnTo>
                  <a:pt x="14332" y="8833"/>
                </a:lnTo>
                <a:lnTo>
                  <a:pt x="14478" y="8881"/>
                </a:lnTo>
                <a:lnTo>
                  <a:pt x="14624" y="8954"/>
                </a:lnTo>
                <a:lnTo>
                  <a:pt x="14965" y="9125"/>
                </a:lnTo>
                <a:lnTo>
                  <a:pt x="15281" y="9271"/>
                </a:lnTo>
                <a:lnTo>
                  <a:pt x="15451" y="9319"/>
                </a:lnTo>
                <a:lnTo>
                  <a:pt x="15622" y="9368"/>
                </a:lnTo>
                <a:lnTo>
                  <a:pt x="15500" y="9636"/>
                </a:lnTo>
                <a:lnTo>
                  <a:pt x="15354" y="9903"/>
                </a:lnTo>
                <a:lnTo>
                  <a:pt x="15135" y="9782"/>
                </a:lnTo>
                <a:lnTo>
                  <a:pt x="14916" y="9684"/>
                </a:lnTo>
                <a:lnTo>
                  <a:pt x="14429" y="9563"/>
                </a:lnTo>
                <a:lnTo>
                  <a:pt x="14210" y="9490"/>
                </a:lnTo>
                <a:lnTo>
                  <a:pt x="13943" y="9441"/>
                </a:lnTo>
                <a:lnTo>
                  <a:pt x="13699" y="9417"/>
                </a:lnTo>
                <a:lnTo>
                  <a:pt x="13553" y="9417"/>
                </a:lnTo>
                <a:lnTo>
                  <a:pt x="13456" y="9465"/>
                </a:lnTo>
                <a:lnTo>
                  <a:pt x="13432" y="9490"/>
                </a:lnTo>
                <a:lnTo>
                  <a:pt x="13432" y="9514"/>
                </a:lnTo>
                <a:lnTo>
                  <a:pt x="13578" y="9636"/>
                </a:lnTo>
                <a:lnTo>
                  <a:pt x="13772" y="9733"/>
                </a:lnTo>
                <a:lnTo>
                  <a:pt x="14137" y="9855"/>
                </a:lnTo>
                <a:lnTo>
                  <a:pt x="14648" y="10049"/>
                </a:lnTo>
                <a:lnTo>
                  <a:pt x="14892" y="10147"/>
                </a:lnTo>
                <a:lnTo>
                  <a:pt x="15135" y="10244"/>
                </a:lnTo>
                <a:lnTo>
                  <a:pt x="14794" y="10706"/>
                </a:lnTo>
                <a:lnTo>
                  <a:pt x="14721" y="10658"/>
                </a:lnTo>
                <a:lnTo>
                  <a:pt x="14624" y="10633"/>
                </a:lnTo>
                <a:lnTo>
                  <a:pt x="14405" y="10560"/>
                </a:lnTo>
                <a:lnTo>
                  <a:pt x="13991" y="10512"/>
                </a:lnTo>
                <a:lnTo>
                  <a:pt x="13772" y="10439"/>
                </a:lnTo>
                <a:lnTo>
                  <a:pt x="13505" y="10366"/>
                </a:lnTo>
                <a:lnTo>
                  <a:pt x="13359" y="10341"/>
                </a:lnTo>
                <a:lnTo>
                  <a:pt x="13213" y="10317"/>
                </a:lnTo>
                <a:lnTo>
                  <a:pt x="13115" y="10341"/>
                </a:lnTo>
                <a:lnTo>
                  <a:pt x="12994" y="10390"/>
                </a:lnTo>
                <a:lnTo>
                  <a:pt x="12994" y="10414"/>
                </a:lnTo>
                <a:lnTo>
                  <a:pt x="13018" y="10536"/>
                </a:lnTo>
                <a:lnTo>
                  <a:pt x="13091" y="10609"/>
                </a:lnTo>
                <a:lnTo>
                  <a:pt x="13188" y="10682"/>
                </a:lnTo>
                <a:lnTo>
                  <a:pt x="13310" y="10731"/>
                </a:lnTo>
                <a:lnTo>
                  <a:pt x="13553" y="10828"/>
                </a:lnTo>
                <a:lnTo>
                  <a:pt x="13772" y="10877"/>
                </a:lnTo>
                <a:lnTo>
                  <a:pt x="14113" y="10998"/>
                </a:lnTo>
                <a:lnTo>
                  <a:pt x="14308" y="11047"/>
                </a:lnTo>
                <a:lnTo>
                  <a:pt x="14502" y="11071"/>
                </a:lnTo>
                <a:lnTo>
                  <a:pt x="14089" y="11509"/>
                </a:lnTo>
                <a:lnTo>
                  <a:pt x="13943" y="11412"/>
                </a:lnTo>
                <a:lnTo>
                  <a:pt x="13772" y="11339"/>
                </a:lnTo>
                <a:lnTo>
                  <a:pt x="13432" y="11242"/>
                </a:lnTo>
                <a:lnTo>
                  <a:pt x="13067" y="11144"/>
                </a:lnTo>
                <a:lnTo>
                  <a:pt x="12702" y="11071"/>
                </a:lnTo>
                <a:lnTo>
                  <a:pt x="12337" y="11047"/>
                </a:lnTo>
                <a:lnTo>
                  <a:pt x="11972" y="11096"/>
                </a:lnTo>
                <a:lnTo>
                  <a:pt x="11947" y="11096"/>
                </a:lnTo>
                <a:lnTo>
                  <a:pt x="11899" y="11120"/>
                </a:lnTo>
                <a:lnTo>
                  <a:pt x="11874" y="11193"/>
                </a:lnTo>
                <a:lnTo>
                  <a:pt x="11850" y="11266"/>
                </a:lnTo>
                <a:lnTo>
                  <a:pt x="11874" y="11290"/>
                </a:lnTo>
                <a:lnTo>
                  <a:pt x="11899" y="11363"/>
                </a:lnTo>
                <a:lnTo>
                  <a:pt x="11972" y="11412"/>
                </a:lnTo>
                <a:lnTo>
                  <a:pt x="12580" y="11509"/>
                </a:lnTo>
                <a:lnTo>
                  <a:pt x="12872" y="11582"/>
                </a:lnTo>
                <a:lnTo>
                  <a:pt x="13164" y="11655"/>
                </a:lnTo>
                <a:lnTo>
                  <a:pt x="13432" y="11753"/>
                </a:lnTo>
                <a:lnTo>
                  <a:pt x="13675" y="11850"/>
                </a:lnTo>
                <a:lnTo>
                  <a:pt x="13359" y="12118"/>
                </a:lnTo>
                <a:lnTo>
                  <a:pt x="13018" y="12337"/>
                </a:lnTo>
                <a:lnTo>
                  <a:pt x="12994" y="12288"/>
                </a:lnTo>
                <a:lnTo>
                  <a:pt x="12945" y="12239"/>
                </a:lnTo>
                <a:lnTo>
                  <a:pt x="12775" y="12166"/>
                </a:lnTo>
                <a:lnTo>
                  <a:pt x="12604" y="12142"/>
                </a:lnTo>
                <a:lnTo>
                  <a:pt x="12410" y="12118"/>
                </a:lnTo>
                <a:lnTo>
                  <a:pt x="12215" y="12069"/>
                </a:lnTo>
                <a:lnTo>
                  <a:pt x="11850" y="11947"/>
                </a:lnTo>
                <a:lnTo>
                  <a:pt x="11558" y="11826"/>
                </a:lnTo>
                <a:lnTo>
                  <a:pt x="11242" y="11704"/>
                </a:lnTo>
                <a:lnTo>
                  <a:pt x="11096" y="11655"/>
                </a:lnTo>
                <a:lnTo>
                  <a:pt x="10950" y="11607"/>
                </a:lnTo>
                <a:lnTo>
                  <a:pt x="10779" y="11582"/>
                </a:lnTo>
                <a:lnTo>
                  <a:pt x="10633" y="11582"/>
                </a:lnTo>
                <a:lnTo>
                  <a:pt x="10609" y="11607"/>
                </a:lnTo>
                <a:lnTo>
                  <a:pt x="10609" y="11655"/>
                </a:lnTo>
                <a:lnTo>
                  <a:pt x="10682" y="11753"/>
                </a:lnTo>
                <a:lnTo>
                  <a:pt x="10804" y="11874"/>
                </a:lnTo>
                <a:lnTo>
                  <a:pt x="10925" y="11947"/>
                </a:lnTo>
                <a:lnTo>
                  <a:pt x="11047" y="12045"/>
                </a:lnTo>
                <a:lnTo>
                  <a:pt x="11315" y="12166"/>
                </a:lnTo>
                <a:lnTo>
                  <a:pt x="11582" y="12288"/>
                </a:lnTo>
                <a:lnTo>
                  <a:pt x="11826" y="12385"/>
                </a:lnTo>
                <a:lnTo>
                  <a:pt x="12093" y="12483"/>
                </a:lnTo>
                <a:lnTo>
                  <a:pt x="12361" y="12556"/>
                </a:lnTo>
                <a:lnTo>
                  <a:pt x="12507" y="12580"/>
                </a:lnTo>
                <a:lnTo>
                  <a:pt x="12629" y="12580"/>
                </a:lnTo>
                <a:lnTo>
                  <a:pt x="12239" y="12799"/>
                </a:lnTo>
                <a:lnTo>
                  <a:pt x="11850" y="12969"/>
                </a:lnTo>
                <a:lnTo>
                  <a:pt x="11801" y="12921"/>
                </a:lnTo>
                <a:lnTo>
                  <a:pt x="11680" y="12823"/>
                </a:lnTo>
                <a:lnTo>
                  <a:pt x="11558" y="12775"/>
                </a:lnTo>
                <a:lnTo>
                  <a:pt x="11266" y="12677"/>
                </a:lnTo>
                <a:lnTo>
                  <a:pt x="10998" y="12604"/>
                </a:lnTo>
                <a:lnTo>
                  <a:pt x="10731" y="12531"/>
                </a:lnTo>
                <a:lnTo>
                  <a:pt x="10585" y="12458"/>
                </a:lnTo>
                <a:lnTo>
                  <a:pt x="10439" y="12385"/>
                </a:lnTo>
                <a:lnTo>
                  <a:pt x="10171" y="12239"/>
                </a:lnTo>
                <a:lnTo>
                  <a:pt x="10025" y="12166"/>
                </a:lnTo>
                <a:lnTo>
                  <a:pt x="9879" y="12118"/>
                </a:lnTo>
                <a:lnTo>
                  <a:pt x="9733" y="12093"/>
                </a:lnTo>
                <a:lnTo>
                  <a:pt x="9563" y="12093"/>
                </a:lnTo>
                <a:lnTo>
                  <a:pt x="9514" y="12118"/>
                </a:lnTo>
                <a:lnTo>
                  <a:pt x="9490" y="12142"/>
                </a:lnTo>
                <a:lnTo>
                  <a:pt x="9490" y="12191"/>
                </a:lnTo>
                <a:lnTo>
                  <a:pt x="9514" y="12215"/>
                </a:lnTo>
                <a:lnTo>
                  <a:pt x="9733" y="12410"/>
                </a:lnTo>
                <a:lnTo>
                  <a:pt x="9952" y="12580"/>
                </a:lnTo>
                <a:lnTo>
                  <a:pt x="10220" y="12750"/>
                </a:lnTo>
                <a:lnTo>
                  <a:pt x="10463" y="12872"/>
                </a:lnTo>
                <a:lnTo>
                  <a:pt x="10682" y="12969"/>
                </a:lnTo>
                <a:lnTo>
                  <a:pt x="10901" y="13042"/>
                </a:lnTo>
                <a:lnTo>
                  <a:pt x="11363" y="13188"/>
                </a:lnTo>
                <a:lnTo>
                  <a:pt x="10852" y="13359"/>
                </a:lnTo>
                <a:lnTo>
                  <a:pt x="10317" y="13505"/>
                </a:lnTo>
                <a:lnTo>
                  <a:pt x="10317" y="13480"/>
                </a:lnTo>
                <a:lnTo>
                  <a:pt x="10366" y="13359"/>
                </a:lnTo>
                <a:lnTo>
                  <a:pt x="10366" y="13310"/>
                </a:lnTo>
                <a:lnTo>
                  <a:pt x="10342" y="13261"/>
                </a:lnTo>
                <a:lnTo>
                  <a:pt x="10293" y="13213"/>
                </a:lnTo>
                <a:lnTo>
                  <a:pt x="10244" y="13164"/>
                </a:lnTo>
                <a:lnTo>
                  <a:pt x="9198" y="12604"/>
                </a:lnTo>
                <a:lnTo>
                  <a:pt x="9028" y="12507"/>
                </a:lnTo>
                <a:lnTo>
                  <a:pt x="8809" y="12410"/>
                </a:lnTo>
                <a:lnTo>
                  <a:pt x="8711" y="12385"/>
                </a:lnTo>
                <a:lnTo>
                  <a:pt x="8590" y="12361"/>
                </a:lnTo>
                <a:lnTo>
                  <a:pt x="8492" y="12385"/>
                </a:lnTo>
                <a:lnTo>
                  <a:pt x="8419" y="12434"/>
                </a:lnTo>
                <a:lnTo>
                  <a:pt x="8419" y="12458"/>
                </a:lnTo>
                <a:lnTo>
                  <a:pt x="8444" y="12556"/>
                </a:lnTo>
                <a:lnTo>
                  <a:pt x="8517" y="12629"/>
                </a:lnTo>
                <a:lnTo>
                  <a:pt x="8687" y="12799"/>
                </a:lnTo>
                <a:lnTo>
                  <a:pt x="9028" y="13042"/>
                </a:lnTo>
                <a:lnTo>
                  <a:pt x="9490" y="13334"/>
                </a:lnTo>
                <a:lnTo>
                  <a:pt x="9733" y="13456"/>
                </a:lnTo>
                <a:lnTo>
                  <a:pt x="10001" y="13553"/>
                </a:lnTo>
                <a:lnTo>
                  <a:pt x="9539" y="13651"/>
                </a:lnTo>
                <a:lnTo>
                  <a:pt x="9076" y="13699"/>
                </a:lnTo>
                <a:lnTo>
                  <a:pt x="9052" y="13651"/>
                </a:lnTo>
                <a:lnTo>
                  <a:pt x="8857" y="13480"/>
                </a:lnTo>
                <a:lnTo>
                  <a:pt x="8638" y="13334"/>
                </a:lnTo>
                <a:lnTo>
                  <a:pt x="8176" y="13067"/>
                </a:lnTo>
                <a:lnTo>
                  <a:pt x="7762" y="12799"/>
                </a:lnTo>
                <a:lnTo>
                  <a:pt x="7568" y="12677"/>
                </a:lnTo>
                <a:lnTo>
                  <a:pt x="7349" y="12604"/>
                </a:lnTo>
                <a:lnTo>
                  <a:pt x="7300" y="12604"/>
                </a:lnTo>
                <a:lnTo>
                  <a:pt x="7276" y="12653"/>
                </a:lnTo>
                <a:lnTo>
                  <a:pt x="7276" y="12775"/>
                </a:lnTo>
                <a:lnTo>
                  <a:pt x="7300" y="12872"/>
                </a:lnTo>
                <a:lnTo>
                  <a:pt x="7373" y="12969"/>
                </a:lnTo>
                <a:lnTo>
                  <a:pt x="7446" y="13042"/>
                </a:lnTo>
                <a:lnTo>
                  <a:pt x="7616" y="13213"/>
                </a:lnTo>
                <a:lnTo>
                  <a:pt x="7787" y="13334"/>
                </a:lnTo>
                <a:lnTo>
                  <a:pt x="8103" y="13553"/>
                </a:lnTo>
                <a:lnTo>
                  <a:pt x="8444" y="13748"/>
                </a:lnTo>
                <a:lnTo>
                  <a:pt x="8346" y="13748"/>
                </a:lnTo>
                <a:lnTo>
                  <a:pt x="7835" y="13772"/>
                </a:lnTo>
                <a:lnTo>
                  <a:pt x="7349" y="13724"/>
                </a:lnTo>
                <a:lnTo>
                  <a:pt x="7373" y="13699"/>
                </a:lnTo>
                <a:lnTo>
                  <a:pt x="7397" y="13651"/>
                </a:lnTo>
                <a:lnTo>
                  <a:pt x="7422" y="13578"/>
                </a:lnTo>
                <a:lnTo>
                  <a:pt x="7397" y="13529"/>
                </a:lnTo>
                <a:lnTo>
                  <a:pt x="7373" y="13456"/>
                </a:lnTo>
                <a:lnTo>
                  <a:pt x="7324" y="13383"/>
                </a:lnTo>
                <a:lnTo>
                  <a:pt x="7203" y="13286"/>
                </a:lnTo>
                <a:lnTo>
                  <a:pt x="6911" y="13091"/>
                </a:lnTo>
                <a:lnTo>
                  <a:pt x="6643" y="12872"/>
                </a:lnTo>
                <a:lnTo>
                  <a:pt x="6521" y="12799"/>
                </a:lnTo>
                <a:lnTo>
                  <a:pt x="6448" y="12750"/>
                </a:lnTo>
                <a:lnTo>
                  <a:pt x="6424" y="12702"/>
                </a:lnTo>
                <a:lnTo>
                  <a:pt x="6424" y="12677"/>
                </a:lnTo>
                <a:lnTo>
                  <a:pt x="6400" y="12677"/>
                </a:lnTo>
                <a:lnTo>
                  <a:pt x="6375" y="12702"/>
                </a:lnTo>
                <a:lnTo>
                  <a:pt x="6351" y="12775"/>
                </a:lnTo>
                <a:lnTo>
                  <a:pt x="6327" y="12823"/>
                </a:lnTo>
                <a:lnTo>
                  <a:pt x="6351" y="12969"/>
                </a:lnTo>
                <a:lnTo>
                  <a:pt x="6400" y="13042"/>
                </a:lnTo>
                <a:lnTo>
                  <a:pt x="6448" y="13140"/>
                </a:lnTo>
                <a:lnTo>
                  <a:pt x="6570" y="13286"/>
                </a:lnTo>
                <a:lnTo>
                  <a:pt x="6716" y="13432"/>
                </a:lnTo>
                <a:lnTo>
                  <a:pt x="6862" y="13553"/>
                </a:lnTo>
                <a:lnTo>
                  <a:pt x="7032" y="13675"/>
                </a:lnTo>
                <a:lnTo>
                  <a:pt x="7032" y="13675"/>
                </a:lnTo>
                <a:lnTo>
                  <a:pt x="6619" y="13578"/>
                </a:lnTo>
                <a:lnTo>
                  <a:pt x="6229" y="13456"/>
                </a:lnTo>
                <a:lnTo>
                  <a:pt x="5864" y="13334"/>
                </a:lnTo>
                <a:lnTo>
                  <a:pt x="5670" y="13286"/>
                </a:lnTo>
                <a:lnTo>
                  <a:pt x="5475" y="13261"/>
                </a:lnTo>
                <a:lnTo>
                  <a:pt x="5280" y="13237"/>
                </a:lnTo>
                <a:lnTo>
                  <a:pt x="5086" y="13261"/>
                </a:lnTo>
                <a:lnTo>
                  <a:pt x="4988" y="13286"/>
                </a:lnTo>
                <a:lnTo>
                  <a:pt x="4915" y="13334"/>
                </a:lnTo>
                <a:lnTo>
                  <a:pt x="4842" y="13407"/>
                </a:lnTo>
                <a:lnTo>
                  <a:pt x="4818" y="13505"/>
                </a:lnTo>
                <a:lnTo>
                  <a:pt x="4672" y="13651"/>
                </a:lnTo>
                <a:lnTo>
                  <a:pt x="4502" y="13797"/>
                </a:lnTo>
                <a:lnTo>
                  <a:pt x="4331" y="13943"/>
                </a:lnTo>
                <a:lnTo>
                  <a:pt x="4161" y="14064"/>
                </a:lnTo>
                <a:lnTo>
                  <a:pt x="3869" y="14259"/>
                </a:lnTo>
                <a:lnTo>
                  <a:pt x="3553" y="14405"/>
                </a:lnTo>
                <a:lnTo>
                  <a:pt x="3212" y="14551"/>
                </a:lnTo>
                <a:lnTo>
                  <a:pt x="2896" y="14648"/>
                </a:lnTo>
                <a:lnTo>
                  <a:pt x="2555" y="14745"/>
                </a:lnTo>
                <a:lnTo>
                  <a:pt x="2190" y="14818"/>
                </a:lnTo>
                <a:lnTo>
                  <a:pt x="1825" y="14867"/>
                </a:lnTo>
                <a:lnTo>
                  <a:pt x="1485" y="14891"/>
                </a:lnTo>
                <a:lnTo>
                  <a:pt x="1314" y="14891"/>
                </a:lnTo>
                <a:lnTo>
                  <a:pt x="1144" y="14867"/>
                </a:lnTo>
                <a:lnTo>
                  <a:pt x="1436" y="14672"/>
                </a:lnTo>
                <a:lnTo>
                  <a:pt x="1728" y="14453"/>
                </a:lnTo>
                <a:lnTo>
                  <a:pt x="1996" y="14210"/>
                </a:lnTo>
                <a:lnTo>
                  <a:pt x="2239" y="13991"/>
                </a:lnTo>
                <a:lnTo>
                  <a:pt x="2604" y="13626"/>
                </a:lnTo>
                <a:lnTo>
                  <a:pt x="2774" y="13432"/>
                </a:lnTo>
                <a:lnTo>
                  <a:pt x="2944" y="13188"/>
                </a:lnTo>
                <a:lnTo>
                  <a:pt x="3066" y="12945"/>
                </a:lnTo>
                <a:lnTo>
                  <a:pt x="3163" y="12702"/>
                </a:lnTo>
                <a:lnTo>
                  <a:pt x="3212" y="12458"/>
                </a:lnTo>
                <a:lnTo>
                  <a:pt x="3212" y="12337"/>
                </a:lnTo>
                <a:lnTo>
                  <a:pt x="3212" y="12215"/>
                </a:lnTo>
                <a:lnTo>
                  <a:pt x="3236" y="12118"/>
                </a:lnTo>
                <a:lnTo>
                  <a:pt x="3212" y="12045"/>
                </a:lnTo>
                <a:lnTo>
                  <a:pt x="3188" y="11972"/>
                </a:lnTo>
                <a:lnTo>
                  <a:pt x="3115" y="11923"/>
                </a:lnTo>
                <a:lnTo>
                  <a:pt x="2920" y="11826"/>
                </a:lnTo>
                <a:lnTo>
                  <a:pt x="2750" y="11704"/>
                </a:lnTo>
                <a:lnTo>
                  <a:pt x="2409" y="11461"/>
                </a:lnTo>
                <a:lnTo>
                  <a:pt x="2117" y="11169"/>
                </a:lnTo>
                <a:lnTo>
                  <a:pt x="1850" y="10852"/>
                </a:lnTo>
                <a:lnTo>
                  <a:pt x="1631" y="10512"/>
                </a:lnTo>
                <a:lnTo>
                  <a:pt x="1412" y="10147"/>
                </a:lnTo>
                <a:lnTo>
                  <a:pt x="1241" y="9757"/>
                </a:lnTo>
                <a:lnTo>
                  <a:pt x="1095" y="9368"/>
                </a:lnTo>
                <a:lnTo>
                  <a:pt x="949" y="8979"/>
                </a:lnTo>
                <a:lnTo>
                  <a:pt x="828" y="8565"/>
                </a:lnTo>
                <a:lnTo>
                  <a:pt x="755" y="8127"/>
                </a:lnTo>
                <a:lnTo>
                  <a:pt x="682" y="7689"/>
                </a:lnTo>
                <a:lnTo>
                  <a:pt x="657" y="7251"/>
                </a:lnTo>
                <a:lnTo>
                  <a:pt x="657" y="6837"/>
                </a:lnTo>
                <a:lnTo>
                  <a:pt x="706" y="6399"/>
                </a:lnTo>
                <a:lnTo>
                  <a:pt x="803" y="5986"/>
                </a:lnTo>
                <a:lnTo>
                  <a:pt x="925" y="5548"/>
                </a:lnTo>
                <a:lnTo>
                  <a:pt x="1120" y="5110"/>
                </a:lnTo>
                <a:lnTo>
                  <a:pt x="1339" y="4696"/>
                </a:lnTo>
                <a:lnTo>
                  <a:pt x="1606" y="4307"/>
                </a:lnTo>
                <a:lnTo>
                  <a:pt x="1898" y="3869"/>
                </a:lnTo>
                <a:lnTo>
                  <a:pt x="2166" y="3431"/>
                </a:lnTo>
                <a:lnTo>
                  <a:pt x="2434" y="3017"/>
                </a:lnTo>
                <a:lnTo>
                  <a:pt x="2604" y="2823"/>
                </a:lnTo>
                <a:lnTo>
                  <a:pt x="2774" y="2628"/>
                </a:lnTo>
                <a:lnTo>
                  <a:pt x="3115" y="2336"/>
                </a:lnTo>
                <a:lnTo>
                  <a:pt x="3431" y="2068"/>
                </a:lnTo>
                <a:lnTo>
                  <a:pt x="3772" y="1825"/>
                </a:lnTo>
                <a:lnTo>
                  <a:pt x="4137" y="1582"/>
                </a:lnTo>
                <a:lnTo>
                  <a:pt x="4502" y="1387"/>
                </a:lnTo>
                <a:lnTo>
                  <a:pt x="4867" y="1192"/>
                </a:lnTo>
                <a:lnTo>
                  <a:pt x="5256" y="1046"/>
                </a:lnTo>
                <a:lnTo>
                  <a:pt x="5670" y="900"/>
                </a:lnTo>
                <a:lnTo>
                  <a:pt x="6083" y="803"/>
                </a:lnTo>
                <a:lnTo>
                  <a:pt x="6497" y="706"/>
                </a:lnTo>
                <a:lnTo>
                  <a:pt x="6935" y="633"/>
                </a:lnTo>
                <a:lnTo>
                  <a:pt x="7373" y="584"/>
                </a:lnTo>
                <a:lnTo>
                  <a:pt x="7811" y="535"/>
                </a:lnTo>
                <a:lnTo>
                  <a:pt x="8249" y="511"/>
                </a:lnTo>
                <a:close/>
                <a:moveTo>
                  <a:pt x="8444" y="0"/>
                </a:moveTo>
                <a:lnTo>
                  <a:pt x="7641" y="24"/>
                </a:lnTo>
                <a:lnTo>
                  <a:pt x="6838" y="122"/>
                </a:lnTo>
                <a:lnTo>
                  <a:pt x="6351" y="195"/>
                </a:lnTo>
                <a:lnTo>
                  <a:pt x="5889" y="292"/>
                </a:lnTo>
                <a:lnTo>
                  <a:pt x="5426" y="414"/>
                </a:lnTo>
                <a:lnTo>
                  <a:pt x="4964" y="560"/>
                </a:lnTo>
                <a:lnTo>
                  <a:pt x="4502" y="730"/>
                </a:lnTo>
                <a:lnTo>
                  <a:pt x="4088" y="949"/>
                </a:lnTo>
                <a:lnTo>
                  <a:pt x="3674" y="1217"/>
                </a:lnTo>
                <a:lnTo>
                  <a:pt x="3285" y="1509"/>
                </a:lnTo>
                <a:lnTo>
                  <a:pt x="2823" y="1922"/>
                </a:lnTo>
                <a:lnTo>
                  <a:pt x="2385" y="2312"/>
                </a:lnTo>
                <a:lnTo>
                  <a:pt x="2166" y="2531"/>
                </a:lnTo>
                <a:lnTo>
                  <a:pt x="1947" y="2725"/>
                </a:lnTo>
                <a:lnTo>
                  <a:pt x="1752" y="2969"/>
                </a:lnTo>
                <a:lnTo>
                  <a:pt x="1582" y="3212"/>
                </a:lnTo>
                <a:lnTo>
                  <a:pt x="1266" y="3723"/>
                </a:lnTo>
                <a:lnTo>
                  <a:pt x="974" y="4283"/>
                </a:lnTo>
                <a:lnTo>
                  <a:pt x="682" y="4842"/>
                </a:lnTo>
                <a:lnTo>
                  <a:pt x="438" y="5402"/>
                </a:lnTo>
                <a:lnTo>
                  <a:pt x="341" y="5645"/>
                </a:lnTo>
                <a:lnTo>
                  <a:pt x="268" y="5889"/>
                </a:lnTo>
                <a:lnTo>
                  <a:pt x="195" y="6132"/>
                </a:lnTo>
                <a:lnTo>
                  <a:pt x="146" y="6375"/>
                </a:lnTo>
                <a:lnTo>
                  <a:pt x="122" y="6886"/>
                </a:lnTo>
                <a:lnTo>
                  <a:pt x="122" y="7397"/>
                </a:lnTo>
                <a:lnTo>
                  <a:pt x="171" y="7908"/>
                </a:lnTo>
                <a:lnTo>
                  <a:pt x="268" y="8419"/>
                </a:lnTo>
                <a:lnTo>
                  <a:pt x="390" y="8906"/>
                </a:lnTo>
                <a:lnTo>
                  <a:pt x="536" y="9392"/>
                </a:lnTo>
                <a:lnTo>
                  <a:pt x="682" y="9830"/>
                </a:lnTo>
                <a:lnTo>
                  <a:pt x="876" y="10244"/>
                </a:lnTo>
                <a:lnTo>
                  <a:pt x="1095" y="10658"/>
                </a:lnTo>
                <a:lnTo>
                  <a:pt x="1339" y="11047"/>
                </a:lnTo>
                <a:lnTo>
                  <a:pt x="1631" y="11412"/>
                </a:lnTo>
                <a:lnTo>
                  <a:pt x="1947" y="11728"/>
                </a:lnTo>
                <a:lnTo>
                  <a:pt x="2117" y="11874"/>
                </a:lnTo>
                <a:lnTo>
                  <a:pt x="2312" y="12020"/>
                </a:lnTo>
                <a:lnTo>
                  <a:pt x="2507" y="12142"/>
                </a:lnTo>
                <a:lnTo>
                  <a:pt x="2701" y="12239"/>
                </a:lnTo>
                <a:lnTo>
                  <a:pt x="2677" y="12458"/>
                </a:lnTo>
                <a:lnTo>
                  <a:pt x="2604" y="12653"/>
                </a:lnTo>
                <a:lnTo>
                  <a:pt x="2482" y="12848"/>
                </a:lnTo>
                <a:lnTo>
                  <a:pt x="2361" y="13042"/>
                </a:lnTo>
                <a:lnTo>
                  <a:pt x="2215" y="13213"/>
                </a:lnTo>
                <a:lnTo>
                  <a:pt x="2069" y="13359"/>
                </a:lnTo>
                <a:lnTo>
                  <a:pt x="1752" y="13675"/>
                </a:lnTo>
                <a:lnTo>
                  <a:pt x="1412" y="13967"/>
                </a:lnTo>
                <a:lnTo>
                  <a:pt x="1047" y="14259"/>
                </a:lnTo>
                <a:lnTo>
                  <a:pt x="828" y="14381"/>
                </a:lnTo>
                <a:lnTo>
                  <a:pt x="633" y="14478"/>
                </a:lnTo>
                <a:lnTo>
                  <a:pt x="414" y="14575"/>
                </a:lnTo>
                <a:lnTo>
                  <a:pt x="195" y="14648"/>
                </a:lnTo>
                <a:lnTo>
                  <a:pt x="98" y="14697"/>
                </a:lnTo>
                <a:lnTo>
                  <a:pt x="25" y="14794"/>
                </a:lnTo>
                <a:lnTo>
                  <a:pt x="0" y="14891"/>
                </a:lnTo>
                <a:lnTo>
                  <a:pt x="25" y="14989"/>
                </a:lnTo>
                <a:lnTo>
                  <a:pt x="49" y="15086"/>
                </a:lnTo>
                <a:lnTo>
                  <a:pt x="146" y="15159"/>
                </a:lnTo>
                <a:lnTo>
                  <a:pt x="244" y="15208"/>
                </a:lnTo>
                <a:lnTo>
                  <a:pt x="365" y="15208"/>
                </a:lnTo>
                <a:lnTo>
                  <a:pt x="414" y="15183"/>
                </a:lnTo>
                <a:lnTo>
                  <a:pt x="560" y="15256"/>
                </a:lnTo>
                <a:lnTo>
                  <a:pt x="682" y="15305"/>
                </a:lnTo>
                <a:lnTo>
                  <a:pt x="998" y="15378"/>
                </a:lnTo>
                <a:lnTo>
                  <a:pt x="1314" y="15402"/>
                </a:lnTo>
                <a:lnTo>
                  <a:pt x="1679" y="15402"/>
                </a:lnTo>
                <a:lnTo>
                  <a:pt x="2020" y="15354"/>
                </a:lnTo>
                <a:lnTo>
                  <a:pt x="2336" y="15305"/>
                </a:lnTo>
                <a:lnTo>
                  <a:pt x="2896" y="15183"/>
                </a:lnTo>
                <a:lnTo>
                  <a:pt x="3261" y="15062"/>
                </a:lnTo>
                <a:lnTo>
                  <a:pt x="3626" y="14916"/>
                </a:lnTo>
                <a:lnTo>
                  <a:pt x="3991" y="14770"/>
                </a:lnTo>
                <a:lnTo>
                  <a:pt x="4331" y="14575"/>
                </a:lnTo>
                <a:lnTo>
                  <a:pt x="4575" y="14429"/>
                </a:lnTo>
                <a:lnTo>
                  <a:pt x="4818" y="14259"/>
                </a:lnTo>
                <a:lnTo>
                  <a:pt x="5037" y="14040"/>
                </a:lnTo>
                <a:lnTo>
                  <a:pt x="5134" y="13918"/>
                </a:lnTo>
                <a:lnTo>
                  <a:pt x="5207" y="13797"/>
                </a:lnTo>
                <a:lnTo>
                  <a:pt x="5426" y="13821"/>
                </a:lnTo>
                <a:lnTo>
                  <a:pt x="5645" y="13845"/>
                </a:lnTo>
                <a:lnTo>
                  <a:pt x="6059" y="13967"/>
                </a:lnTo>
                <a:lnTo>
                  <a:pt x="6497" y="14113"/>
                </a:lnTo>
                <a:lnTo>
                  <a:pt x="6692" y="14186"/>
                </a:lnTo>
                <a:lnTo>
                  <a:pt x="6911" y="14235"/>
                </a:lnTo>
                <a:lnTo>
                  <a:pt x="7178" y="14283"/>
                </a:lnTo>
                <a:lnTo>
                  <a:pt x="7446" y="14308"/>
                </a:lnTo>
                <a:lnTo>
                  <a:pt x="7981" y="14332"/>
                </a:lnTo>
                <a:lnTo>
                  <a:pt x="8517" y="14308"/>
                </a:lnTo>
                <a:lnTo>
                  <a:pt x="9052" y="14259"/>
                </a:lnTo>
                <a:lnTo>
                  <a:pt x="9490" y="14210"/>
                </a:lnTo>
                <a:lnTo>
                  <a:pt x="9952" y="14137"/>
                </a:lnTo>
                <a:lnTo>
                  <a:pt x="10390" y="14040"/>
                </a:lnTo>
                <a:lnTo>
                  <a:pt x="10828" y="13918"/>
                </a:lnTo>
                <a:lnTo>
                  <a:pt x="11266" y="13797"/>
                </a:lnTo>
                <a:lnTo>
                  <a:pt x="11680" y="13651"/>
                </a:lnTo>
                <a:lnTo>
                  <a:pt x="12093" y="13480"/>
                </a:lnTo>
                <a:lnTo>
                  <a:pt x="12507" y="13286"/>
                </a:lnTo>
                <a:lnTo>
                  <a:pt x="12921" y="13067"/>
                </a:lnTo>
                <a:lnTo>
                  <a:pt x="13310" y="12823"/>
                </a:lnTo>
                <a:lnTo>
                  <a:pt x="13699" y="12556"/>
                </a:lnTo>
                <a:lnTo>
                  <a:pt x="14089" y="12264"/>
                </a:lnTo>
                <a:lnTo>
                  <a:pt x="14429" y="11947"/>
                </a:lnTo>
                <a:lnTo>
                  <a:pt x="14770" y="11607"/>
                </a:lnTo>
                <a:lnTo>
                  <a:pt x="15111" y="11266"/>
                </a:lnTo>
                <a:lnTo>
                  <a:pt x="15403" y="10901"/>
                </a:lnTo>
                <a:lnTo>
                  <a:pt x="15670" y="10512"/>
                </a:lnTo>
                <a:lnTo>
                  <a:pt x="15914" y="10098"/>
                </a:lnTo>
                <a:lnTo>
                  <a:pt x="16133" y="9684"/>
                </a:lnTo>
                <a:lnTo>
                  <a:pt x="16327" y="9246"/>
                </a:lnTo>
                <a:lnTo>
                  <a:pt x="16473" y="8808"/>
                </a:lnTo>
                <a:lnTo>
                  <a:pt x="16595" y="8346"/>
                </a:lnTo>
                <a:lnTo>
                  <a:pt x="16668" y="7884"/>
                </a:lnTo>
                <a:lnTo>
                  <a:pt x="16717" y="7421"/>
                </a:lnTo>
                <a:lnTo>
                  <a:pt x="16717" y="7178"/>
                </a:lnTo>
                <a:lnTo>
                  <a:pt x="16692" y="6959"/>
                </a:lnTo>
                <a:lnTo>
                  <a:pt x="16595" y="6497"/>
                </a:lnTo>
                <a:lnTo>
                  <a:pt x="16473" y="6035"/>
                </a:lnTo>
                <a:lnTo>
                  <a:pt x="16352" y="5597"/>
                </a:lnTo>
                <a:lnTo>
                  <a:pt x="16206" y="5134"/>
                </a:lnTo>
                <a:lnTo>
                  <a:pt x="16084" y="4672"/>
                </a:lnTo>
                <a:lnTo>
                  <a:pt x="15962" y="4210"/>
                </a:lnTo>
                <a:lnTo>
                  <a:pt x="15792" y="3772"/>
                </a:lnTo>
                <a:lnTo>
                  <a:pt x="15597" y="3358"/>
                </a:lnTo>
                <a:lnTo>
                  <a:pt x="15354" y="2993"/>
                </a:lnTo>
                <a:lnTo>
                  <a:pt x="15062" y="2652"/>
                </a:lnTo>
                <a:lnTo>
                  <a:pt x="14770" y="2336"/>
                </a:lnTo>
                <a:lnTo>
                  <a:pt x="14429" y="2044"/>
                </a:lnTo>
                <a:lnTo>
                  <a:pt x="14089" y="1776"/>
                </a:lnTo>
                <a:lnTo>
                  <a:pt x="13724" y="1509"/>
                </a:lnTo>
                <a:lnTo>
                  <a:pt x="13334" y="1265"/>
                </a:lnTo>
                <a:lnTo>
                  <a:pt x="12969" y="1046"/>
                </a:lnTo>
                <a:lnTo>
                  <a:pt x="12580" y="827"/>
                </a:lnTo>
                <a:lnTo>
                  <a:pt x="12166" y="633"/>
                </a:lnTo>
                <a:lnTo>
                  <a:pt x="11777" y="487"/>
                </a:lnTo>
                <a:lnTo>
                  <a:pt x="11363" y="341"/>
                </a:lnTo>
                <a:lnTo>
                  <a:pt x="10950" y="219"/>
                </a:lnTo>
                <a:lnTo>
                  <a:pt x="10512" y="146"/>
                </a:lnTo>
                <a:lnTo>
                  <a:pt x="10074" y="73"/>
                </a:lnTo>
                <a:lnTo>
                  <a:pt x="9271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A95B7"/>
              </a:solidFill>
            </a:endParaRPr>
          </a:p>
        </p:txBody>
      </p:sp>
      <p:sp>
        <p:nvSpPr>
          <p:cNvPr id="81" name="Google Shape;81;p16"/>
          <p:cNvSpPr txBox="1">
            <a:spLocks noGrp="1"/>
          </p:cNvSpPr>
          <p:nvPr>
            <p:ph type="sldNum" idx="12"/>
          </p:nvPr>
        </p:nvSpPr>
        <p:spPr>
          <a:xfrm>
            <a:off x="8595300" y="4839750"/>
            <a:ext cx="548700" cy="3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>
            <a:spLocks noGrp="1"/>
          </p:cNvSpPr>
          <p:nvPr>
            <p:ph type="title"/>
          </p:nvPr>
        </p:nvSpPr>
        <p:spPr>
          <a:xfrm>
            <a:off x="2085586" y="1263731"/>
            <a:ext cx="5976300" cy="75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MD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Promovarea online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Google Shape;64;p14"/>
          <p:cNvSpPr txBox="1">
            <a:spLocks noGrp="1"/>
          </p:cNvSpPr>
          <p:nvPr>
            <p:ph type="body" idx="1"/>
          </p:nvPr>
        </p:nvSpPr>
        <p:spPr>
          <a:xfrm>
            <a:off x="1362074" y="1638881"/>
            <a:ext cx="6574917" cy="21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ro-MD" sz="2000" b="1" i="0" dirty="0">
                <a:solidFill>
                  <a:srgbClr val="3872F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1800" b="0" i="0" dirty="0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800" b="0" i="0" dirty="0" err="1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este</a:t>
            </a:r>
            <a:r>
              <a:rPr lang="en-US" sz="1800" b="0" i="0" dirty="0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1" dirty="0" err="1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setul</a:t>
            </a:r>
            <a:r>
              <a:rPr lang="en-US" sz="1800" b="0" i="1" dirty="0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800" b="0" i="1" dirty="0" err="1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activități</a:t>
            </a:r>
            <a:r>
              <a:rPr lang="en-US" sz="1800" b="0" i="1" dirty="0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b="0" i="1" dirty="0" err="1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tehnici</a:t>
            </a:r>
            <a:r>
              <a:rPr lang="en-US" sz="1800" b="0" i="1" dirty="0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1" dirty="0" err="1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sz="1800" b="0" i="1" dirty="0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1" dirty="0" err="1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metode</a:t>
            </a:r>
            <a:r>
              <a:rPr lang="en-US" sz="1800" b="0" i="0" dirty="0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utilizate</a:t>
            </a:r>
            <a:r>
              <a:rPr lang="en-US" sz="1800" b="0" i="0" dirty="0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en-US" sz="1800" b="0" i="0" dirty="0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1800" b="0" i="0" dirty="0" err="1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determina</a:t>
            </a:r>
            <a:r>
              <a:rPr lang="en-US" sz="1800" b="0" i="0" dirty="0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publicul</a:t>
            </a:r>
            <a:r>
              <a:rPr lang="en-US" sz="1800" b="0" i="0" dirty="0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țintă</a:t>
            </a:r>
            <a:r>
              <a:rPr lang="en-US" sz="1800" b="0" i="0" dirty="0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să</a:t>
            </a:r>
            <a:r>
              <a:rPr lang="en-US" sz="1800" b="0" i="0" dirty="0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intre</a:t>
            </a:r>
            <a:r>
              <a:rPr lang="en-US" sz="1800" b="0" i="0" dirty="0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b="0" i="0" dirty="0" err="1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să</a:t>
            </a:r>
            <a:r>
              <a:rPr lang="en-US" sz="1800" b="0" i="0" dirty="0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navigheze</a:t>
            </a:r>
            <a:r>
              <a:rPr lang="en-US" sz="1800" b="0" i="0" dirty="0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1800" b="0" i="0" dirty="0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să</a:t>
            </a:r>
            <a:r>
              <a:rPr lang="en-US" sz="1800" b="0" i="0" dirty="0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viziteze</a:t>
            </a:r>
            <a:r>
              <a:rPr lang="en-US" sz="1800" b="0" i="0" dirty="0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site-</a:t>
            </a:r>
            <a:r>
              <a:rPr lang="en-US" sz="1800" b="0" i="0" dirty="0" err="1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sz="1800" b="0" i="0" dirty="0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web </a:t>
            </a:r>
            <a:r>
              <a:rPr lang="en-US" sz="1800" b="0" i="0" dirty="0" err="1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în</a:t>
            </a:r>
            <a:r>
              <a:rPr lang="en-US" sz="1800" b="0" i="0" dirty="0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vederea</a:t>
            </a:r>
            <a:r>
              <a:rPr lang="en-US" sz="1800" b="0" i="0" dirty="0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achiziționării</a:t>
            </a:r>
            <a:r>
              <a:rPr lang="en-US" sz="1800" b="0" i="0" dirty="0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unui</a:t>
            </a:r>
            <a:r>
              <a:rPr lang="en-US" sz="1800" b="0" i="0" dirty="0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produs</a:t>
            </a:r>
            <a:r>
              <a:rPr lang="en-US" sz="1800" b="0" i="0" dirty="0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1800" b="0" i="0" dirty="0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serviciu</a:t>
            </a:r>
            <a:r>
              <a:rPr lang="en-US" sz="1800" b="0" i="0" dirty="0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oferit</a:t>
            </a:r>
            <a:r>
              <a:rPr lang="en-US" sz="1800" b="0" i="0" dirty="0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800" b="0" i="0" dirty="0" err="1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companie</a:t>
            </a:r>
            <a:r>
              <a:rPr lang="ro-MD" sz="1800" dirty="0">
                <a:solidFill>
                  <a:srgbClr val="0C0C3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800" b="0" i="0" dirty="0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MD" sz="1800" dirty="0">
                <a:solidFill>
                  <a:srgbClr val="0C0C3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1800" b="0" i="0" dirty="0" err="1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trategiile</a:t>
            </a:r>
            <a:r>
              <a:rPr lang="en-US" sz="1800" b="0" i="0" dirty="0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marketing digital</a:t>
            </a:r>
            <a:r>
              <a:rPr lang="ro-MD" sz="1800" b="0" i="0" dirty="0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 </a:t>
            </a:r>
            <a:r>
              <a:rPr lang="en-US" sz="1800" b="0" dirty="0" err="1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concentrează</a:t>
            </a:r>
            <a:r>
              <a:rPr lang="ro-MD" sz="1800" dirty="0">
                <a:solidFill>
                  <a:srgbClr val="0C0C3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pe</a:t>
            </a:r>
            <a:r>
              <a:rPr lang="en-US" sz="1800" b="0" dirty="0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1" dirty="0" err="1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construirea</a:t>
            </a:r>
            <a:r>
              <a:rPr lang="en-US" sz="1800" b="0" i="1" dirty="0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1" dirty="0" err="1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unei</a:t>
            </a:r>
            <a:r>
              <a:rPr lang="en-US" sz="1800" b="0" i="1" dirty="0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1" dirty="0" err="1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comunități</a:t>
            </a:r>
            <a:r>
              <a:rPr lang="en-US" sz="1800" b="0" i="1" dirty="0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800" b="0" i="1" dirty="0" err="1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cumpărători</a:t>
            </a:r>
            <a:r>
              <a:rPr lang="en-US" sz="1800" b="0" i="1" dirty="0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legați</a:t>
            </a:r>
            <a:r>
              <a:rPr lang="en-US" sz="1800" b="0" i="0" dirty="0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800" b="0" i="0" dirty="0" err="1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marcă</a:t>
            </a:r>
            <a:r>
              <a:rPr lang="en-US" sz="1800" b="0" i="0" dirty="0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sz="1800" b="0" i="0" dirty="0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prin</a:t>
            </a:r>
            <a:r>
              <a:rPr lang="en-US" sz="1800" b="0" i="0" dirty="0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fidelizarea</a:t>
            </a:r>
            <a:r>
              <a:rPr lang="en-US" sz="1800" b="0" i="0" dirty="0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celor</a:t>
            </a:r>
            <a:r>
              <a:rPr lang="en-US" sz="1800" b="0" i="0" dirty="0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care au </a:t>
            </a:r>
            <a:r>
              <a:rPr lang="en-US" sz="1800" b="0" i="0" dirty="0" err="1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făcut</a:t>
            </a:r>
            <a:r>
              <a:rPr lang="en-US" sz="1800" b="0" i="0" dirty="0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deja</a:t>
            </a:r>
            <a:r>
              <a:rPr lang="en-US" sz="1800" b="0" i="0" dirty="0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 </a:t>
            </a:r>
            <a:r>
              <a:rPr lang="en-US" sz="1800" b="0" i="0" dirty="0" err="1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achiziție</a:t>
            </a:r>
            <a:r>
              <a:rPr lang="en-US" sz="1800" b="0" i="0" dirty="0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în</a:t>
            </a:r>
            <a:r>
              <a:rPr lang="en-US" sz="1800" b="0" i="0" dirty="0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trecut</a:t>
            </a:r>
            <a:r>
              <a:rPr lang="en-US" sz="1800" b="0" i="0" dirty="0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Google Shape;65;p14"/>
          <p:cNvSpPr/>
          <p:nvPr/>
        </p:nvSpPr>
        <p:spPr>
          <a:xfrm flipH="1">
            <a:off x="1082114" y="898786"/>
            <a:ext cx="923990" cy="851362"/>
          </a:xfrm>
          <a:custGeom>
            <a:avLst/>
            <a:gdLst/>
            <a:ahLst/>
            <a:cxnLst/>
            <a:rect l="l" t="t" r="r" b="b"/>
            <a:pathLst>
              <a:path w="16717" h="15403" extrusionOk="0">
                <a:moveTo>
                  <a:pt x="9149" y="511"/>
                </a:moveTo>
                <a:lnTo>
                  <a:pt x="9587" y="560"/>
                </a:lnTo>
                <a:lnTo>
                  <a:pt x="10025" y="608"/>
                </a:lnTo>
                <a:lnTo>
                  <a:pt x="10439" y="681"/>
                </a:lnTo>
                <a:lnTo>
                  <a:pt x="10877" y="779"/>
                </a:lnTo>
                <a:lnTo>
                  <a:pt x="11290" y="900"/>
                </a:lnTo>
                <a:lnTo>
                  <a:pt x="11704" y="1046"/>
                </a:lnTo>
                <a:lnTo>
                  <a:pt x="12093" y="1217"/>
                </a:lnTo>
                <a:lnTo>
                  <a:pt x="12483" y="1411"/>
                </a:lnTo>
                <a:lnTo>
                  <a:pt x="12994" y="1703"/>
                </a:lnTo>
                <a:lnTo>
                  <a:pt x="13505" y="2020"/>
                </a:lnTo>
                <a:lnTo>
                  <a:pt x="13967" y="2360"/>
                </a:lnTo>
                <a:lnTo>
                  <a:pt x="14210" y="2555"/>
                </a:lnTo>
                <a:lnTo>
                  <a:pt x="14405" y="2750"/>
                </a:lnTo>
                <a:lnTo>
                  <a:pt x="14332" y="2871"/>
                </a:lnTo>
                <a:lnTo>
                  <a:pt x="14308" y="3017"/>
                </a:lnTo>
                <a:lnTo>
                  <a:pt x="14308" y="3066"/>
                </a:lnTo>
                <a:lnTo>
                  <a:pt x="14332" y="3090"/>
                </a:lnTo>
                <a:lnTo>
                  <a:pt x="14405" y="3139"/>
                </a:lnTo>
                <a:lnTo>
                  <a:pt x="14478" y="3139"/>
                </a:lnTo>
                <a:lnTo>
                  <a:pt x="14551" y="3090"/>
                </a:lnTo>
                <a:lnTo>
                  <a:pt x="14624" y="2993"/>
                </a:lnTo>
                <a:lnTo>
                  <a:pt x="14867" y="3285"/>
                </a:lnTo>
                <a:lnTo>
                  <a:pt x="14770" y="3358"/>
                </a:lnTo>
                <a:lnTo>
                  <a:pt x="14697" y="3431"/>
                </a:lnTo>
                <a:lnTo>
                  <a:pt x="14600" y="3601"/>
                </a:lnTo>
                <a:lnTo>
                  <a:pt x="14575" y="3674"/>
                </a:lnTo>
                <a:lnTo>
                  <a:pt x="14575" y="3723"/>
                </a:lnTo>
                <a:lnTo>
                  <a:pt x="14575" y="3772"/>
                </a:lnTo>
                <a:lnTo>
                  <a:pt x="14600" y="3796"/>
                </a:lnTo>
                <a:lnTo>
                  <a:pt x="14648" y="3796"/>
                </a:lnTo>
                <a:lnTo>
                  <a:pt x="14721" y="3772"/>
                </a:lnTo>
                <a:lnTo>
                  <a:pt x="14867" y="3699"/>
                </a:lnTo>
                <a:lnTo>
                  <a:pt x="15086" y="3601"/>
                </a:lnTo>
                <a:lnTo>
                  <a:pt x="15208" y="3820"/>
                </a:lnTo>
                <a:lnTo>
                  <a:pt x="15305" y="4064"/>
                </a:lnTo>
                <a:lnTo>
                  <a:pt x="15111" y="4137"/>
                </a:lnTo>
                <a:lnTo>
                  <a:pt x="15013" y="4185"/>
                </a:lnTo>
                <a:lnTo>
                  <a:pt x="14916" y="4234"/>
                </a:lnTo>
                <a:lnTo>
                  <a:pt x="14892" y="4307"/>
                </a:lnTo>
                <a:lnTo>
                  <a:pt x="14892" y="4380"/>
                </a:lnTo>
                <a:lnTo>
                  <a:pt x="14940" y="4429"/>
                </a:lnTo>
                <a:lnTo>
                  <a:pt x="15013" y="4453"/>
                </a:lnTo>
                <a:lnTo>
                  <a:pt x="15135" y="4453"/>
                </a:lnTo>
                <a:lnTo>
                  <a:pt x="15232" y="4429"/>
                </a:lnTo>
                <a:lnTo>
                  <a:pt x="15427" y="4380"/>
                </a:lnTo>
                <a:lnTo>
                  <a:pt x="15573" y="4915"/>
                </a:lnTo>
                <a:lnTo>
                  <a:pt x="15403" y="4964"/>
                </a:lnTo>
                <a:lnTo>
                  <a:pt x="15232" y="5061"/>
                </a:lnTo>
                <a:lnTo>
                  <a:pt x="15086" y="5183"/>
                </a:lnTo>
                <a:lnTo>
                  <a:pt x="15038" y="5256"/>
                </a:lnTo>
                <a:lnTo>
                  <a:pt x="15013" y="5329"/>
                </a:lnTo>
                <a:lnTo>
                  <a:pt x="15013" y="5378"/>
                </a:lnTo>
                <a:lnTo>
                  <a:pt x="15038" y="5402"/>
                </a:lnTo>
                <a:lnTo>
                  <a:pt x="15062" y="5426"/>
                </a:lnTo>
                <a:lnTo>
                  <a:pt x="15111" y="5451"/>
                </a:lnTo>
                <a:lnTo>
                  <a:pt x="15208" y="5451"/>
                </a:lnTo>
                <a:lnTo>
                  <a:pt x="15305" y="5426"/>
                </a:lnTo>
                <a:lnTo>
                  <a:pt x="15476" y="5353"/>
                </a:lnTo>
                <a:lnTo>
                  <a:pt x="15695" y="5305"/>
                </a:lnTo>
                <a:lnTo>
                  <a:pt x="15792" y="5743"/>
                </a:lnTo>
                <a:lnTo>
                  <a:pt x="15622" y="5816"/>
                </a:lnTo>
                <a:lnTo>
                  <a:pt x="15451" y="5864"/>
                </a:lnTo>
                <a:lnTo>
                  <a:pt x="15305" y="5937"/>
                </a:lnTo>
                <a:lnTo>
                  <a:pt x="15159" y="6035"/>
                </a:lnTo>
                <a:lnTo>
                  <a:pt x="15013" y="6132"/>
                </a:lnTo>
                <a:lnTo>
                  <a:pt x="15013" y="6181"/>
                </a:lnTo>
                <a:lnTo>
                  <a:pt x="15013" y="6205"/>
                </a:lnTo>
                <a:lnTo>
                  <a:pt x="15038" y="6229"/>
                </a:lnTo>
                <a:lnTo>
                  <a:pt x="15403" y="6229"/>
                </a:lnTo>
                <a:lnTo>
                  <a:pt x="15719" y="6181"/>
                </a:lnTo>
                <a:lnTo>
                  <a:pt x="15914" y="6156"/>
                </a:lnTo>
                <a:lnTo>
                  <a:pt x="16035" y="6594"/>
                </a:lnTo>
                <a:lnTo>
                  <a:pt x="15768" y="6691"/>
                </a:lnTo>
                <a:lnTo>
                  <a:pt x="15549" y="6764"/>
                </a:lnTo>
                <a:lnTo>
                  <a:pt x="15184" y="6910"/>
                </a:lnTo>
                <a:lnTo>
                  <a:pt x="15135" y="6935"/>
                </a:lnTo>
                <a:lnTo>
                  <a:pt x="15062" y="6983"/>
                </a:lnTo>
                <a:lnTo>
                  <a:pt x="15038" y="7032"/>
                </a:lnTo>
                <a:lnTo>
                  <a:pt x="15013" y="7081"/>
                </a:lnTo>
                <a:lnTo>
                  <a:pt x="15038" y="7056"/>
                </a:lnTo>
                <a:lnTo>
                  <a:pt x="15013" y="7105"/>
                </a:lnTo>
                <a:lnTo>
                  <a:pt x="15013" y="7129"/>
                </a:lnTo>
                <a:lnTo>
                  <a:pt x="15038" y="7154"/>
                </a:lnTo>
                <a:lnTo>
                  <a:pt x="15086" y="7202"/>
                </a:lnTo>
                <a:lnTo>
                  <a:pt x="15208" y="7227"/>
                </a:lnTo>
                <a:lnTo>
                  <a:pt x="15403" y="7227"/>
                </a:lnTo>
                <a:lnTo>
                  <a:pt x="15622" y="7178"/>
                </a:lnTo>
                <a:lnTo>
                  <a:pt x="15841" y="7129"/>
                </a:lnTo>
                <a:lnTo>
                  <a:pt x="16108" y="7056"/>
                </a:lnTo>
                <a:lnTo>
                  <a:pt x="16108" y="7397"/>
                </a:lnTo>
                <a:lnTo>
                  <a:pt x="16108" y="7713"/>
                </a:lnTo>
                <a:lnTo>
                  <a:pt x="16035" y="7713"/>
                </a:lnTo>
                <a:lnTo>
                  <a:pt x="15670" y="7762"/>
                </a:lnTo>
                <a:lnTo>
                  <a:pt x="15330" y="7786"/>
                </a:lnTo>
                <a:lnTo>
                  <a:pt x="14965" y="7835"/>
                </a:lnTo>
                <a:lnTo>
                  <a:pt x="14600" y="7932"/>
                </a:lnTo>
                <a:lnTo>
                  <a:pt x="14575" y="7957"/>
                </a:lnTo>
                <a:lnTo>
                  <a:pt x="14575" y="7981"/>
                </a:lnTo>
                <a:lnTo>
                  <a:pt x="14575" y="8005"/>
                </a:lnTo>
                <a:lnTo>
                  <a:pt x="14600" y="8030"/>
                </a:lnTo>
                <a:lnTo>
                  <a:pt x="15330" y="8151"/>
                </a:lnTo>
                <a:lnTo>
                  <a:pt x="15500" y="8176"/>
                </a:lnTo>
                <a:lnTo>
                  <a:pt x="15695" y="8200"/>
                </a:lnTo>
                <a:lnTo>
                  <a:pt x="15865" y="8176"/>
                </a:lnTo>
                <a:lnTo>
                  <a:pt x="16035" y="8127"/>
                </a:lnTo>
                <a:lnTo>
                  <a:pt x="16035" y="8176"/>
                </a:lnTo>
                <a:lnTo>
                  <a:pt x="15938" y="8565"/>
                </a:lnTo>
                <a:lnTo>
                  <a:pt x="15816" y="8930"/>
                </a:lnTo>
                <a:lnTo>
                  <a:pt x="15524" y="8881"/>
                </a:lnTo>
                <a:lnTo>
                  <a:pt x="15232" y="8833"/>
                </a:lnTo>
                <a:lnTo>
                  <a:pt x="15013" y="8784"/>
                </a:lnTo>
                <a:lnTo>
                  <a:pt x="14794" y="8760"/>
                </a:lnTo>
                <a:lnTo>
                  <a:pt x="14332" y="8784"/>
                </a:lnTo>
                <a:lnTo>
                  <a:pt x="14308" y="8784"/>
                </a:lnTo>
                <a:lnTo>
                  <a:pt x="14308" y="8808"/>
                </a:lnTo>
                <a:lnTo>
                  <a:pt x="14308" y="8833"/>
                </a:lnTo>
                <a:lnTo>
                  <a:pt x="14332" y="8833"/>
                </a:lnTo>
                <a:lnTo>
                  <a:pt x="14478" y="8881"/>
                </a:lnTo>
                <a:lnTo>
                  <a:pt x="14624" y="8954"/>
                </a:lnTo>
                <a:lnTo>
                  <a:pt x="14965" y="9125"/>
                </a:lnTo>
                <a:lnTo>
                  <a:pt x="15281" y="9271"/>
                </a:lnTo>
                <a:lnTo>
                  <a:pt x="15451" y="9319"/>
                </a:lnTo>
                <a:lnTo>
                  <a:pt x="15622" y="9368"/>
                </a:lnTo>
                <a:lnTo>
                  <a:pt x="15500" y="9636"/>
                </a:lnTo>
                <a:lnTo>
                  <a:pt x="15354" y="9903"/>
                </a:lnTo>
                <a:lnTo>
                  <a:pt x="15135" y="9782"/>
                </a:lnTo>
                <a:lnTo>
                  <a:pt x="14916" y="9684"/>
                </a:lnTo>
                <a:lnTo>
                  <a:pt x="14429" y="9563"/>
                </a:lnTo>
                <a:lnTo>
                  <a:pt x="14210" y="9490"/>
                </a:lnTo>
                <a:lnTo>
                  <a:pt x="13943" y="9441"/>
                </a:lnTo>
                <a:lnTo>
                  <a:pt x="13699" y="9417"/>
                </a:lnTo>
                <a:lnTo>
                  <a:pt x="13553" y="9417"/>
                </a:lnTo>
                <a:lnTo>
                  <a:pt x="13456" y="9465"/>
                </a:lnTo>
                <a:lnTo>
                  <a:pt x="13432" y="9490"/>
                </a:lnTo>
                <a:lnTo>
                  <a:pt x="13432" y="9514"/>
                </a:lnTo>
                <a:lnTo>
                  <a:pt x="13578" y="9636"/>
                </a:lnTo>
                <a:lnTo>
                  <a:pt x="13772" y="9733"/>
                </a:lnTo>
                <a:lnTo>
                  <a:pt x="14137" y="9855"/>
                </a:lnTo>
                <a:lnTo>
                  <a:pt x="14648" y="10049"/>
                </a:lnTo>
                <a:lnTo>
                  <a:pt x="14892" y="10147"/>
                </a:lnTo>
                <a:lnTo>
                  <a:pt x="15135" y="10244"/>
                </a:lnTo>
                <a:lnTo>
                  <a:pt x="14794" y="10706"/>
                </a:lnTo>
                <a:lnTo>
                  <a:pt x="14721" y="10658"/>
                </a:lnTo>
                <a:lnTo>
                  <a:pt x="14624" y="10633"/>
                </a:lnTo>
                <a:lnTo>
                  <a:pt x="14405" y="10560"/>
                </a:lnTo>
                <a:lnTo>
                  <a:pt x="13991" y="10512"/>
                </a:lnTo>
                <a:lnTo>
                  <a:pt x="13772" y="10439"/>
                </a:lnTo>
                <a:lnTo>
                  <a:pt x="13505" y="10366"/>
                </a:lnTo>
                <a:lnTo>
                  <a:pt x="13359" y="10341"/>
                </a:lnTo>
                <a:lnTo>
                  <a:pt x="13213" y="10317"/>
                </a:lnTo>
                <a:lnTo>
                  <a:pt x="13115" y="10341"/>
                </a:lnTo>
                <a:lnTo>
                  <a:pt x="12994" y="10390"/>
                </a:lnTo>
                <a:lnTo>
                  <a:pt x="12994" y="10414"/>
                </a:lnTo>
                <a:lnTo>
                  <a:pt x="13018" y="10536"/>
                </a:lnTo>
                <a:lnTo>
                  <a:pt x="13091" y="10609"/>
                </a:lnTo>
                <a:lnTo>
                  <a:pt x="13188" y="10682"/>
                </a:lnTo>
                <a:lnTo>
                  <a:pt x="13310" y="10731"/>
                </a:lnTo>
                <a:lnTo>
                  <a:pt x="13553" y="10828"/>
                </a:lnTo>
                <a:lnTo>
                  <a:pt x="13772" y="10877"/>
                </a:lnTo>
                <a:lnTo>
                  <a:pt x="14113" y="10998"/>
                </a:lnTo>
                <a:lnTo>
                  <a:pt x="14308" y="11047"/>
                </a:lnTo>
                <a:lnTo>
                  <a:pt x="14502" y="11071"/>
                </a:lnTo>
                <a:lnTo>
                  <a:pt x="14089" y="11509"/>
                </a:lnTo>
                <a:lnTo>
                  <a:pt x="13943" y="11412"/>
                </a:lnTo>
                <a:lnTo>
                  <a:pt x="13772" y="11339"/>
                </a:lnTo>
                <a:lnTo>
                  <a:pt x="13432" y="11242"/>
                </a:lnTo>
                <a:lnTo>
                  <a:pt x="13067" y="11144"/>
                </a:lnTo>
                <a:lnTo>
                  <a:pt x="12702" y="11071"/>
                </a:lnTo>
                <a:lnTo>
                  <a:pt x="12337" y="11047"/>
                </a:lnTo>
                <a:lnTo>
                  <a:pt x="11972" y="11096"/>
                </a:lnTo>
                <a:lnTo>
                  <a:pt x="11947" y="11096"/>
                </a:lnTo>
                <a:lnTo>
                  <a:pt x="11899" y="11120"/>
                </a:lnTo>
                <a:lnTo>
                  <a:pt x="11874" y="11193"/>
                </a:lnTo>
                <a:lnTo>
                  <a:pt x="11850" y="11266"/>
                </a:lnTo>
                <a:lnTo>
                  <a:pt x="11874" y="11290"/>
                </a:lnTo>
                <a:lnTo>
                  <a:pt x="11899" y="11363"/>
                </a:lnTo>
                <a:lnTo>
                  <a:pt x="11972" y="11412"/>
                </a:lnTo>
                <a:lnTo>
                  <a:pt x="12580" y="11509"/>
                </a:lnTo>
                <a:lnTo>
                  <a:pt x="12872" y="11582"/>
                </a:lnTo>
                <a:lnTo>
                  <a:pt x="13164" y="11655"/>
                </a:lnTo>
                <a:lnTo>
                  <a:pt x="13432" y="11753"/>
                </a:lnTo>
                <a:lnTo>
                  <a:pt x="13675" y="11850"/>
                </a:lnTo>
                <a:lnTo>
                  <a:pt x="13359" y="12118"/>
                </a:lnTo>
                <a:lnTo>
                  <a:pt x="13018" y="12337"/>
                </a:lnTo>
                <a:lnTo>
                  <a:pt x="12994" y="12288"/>
                </a:lnTo>
                <a:lnTo>
                  <a:pt x="12945" y="12239"/>
                </a:lnTo>
                <a:lnTo>
                  <a:pt x="12775" y="12166"/>
                </a:lnTo>
                <a:lnTo>
                  <a:pt x="12604" y="12142"/>
                </a:lnTo>
                <a:lnTo>
                  <a:pt x="12410" y="12118"/>
                </a:lnTo>
                <a:lnTo>
                  <a:pt x="12215" y="12069"/>
                </a:lnTo>
                <a:lnTo>
                  <a:pt x="11850" y="11947"/>
                </a:lnTo>
                <a:lnTo>
                  <a:pt x="11558" y="11826"/>
                </a:lnTo>
                <a:lnTo>
                  <a:pt x="11242" y="11704"/>
                </a:lnTo>
                <a:lnTo>
                  <a:pt x="11096" y="11655"/>
                </a:lnTo>
                <a:lnTo>
                  <a:pt x="10950" y="11607"/>
                </a:lnTo>
                <a:lnTo>
                  <a:pt x="10779" y="11582"/>
                </a:lnTo>
                <a:lnTo>
                  <a:pt x="10633" y="11582"/>
                </a:lnTo>
                <a:lnTo>
                  <a:pt x="10609" y="11607"/>
                </a:lnTo>
                <a:lnTo>
                  <a:pt x="10609" y="11655"/>
                </a:lnTo>
                <a:lnTo>
                  <a:pt x="10682" y="11753"/>
                </a:lnTo>
                <a:lnTo>
                  <a:pt x="10804" y="11874"/>
                </a:lnTo>
                <a:lnTo>
                  <a:pt x="10925" y="11947"/>
                </a:lnTo>
                <a:lnTo>
                  <a:pt x="11047" y="12045"/>
                </a:lnTo>
                <a:lnTo>
                  <a:pt x="11315" y="12166"/>
                </a:lnTo>
                <a:lnTo>
                  <a:pt x="11582" y="12288"/>
                </a:lnTo>
                <a:lnTo>
                  <a:pt x="11826" y="12385"/>
                </a:lnTo>
                <a:lnTo>
                  <a:pt x="12093" y="12483"/>
                </a:lnTo>
                <a:lnTo>
                  <a:pt x="12361" y="12556"/>
                </a:lnTo>
                <a:lnTo>
                  <a:pt x="12507" y="12580"/>
                </a:lnTo>
                <a:lnTo>
                  <a:pt x="12629" y="12580"/>
                </a:lnTo>
                <a:lnTo>
                  <a:pt x="12239" y="12799"/>
                </a:lnTo>
                <a:lnTo>
                  <a:pt x="11850" y="12969"/>
                </a:lnTo>
                <a:lnTo>
                  <a:pt x="11801" y="12921"/>
                </a:lnTo>
                <a:lnTo>
                  <a:pt x="11680" y="12823"/>
                </a:lnTo>
                <a:lnTo>
                  <a:pt x="11558" y="12775"/>
                </a:lnTo>
                <a:lnTo>
                  <a:pt x="11266" y="12677"/>
                </a:lnTo>
                <a:lnTo>
                  <a:pt x="10998" y="12604"/>
                </a:lnTo>
                <a:lnTo>
                  <a:pt x="10731" y="12531"/>
                </a:lnTo>
                <a:lnTo>
                  <a:pt x="10585" y="12458"/>
                </a:lnTo>
                <a:lnTo>
                  <a:pt x="10439" y="12385"/>
                </a:lnTo>
                <a:lnTo>
                  <a:pt x="10171" y="12239"/>
                </a:lnTo>
                <a:lnTo>
                  <a:pt x="10025" y="12166"/>
                </a:lnTo>
                <a:lnTo>
                  <a:pt x="9879" y="12118"/>
                </a:lnTo>
                <a:lnTo>
                  <a:pt x="9733" y="12093"/>
                </a:lnTo>
                <a:lnTo>
                  <a:pt x="9563" y="12093"/>
                </a:lnTo>
                <a:lnTo>
                  <a:pt x="9514" y="12118"/>
                </a:lnTo>
                <a:lnTo>
                  <a:pt x="9490" y="12142"/>
                </a:lnTo>
                <a:lnTo>
                  <a:pt x="9490" y="12191"/>
                </a:lnTo>
                <a:lnTo>
                  <a:pt x="9514" y="12215"/>
                </a:lnTo>
                <a:lnTo>
                  <a:pt x="9733" y="12410"/>
                </a:lnTo>
                <a:lnTo>
                  <a:pt x="9952" y="12580"/>
                </a:lnTo>
                <a:lnTo>
                  <a:pt x="10220" y="12750"/>
                </a:lnTo>
                <a:lnTo>
                  <a:pt x="10463" y="12872"/>
                </a:lnTo>
                <a:lnTo>
                  <a:pt x="10682" y="12969"/>
                </a:lnTo>
                <a:lnTo>
                  <a:pt x="10901" y="13042"/>
                </a:lnTo>
                <a:lnTo>
                  <a:pt x="11363" y="13188"/>
                </a:lnTo>
                <a:lnTo>
                  <a:pt x="10852" y="13359"/>
                </a:lnTo>
                <a:lnTo>
                  <a:pt x="10317" y="13505"/>
                </a:lnTo>
                <a:lnTo>
                  <a:pt x="10317" y="13480"/>
                </a:lnTo>
                <a:lnTo>
                  <a:pt x="10366" y="13359"/>
                </a:lnTo>
                <a:lnTo>
                  <a:pt x="10366" y="13310"/>
                </a:lnTo>
                <a:lnTo>
                  <a:pt x="10342" y="13261"/>
                </a:lnTo>
                <a:lnTo>
                  <a:pt x="10293" y="13213"/>
                </a:lnTo>
                <a:lnTo>
                  <a:pt x="10244" y="13164"/>
                </a:lnTo>
                <a:lnTo>
                  <a:pt x="9198" y="12604"/>
                </a:lnTo>
                <a:lnTo>
                  <a:pt x="9028" y="12507"/>
                </a:lnTo>
                <a:lnTo>
                  <a:pt x="8809" y="12410"/>
                </a:lnTo>
                <a:lnTo>
                  <a:pt x="8711" y="12385"/>
                </a:lnTo>
                <a:lnTo>
                  <a:pt x="8590" y="12361"/>
                </a:lnTo>
                <a:lnTo>
                  <a:pt x="8492" y="12385"/>
                </a:lnTo>
                <a:lnTo>
                  <a:pt x="8419" y="12434"/>
                </a:lnTo>
                <a:lnTo>
                  <a:pt x="8419" y="12458"/>
                </a:lnTo>
                <a:lnTo>
                  <a:pt x="8444" y="12556"/>
                </a:lnTo>
                <a:lnTo>
                  <a:pt x="8517" y="12629"/>
                </a:lnTo>
                <a:lnTo>
                  <a:pt x="8687" y="12799"/>
                </a:lnTo>
                <a:lnTo>
                  <a:pt x="9028" y="13042"/>
                </a:lnTo>
                <a:lnTo>
                  <a:pt x="9490" y="13334"/>
                </a:lnTo>
                <a:lnTo>
                  <a:pt x="9733" y="13456"/>
                </a:lnTo>
                <a:lnTo>
                  <a:pt x="10001" y="13553"/>
                </a:lnTo>
                <a:lnTo>
                  <a:pt x="9539" y="13651"/>
                </a:lnTo>
                <a:lnTo>
                  <a:pt x="9076" y="13699"/>
                </a:lnTo>
                <a:lnTo>
                  <a:pt x="9052" y="13651"/>
                </a:lnTo>
                <a:lnTo>
                  <a:pt x="8857" y="13480"/>
                </a:lnTo>
                <a:lnTo>
                  <a:pt x="8638" y="13334"/>
                </a:lnTo>
                <a:lnTo>
                  <a:pt x="8176" y="13067"/>
                </a:lnTo>
                <a:lnTo>
                  <a:pt x="7762" y="12799"/>
                </a:lnTo>
                <a:lnTo>
                  <a:pt x="7568" y="12677"/>
                </a:lnTo>
                <a:lnTo>
                  <a:pt x="7349" y="12604"/>
                </a:lnTo>
                <a:lnTo>
                  <a:pt x="7300" y="12604"/>
                </a:lnTo>
                <a:lnTo>
                  <a:pt x="7276" y="12653"/>
                </a:lnTo>
                <a:lnTo>
                  <a:pt x="7276" y="12775"/>
                </a:lnTo>
                <a:lnTo>
                  <a:pt x="7300" y="12872"/>
                </a:lnTo>
                <a:lnTo>
                  <a:pt x="7373" y="12969"/>
                </a:lnTo>
                <a:lnTo>
                  <a:pt x="7446" y="13042"/>
                </a:lnTo>
                <a:lnTo>
                  <a:pt x="7616" y="13213"/>
                </a:lnTo>
                <a:lnTo>
                  <a:pt x="7787" y="13334"/>
                </a:lnTo>
                <a:lnTo>
                  <a:pt x="8103" y="13553"/>
                </a:lnTo>
                <a:lnTo>
                  <a:pt x="8444" y="13748"/>
                </a:lnTo>
                <a:lnTo>
                  <a:pt x="8346" y="13748"/>
                </a:lnTo>
                <a:lnTo>
                  <a:pt x="7835" y="13772"/>
                </a:lnTo>
                <a:lnTo>
                  <a:pt x="7349" y="13724"/>
                </a:lnTo>
                <a:lnTo>
                  <a:pt x="7373" y="13699"/>
                </a:lnTo>
                <a:lnTo>
                  <a:pt x="7397" y="13651"/>
                </a:lnTo>
                <a:lnTo>
                  <a:pt x="7422" y="13578"/>
                </a:lnTo>
                <a:lnTo>
                  <a:pt x="7397" y="13529"/>
                </a:lnTo>
                <a:lnTo>
                  <a:pt x="7373" y="13456"/>
                </a:lnTo>
                <a:lnTo>
                  <a:pt x="7324" y="13383"/>
                </a:lnTo>
                <a:lnTo>
                  <a:pt x="7203" y="13286"/>
                </a:lnTo>
                <a:lnTo>
                  <a:pt x="6911" y="13091"/>
                </a:lnTo>
                <a:lnTo>
                  <a:pt x="6643" y="12872"/>
                </a:lnTo>
                <a:lnTo>
                  <a:pt x="6521" y="12799"/>
                </a:lnTo>
                <a:lnTo>
                  <a:pt x="6448" y="12750"/>
                </a:lnTo>
                <a:lnTo>
                  <a:pt x="6424" y="12702"/>
                </a:lnTo>
                <a:lnTo>
                  <a:pt x="6424" y="12677"/>
                </a:lnTo>
                <a:lnTo>
                  <a:pt x="6400" y="12677"/>
                </a:lnTo>
                <a:lnTo>
                  <a:pt x="6375" y="12702"/>
                </a:lnTo>
                <a:lnTo>
                  <a:pt x="6351" y="12775"/>
                </a:lnTo>
                <a:lnTo>
                  <a:pt x="6327" y="12823"/>
                </a:lnTo>
                <a:lnTo>
                  <a:pt x="6351" y="12969"/>
                </a:lnTo>
                <a:lnTo>
                  <a:pt x="6400" y="13042"/>
                </a:lnTo>
                <a:lnTo>
                  <a:pt x="6448" y="13140"/>
                </a:lnTo>
                <a:lnTo>
                  <a:pt x="6570" y="13286"/>
                </a:lnTo>
                <a:lnTo>
                  <a:pt x="6716" y="13432"/>
                </a:lnTo>
                <a:lnTo>
                  <a:pt x="6862" y="13553"/>
                </a:lnTo>
                <a:lnTo>
                  <a:pt x="7032" y="13675"/>
                </a:lnTo>
                <a:lnTo>
                  <a:pt x="7032" y="13675"/>
                </a:lnTo>
                <a:lnTo>
                  <a:pt x="6619" y="13578"/>
                </a:lnTo>
                <a:lnTo>
                  <a:pt x="6229" y="13456"/>
                </a:lnTo>
                <a:lnTo>
                  <a:pt x="5864" y="13334"/>
                </a:lnTo>
                <a:lnTo>
                  <a:pt x="5670" y="13286"/>
                </a:lnTo>
                <a:lnTo>
                  <a:pt x="5475" y="13261"/>
                </a:lnTo>
                <a:lnTo>
                  <a:pt x="5280" y="13237"/>
                </a:lnTo>
                <a:lnTo>
                  <a:pt x="5086" y="13261"/>
                </a:lnTo>
                <a:lnTo>
                  <a:pt x="4988" y="13286"/>
                </a:lnTo>
                <a:lnTo>
                  <a:pt x="4915" y="13334"/>
                </a:lnTo>
                <a:lnTo>
                  <a:pt x="4842" y="13407"/>
                </a:lnTo>
                <a:lnTo>
                  <a:pt x="4818" y="13505"/>
                </a:lnTo>
                <a:lnTo>
                  <a:pt x="4672" y="13651"/>
                </a:lnTo>
                <a:lnTo>
                  <a:pt x="4502" y="13797"/>
                </a:lnTo>
                <a:lnTo>
                  <a:pt x="4331" y="13943"/>
                </a:lnTo>
                <a:lnTo>
                  <a:pt x="4161" y="14064"/>
                </a:lnTo>
                <a:lnTo>
                  <a:pt x="3869" y="14259"/>
                </a:lnTo>
                <a:lnTo>
                  <a:pt x="3553" y="14405"/>
                </a:lnTo>
                <a:lnTo>
                  <a:pt x="3212" y="14551"/>
                </a:lnTo>
                <a:lnTo>
                  <a:pt x="2896" y="14648"/>
                </a:lnTo>
                <a:lnTo>
                  <a:pt x="2555" y="14745"/>
                </a:lnTo>
                <a:lnTo>
                  <a:pt x="2190" y="14818"/>
                </a:lnTo>
                <a:lnTo>
                  <a:pt x="1825" y="14867"/>
                </a:lnTo>
                <a:lnTo>
                  <a:pt x="1485" y="14891"/>
                </a:lnTo>
                <a:lnTo>
                  <a:pt x="1314" y="14891"/>
                </a:lnTo>
                <a:lnTo>
                  <a:pt x="1144" y="14867"/>
                </a:lnTo>
                <a:lnTo>
                  <a:pt x="1436" y="14672"/>
                </a:lnTo>
                <a:lnTo>
                  <a:pt x="1728" y="14453"/>
                </a:lnTo>
                <a:lnTo>
                  <a:pt x="1996" y="14210"/>
                </a:lnTo>
                <a:lnTo>
                  <a:pt x="2239" y="13991"/>
                </a:lnTo>
                <a:lnTo>
                  <a:pt x="2604" y="13626"/>
                </a:lnTo>
                <a:lnTo>
                  <a:pt x="2774" y="13432"/>
                </a:lnTo>
                <a:lnTo>
                  <a:pt x="2944" y="13188"/>
                </a:lnTo>
                <a:lnTo>
                  <a:pt x="3066" y="12945"/>
                </a:lnTo>
                <a:lnTo>
                  <a:pt x="3163" y="12702"/>
                </a:lnTo>
                <a:lnTo>
                  <a:pt x="3212" y="12458"/>
                </a:lnTo>
                <a:lnTo>
                  <a:pt x="3212" y="12337"/>
                </a:lnTo>
                <a:lnTo>
                  <a:pt x="3212" y="12215"/>
                </a:lnTo>
                <a:lnTo>
                  <a:pt x="3236" y="12118"/>
                </a:lnTo>
                <a:lnTo>
                  <a:pt x="3212" y="12045"/>
                </a:lnTo>
                <a:lnTo>
                  <a:pt x="3188" y="11972"/>
                </a:lnTo>
                <a:lnTo>
                  <a:pt x="3115" y="11923"/>
                </a:lnTo>
                <a:lnTo>
                  <a:pt x="2920" y="11826"/>
                </a:lnTo>
                <a:lnTo>
                  <a:pt x="2750" y="11704"/>
                </a:lnTo>
                <a:lnTo>
                  <a:pt x="2409" y="11461"/>
                </a:lnTo>
                <a:lnTo>
                  <a:pt x="2117" y="11169"/>
                </a:lnTo>
                <a:lnTo>
                  <a:pt x="1850" y="10852"/>
                </a:lnTo>
                <a:lnTo>
                  <a:pt x="1631" y="10512"/>
                </a:lnTo>
                <a:lnTo>
                  <a:pt x="1412" y="10147"/>
                </a:lnTo>
                <a:lnTo>
                  <a:pt x="1241" y="9757"/>
                </a:lnTo>
                <a:lnTo>
                  <a:pt x="1095" y="9368"/>
                </a:lnTo>
                <a:lnTo>
                  <a:pt x="949" y="8979"/>
                </a:lnTo>
                <a:lnTo>
                  <a:pt x="828" y="8565"/>
                </a:lnTo>
                <a:lnTo>
                  <a:pt x="755" y="8127"/>
                </a:lnTo>
                <a:lnTo>
                  <a:pt x="682" y="7689"/>
                </a:lnTo>
                <a:lnTo>
                  <a:pt x="657" y="7251"/>
                </a:lnTo>
                <a:lnTo>
                  <a:pt x="657" y="6837"/>
                </a:lnTo>
                <a:lnTo>
                  <a:pt x="706" y="6399"/>
                </a:lnTo>
                <a:lnTo>
                  <a:pt x="803" y="5986"/>
                </a:lnTo>
                <a:lnTo>
                  <a:pt x="925" y="5548"/>
                </a:lnTo>
                <a:lnTo>
                  <a:pt x="1120" y="5110"/>
                </a:lnTo>
                <a:lnTo>
                  <a:pt x="1339" y="4696"/>
                </a:lnTo>
                <a:lnTo>
                  <a:pt x="1606" y="4307"/>
                </a:lnTo>
                <a:lnTo>
                  <a:pt x="1898" y="3869"/>
                </a:lnTo>
                <a:lnTo>
                  <a:pt x="2166" y="3431"/>
                </a:lnTo>
                <a:lnTo>
                  <a:pt x="2434" y="3017"/>
                </a:lnTo>
                <a:lnTo>
                  <a:pt x="2604" y="2823"/>
                </a:lnTo>
                <a:lnTo>
                  <a:pt x="2774" y="2628"/>
                </a:lnTo>
                <a:lnTo>
                  <a:pt x="3115" y="2336"/>
                </a:lnTo>
                <a:lnTo>
                  <a:pt x="3431" y="2068"/>
                </a:lnTo>
                <a:lnTo>
                  <a:pt x="3772" y="1825"/>
                </a:lnTo>
                <a:lnTo>
                  <a:pt x="4137" y="1582"/>
                </a:lnTo>
                <a:lnTo>
                  <a:pt x="4502" y="1387"/>
                </a:lnTo>
                <a:lnTo>
                  <a:pt x="4867" y="1192"/>
                </a:lnTo>
                <a:lnTo>
                  <a:pt x="5256" y="1046"/>
                </a:lnTo>
                <a:lnTo>
                  <a:pt x="5670" y="900"/>
                </a:lnTo>
                <a:lnTo>
                  <a:pt x="6083" y="803"/>
                </a:lnTo>
                <a:lnTo>
                  <a:pt x="6497" y="706"/>
                </a:lnTo>
                <a:lnTo>
                  <a:pt x="6935" y="633"/>
                </a:lnTo>
                <a:lnTo>
                  <a:pt x="7373" y="584"/>
                </a:lnTo>
                <a:lnTo>
                  <a:pt x="7811" y="535"/>
                </a:lnTo>
                <a:lnTo>
                  <a:pt x="8249" y="511"/>
                </a:lnTo>
                <a:close/>
                <a:moveTo>
                  <a:pt x="8444" y="0"/>
                </a:moveTo>
                <a:lnTo>
                  <a:pt x="7641" y="24"/>
                </a:lnTo>
                <a:lnTo>
                  <a:pt x="6838" y="122"/>
                </a:lnTo>
                <a:lnTo>
                  <a:pt x="6351" y="195"/>
                </a:lnTo>
                <a:lnTo>
                  <a:pt x="5889" y="292"/>
                </a:lnTo>
                <a:lnTo>
                  <a:pt x="5426" y="414"/>
                </a:lnTo>
                <a:lnTo>
                  <a:pt x="4964" y="560"/>
                </a:lnTo>
                <a:lnTo>
                  <a:pt x="4502" y="730"/>
                </a:lnTo>
                <a:lnTo>
                  <a:pt x="4088" y="949"/>
                </a:lnTo>
                <a:lnTo>
                  <a:pt x="3674" y="1217"/>
                </a:lnTo>
                <a:lnTo>
                  <a:pt x="3285" y="1509"/>
                </a:lnTo>
                <a:lnTo>
                  <a:pt x="2823" y="1922"/>
                </a:lnTo>
                <a:lnTo>
                  <a:pt x="2385" y="2312"/>
                </a:lnTo>
                <a:lnTo>
                  <a:pt x="2166" y="2531"/>
                </a:lnTo>
                <a:lnTo>
                  <a:pt x="1947" y="2725"/>
                </a:lnTo>
                <a:lnTo>
                  <a:pt x="1752" y="2969"/>
                </a:lnTo>
                <a:lnTo>
                  <a:pt x="1582" y="3212"/>
                </a:lnTo>
                <a:lnTo>
                  <a:pt x="1266" y="3723"/>
                </a:lnTo>
                <a:lnTo>
                  <a:pt x="974" y="4283"/>
                </a:lnTo>
                <a:lnTo>
                  <a:pt x="682" y="4842"/>
                </a:lnTo>
                <a:lnTo>
                  <a:pt x="438" y="5402"/>
                </a:lnTo>
                <a:lnTo>
                  <a:pt x="341" y="5645"/>
                </a:lnTo>
                <a:lnTo>
                  <a:pt x="268" y="5889"/>
                </a:lnTo>
                <a:lnTo>
                  <a:pt x="195" y="6132"/>
                </a:lnTo>
                <a:lnTo>
                  <a:pt x="146" y="6375"/>
                </a:lnTo>
                <a:lnTo>
                  <a:pt x="122" y="6886"/>
                </a:lnTo>
                <a:lnTo>
                  <a:pt x="122" y="7397"/>
                </a:lnTo>
                <a:lnTo>
                  <a:pt x="171" y="7908"/>
                </a:lnTo>
                <a:lnTo>
                  <a:pt x="268" y="8419"/>
                </a:lnTo>
                <a:lnTo>
                  <a:pt x="390" y="8906"/>
                </a:lnTo>
                <a:lnTo>
                  <a:pt x="536" y="9392"/>
                </a:lnTo>
                <a:lnTo>
                  <a:pt x="682" y="9830"/>
                </a:lnTo>
                <a:lnTo>
                  <a:pt x="876" y="10244"/>
                </a:lnTo>
                <a:lnTo>
                  <a:pt x="1095" y="10658"/>
                </a:lnTo>
                <a:lnTo>
                  <a:pt x="1339" y="11047"/>
                </a:lnTo>
                <a:lnTo>
                  <a:pt x="1631" y="11412"/>
                </a:lnTo>
                <a:lnTo>
                  <a:pt x="1947" y="11728"/>
                </a:lnTo>
                <a:lnTo>
                  <a:pt x="2117" y="11874"/>
                </a:lnTo>
                <a:lnTo>
                  <a:pt x="2312" y="12020"/>
                </a:lnTo>
                <a:lnTo>
                  <a:pt x="2507" y="12142"/>
                </a:lnTo>
                <a:lnTo>
                  <a:pt x="2701" y="12239"/>
                </a:lnTo>
                <a:lnTo>
                  <a:pt x="2677" y="12458"/>
                </a:lnTo>
                <a:lnTo>
                  <a:pt x="2604" y="12653"/>
                </a:lnTo>
                <a:lnTo>
                  <a:pt x="2482" y="12848"/>
                </a:lnTo>
                <a:lnTo>
                  <a:pt x="2361" y="13042"/>
                </a:lnTo>
                <a:lnTo>
                  <a:pt x="2215" y="13213"/>
                </a:lnTo>
                <a:lnTo>
                  <a:pt x="2069" y="13359"/>
                </a:lnTo>
                <a:lnTo>
                  <a:pt x="1752" y="13675"/>
                </a:lnTo>
                <a:lnTo>
                  <a:pt x="1412" y="13967"/>
                </a:lnTo>
                <a:lnTo>
                  <a:pt x="1047" y="14259"/>
                </a:lnTo>
                <a:lnTo>
                  <a:pt x="828" y="14381"/>
                </a:lnTo>
                <a:lnTo>
                  <a:pt x="633" y="14478"/>
                </a:lnTo>
                <a:lnTo>
                  <a:pt x="414" y="14575"/>
                </a:lnTo>
                <a:lnTo>
                  <a:pt x="195" y="14648"/>
                </a:lnTo>
                <a:lnTo>
                  <a:pt x="98" y="14697"/>
                </a:lnTo>
                <a:lnTo>
                  <a:pt x="25" y="14794"/>
                </a:lnTo>
                <a:lnTo>
                  <a:pt x="0" y="14891"/>
                </a:lnTo>
                <a:lnTo>
                  <a:pt x="25" y="14989"/>
                </a:lnTo>
                <a:lnTo>
                  <a:pt x="49" y="15086"/>
                </a:lnTo>
                <a:lnTo>
                  <a:pt x="146" y="15159"/>
                </a:lnTo>
                <a:lnTo>
                  <a:pt x="244" y="15208"/>
                </a:lnTo>
                <a:lnTo>
                  <a:pt x="365" y="15208"/>
                </a:lnTo>
                <a:lnTo>
                  <a:pt x="414" y="15183"/>
                </a:lnTo>
                <a:lnTo>
                  <a:pt x="560" y="15256"/>
                </a:lnTo>
                <a:lnTo>
                  <a:pt x="682" y="15305"/>
                </a:lnTo>
                <a:lnTo>
                  <a:pt x="998" y="15378"/>
                </a:lnTo>
                <a:lnTo>
                  <a:pt x="1314" y="15402"/>
                </a:lnTo>
                <a:lnTo>
                  <a:pt x="1679" y="15402"/>
                </a:lnTo>
                <a:lnTo>
                  <a:pt x="2020" y="15354"/>
                </a:lnTo>
                <a:lnTo>
                  <a:pt x="2336" y="15305"/>
                </a:lnTo>
                <a:lnTo>
                  <a:pt x="2896" y="15183"/>
                </a:lnTo>
                <a:lnTo>
                  <a:pt x="3261" y="15062"/>
                </a:lnTo>
                <a:lnTo>
                  <a:pt x="3626" y="14916"/>
                </a:lnTo>
                <a:lnTo>
                  <a:pt x="3991" y="14770"/>
                </a:lnTo>
                <a:lnTo>
                  <a:pt x="4331" y="14575"/>
                </a:lnTo>
                <a:lnTo>
                  <a:pt x="4575" y="14429"/>
                </a:lnTo>
                <a:lnTo>
                  <a:pt x="4818" y="14259"/>
                </a:lnTo>
                <a:lnTo>
                  <a:pt x="5037" y="14040"/>
                </a:lnTo>
                <a:lnTo>
                  <a:pt x="5134" y="13918"/>
                </a:lnTo>
                <a:lnTo>
                  <a:pt x="5207" y="13797"/>
                </a:lnTo>
                <a:lnTo>
                  <a:pt x="5426" y="13821"/>
                </a:lnTo>
                <a:lnTo>
                  <a:pt x="5645" y="13845"/>
                </a:lnTo>
                <a:lnTo>
                  <a:pt x="6059" y="13967"/>
                </a:lnTo>
                <a:lnTo>
                  <a:pt x="6497" y="14113"/>
                </a:lnTo>
                <a:lnTo>
                  <a:pt x="6692" y="14186"/>
                </a:lnTo>
                <a:lnTo>
                  <a:pt x="6911" y="14235"/>
                </a:lnTo>
                <a:lnTo>
                  <a:pt x="7178" y="14283"/>
                </a:lnTo>
                <a:lnTo>
                  <a:pt x="7446" y="14308"/>
                </a:lnTo>
                <a:lnTo>
                  <a:pt x="7981" y="14332"/>
                </a:lnTo>
                <a:lnTo>
                  <a:pt x="8517" y="14308"/>
                </a:lnTo>
                <a:lnTo>
                  <a:pt x="9052" y="14259"/>
                </a:lnTo>
                <a:lnTo>
                  <a:pt x="9490" y="14210"/>
                </a:lnTo>
                <a:lnTo>
                  <a:pt x="9952" y="14137"/>
                </a:lnTo>
                <a:lnTo>
                  <a:pt x="10390" y="14040"/>
                </a:lnTo>
                <a:lnTo>
                  <a:pt x="10828" y="13918"/>
                </a:lnTo>
                <a:lnTo>
                  <a:pt x="11266" y="13797"/>
                </a:lnTo>
                <a:lnTo>
                  <a:pt x="11680" y="13651"/>
                </a:lnTo>
                <a:lnTo>
                  <a:pt x="12093" y="13480"/>
                </a:lnTo>
                <a:lnTo>
                  <a:pt x="12507" y="13286"/>
                </a:lnTo>
                <a:lnTo>
                  <a:pt x="12921" y="13067"/>
                </a:lnTo>
                <a:lnTo>
                  <a:pt x="13310" y="12823"/>
                </a:lnTo>
                <a:lnTo>
                  <a:pt x="13699" y="12556"/>
                </a:lnTo>
                <a:lnTo>
                  <a:pt x="14089" y="12264"/>
                </a:lnTo>
                <a:lnTo>
                  <a:pt x="14429" y="11947"/>
                </a:lnTo>
                <a:lnTo>
                  <a:pt x="14770" y="11607"/>
                </a:lnTo>
                <a:lnTo>
                  <a:pt x="15111" y="11266"/>
                </a:lnTo>
                <a:lnTo>
                  <a:pt x="15403" y="10901"/>
                </a:lnTo>
                <a:lnTo>
                  <a:pt x="15670" y="10512"/>
                </a:lnTo>
                <a:lnTo>
                  <a:pt x="15914" y="10098"/>
                </a:lnTo>
                <a:lnTo>
                  <a:pt x="16133" y="9684"/>
                </a:lnTo>
                <a:lnTo>
                  <a:pt x="16327" y="9246"/>
                </a:lnTo>
                <a:lnTo>
                  <a:pt x="16473" y="8808"/>
                </a:lnTo>
                <a:lnTo>
                  <a:pt x="16595" y="8346"/>
                </a:lnTo>
                <a:lnTo>
                  <a:pt x="16668" y="7884"/>
                </a:lnTo>
                <a:lnTo>
                  <a:pt x="16717" y="7421"/>
                </a:lnTo>
                <a:lnTo>
                  <a:pt x="16717" y="7178"/>
                </a:lnTo>
                <a:lnTo>
                  <a:pt x="16692" y="6959"/>
                </a:lnTo>
                <a:lnTo>
                  <a:pt x="16595" y="6497"/>
                </a:lnTo>
                <a:lnTo>
                  <a:pt x="16473" y="6035"/>
                </a:lnTo>
                <a:lnTo>
                  <a:pt x="16352" y="5597"/>
                </a:lnTo>
                <a:lnTo>
                  <a:pt x="16206" y="5134"/>
                </a:lnTo>
                <a:lnTo>
                  <a:pt x="16084" y="4672"/>
                </a:lnTo>
                <a:lnTo>
                  <a:pt x="15962" y="4210"/>
                </a:lnTo>
                <a:lnTo>
                  <a:pt x="15792" y="3772"/>
                </a:lnTo>
                <a:lnTo>
                  <a:pt x="15597" y="3358"/>
                </a:lnTo>
                <a:lnTo>
                  <a:pt x="15354" y="2993"/>
                </a:lnTo>
                <a:lnTo>
                  <a:pt x="15062" y="2652"/>
                </a:lnTo>
                <a:lnTo>
                  <a:pt x="14770" y="2336"/>
                </a:lnTo>
                <a:lnTo>
                  <a:pt x="14429" y="2044"/>
                </a:lnTo>
                <a:lnTo>
                  <a:pt x="14089" y="1776"/>
                </a:lnTo>
                <a:lnTo>
                  <a:pt x="13724" y="1509"/>
                </a:lnTo>
                <a:lnTo>
                  <a:pt x="13334" y="1265"/>
                </a:lnTo>
                <a:lnTo>
                  <a:pt x="12969" y="1046"/>
                </a:lnTo>
                <a:lnTo>
                  <a:pt x="12580" y="827"/>
                </a:lnTo>
                <a:lnTo>
                  <a:pt x="12166" y="633"/>
                </a:lnTo>
                <a:lnTo>
                  <a:pt x="11777" y="487"/>
                </a:lnTo>
                <a:lnTo>
                  <a:pt x="11363" y="341"/>
                </a:lnTo>
                <a:lnTo>
                  <a:pt x="10950" y="219"/>
                </a:lnTo>
                <a:lnTo>
                  <a:pt x="10512" y="146"/>
                </a:lnTo>
                <a:lnTo>
                  <a:pt x="10074" y="73"/>
                </a:lnTo>
                <a:lnTo>
                  <a:pt x="9271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A95B7"/>
              </a:solidFill>
            </a:endParaRPr>
          </a:p>
        </p:txBody>
      </p:sp>
      <p:sp>
        <p:nvSpPr>
          <p:cNvPr id="66" name="Google Shape;66;p14"/>
          <p:cNvSpPr txBox="1">
            <a:spLocks noGrp="1"/>
          </p:cNvSpPr>
          <p:nvPr>
            <p:ph type="sldNum" idx="12"/>
          </p:nvPr>
        </p:nvSpPr>
        <p:spPr>
          <a:xfrm>
            <a:off x="8595300" y="4839750"/>
            <a:ext cx="548700" cy="3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/>
          <p:nvPr/>
        </p:nvSpPr>
        <p:spPr>
          <a:xfrm>
            <a:off x="4469317" y="914747"/>
            <a:ext cx="1404621" cy="1423364"/>
          </a:xfrm>
          <a:custGeom>
            <a:avLst/>
            <a:gdLst/>
            <a:ahLst/>
            <a:cxnLst/>
            <a:rect l="l" t="t" r="r" b="b"/>
            <a:pathLst>
              <a:path w="16449" h="16668" extrusionOk="0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96" name="Google Shape;96;p18"/>
          <p:cNvSpPr/>
          <p:nvPr/>
        </p:nvSpPr>
        <p:spPr>
          <a:xfrm rot="1472950">
            <a:off x="3192176" y="1625407"/>
            <a:ext cx="821233" cy="799967"/>
          </a:xfrm>
          <a:custGeom>
            <a:avLst/>
            <a:gdLst/>
            <a:ahLst/>
            <a:cxnLst/>
            <a:rect l="l" t="t" r="r" b="b"/>
            <a:pathLst>
              <a:path w="18737" h="18250" extrusionOk="0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97" name="Google Shape;97;p18"/>
          <p:cNvSpPr/>
          <p:nvPr/>
        </p:nvSpPr>
        <p:spPr>
          <a:xfrm>
            <a:off x="4197645" y="778725"/>
            <a:ext cx="359546" cy="349386"/>
          </a:xfrm>
          <a:custGeom>
            <a:avLst/>
            <a:gdLst/>
            <a:ahLst/>
            <a:cxnLst/>
            <a:rect l="l" t="t" r="r" b="b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98" name="Google Shape;98;p18"/>
          <p:cNvSpPr/>
          <p:nvPr/>
        </p:nvSpPr>
        <p:spPr>
          <a:xfrm rot="2487373">
            <a:off x="3966417" y="2364057"/>
            <a:ext cx="255795" cy="248567"/>
          </a:xfrm>
          <a:custGeom>
            <a:avLst/>
            <a:gdLst/>
            <a:ahLst/>
            <a:cxnLst/>
            <a:rect l="l" t="t" r="r" b="b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99" name="Google Shape;99;p18"/>
          <p:cNvSpPr txBox="1">
            <a:spLocks noGrp="1"/>
          </p:cNvSpPr>
          <p:nvPr>
            <p:ph type="sldNum" idx="12"/>
          </p:nvPr>
        </p:nvSpPr>
        <p:spPr>
          <a:xfrm>
            <a:off x="8595300" y="4839750"/>
            <a:ext cx="548700" cy="3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2" name="Google Shape;71;p15">
            <a:extLst>
              <a:ext uri="{FF2B5EF4-FFF2-40B4-BE49-F238E27FC236}">
                <a16:creationId xmlns:a16="http://schemas.microsoft.com/office/drawing/2014/main" id="{42168521-590E-4D57-BA00-0DE477D8D801}"/>
              </a:ext>
            </a:extLst>
          </p:cNvPr>
          <p:cNvSpPr txBox="1">
            <a:spLocks/>
          </p:cNvSpPr>
          <p:nvPr/>
        </p:nvSpPr>
        <p:spPr>
          <a:xfrm>
            <a:off x="2002575" y="3219831"/>
            <a:ext cx="5500800" cy="53177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ro-MD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ipuri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strategii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marketing digital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>
            <a:spLocks noGrp="1"/>
          </p:cNvSpPr>
          <p:nvPr>
            <p:ph type="subTitle" idx="1"/>
          </p:nvPr>
        </p:nvSpPr>
        <p:spPr>
          <a:xfrm>
            <a:off x="1701869" y="1119318"/>
            <a:ext cx="6438900" cy="30855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indent="0" algn="l"/>
            <a:r>
              <a:rPr lang="en-US" sz="1600" b="1" i="0" dirty="0" err="1">
                <a:solidFill>
                  <a:schemeClr val="accent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Rețele</a:t>
            </a:r>
            <a:r>
              <a:rPr lang="en-US" sz="1600" b="1" i="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i="0" dirty="0" err="1">
                <a:solidFill>
                  <a:schemeClr val="accent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sociale</a:t>
            </a:r>
            <a:r>
              <a:rPr lang="en-US" sz="1600" b="0" i="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600" b="0" i="0" dirty="0" err="1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mediul</a:t>
            </a:r>
            <a:r>
              <a:rPr lang="en-US" sz="1600" b="0" i="0" dirty="0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ideal </a:t>
            </a:r>
            <a:r>
              <a:rPr lang="en-US" sz="1600" b="0" i="0" dirty="0" err="1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en-US" sz="1600" b="0" i="0" dirty="0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1600" b="0" i="0" dirty="0" err="1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crea</a:t>
            </a:r>
            <a:r>
              <a:rPr lang="en-US" sz="1600" b="0" i="0" dirty="0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 </a:t>
            </a:r>
            <a:r>
              <a:rPr lang="en-US" sz="1600" b="0" i="0" dirty="0" err="1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comunitate</a:t>
            </a:r>
            <a:r>
              <a:rPr lang="en-US" sz="1600" b="0" i="0" dirty="0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dirty="0" err="1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interesată</a:t>
            </a:r>
            <a:r>
              <a:rPr lang="en-US" sz="1600" b="0" i="0" dirty="0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600" b="0" i="0" dirty="0" err="1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afacerea</a:t>
            </a:r>
            <a:r>
              <a:rPr lang="en-US" sz="1600" b="0" i="0" dirty="0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ta </a:t>
            </a:r>
            <a:r>
              <a:rPr lang="en-US" sz="1600" b="0" i="0" dirty="0" err="1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sz="1600" b="0" i="0" dirty="0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dirty="0" err="1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către</a:t>
            </a:r>
            <a:r>
              <a:rPr lang="en-US" sz="1600" b="0" i="0" dirty="0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care </a:t>
            </a:r>
            <a:r>
              <a:rPr lang="en-US" sz="1600" b="0" i="0" dirty="0" err="1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să</a:t>
            </a:r>
            <a:r>
              <a:rPr lang="en-US" sz="1600" b="0" i="0" dirty="0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dirty="0" err="1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îndrepți</a:t>
            </a:r>
            <a:r>
              <a:rPr lang="en-US" sz="1600" b="0" i="0" dirty="0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dirty="0" err="1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oferta</a:t>
            </a:r>
            <a:r>
              <a:rPr lang="en-US" sz="1600" b="0" i="0" dirty="0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ta.</a:t>
            </a:r>
          </a:p>
          <a:p>
            <a:pPr marL="76200" indent="0" algn="l"/>
            <a:r>
              <a:rPr lang="en-US" sz="1600" b="1" i="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Marketing </a:t>
            </a:r>
            <a:r>
              <a:rPr lang="en-US" sz="1600" b="1" i="0" dirty="0" err="1">
                <a:solidFill>
                  <a:schemeClr val="accent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prin</a:t>
            </a:r>
            <a:r>
              <a:rPr lang="en-US" sz="1600" b="1" i="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e-mail: </a:t>
            </a:r>
            <a:r>
              <a:rPr lang="en-US" sz="1600" b="0" i="0" dirty="0" err="1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implică</a:t>
            </a:r>
            <a:r>
              <a:rPr lang="en-US" sz="1600" b="0" i="0" dirty="0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dirty="0" err="1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acțiuni</a:t>
            </a:r>
            <a:r>
              <a:rPr lang="en-US" sz="1600" b="0" i="0" dirty="0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care permit </a:t>
            </a:r>
            <a:r>
              <a:rPr lang="en-US" sz="1600" b="0" i="0" dirty="0" err="1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utilizatorului</a:t>
            </a:r>
            <a:r>
              <a:rPr lang="en-US" sz="1600" b="0" i="0" dirty="0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dirty="0" err="1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să</a:t>
            </a:r>
            <a:r>
              <a:rPr lang="en-US" sz="1600" b="0" i="0" dirty="0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consume </a:t>
            </a:r>
            <a:r>
              <a:rPr lang="en-US" sz="1600" b="0" i="0" dirty="0" err="1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conținut</a:t>
            </a:r>
            <a:r>
              <a:rPr lang="en-US" sz="1600" b="0" i="0" dirty="0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600" b="0" i="0" dirty="0" err="1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marcă</a:t>
            </a:r>
            <a:r>
              <a:rPr lang="en-US" sz="1600" b="0" i="0" dirty="0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0" i="0" dirty="0" err="1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dar</a:t>
            </a:r>
            <a:r>
              <a:rPr lang="en-US" sz="1600" b="0" i="0" dirty="0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dirty="0" err="1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doar</a:t>
            </a:r>
            <a:r>
              <a:rPr lang="en-US" sz="1600" b="0" i="0" dirty="0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dirty="0" err="1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dacă</a:t>
            </a:r>
            <a:r>
              <a:rPr lang="en-US" sz="1600" b="0" i="0" dirty="0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dirty="0" err="1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este</a:t>
            </a:r>
            <a:r>
              <a:rPr lang="en-US" sz="1600" b="0" i="0" dirty="0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dirty="0" err="1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receptiv</a:t>
            </a:r>
            <a:r>
              <a:rPr lang="en-US" sz="1600" b="0" i="0" dirty="0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la </a:t>
            </a:r>
            <a:r>
              <a:rPr lang="en-US" sz="1600" b="0" i="0" dirty="0" err="1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acesta</a:t>
            </a:r>
            <a:r>
              <a:rPr lang="en-US" sz="1600" b="0" i="0" dirty="0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76200" indent="0" algn="l"/>
            <a:r>
              <a:rPr lang="en-US" sz="1600" b="1" i="0" dirty="0" err="1">
                <a:solidFill>
                  <a:schemeClr val="accent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Anunțuri</a:t>
            </a:r>
            <a:r>
              <a:rPr lang="en-US" sz="1600" b="1" i="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i="0" dirty="0" err="1">
                <a:solidFill>
                  <a:schemeClr val="accent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sociale</a:t>
            </a:r>
            <a:r>
              <a:rPr lang="en-US" sz="1600" b="1" i="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i="0" dirty="0" err="1">
                <a:solidFill>
                  <a:schemeClr val="accent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sz="1600" b="1" i="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SEM: </a:t>
            </a:r>
            <a:r>
              <a:rPr lang="en-US" sz="1600" b="0" i="0" dirty="0" err="1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en-US" sz="1600" b="0" i="0" dirty="0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 face </a:t>
            </a:r>
            <a:r>
              <a:rPr lang="en-US" sz="1600" b="0" i="0" dirty="0" err="1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publicitate</a:t>
            </a:r>
            <a:r>
              <a:rPr lang="en-US" sz="1600" b="0" i="0" dirty="0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dirty="0" err="1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atât</a:t>
            </a:r>
            <a:r>
              <a:rPr lang="en-US" sz="1600" b="0" i="0" dirty="0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pe </a:t>
            </a:r>
            <a:r>
              <a:rPr lang="en-US" sz="1600" b="0" i="0" dirty="0" err="1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rețelele</a:t>
            </a:r>
            <a:r>
              <a:rPr lang="en-US" sz="1600" b="0" i="0" dirty="0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dirty="0" err="1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sociale</a:t>
            </a:r>
            <a:r>
              <a:rPr lang="en-US" sz="1600" b="0" i="0" dirty="0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0" i="0" dirty="0" err="1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cât</a:t>
            </a:r>
            <a:r>
              <a:rPr lang="en-US" sz="1600" b="0" i="0" dirty="0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dirty="0" err="1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sz="1600" b="0" i="0" dirty="0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pe Google </a:t>
            </a:r>
            <a:r>
              <a:rPr lang="en-US" sz="1600" b="0" i="0" dirty="0" err="1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1600" b="0" i="0" dirty="0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pe </a:t>
            </a:r>
            <a:r>
              <a:rPr lang="en-US" sz="1600" b="0" i="0" dirty="0" err="1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bannere</a:t>
            </a:r>
            <a:r>
              <a:rPr lang="en-US" sz="1600" b="0" i="0" dirty="0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destinate </a:t>
            </a:r>
            <a:r>
              <a:rPr lang="en-US" sz="1600" b="0" i="0" dirty="0" err="1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unui</a:t>
            </a:r>
            <a:r>
              <a:rPr lang="en-US" sz="1600" b="0" i="0" dirty="0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public </a:t>
            </a:r>
            <a:r>
              <a:rPr lang="en-US" sz="1600" b="0" i="0" dirty="0" err="1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vizat</a:t>
            </a:r>
            <a:r>
              <a:rPr lang="en-US" sz="1600" b="0" i="0" dirty="0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76200" indent="0" algn="l"/>
            <a:r>
              <a:rPr lang="en-US" sz="1600" b="1" i="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Blogging</a:t>
            </a:r>
            <a:r>
              <a:rPr lang="en-US" sz="1600" b="0" i="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600" b="0" i="0" dirty="0" err="1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Marketingul</a:t>
            </a:r>
            <a:r>
              <a:rPr lang="en-US" sz="1600" b="0" i="0" dirty="0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dirty="0" err="1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conținutului</a:t>
            </a:r>
            <a:r>
              <a:rPr lang="en-US" sz="1600" b="0" i="0" dirty="0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dirty="0" err="1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în</a:t>
            </a:r>
            <a:r>
              <a:rPr lang="en-US" sz="1600" b="0" i="0" dirty="0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dirty="0" err="1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cea</a:t>
            </a:r>
            <a:r>
              <a:rPr lang="en-US" sz="1600" b="0" i="0" dirty="0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dirty="0" err="1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mai</a:t>
            </a:r>
            <a:r>
              <a:rPr lang="en-US" sz="1600" b="0" i="0" dirty="0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dirty="0" err="1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pură</a:t>
            </a:r>
            <a:r>
              <a:rPr lang="en-US" sz="1600" b="0" i="0" dirty="0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dirty="0" err="1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formă</a:t>
            </a:r>
            <a:r>
              <a:rPr lang="en-US" sz="1600" b="0" i="0" dirty="0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0" i="0" dirty="0" err="1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en-US" sz="1600" b="0" i="0" dirty="0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1600" b="0" i="0" dirty="0" err="1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atrage</a:t>
            </a:r>
            <a:r>
              <a:rPr lang="en-US" sz="1600" b="0" i="0" dirty="0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dirty="0" err="1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clienți</a:t>
            </a:r>
            <a:r>
              <a:rPr lang="en-US" sz="1600" b="0" i="0" dirty="0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dirty="0" err="1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potențiali</a:t>
            </a:r>
            <a:r>
              <a:rPr lang="en-US" sz="1600" b="0" i="0" dirty="0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dirty="0" err="1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către</a:t>
            </a:r>
            <a:r>
              <a:rPr lang="en-US" sz="1600" b="0" i="0" dirty="0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dirty="0" err="1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diferitele</a:t>
            </a:r>
            <a:r>
              <a:rPr lang="en-US" sz="1600" b="0" i="0" dirty="0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dirty="0" err="1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canale</a:t>
            </a:r>
            <a:r>
              <a:rPr lang="en-US" sz="1600" b="0" i="0" dirty="0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dirty="0" err="1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digitale</a:t>
            </a:r>
            <a:r>
              <a:rPr lang="en-US" sz="1600" b="0" i="0" dirty="0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600" b="0" i="0" dirty="0" err="1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acțiune</a:t>
            </a:r>
            <a:r>
              <a:rPr lang="en-US" sz="1600" b="0" i="0" dirty="0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o-MD" sz="1600" b="0" i="0" dirty="0">
              <a:solidFill>
                <a:srgbClr val="0C0C37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6200" indent="0" algn="l"/>
            <a:r>
              <a:rPr lang="en-US" sz="1600" b="1" i="0" dirty="0" err="1">
                <a:solidFill>
                  <a:schemeClr val="accent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Optimizarea</a:t>
            </a:r>
            <a:r>
              <a:rPr lang="en-US" sz="1600" b="1" i="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i="0" dirty="0" err="1">
                <a:solidFill>
                  <a:schemeClr val="accent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motorului</a:t>
            </a:r>
            <a:r>
              <a:rPr lang="en-US" sz="1600" b="1" i="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600" b="1" i="0" dirty="0" err="1">
                <a:solidFill>
                  <a:schemeClr val="accent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căutare</a:t>
            </a:r>
            <a:r>
              <a:rPr lang="en-US" sz="1600" b="1" i="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600" b="0" i="0" dirty="0" err="1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esențial</a:t>
            </a:r>
            <a:r>
              <a:rPr lang="en-US" sz="1600" b="0" i="0" dirty="0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dirty="0" err="1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en-US" sz="1600" b="0" i="0" dirty="0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1600" b="0" i="0" dirty="0" err="1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apărea</a:t>
            </a:r>
            <a:r>
              <a:rPr lang="en-US" sz="1600" b="0" i="0" dirty="0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dirty="0" err="1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în</a:t>
            </a:r>
            <a:r>
              <a:rPr lang="en-US" sz="1600" b="0" i="0" dirty="0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dirty="0" err="1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rezultatele</a:t>
            </a:r>
            <a:r>
              <a:rPr lang="en-US" sz="1600" b="0" i="0" dirty="0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dirty="0" err="1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căutării</a:t>
            </a:r>
            <a:r>
              <a:rPr lang="en-US" sz="1600" b="0" i="0" dirty="0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l"/>
            <a:endParaRPr lang="en-US" sz="1600" b="0" i="0" dirty="0">
              <a:solidFill>
                <a:srgbClr val="0C0C37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4" name="Google Shape;74;p15"/>
          <p:cNvSpPr txBox="1">
            <a:spLocks noGrp="1"/>
          </p:cNvSpPr>
          <p:nvPr>
            <p:ph type="sldNum" idx="12"/>
          </p:nvPr>
        </p:nvSpPr>
        <p:spPr>
          <a:xfrm>
            <a:off x="8595300" y="4839750"/>
            <a:ext cx="548700" cy="3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4" name="Google Shape;73;p15">
            <a:extLst>
              <a:ext uri="{FF2B5EF4-FFF2-40B4-BE49-F238E27FC236}">
                <a16:creationId xmlns:a16="http://schemas.microsoft.com/office/drawing/2014/main" id="{BBE7312D-EC6E-8895-AC39-EB8348AAE92E}"/>
              </a:ext>
            </a:extLst>
          </p:cNvPr>
          <p:cNvSpPr/>
          <p:nvPr/>
        </p:nvSpPr>
        <p:spPr>
          <a:xfrm>
            <a:off x="1088955" y="1205043"/>
            <a:ext cx="717689" cy="628875"/>
          </a:xfrm>
          <a:custGeom>
            <a:avLst/>
            <a:gdLst/>
            <a:ahLst/>
            <a:cxnLst/>
            <a:rect l="l" t="t" r="r" b="b"/>
            <a:pathLst>
              <a:path w="17495" h="15330" extrusionOk="0">
                <a:moveTo>
                  <a:pt x="4648" y="1412"/>
                </a:moveTo>
                <a:lnTo>
                  <a:pt x="4526" y="1485"/>
                </a:lnTo>
                <a:lnTo>
                  <a:pt x="4429" y="1558"/>
                </a:lnTo>
                <a:lnTo>
                  <a:pt x="4258" y="1728"/>
                </a:lnTo>
                <a:lnTo>
                  <a:pt x="4185" y="1825"/>
                </a:lnTo>
                <a:lnTo>
                  <a:pt x="4112" y="1947"/>
                </a:lnTo>
                <a:lnTo>
                  <a:pt x="3869" y="1947"/>
                </a:lnTo>
                <a:lnTo>
                  <a:pt x="3893" y="1898"/>
                </a:lnTo>
                <a:lnTo>
                  <a:pt x="4015" y="1679"/>
                </a:lnTo>
                <a:lnTo>
                  <a:pt x="4088" y="1436"/>
                </a:lnTo>
                <a:lnTo>
                  <a:pt x="4088" y="1412"/>
                </a:lnTo>
                <a:close/>
                <a:moveTo>
                  <a:pt x="4939" y="1412"/>
                </a:moveTo>
                <a:lnTo>
                  <a:pt x="4867" y="1509"/>
                </a:lnTo>
                <a:lnTo>
                  <a:pt x="4818" y="1631"/>
                </a:lnTo>
                <a:lnTo>
                  <a:pt x="4794" y="1752"/>
                </a:lnTo>
                <a:lnTo>
                  <a:pt x="4769" y="1898"/>
                </a:lnTo>
                <a:lnTo>
                  <a:pt x="4769" y="1947"/>
                </a:lnTo>
                <a:lnTo>
                  <a:pt x="4380" y="1947"/>
                </a:lnTo>
                <a:lnTo>
                  <a:pt x="4404" y="1898"/>
                </a:lnTo>
                <a:lnTo>
                  <a:pt x="4526" y="1679"/>
                </a:lnTo>
                <a:lnTo>
                  <a:pt x="4672" y="1436"/>
                </a:lnTo>
                <a:lnTo>
                  <a:pt x="4672" y="1412"/>
                </a:lnTo>
                <a:close/>
                <a:moveTo>
                  <a:pt x="5815" y="1387"/>
                </a:moveTo>
                <a:lnTo>
                  <a:pt x="5645" y="1558"/>
                </a:lnTo>
                <a:lnTo>
                  <a:pt x="5475" y="1704"/>
                </a:lnTo>
                <a:lnTo>
                  <a:pt x="5402" y="1825"/>
                </a:lnTo>
                <a:lnTo>
                  <a:pt x="5304" y="1947"/>
                </a:lnTo>
                <a:lnTo>
                  <a:pt x="5037" y="1947"/>
                </a:lnTo>
                <a:lnTo>
                  <a:pt x="5037" y="1898"/>
                </a:lnTo>
                <a:lnTo>
                  <a:pt x="5061" y="1777"/>
                </a:lnTo>
                <a:lnTo>
                  <a:pt x="5085" y="1631"/>
                </a:lnTo>
                <a:lnTo>
                  <a:pt x="5183" y="1387"/>
                </a:lnTo>
                <a:close/>
                <a:moveTo>
                  <a:pt x="3407" y="1412"/>
                </a:moveTo>
                <a:lnTo>
                  <a:pt x="3285" y="1533"/>
                </a:lnTo>
                <a:lnTo>
                  <a:pt x="3188" y="1679"/>
                </a:lnTo>
                <a:lnTo>
                  <a:pt x="3090" y="1825"/>
                </a:lnTo>
                <a:lnTo>
                  <a:pt x="3042" y="1971"/>
                </a:lnTo>
                <a:lnTo>
                  <a:pt x="2774" y="1971"/>
                </a:lnTo>
                <a:lnTo>
                  <a:pt x="2847" y="1801"/>
                </a:lnTo>
                <a:lnTo>
                  <a:pt x="3042" y="1412"/>
                </a:lnTo>
                <a:close/>
                <a:moveTo>
                  <a:pt x="4039" y="1412"/>
                </a:moveTo>
                <a:lnTo>
                  <a:pt x="3966" y="1509"/>
                </a:lnTo>
                <a:lnTo>
                  <a:pt x="3893" y="1606"/>
                </a:lnTo>
                <a:lnTo>
                  <a:pt x="3747" y="1801"/>
                </a:lnTo>
                <a:lnTo>
                  <a:pt x="3626" y="1947"/>
                </a:lnTo>
                <a:lnTo>
                  <a:pt x="3334" y="1971"/>
                </a:lnTo>
                <a:lnTo>
                  <a:pt x="3455" y="1679"/>
                </a:lnTo>
                <a:lnTo>
                  <a:pt x="3601" y="1412"/>
                </a:lnTo>
                <a:close/>
                <a:moveTo>
                  <a:pt x="2239" y="1412"/>
                </a:moveTo>
                <a:lnTo>
                  <a:pt x="2068" y="1533"/>
                </a:lnTo>
                <a:lnTo>
                  <a:pt x="1947" y="1679"/>
                </a:lnTo>
                <a:lnTo>
                  <a:pt x="1801" y="1825"/>
                </a:lnTo>
                <a:lnTo>
                  <a:pt x="1679" y="1971"/>
                </a:lnTo>
                <a:lnTo>
                  <a:pt x="1509" y="1996"/>
                </a:lnTo>
                <a:lnTo>
                  <a:pt x="1655" y="1704"/>
                </a:lnTo>
                <a:lnTo>
                  <a:pt x="1849" y="1436"/>
                </a:lnTo>
                <a:lnTo>
                  <a:pt x="2166" y="1412"/>
                </a:lnTo>
                <a:close/>
                <a:moveTo>
                  <a:pt x="2896" y="1412"/>
                </a:moveTo>
                <a:lnTo>
                  <a:pt x="2774" y="1558"/>
                </a:lnTo>
                <a:lnTo>
                  <a:pt x="2677" y="1704"/>
                </a:lnTo>
                <a:lnTo>
                  <a:pt x="2579" y="1850"/>
                </a:lnTo>
                <a:lnTo>
                  <a:pt x="2506" y="1996"/>
                </a:lnTo>
                <a:lnTo>
                  <a:pt x="2214" y="1971"/>
                </a:lnTo>
                <a:lnTo>
                  <a:pt x="1995" y="1971"/>
                </a:lnTo>
                <a:lnTo>
                  <a:pt x="2239" y="1679"/>
                </a:lnTo>
                <a:lnTo>
                  <a:pt x="2482" y="1412"/>
                </a:lnTo>
                <a:close/>
                <a:moveTo>
                  <a:pt x="7056" y="1387"/>
                </a:moveTo>
                <a:lnTo>
                  <a:pt x="6935" y="1558"/>
                </a:lnTo>
                <a:lnTo>
                  <a:pt x="6667" y="1898"/>
                </a:lnTo>
                <a:lnTo>
                  <a:pt x="6594" y="1996"/>
                </a:lnTo>
                <a:lnTo>
                  <a:pt x="6278" y="1971"/>
                </a:lnTo>
                <a:lnTo>
                  <a:pt x="6302" y="1898"/>
                </a:lnTo>
                <a:lnTo>
                  <a:pt x="6594" y="1436"/>
                </a:lnTo>
                <a:lnTo>
                  <a:pt x="6570" y="1412"/>
                </a:lnTo>
                <a:lnTo>
                  <a:pt x="6545" y="1412"/>
                </a:lnTo>
                <a:lnTo>
                  <a:pt x="6351" y="1582"/>
                </a:lnTo>
                <a:lnTo>
                  <a:pt x="6156" y="1777"/>
                </a:lnTo>
                <a:lnTo>
                  <a:pt x="6083" y="1874"/>
                </a:lnTo>
                <a:lnTo>
                  <a:pt x="6010" y="1971"/>
                </a:lnTo>
                <a:lnTo>
                  <a:pt x="5596" y="1971"/>
                </a:lnTo>
                <a:lnTo>
                  <a:pt x="5694" y="1801"/>
                </a:lnTo>
                <a:lnTo>
                  <a:pt x="5840" y="1606"/>
                </a:lnTo>
                <a:lnTo>
                  <a:pt x="5986" y="1387"/>
                </a:lnTo>
                <a:close/>
                <a:moveTo>
                  <a:pt x="7665" y="1387"/>
                </a:moveTo>
                <a:lnTo>
                  <a:pt x="7519" y="1509"/>
                </a:lnTo>
                <a:lnTo>
                  <a:pt x="7373" y="1655"/>
                </a:lnTo>
                <a:lnTo>
                  <a:pt x="7251" y="1825"/>
                </a:lnTo>
                <a:lnTo>
                  <a:pt x="7154" y="1996"/>
                </a:lnTo>
                <a:lnTo>
                  <a:pt x="6910" y="1996"/>
                </a:lnTo>
                <a:lnTo>
                  <a:pt x="7056" y="1777"/>
                </a:lnTo>
                <a:lnTo>
                  <a:pt x="7348" y="1387"/>
                </a:lnTo>
                <a:close/>
                <a:moveTo>
                  <a:pt x="15135" y="1412"/>
                </a:moveTo>
                <a:lnTo>
                  <a:pt x="15281" y="1436"/>
                </a:lnTo>
                <a:lnTo>
                  <a:pt x="15524" y="1436"/>
                </a:lnTo>
                <a:lnTo>
                  <a:pt x="15475" y="1509"/>
                </a:lnTo>
                <a:lnTo>
                  <a:pt x="15232" y="1728"/>
                </a:lnTo>
                <a:lnTo>
                  <a:pt x="15135" y="1874"/>
                </a:lnTo>
                <a:lnTo>
                  <a:pt x="15037" y="1996"/>
                </a:lnTo>
                <a:lnTo>
                  <a:pt x="14697" y="1996"/>
                </a:lnTo>
                <a:lnTo>
                  <a:pt x="14794" y="1898"/>
                </a:lnTo>
                <a:lnTo>
                  <a:pt x="14989" y="1655"/>
                </a:lnTo>
                <a:lnTo>
                  <a:pt x="15135" y="1412"/>
                </a:lnTo>
                <a:close/>
                <a:moveTo>
                  <a:pt x="15865" y="1436"/>
                </a:moveTo>
                <a:lnTo>
                  <a:pt x="16254" y="1460"/>
                </a:lnTo>
                <a:lnTo>
                  <a:pt x="16278" y="1460"/>
                </a:lnTo>
                <a:lnTo>
                  <a:pt x="16157" y="1606"/>
                </a:lnTo>
                <a:lnTo>
                  <a:pt x="16035" y="1801"/>
                </a:lnTo>
                <a:lnTo>
                  <a:pt x="15913" y="1996"/>
                </a:lnTo>
                <a:lnTo>
                  <a:pt x="15427" y="1996"/>
                </a:lnTo>
                <a:lnTo>
                  <a:pt x="15646" y="1728"/>
                </a:lnTo>
                <a:lnTo>
                  <a:pt x="15865" y="1436"/>
                </a:lnTo>
                <a:close/>
                <a:moveTo>
                  <a:pt x="8176" y="1387"/>
                </a:moveTo>
                <a:lnTo>
                  <a:pt x="8030" y="1533"/>
                </a:lnTo>
                <a:lnTo>
                  <a:pt x="7884" y="1679"/>
                </a:lnTo>
                <a:lnTo>
                  <a:pt x="7665" y="2020"/>
                </a:lnTo>
                <a:lnTo>
                  <a:pt x="7494" y="2020"/>
                </a:lnTo>
                <a:lnTo>
                  <a:pt x="7640" y="1704"/>
                </a:lnTo>
                <a:lnTo>
                  <a:pt x="7786" y="1387"/>
                </a:lnTo>
                <a:close/>
                <a:moveTo>
                  <a:pt x="8687" y="1387"/>
                </a:moveTo>
                <a:lnTo>
                  <a:pt x="8638" y="1436"/>
                </a:lnTo>
                <a:lnTo>
                  <a:pt x="8419" y="1679"/>
                </a:lnTo>
                <a:lnTo>
                  <a:pt x="8322" y="1825"/>
                </a:lnTo>
                <a:lnTo>
                  <a:pt x="8224" y="1971"/>
                </a:lnTo>
                <a:lnTo>
                  <a:pt x="8224" y="2020"/>
                </a:lnTo>
                <a:lnTo>
                  <a:pt x="8005" y="2020"/>
                </a:lnTo>
                <a:lnTo>
                  <a:pt x="8200" y="1704"/>
                </a:lnTo>
                <a:lnTo>
                  <a:pt x="8273" y="1558"/>
                </a:lnTo>
                <a:lnTo>
                  <a:pt x="8346" y="1387"/>
                </a:lnTo>
                <a:close/>
                <a:moveTo>
                  <a:pt x="9441" y="1387"/>
                </a:moveTo>
                <a:lnTo>
                  <a:pt x="9271" y="1558"/>
                </a:lnTo>
                <a:lnTo>
                  <a:pt x="9125" y="1752"/>
                </a:lnTo>
                <a:lnTo>
                  <a:pt x="9027" y="1874"/>
                </a:lnTo>
                <a:lnTo>
                  <a:pt x="8930" y="2020"/>
                </a:lnTo>
                <a:lnTo>
                  <a:pt x="8468" y="2020"/>
                </a:lnTo>
                <a:lnTo>
                  <a:pt x="8565" y="1923"/>
                </a:lnTo>
                <a:lnTo>
                  <a:pt x="8833" y="1631"/>
                </a:lnTo>
                <a:lnTo>
                  <a:pt x="8954" y="1509"/>
                </a:lnTo>
                <a:lnTo>
                  <a:pt x="9076" y="1387"/>
                </a:lnTo>
                <a:close/>
                <a:moveTo>
                  <a:pt x="10220" y="1363"/>
                </a:moveTo>
                <a:lnTo>
                  <a:pt x="10074" y="1436"/>
                </a:lnTo>
                <a:lnTo>
                  <a:pt x="9952" y="1558"/>
                </a:lnTo>
                <a:lnTo>
                  <a:pt x="9757" y="1801"/>
                </a:lnTo>
                <a:lnTo>
                  <a:pt x="9587" y="2020"/>
                </a:lnTo>
                <a:lnTo>
                  <a:pt x="9271" y="2020"/>
                </a:lnTo>
                <a:lnTo>
                  <a:pt x="9368" y="1874"/>
                </a:lnTo>
                <a:lnTo>
                  <a:pt x="9514" y="1631"/>
                </a:lnTo>
                <a:lnTo>
                  <a:pt x="9587" y="1509"/>
                </a:lnTo>
                <a:lnTo>
                  <a:pt x="9636" y="1387"/>
                </a:lnTo>
                <a:lnTo>
                  <a:pt x="10220" y="1363"/>
                </a:lnTo>
                <a:close/>
                <a:moveTo>
                  <a:pt x="11436" y="1339"/>
                </a:moveTo>
                <a:lnTo>
                  <a:pt x="11290" y="1558"/>
                </a:lnTo>
                <a:lnTo>
                  <a:pt x="11120" y="1777"/>
                </a:lnTo>
                <a:lnTo>
                  <a:pt x="11047" y="1898"/>
                </a:lnTo>
                <a:lnTo>
                  <a:pt x="10998" y="2020"/>
                </a:lnTo>
                <a:lnTo>
                  <a:pt x="10609" y="2020"/>
                </a:lnTo>
                <a:lnTo>
                  <a:pt x="10755" y="1874"/>
                </a:lnTo>
                <a:lnTo>
                  <a:pt x="10877" y="1728"/>
                </a:lnTo>
                <a:lnTo>
                  <a:pt x="10950" y="1582"/>
                </a:lnTo>
                <a:lnTo>
                  <a:pt x="11023" y="1412"/>
                </a:lnTo>
                <a:lnTo>
                  <a:pt x="10998" y="1363"/>
                </a:lnTo>
                <a:lnTo>
                  <a:pt x="10950" y="1363"/>
                </a:lnTo>
                <a:lnTo>
                  <a:pt x="10585" y="1679"/>
                </a:lnTo>
                <a:lnTo>
                  <a:pt x="10244" y="2020"/>
                </a:lnTo>
                <a:lnTo>
                  <a:pt x="9830" y="2020"/>
                </a:lnTo>
                <a:lnTo>
                  <a:pt x="9952" y="1850"/>
                </a:lnTo>
                <a:lnTo>
                  <a:pt x="10074" y="1704"/>
                </a:lnTo>
                <a:lnTo>
                  <a:pt x="10195" y="1533"/>
                </a:lnTo>
                <a:lnTo>
                  <a:pt x="10317" y="1363"/>
                </a:lnTo>
                <a:lnTo>
                  <a:pt x="11436" y="1339"/>
                </a:lnTo>
                <a:close/>
                <a:moveTo>
                  <a:pt x="11996" y="1339"/>
                </a:moveTo>
                <a:lnTo>
                  <a:pt x="11874" y="1485"/>
                </a:lnTo>
                <a:lnTo>
                  <a:pt x="11777" y="1655"/>
                </a:lnTo>
                <a:lnTo>
                  <a:pt x="11704" y="1850"/>
                </a:lnTo>
                <a:lnTo>
                  <a:pt x="11680" y="2020"/>
                </a:lnTo>
                <a:lnTo>
                  <a:pt x="11290" y="2020"/>
                </a:lnTo>
                <a:lnTo>
                  <a:pt x="11388" y="1850"/>
                </a:lnTo>
                <a:lnTo>
                  <a:pt x="11485" y="1679"/>
                </a:lnTo>
                <a:lnTo>
                  <a:pt x="11558" y="1509"/>
                </a:lnTo>
                <a:lnTo>
                  <a:pt x="11631" y="1339"/>
                </a:lnTo>
                <a:close/>
                <a:moveTo>
                  <a:pt x="12993" y="1314"/>
                </a:moveTo>
                <a:lnTo>
                  <a:pt x="12823" y="1485"/>
                </a:lnTo>
                <a:lnTo>
                  <a:pt x="12653" y="1655"/>
                </a:lnTo>
                <a:lnTo>
                  <a:pt x="12507" y="1801"/>
                </a:lnTo>
                <a:lnTo>
                  <a:pt x="12434" y="1898"/>
                </a:lnTo>
                <a:lnTo>
                  <a:pt x="12385" y="2020"/>
                </a:lnTo>
                <a:lnTo>
                  <a:pt x="11972" y="2020"/>
                </a:lnTo>
                <a:lnTo>
                  <a:pt x="12045" y="1801"/>
                </a:lnTo>
                <a:lnTo>
                  <a:pt x="12166" y="1582"/>
                </a:lnTo>
                <a:lnTo>
                  <a:pt x="12312" y="1314"/>
                </a:lnTo>
                <a:close/>
                <a:moveTo>
                  <a:pt x="13115" y="1314"/>
                </a:moveTo>
                <a:lnTo>
                  <a:pt x="13602" y="1339"/>
                </a:lnTo>
                <a:lnTo>
                  <a:pt x="13407" y="1582"/>
                </a:lnTo>
                <a:lnTo>
                  <a:pt x="13261" y="1777"/>
                </a:lnTo>
                <a:lnTo>
                  <a:pt x="13188" y="1898"/>
                </a:lnTo>
                <a:lnTo>
                  <a:pt x="13139" y="2020"/>
                </a:lnTo>
                <a:lnTo>
                  <a:pt x="12677" y="2020"/>
                </a:lnTo>
                <a:lnTo>
                  <a:pt x="12775" y="1825"/>
                </a:lnTo>
                <a:lnTo>
                  <a:pt x="13115" y="1314"/>
                </a:lnTo>
                <a:close/>
                <a:moveTo>
                  <a:pt x="13796" y="1339"/>
                </a:moveTo>
                <a:lnTo>
                  <a:pt x="14137" y="1363"/>
                </a:lnTo>
                <a:lnTo>
                  <a:pt x="13894" y="1631"/>
                </a:lnTo>
                <a:lnTo>
                  <a:pt x="13748" y="1801"/>
                </a:lnTo>
                <a:lnTo>
                  <a:pt x="13699" y="1898"/>
                </a:lnTo>
                <a:lnTo>
                  <a:pt x="13675" y="2020"/>
                </a:lnTo>
                <a:lnTo>
                  <a:pt x="13431" y="2020"/>
                </a:lnTo>
                <a:lnTo>
                  <a:pt x="13553" y="1752"/>
                </a:lnTo>
                <a:lnTo>
                  <a:pt x="13796" y="1339"/>
                </a:lnTo>
                <a:close/>
                <a:moveTo>
                  <a:pt x="14259" y="1387"/>
                </a:moveTo>
                <a:lnTo>
                  <a:pt x="15013" y="1412"/>
                </a:lnTo>
                <a:lnTo>
                  <a:pt x="14794" y="1606"/>
                </a:lnTo>
                <a:lnTo>
                  <a:pt x="14599" y="1801"/>
                </a:lnTo>
                <a:lnTo>
                  <a:pt x="14502" y="1898"/>
                </a:lnTo>
                <a:lnTo>
                  <a:pt x="14405" y="2020"/>
                </a:lnTo>
                <a:lnTo>
                  <a:pt x="13918" y="2020"/>
                </a:lnTo>
                <a:lnTo>
                  <a:pt x="14015" y="1850"/>
                </a:lnTo>
                <a:lnTo>
                  <a:pt x="14088" y="1704"/>
                </a:lnTo>
                <a:lnTo>
                  <a:pt x="14259" y="1387"/>
                </a:lnTo>
                <a:close/>
                <a:moveTo>
                  <a:pt x="16643" y="1412"/>
                </a:moveTo>
                <a:lnTo>
                  <a:pt x="16789" y="1436"/>
                </a:lnTo>
                <a:lnTo>
                  <a:pt x="16838" y="1460"/>
                </a:lnTo>
                <a:lnTo>
                  <a:pt x="16911" y="1485"/>
                </a:lnTo>
                <a:lnTo>
                  <a:pt x="16643" y="1679"/>
                </a:lnTo>
                <a:lnTo>
                  <a:pt x="16424" y="1898"/>
                </a:lnTo>
                <a:lnTo>
                  <a:pt x="16278" y="2044"/>
                </a:lnTo>
                <a:lnTo>
                  <a:pt x="16230" y="2020"/>
                </a:lnTo>
                <a:lnTo>
                  <a:pt x="16157" y="1996"/>
                </a:lnTo>
                <a:lnTo>
                  <a:pt x="16303" y="1728"/>
                </a:lnTo>
                <a:lnTo>
                  <a:pt x="16497" y="1436"/>
                </a:lnTo>
                <a:lnTo>
                  <a:pt x="16643" y="1412"/>
                </a:lnTo>
                <a:close/>
                <a:moveTo>
                  <a:pt x="389" y="1387"/>
                </a:moveTo>
                <a:lnTo>
                  <a:pt x="657" y="1436"/>
                </a:lnTo>
                <a:lnTo>
                  <a:pt x="973" y="1460"/>
                </a:lnTo>
                <a:lnTo>
                  <a:pt x="803" y="1606"/>
                </a:lnTo>
                <a:lnTo>
                  <a:pt x="657" y="1752"/>
                </a:lnTo>
                <a:lnTo>
                  <a:pt x="535" y="1923"/>
                </a:lnTo>
                <a:lnTo>
                  <a:pt x="487" y="1996"/>
                </a:lnTo>
                <a:lnTo>
                  <a:pt x="438" y="2069"/>
                </a:lnTo>
                <a:lnTo>
                  <a:pt x="438" y="1679"/>
                </a:lnTo>
                <a:lnTo>
                  <a:pt x="389" y="1387"/>
                </a:lnTo>
                <a:close/>
                <a:moveTo>
                  <a:pt x="1655" y="1436"/>
                </a:moveTo>
                <a:lnTo>
                  <a:pt x="1509" y="1558"/>
                </a:lnTo>
                <a:lnTo>
                  <a:pt x="1363" y="1728"/>
                </a:lnTo>
                <a:lnTo>
                  <a:pt x="1241" y="1898"/>
                </a:lnTo>
                <a:lnTo>
                  <a:pt x="1168" y="2093"/>
                </a:lnTo>
                <a:lnTo>
                  <a:pt x="1144" y="2093"/>
                </a:lnTo>
                <a:lnTo>
                  <a:pt x="1095" y="2142"/>
                </a:lnTo>
                <a:lnTo>
                  <a:pt x="1071" y="2190"/>
                </a:lnTo>
                <a:lnTo>
                  <a:pt x="1071" y="2239"/>
                </a:lnTo>
                <a:lnTo>
                  <a:pt x="1071" y="2288"/>
                </a:lnTo>
                <a:lnTo>
                  <a:pt x="1071" y="2409"/>
                </a:lnTo>
                <a:lnTo>
                  <a:pt x="1046" y="2409"/>
                </a:lnTo>
                <a:lnTo>
                  <a:pt x="925" y="2458"/>
                </a:lnTo>
                <a:lnTo>
                  <a:pt x="827" y="2531"/>
                </a:lnTo>
                <a:lnTo>
                  <a:pt x="633" y="2726"/>
                </a:lnTo>
                <a:lnTo>
                  <a:pt x="462" y="2872"/>
                </a:lnTo>
                <a:lnTo>
                  <a:pt x="462" y="2677"/>
                </a:lnTo>
                <a:lnTo>
                  <a:pt x="438" y="2263"/>
                </a:lnTo>
                <a:lnTo>
                  <a:pt x="462" y="2263"/>
                </a:lnTo>
                <a:lnTo>
                  <a:pt x="608" y="2215"/>
                </a:lnTo>
                <a:lnTo>
                  <a:pt x="657" y="2166"/>
                </a:lnTo>
                <a:lnTo>
                  <a:pt x="730" y="2117"/>
                </a:lnTo>
                <a:lnTo>
                  <a:pt x="973" y="1850"/>
                </a:lnTo>
                <a:lnTo>
                  <a:pt x="1168" y="1655"/>
                </a:lnTo>
                <a:lnTo>
                  <a:pt x="1387" y="1460"/>
                </a:lnTo>
                <a:lnTo>
                  <a:pt x="1655" y="1436"/>
                </a:lnTo>
                <a:close/>
                <a:moveTo>
                  <a:pt x="16935" y="1631"/>
                </a:moveTo>
                <a:lnTo>
                  <a:pt x="16960" y="1947"/>
                </a:lnTo>
                <a:lnTo>
                  <a:pt x="16960" y="2239"/>
                </a:lnTo>
                <a:lnTo>
                  <a:pt x="16935" y="2847"/>
                </a:lnTo>
                <a:lnTo>
                  <a:pt x="16814" y="2920"/>
                </a:lnTo>
                <a:lnTo>
                  <a:pt x="16692" y="2993"/>
                </a:lnTo>
                <a:lnTo>
                  <a:pt x="16473" y="3188"/>
                </a:lnTo>
                <a:lnTo>
                  <a:pt x="16376" y="3310"/>
                </a:lnTo>
                <a:lnTo>
                  <a:pt x="16424" y="2872"/>
                </a:lnTo>
                <a:lnTo>
                  <a:pt x="16619" y="2726"/>
                </a:lnTo>
                <a:lnTo>
                  <a:pt x="16765" y="2628"/>
                </a:lnTo>
                <a:lnTo>
                  <a:pt x="16838" y="2580"/>
                </a:lnTo>
                <a:lnTo>
                  <a:pt x="16911" y="2507"/>
                </a:lnTo>
                <a:lnTo>
                  <a:pt x="16911" y="2482"/>
                </a:lnTo>
                <a:lnTo>
                  <a:pt x="16911" y="2434"/>
                </a:lnTo>
                <a:lnTo>
                  <a:pt x="16887" y="2409"/>
                </a:lnTo>
                <a:lnTo>
                  <a:pt x="16838" y="2385"/>
                </a:lnTo>
                <a:lnTo>
                  <a:pt x="16765" y="2409"/>
                </a:lnTo>
                <a:lnTo>
                  <a:pt x="16692" y="2458"/>
                </a:lnTo>
                <a:lnTo>
                  <a:pt x="16570" y="2580"/>
                </a:lnTo>
                <a:lnTo>
                  <a:pt x="16400" y="2701"/>
                </a:lnTo>
                <a:lnTo>
                  <a:pt x="16376" y="2555"/>
                </a:lnTo>
                <a:lnTo>
                  <a:pt x="16327" y="2434"/>
                </a:lnTo>
                <a:lnTo>
                  <a:pt x="16424" y="2361"/>
                </a:lnTo>
                <a:lnTo>
                  <a:pt x="16497" y="2239"/>
                </a:lnTo>
                <a:lnTo>
                  <a:pt x="16643" y="2020"/>
                </a:lnTo>
                <a:lnTo>
                  <a:pt x="16935" y="1631"/>
                </a:lnTo>
                <a:close/>
                <a:moveTo>
                  <a:pt x="1022" y="2896"/>
                </a:moveTo>
                <a:lnTo>
                  <a:pt x="998" y="3237"/>
                </a:lnTo>
                <a:lnTo>
                  <a:pt x="900" y="3310"/>
                </a:lnTo>
                <a:lnTo>
                  <a:pt x="803" y="3407"/>
                </a:lnTo>
                <a:lnTo>
                  <a:pt x="657" y="3675"/>
                </a:lnTo>
                <a:lnTo>
                  <a:pt x="511" y="3966"/>
                </a:lnTo>
                <a:lnTo>
                  <a:pt x="487" y="3310"/>
                </a:lnTo>
                <a:lnTo>
                  <a:pt x="608" y="3261"/>
                </a:lnTo>
                <a:lnTo>
                  <a:pt x="706" y="3188"/>
                </a:lnTo>
                <a:lnTo>
                  <a:pt x="900" y="3018"/>
                </a:lnTo>
                <a:lnTo>
                  <a:pt x="1022" y="2896"/>
                </a:lnTo>
                <a:close/>
                <a:moveTo>
                  <a:pt x="16935" y="3139"/>
                </a:moveTo>
                <a:lnTo>
                  <a:pt x="16935" y="3504"/>
                </a:lnTo>
                <a:lnTo>
                  <a:pt x="16789" y="3577"/>
                </a:lnTo>
                <a:lnTo>
                  <a:pt x="16668" y="3675"/>
                </a:lnTo>
                <a:lnTo>
                  <a:pt x="16449" y="3893"/>
                </a:lnTo>
                <a:lnTo>
                  <a:pt x="16376" y="3991"/>
                </a:lnTo>
                <a:lnTo>
                  <a:pt x="16376" y="3723"/>
                </a:lnTo>
                <a:lnTo>
                  <a:pt x="16400" y="3675"/>
                </a:lnTo>
                <a:lnTo>
                  <a:pt x="16619" y="3407"/>
                </a:lnTo>
                <a:lnTo>
                  <a:pt x="16741" y="3310"/>
                </a:lnTo>
                <a:lnTo>
                  <a:pt x="16838" y="3212"/>
                </a:lnTo>
                <a:lnTo>
                  <a:pt x="16935" y="3139"/>
                </a:lnTo>
                <a:close/>
                <a:moveTo>
                  <a:pt x="16935" y="3723"/>
                </a:moveTo>
                <a:lnTo>
                  <a:pt x="16935" y="4258"/>
                </a:lnTo>
                <a:lnTo>
                  <a:pt x="16546" y="4599"/>
                </a:lnTo>
                <a:lnTo>
                  <a:pt x="16424" y="4721"/>
                </a:lnTo>
                <a:lnTo>
                  <a:pt x="16400" y="4429"/>
                </a:lnTo>
                <a:lnTo>
                  <a:pt x="16522" y="4210"/>
                </a:lnTo>
                <a:lnTo>
                  <a:pt x="16643" y="4015"/>
                </a:lnTo>
                <a:lnTo>
                  <a:pt x="16935" y="3723"/>
                </a:lnTo>
                <a:close/>
                <a:moveTo>
                  <a:pt x="998" y="3553"/>
                </a:moveTo>
                <a:lnTo>
                  <a:pt x="973" y="4210"/>
                </a:lnTo>
                <a:lnTo>
                  <a:pt x="949" y="4234"/>
                </a:lnTo>
                <a:lnTo>
                  <a:pt x="803" y="4429"/>
                </a:lnTo>
                <a:lnTo>
                  <a:pt x="657" y="4623"/>
                </a:lnTo>
                <a:lnTo>
                  <a:pt x="535" y="4769"/>
                </a:lnTo>
                <a:lnTo>
                  <a:pt x="535" y="4234"/>
                </a:lnTo>
                <a:lnTo>
                  <a:pt x="681" y="4039"/>
                </a:lnTo>
                <a:lnTo>
                  <a:pt x="803" y="3845"/>
                </a:lnTo>
                <a:lnTo>
                  <a:pt x="998" y="3553"/>
                </a:lnTo>
                <a:close/>
                <a:moveTo>
                  <a:pt x="16935" y="4599"/>
                </a:moveTo>
                <a:lnTo>
                  <a:pt x="16911" y="5256"/>
                </a:lnTo>
                <a:lnTo>
                  <a:pt x="16668" y="5426"/>
                </a:lnTo>
                <a:lnTo>
                  <a:pt x="16570" y="5524"/>
                </a:lnTo>
                <a:lnTo>
                  <a:pt x="16449" y="5621"/>
                </a:lnTo>
                <a:lnTo>
                  <a:pt x="16424" y="5670"/>
                </a:lnTo>
                <a:lnTo>
                  <a:pt x="16424" y="5207"/>
                </a:lnTo>
                <a:lnTo>
                  <a:pt x="16570" y="5037"/>
                </a:lnTo>
                <a:lnTo>
                  <a:pt x="16692" y="4891"/>
                </a:lnTo>
                <a:lnTo>
                  <a:pt x="16814" y="4745"/>
                </a:lnTo>
                <a:lnTo>
                  <a:pt x="16935" y="4599"/>
                </a:lnTo>
                <a:close/>
                <a:moveTo>
                  <a:pt x="973" y="4696"/>
                </a:moveTo>
                <a:lnTo>
                  <a:pt x="973" y="5280"/>
                </a:lnTo>
                <a:lnTo>
                  <a:pt x="730" y="5475"/>
                </a:lnTo>
                <a:lnTo>
                  <a:pt x="633" y="5597"/>
                </a:lnTo>
                <a:lnTo>
                  <a:pt x="535" y="5718"/>
                </a:lnTo>
                <a:lnTo>
                  <a:pt x="535" y="5159"/>
                </a:lnTo>
                <a:lnTo>
                  <a:pt x="584" y="5134"/>
                </a:lnTo>
                <a:lnTo>
                  <a:pt x="754" y="4964"/>
                </a:lnTo>
                <a:lnTo>
                  <a:pt x="900" y="4794"/>
                </a:lnTo>
                <a:lnTo>
                  <a:pt x="973" y="4696"/>
                </a:lnTo>
                <a:close/>
                <a:moveTo>
                  <a:pt x="16911" y="5378"/>
                </a:moveTo>
                <a:lnTo>
                  <a:pt x="16911" y="5962"/>
                </a:lnTo>
                <a:lnTo>
                  <a:pt x="16911" y="6132"/>
                </a:lnTo>
                <a:lnTo>
                  <a:pt x="16789" y="6181"/>
                </a:lnTo>
                <a:lnTo>
                  <a:pt x="16643" y="6278"/>
                </a:lnTo>
                <a:lnTo>
                  <a:pt x="16424" y="6473"/>
                </a:lnTo>
                <a:lnTo>
                  <a:pt x="16424" y="6108"/>
                </a:lnTo>
                <a:lnTo>
                  <a:pt x="16570" y="5937"/>
                </a:lnTo>
                <a:lnTo>
                  <a:pt x="16911" y="5378"/>
                </a:lnTo>
                <a:close/>
                <a:moveTo>
                  <a:pt x="973" y="5670"/>
                </a:moveTo>
                <a:lnTo>
                  <a:pt x="973" y="6156"/>
                </a:lnTo>
                <a:lnTo>
                  <a:pt x="876" y="6229"/>
                </a:lnTo>
                <a:lnTo>
                  <a:pt x="779" y="6278"/>
                </a:lnTo>
                <a:lnTo>
                  <a:pt x="633" y="6448"/>
                </a:lnTo>
                <a:lnTo>
                  <a:pt x="511" y="6619"/>
                </a:lnTo>
                <a:lnTo>
                  <a:pt x="511" y="6181"/>
                </a:lnTo>
                <a:lnTo>
                  <a:pt x="973" y="5670"/>
                </a:lnTo>
                <a:close/>
                <a:moveTo>
                  <a:pt x="16911" y="6351"/>
                </a:moveTo>
                <a:lnTo>
                  <a:pt x="16911" y="6765"/>
                </a:lnTo>
                <a:lnTo>
                  <a:pt x="16668" y="6935"/>
                </a:lnTo>
                <a:lnTo>
                  <a:pt x="16570" y="7032"/>
                </a:lnTo>
                <a:lnTo>
                  <a:pt x="16449" y="7130"/>
                </a:lnTo>
                <a:lnTo>
                  <a:pt x="16400" y="7203"/>
                </a:lnTo>
                <a:lnTo>
                  <a:pt x="16400" y="6838"/>
                </a:lnTo>
                <a:lnTo>
                  <a:pt x="16424" y="6813"/>
                </a:lnTo>
                <a:lnTo>
                  <a:pt x="16643" y="6594"/>
                </a:lnTo>
                <a:lnTo>
                  <a:pt x="16911" y="6351"/>
                </a:lnTo>
                <a:close/>
                <a:moveTo>
                  <a:pt x="949" y="6619"/>
                </a:moveTo>
                <a:lnTo>
                  <a:pt x="949" y="6789"/>
                </a:lnTo>
                <a:lnTo>
                  <a:pt x="949" y="7178"/>
                </a:lnTo>
                <a:lnTo>
                  <a:pt x="827" y="7227"/>
                </a:lnTo>
                <a:lnTo>
                  <a:pt x="706" y="7324"/>
                </a:lnTo>
                <a:lnTo>
                  <a:pt x="584" y="7446"/>
                </a:lnTo>
                <a:lnTo>
                  <a:pt x="487" y="7568"/>
                </a:lnTo>
                <a:lnTo>
                  <a:pt x="487" y="7130"/>
                </a:lnTo>
                <a:lnTo>
                  <a:pt x="584" y="7057"/>
                </a:lnTo>
                <a:lnTo>
                  <a:pt x="681" y="6959"/>
                </a:lnTo>
                <a:lnTo>
                  <a:pt x="852" y="6740"/>
                </a:lnTo>
                <a:lnTo>
                  <a:pt x="949" y="6619"/>
                </a:lnTo>
                <a:close/>
                <a:moveTo>
                  <a:pt x="16911" y="6886"/>
                </a:moveTo>
                <a:lnTo>
                  <a:pt x="16935" y="7519"/>
                </a:lnTo>
                <a:lnTo>
                  <a:pt x="16814" y="7616"/>
                </a:lnTo>
                <a:lnTo>
                  <a:pt x="16668" y="7714"/>
                </a:lnTo>
                <a:lnTo>
                  <a:pt x="16546" y="7835"/>
                </a:lnTo>
                <a:lnTo>
                  <a:pt x="16449" y="7957"/>
                </a:lnTo>
                <a:lnTo>
                  <a:pt x="16376" y="8030"/>
                </a:lnTo>
                <a:lnTo>
                  <a:pt x="16376" y="7665"/>
                </a:lnTo>
                <a:lnTo>
                  <a:pt x="16522" y="7495"/>
                </a:lnTo>
                <a:lnTo>
                  <a:pt x="16619" y="7324"/>
                </a:lnTo>
                <a:lnTo>
                  <a:pt x="16789" y="7105"/>
                </a:lnTo>
                <a:lnTo>
                  <a:pt x="16911" y="6886"/>
                </a:lnTo>
                <a:close/>
                <a:moveTo>
                  <a:pt x="949" y="7422"/>
                </a:moveTo>
                <a:lnTo>
                  <a:pt x="973" y="8006"/>
                </a:lnTo>
                <a:lnTo>
                  <a:pt x="852" y="8054"/>
                </a:lnTo>
                <a:lnTo>
                  <a:pt x="754" y="8103"/>
                </a:lnTo>
                <a:lnTo>
                  <a:pt x="560" y="8273"/>
                </a:lnTo>
                <a:lnTo>
                  <a:pt x="462" y="8371"/>
                </a:lnTo>
                <a:lnTo>
                  <a:pt x="462" y="7957"/>
                </a:lnTo>
                <a:lnTo>
                  <a:pt x="535" y="7957"/>
                </a:lnTo>
                <a:lnTo>
                  <a:pt x="584" y="7933"/>
                </a:lnTo>
                <a:lnTo>
                  <a:pt x="608" y="7884"/>
                </a:lnTo>
                <a:lnTo>
                  <a:pt x="730" y="7714"/>
                </a:lnTo>
                <a:lnTo>
                  <a:pt x="852" y="7543"/>
                </a:lnTo>
                <a:lnTo>
                  <a:pt x="949" y="7422"/>
                </a:lnTo>
                <a:close/>
                <a:moveTo>
                  <a:pt x="16935" y="7714"/>
                </a:moveTo>
                <a:lnTo>
                  <a:pt x="16935" y="8419"/>
                </a:lnTo>
                <a:lnTo>
                  <a:pt x="16716" y="8541"/>
                </a:lnTo>
                <a:lnTo>
                  <a:pt x="16497" y="8711"/>
                </a:lnTo>
                <a:lnTo>
                  <a:pt x="16351" y="8857"/>
                </a:lnTo>
                <a:lnTo>
                  <a:pt x="16376" y="8444"/>
                </a:lnTo>
                <a:lnTo>
                  <a:pt x="16449" y="8371"/>
                </a:lnTo>
                <a:lnTo>
                  <a:pt x="16522" y="8273"/>
                </a:lnTo>
                <a:lnTo>
                  <a:pt x="16668" y="8079"/>
                </a:lnTo>
                <a:lnTo>
                  <a:pt x="16862" y="7835"/>
                </a:lnTo>
                <a:lnTo>
                  <a:pt x="16935" y="7714"/>
                </a:lnTo>
                <a:close/>
                <a:moveTo>
                  <a:pt x="13042" y="3869"/>
                </a:moveTo>
                <a:lnTo>
                  <a:pt x="12872" y="3893"/>
                </a:lnTo>
                <a:lnTo>
                  <a:pt x="12702" y="3918"/>
                </a:lnTo>
                <a:lnTo>
                  <a:pt x="12239" y="3966"/>
                </a:lnTo>
                <a:lnTo>
                  <a:pt x="11777" y="3991"/>
                </a:lnTo>
                <a:lnTo>
                  <a:pt x="11388" y="3991"/>
                </a:lnTo>
                <a:lnTo>
                  <a:pt x="10974" y="3966"/>
                </a:lnTo>
                <a:lnTo>
                  <a:pt x="10755" y="3966"/>
                </a:lnTo>
                <a:lnTo>
                  <a:pt x="10560" y="4015"/>
                </a:lnTo>
                <a:lnTo>
                  <a:pt x="10366" y="4064"/>
                </a:lnTo>
                <a:lnTo>
                  <a:pt x="10220" y="4137"/>
                </a:lnTo>
                <a:lnTo>
                  <a:pt x="10171" y="4185"/>
                </a:lnTo>
                <a:lnTo>
                  <a:pt x="10122" y="4258"/>
                </a:lnTo>
                <a:lnTo>
                  <a:pt x="10147" y="4331"/>
                </a:lnTo>
                <a:lnTo>
                  <a:pt x="10171" y="4404"/>
                </a:lnTo>
                <a:lnTo>
                  <a:pt x="10341" y="4502"/>
                </a:lnTo>
                <a:lnTo>
                  <a:pt x="10536" y="4575"/>
                </a:lnTo>
                <a:lnTo>
                  <a:pt x="10731" y="4599"/>
                </a:lnTo>
                <a:lnTo>
                  <a:pt x="10950" y="4623"/>
                </a:lnTo>
                <a:lnTo>
                  <a:pt x="12142" y="4623"/>
                </a:lnTo>
                <a:lnTo>
                  <a:pt x="12580" y="4599"/>
                </a:lnTo>
                <a:lnTo>
                  <a:pt x="12458" y="4745"/>
                </a:lnTo>
                <a:lnTo>
                  <a:pt x="12312" y="4867"/>
                </a:lnTo>
                <a:lnTo>
                  <a:pt x="12020" y="5110"/>
                </a:lnTo>
                <a:lnTo>
                  <a:pt x="11461" y="5548"/>
                </a:lnTo>
                <a:lnTo>
                  <a:pt x="10901" y="5986"/>
                </a:lnTo>
                <a:lnTo>
                  <a:pt x="10633" y="6205"/>
                </a:lnTo>
                <a:lnTo>
                  <a:pt x="10366" y="6473"/>
                </a:lnTo>
                <a:lnTo>
                  <a:pt x="9879" y="7008"/>
                </a:lnTo>
                <a:lnTo>
                  <a:pt x="9392" y="7568"/>
                </a:lnTo>
                <a:lnTo>
                  <a:pt x="9149" y="7835"/>
                </a:lnTo>
                <a:lnTo>
                  <a:pt x="8881" y="8079"/>
                </a:lnTo>
                <a:lnTo>
                  <a:pt x="8760" y="7957"/>
                </a:lnTo>
                <a:lnTo>
                  <a:pt x="8614" y="7860"/>
                </a:lnTo>
                <a:lnTo>
                  <a:pt x="8346" y="7665"/>
                </a:lnTo>
                <a:lnTo>
                  <a:pt x="7957" y="7324"/>
                </a:lnTo>
                <a:lnTo>
                  <a:pt x="7567" y="6959"/>
                </a:lnTo>
                <a:lnTo>
                  <a:pt x="7300" y="6692"/>
                </a:lnTo>
                <a:lnTo>
                  <a:pt x="7008" y="6424"/>
                </a:lnTo>
                <a:lnTo>
                  <a:pt x="6837" y="6302"/>
                </a:lnTo>
                <a:lnTo>
                  <a:pt x="6667" y="6205"/>
                </a:lnTo>
                <a:lnTo>
                  <a:pt x="6497" y="6132"/>
                </a:lnTo>
                <a:lnTo>
                  <a:pt x="6302" y="6083"/>
                </a:lnTo>
                <a:lnTo>
                  <a:pt x="6253" y="6059"/>
                </a:lnTo>
                <a:lnTo>
                  <a:pt x="6107" y="6059"/>
                </a:lnTo>
                <a:lnTo>
                  <a:pt x="6034" y="6108"/>
                </a:lnTo>
                <a:lnTo>
                  <a:pt x="5864" y="6205"/>
                </a:lnTo>
                <a:lnTo>
                  <a:pt x="5718" y="6351"/>
                </a:lnTo>
                <a:lnTo>
                  <a:pt x="5450" y="6643"/>
                </a:lnTo>
                <a:lnTo>
                  <a:pt x="5207" y="6984"/>
                </a:lnTo>
                <a:lnTo>
                  <a:pt x="4964" y="7300"/>
                </a:lnTo>
                <a:lnTo>
                  <a:pt x="4818" y="7519"/>
                </a:lnTo>
                <a:lnTo>
                  <a:pt x="4623" y="7714"/>
                </a:lnTo>
                <a:lnTo>
                  <a:pt x="4258" y="8079"/>
                </a:lnTo>
                <a:lnTo>
                  <a:pt x="3918" y="8468"/>
                </a:lnTo>
                <a:lnTo>
                  <a:pt x="3747" y="8687"/>
                </a:lnTo>
                <a:lnTo>
                  <a:pt x="3626" y="8906"/>
                </a:lnTo>
                <a:lnTo>
                  <a:pt x="3601" y="8955"/>
                </a:lnTo>
                <a:lnTo>
                  <a:pt x="3601" y="9003"/>
                </a:lnTo>
                <a:lnTo>
                  <a:pt x="3626" y="9052"/>
                </a:lnTo>
                <a:lnTo>
                  <a:pt x="3650" y="9101"/>
                </a:lnTo>
                <a:lnTo>
                  <a:pt x="3699" y="9125"/>
                </a:lnTo>
                <a:lnTo>
                  <a:pt x="3747" y="9149"/>
                </a:lnTo>
                <a:lnTo>
                  <a:pt x="3796" y="9149"/>
                </a:lnTo>
                <a:lnTo>
                  <a:pt x="3869" y="9125"/>
                </a:lnTo>
                <a:lnTo>
                  <a:pt x="4064" y="9028"/>
                </a:lnTo>
                <a:lnTo>
                  <a:pt x="4283" y="8857"/>
                </a:lnTo>
                <a:lnTo>
                  <a:pt x="4477" y="8687"/>
                </a:lnTo>
                <a:lnTo>
                  <a:pt x="4672" y="8492"/>
                </a:lnTo>
                <a:lnTo>
                  <a:pt x="5037" y="8103"/>
                </a:lnTo>
                <a:lnTo>
                  <a:pt x="5353" y="7689"/>
                </a:lnTo>
                <a:lnTo>
                  <a:pt x="5669" y="7276"/>
                </a:lnTo>
                <a:lnTo>
                  <a:pt x="6010" y="6838"/>
                </a:lnTo>
                <a:lnTo>
                  <a:pt x="6156" y="6716"/>
                </a:lnTo>
                <a:lnTo>
                  <a:pt x="6302" y="6594"/>
                </a:lnTo>
                <a:lnTo>
                  <a:pt x="6594" y="6838"/>
                </a:lnTo>
                <a:lnTo>
                  <a:pt x="6910" y="7105"/>
                </a:lnTo>
                <a:lnTo>
                  <a:pt x="7470" y="7665"/>
                </a:lnTo>
                <a:lnTo>
                  <a:pt x="7762" y="7933"/>
                </a:lnTo>
                <a:lnTo>
                  <a:pt x="8078" y="8249"/>
                </a:lnTo>
                <a:lnTo>
                  <a:pt x="8249" y="8395"/>
                </a:lnTo>
                <a:lnTo>
                  <a:pt x="8443" y="8492"/>
                </a:lnTo>
                <a:lnTo>
                  <a:pt x="8614" y="8565"/>
                </a:lnTo>
                <a:lnTo>
                  <a:pt x="8808" y="8590"/>
                </a:lnTo>
                <a:lnTo>
                  <a:pt x="8906" y="8565"/>
                </a:lnTo>
                <a:lnTo>
                  <a:pt x="8979" y="8590"/>
                </a:lnTo>
                <a:lnTo>
                  <a:pt x="9076" y="8541"/>
                </a:lnTo>
                <a:lnTo>
                  <a:pt x="9392" y="8298"/>
                </a:lnTo>
                <a:lnTo>
                  <a:pt x="9684" y="8006"/>
                </a:lnTo>
                <a:lnTo>
                  <a:pt x="10244" y="7422"/>
                </a:lnTo>
                <a:lnTo>
                  <a:pt x="10779" y="6838"/>
                </a:lnTo>
                <a:lnTo>
                  <a:pt x="11071" y="6570"/>
                </a:lnTo>
                <a:lnTo>
                  <a:pt x="11388" y="6302"/>
                </a:lnTo>
                <a:lnTo>
                  <a:pt x="11996" y="5840"/>
                </a:lnTo>
                <a:lnTo>
                  <a:pt x="12604" y="5353"/>
                </a:lnTo>
                <a:lnTo>
                  <a:pt x="12847" y="5134"/>
                </a:lnTo>
                <a:lnTo>
                  <a:pt x="13066" y="4915"/>
                </a:lnTo>
                <a:lnTo>
                  <a:pt x="13139" y="5743"/>
                </a:lnTo>
                <a:lnTo>
                  <a:pt x="13115" y="6059"/>
                </a:lnTo>
                <a:lnTo>
                  <a:pt x="13091" y="6448"/>
                </a:lnTo>
                <a:lnTo>
                  <a:pt x="13091" y="6643"/>
                </a:lnTo>
                <a:lnTo>
                  <a:pt x="13115" y="6813"/>
                </a:lnTo>
                <a:lnTo>
                  <a:pt x="13164" y="6984"/>
                </a:lnTo>
                <a:lnTo>
                  <a:pt x="13261" y="7105"/>
                </a:lnTo>
                <a:lnTo>
                  <a:pt x="13310" y="7130"/>
                </a:lnTo>
                <a:lnTo>
                  <a:pt x="13383" y="7154"/>
                </a:lnTo>
                <a:lnTo>
                  <a:pt x="13456" y="7154"/>
                </a:lnTo>
                <a:lnTo>
                  <a:pt x="13504" y="7130"/>
                </a:lnTo>
                <a:lnTo>
                  <a:pt x="13626" y="7032"/>
                </a:lnTo>
                <a:lnTo>
                  <a:pt x="13699" y="6886"/>
                </a:lnTo>
                <a:lnTo>
                  <a:pt x="13723" y="6716"/>
                </a:lnTo>
                <a:lnTo>
                  <a:pt x="13748" y="6546"/>
                </a:lnTo>
                <a:lnTo>
                  <a:pt x="13723" y="6181"/>
                </a:lnTo>
                <a:lnTo>
                  <a:pt x="13699" y="5889"/>
                </a:lnTo>
                <a:lnTo>
                  <a:pt x="13675" y="5086"/>
                </a:lnTo>
                <a:lnTo>
                  <a:pt x="13650" y="4672"/>
                </a:lnTo>
                <a:lnTo>
                  <a:pt x="13602" y="4477"/>
                </a:lnTo>
                <a:lnTo>
                  <a:pt x="13529" y="4307"/>
                </a:lnTo>
                <a:lnTo>
                  <a:pt x="13504" y="4258"/>
                </a:lnTo>
                <a:lnTo>
                  <a:pt x="13456" y="4210"/>
                </a:lnTo>
                <a:lnTo>
                  <a:pt x="13456" y="4137"/>
                </a:lnTo>
                <a:lnTo>
                  <a:pt x="13456" y="4064"/>
                </a:lnTo>
                <a:lnTo>
                  <a:pt x="13407" y="4015"/>
                </a:lnTo>
                <a:lnTo>
                  <a:pt x="13358" y="3966"/>
                </a:lnTo>
                <a:lnTo>
                  <a:pt x="13285" y="3918"/>
                </a:lnTo>
                <a:lnTo>
                  <a:pt x="13188" y="3893"/>
                </a:lnTo>
                <a:lnTo>
                  <a:pt x="13042" y="3869"/>
                </a:lnTo>
                <a:close/>
                <a:moveTo>
                  <a:pt x="973" y="8298"/>
                </a:moveTo>
                <a:lnTo>
                  <a:pt x="998" y="8882"/>
                </a:lnTo>
                <a:lnTo>
                  <a:pt x="925" y="8906"/>
                </a:lnTo>
                <a:lnTo>
                  <a:pt x="827" y="8979"/>
                </a:lnTo>
                <a:lnTo>
                  <a:pt x="730" y="9052"/>
                </a:lnTo>
                <a:lnTo>
                  <a:pt x="487" y="9320"/>
                </a:lnTo>
                <a:lnTo>
                  <a:pt x="487" y="8955"/>
                </a:lnTo>
                <a:lnTo>
                  <a:pt x="560" y="8906"/>
                </a:lnTo>
                <a:lnTo>
                  <a:pt x="608" y="8809"/>
                </a:lnTo>
                <a:lnTo>
                  <a:pt x="803" y="8541"/>
                </a:lnTo>
                <a:lnTo>
                  <a:pt x="973" y="8298"/>
                </a:lnTo>
                <a:close/>
                <a:moveTo>
                  <a:pt x="16935" y="8541"/>
                </a:moveTo>
                <a:lnTo>
                  <a:pt x="16935" y="8979"/>
                </a:lnTo>
                <a:lnTo>
                  <a:pt x="16960" y="9247"/>
                </a:lnTo>
                <a:lnTo>
                  <a:pt x="16716" y="9393"/>
                </a:lnTo>
                <a:lnTo>
                  <a:pt x="16497" y="9539"/>
                </a:lnTo>
                <a:lnTo>
                  <a:pt x="16376" y="9660"/>
                </a:lnTo>
                <a:lnTo>
                  <a:pt x="16376" y="9198"/>
                </a:lnTo>
                <a:lnTo>
                  <a:pt x="16424" y="9149"/>
                </a:lnTo>
                <a:lnTo>
                  <a:pt x="16497" y="9076"/>
                </a:lnTo>
                <a:lnTo>
                  <a:pt x="16595" y="8930"/>
                </a:lnTo>
                <a:lnTo>
                  <a:pt x="16935" y="8541"/>
                </a:lnTo>
                <a:close/>
                <a:moveTo>
                  <a:pt x="998" y="9076"/>
                </a:moveTo>
                <a:lnTo>
                  <a:pt x="1022" y="9685"/>
                </a:lnTo>
                <a:lnTo>
                  <a:pt x="925" y="9709"/>
                </a:lnTo>
                <a:lnTo>
                  <a:pt x="827" y="9782"/>
                </a:lnTo>
                <a:lnTo>
                  <a:pt x="657" y="9904"/>
                </a:lnTo>
                <a:lnTo>
                  <a:pt x="535" y="10025"/>
                </a:lnTo>
                <a:lnTo>
                  <a:pt x="511" y="9636"/>
                </a:lnTo>
                <a:lnTo>
                  <a:pt x="584" y="9587"/>
                </a:lnTo>
                <a:lnTo>
                  <a:pt x="852" y="9247"/>
                </a:lnTo>
                <a:lnTo>
                  <a:pt x="998" y="9076"/>
                </a:lnTo>
                <a:close/>
                <a:moveTo>
                  <a:pt x="16960" y="9368"/>
                </a:moveTo>
                <a:lnTo>
                  <a:pt x="16935" y="9806"/>
                </a:lnTo>
                <a:lnTo>
                  <a:pt x="16741" y="9928"/>
                </a:lnTo>
                <a:lnTo>
                  <a:pt x="16546" y="10074"/>
                </a:lnTo>
                <a:lnTo>
                  <a:pt x="16400" y="10196"/>
                </a:lnTo>
                <a:lnTo>
                  <a:pt x="16376" y="9952"/>
                </a:lnTo>
                <a:lnTo>
                  <a:pt x="16449" y="9855"/>
                </a:lnTo>
                <a:lnTo>
                  <a:pt x="16668" y="9636"/>
                </a:lnTo>
                <a:lnTo>
                  <a:pt x="16960" y="9368"/>
                </a:lnTo>
                <a:close/>
                <a:moveTo>
                  <a:pt x="16935" y="10001"/>
                </a:moveTo>
                <a:lnTo>
                  <a:pt x="16935" y="10342"/>
                </a:lnTo>
                <a:lnTo>
                  <a:pt x="16814" y="10415"/>
                </a:lnTo>
                <a:lnTo>
                  <a:pt x="16668" y="10488"/>
                </a:lnTo>
                <a:lnTo>
                  <a:pt x="16424" y="10682"/>
                </a:lnTo>
                <a:lnTo>
                  <a:pt x="16400" y="10488"/>
                </a:lnTo>
                <a:lnTo>
                  <a:pt x="16546" y="10342"/>
                </a:lnTo>
                <a:lnTo>
                  <a:pt x="16692" y="10220"/>
                </a:lnTo>
                <a:lnTo>
                  <a:pt x="16935" y="10001"/>
                </a:lnTo>
                <a:close/>
                <a:moveTo>
                  <a:pt x="1046" y="10050"/>
                </a:moveTo>
                <a:lnTo>
                  <a:pt x="1046" y="10415"/>
                </a:lnTo>
                <a:lnTo>
                  <a:pt x="949" y="10463"/>
                </a:lnTo>
                <a:lnTo>
                  <a:pt x="852" y="10512"/>
                </a:lnTo>
                <a:lnTo>
                  <a:pt x="681" y="10682"/>
                </a:lnTo>
                <a:lnTo>
                  <a:pt x="584" y="10755"/>
                </a:lnTo>
                <a:lnTo>
                  <a:pt x="560" y="10536"/>
                </a:lnTo>
                <a:lnTo>
                  <a:pt x="657" y="10463"/>
                </a:lnTo>
                <a:lnTo>
                  <a:pt x="730" y="10390"/>
                </a:lnTo>
                <a:lnTo>
                  <a:pt x="876" y="10220"/>
                </a:lnTo>
                <a:lnTo>
                  <a:pt x="1046" y="10050"/>
                </a:lnTo>
                <a:close/>
                <a:moveTo>
                  <a:pt x="4185" y="2385"/>
                </a:moveTo>
                <a:lnTo>
                  <a:pt x="5158" y="2409"/>
                </a:lnTo>
                <a:lnTo>
                  <a:pt x="6132" y="2434"/>
                </a:lnTo>
                <a:lnTo>
                  <a:pt x="7129" y="2458"/>
                </a:lnTo>
                <a:lnTo>
                  <a:pt x="8103" y="2482"/>
                </a:lnTo>
                <a:lnTo>
                  <a:pt x="15938" y="2482"/>
                </a:lnTo>
                <a:lnTo>
                  <a:pt x="15938" y="2823"/>
                </a:lnTo>
                <a:lnTo>
                  <a:pt x="15913" y="3164"/>
                </a:lnTo>
                <a:lnTo>
                  <a:pt x="15889" y="3529"/>
                </a:lnTo>
                <a:lnTo>
                  <a:pt x="15913" y="3869"/>
                </a:lnTo>
                <a:lnTo>
                  <a:pt x="15938" y="5013"/>
                </a:lnTo>
                <a:lnTo>
                  <a:pt x="15938" y="5597"/>
                </a:lnTo>
                <a:lnTo>
                  <a:pt x="15938" y="6181"/>
                </a:lnTo>
                <a:lnTo>
                  <a:pt x="15913" y="7300"/>
                </a:lnTo>
                <a:lnTo>
                  <a:pt x="15889" y="8419"/>
                </a:lnTo>
                <a:lnTo>
                  <a:pt x="15889" y="9539"/>
                </a:lnTo>
                <a:lnTo>
                  <a:pt x="15913" y="10123"/>
                </a:lnTo>
                <a:lnTo>
                  <a:pt x="15938" y="10682"/>
                </a:lnTo>
                <a:lnTo>
                  <a:pt x="14161" y="10634"/>
                </a:lnTo>
                <a:lnTo>
                  <a:pt x="13285" y="10609"/>
                </a:lnTo>
                <a:lnTo>
                  <a:pt x="12385" y="10609"/>
                </a:lnTo>
                <a:lnTo>
                  <a:pt x="11315" y="10585"/>
                </a:lnTo>
                <a:lnTo>
                  <a:pt x="10220" y="10561"/>
                </a:lnTo>
                <a:lnTo>
                  <a:pt x="9149" y="10536"/>
                </a:lnTo>
                <a:lnTo>
                  <a:pt x="8614" y="10536"/>
                </a:lnTo>
                <a:lnTo>
                  <a:pt x="8054" y="10561"/>
                </a:lnTo>
                <a:lnTo>
                  <a:pt x="7056" y="10609"/>
                </a:lnTo>
                <a:lnTo>
                  <a:pt x="6059" y="10609"/>
                </a:lnTo>
                <a:lnTo>
                  <a:pt x="5037" y="10634"/>
                </a:lnTo>
                <a:lnTo>
                  <a:pt x="4039" y="10658"/>
                </a:lnTo>
                <a:lnTo>
                  <a:pt x="3334" y="10707"/>
                </a:lnTo>
                <a:lnTo>
                  <a:pt x="2604" y="10755"/>
                </a:lnTo>
                <a:lnTo>
                  <a:pt x="2068" y="10731"/>
                </a:lnTo>
                <a:lnTo>
                  <a:pt x="1533" y="10707"/>
                </a:lnTo>
                <a:lnTo>
                  <a:pt x="1460" y="8833"/>
                </a:lnTo>
                <a:lnTo>
                  <a:pt x="1436" y="7908"/>
                </a:lnTo>
                <a:lnTo>
                  <a:pt x="1411" y="6959"/>
                </a:lnTo>
                <a:lnTo>
                  <a:pt x="1460" y="5840"/>
                </a:lnTo>
                <a:lnTo>
                  <a:pt x="1509" y="4672"/>
                </a:lnTo>
                <a:lnTo>
                  <a:pt x="1533" y="3529"/>
                </a:lnTo>
                <a:lnTo>
                  <a:pt x="1509" y="2945"/>
                </a:lnTo>
                <a:lnTo>
                  <a:pt x="1484" y="2385"/>
                </a:lnTo>
                <a:lnTo>
                  <a:pt x="1703" y="2385"/>
                </a:lnTo>
                <a:lnTo>
                  <a:pt x="1947" y="2409"/>
                </a:lnTo>
                <a:lnTo>
                  <a:pt x="2409" y="2434"/>
                </a:lnTo>
                <a:lnTo>
                  <a:pt x="3285" y="2409"/>
                </a:lnTo>
                <a:lnTo>
                  <a:pt x="4185" y="2385"/>
                </a:lnTo>
                <a:close/>
                <a:moveTo>
                  <a:pt x="12288" y="11096"/>
                </a:moveTo>
                <a:lnTo>
                  <a:pt x="12531" y="11120"/>
                </a:lnTo>
                <a:lnTo>
                  <a:pt x="12434" y="11193"/>
                </a:lnTo>
                <a:lnTo>
                  <a:pt x="12191" y="11364"/>
                </a:lnTo>
                <a:lnTo>
                  <a:pt x="12118" y="11437"/>
                </a:lnTo>
                <a:lnTo>
                  <a:pt x="11874" y="11437"/>
                </a:lnTo>
                <a:lnTo>
                  <a:pt x="11923" y="11388"/>
                </a:lnTo>
                <a:lnTo>
                  <a:pt x="12118" y="11242"/>
                </a:lnTo>
                <a:lnTo>
                  <a:pt x="12288" y="11096"/>
                </a:lnTo>
                <a:close/>
                <a:moveTo>
                  <a:pt x="11290" y="11072"/>
                </a:moveTo>
                <a:lnTo>
                  <a:pt x="11972" y="11096"/>
                </a:lnTo>
                <a:lnTo>
                  <a:pt x="11753" y="11193"/>
                </a:lnTo>
                <a:lnTo>
                  <a:pt x="11534" y="11339"/>
                </a:lnTo>
                <a:lnTo>
                  <a:pt x="11388" y="11437"/>
                </a:lnTo>
                <a:lnTo>
                  <a:pt x="10877" y="11461"/>
                </a:lnTo>
                <a:lnTo>
                  <a:pt x="10925" y="11412"/>
                </a:lnTo>
                <a:lnTo>
                  <a:pt x="11120" y="11242"/>
                </a:lnTo>
                <a:lnTo>
                  <a:pt x="11217" y="11169"/>
                </a:lnTo>
                <a:lnTo>
                  <a:pt x="11290" y="11072"/>
                </a:lnTo>
                <a:close/>
                <a:moveTo>
                  <a:pt x="13115" y="11120"/>
                </a:moveTo>
                <a:lnTo>
                  <a:pt x="12920" y="11291"/>
                </a:lnTo>
                <a:lnTo>
                  <a:pt x="12775" y="11461"/>
                </a:lnTo>
                <a:lnTo>
                  <a:pt x="12604" y="11461"/>
                </a:lnTo>
                <a:lnTo>
                  <a:pt x="12945" y="11120"/>
                </a:lnTo>
                <a:close/>
                <a:moveTo>
                  <a:pt x="1509" y="11145"/>
                </a:moveTo>
                <a:lnTo>
                  <a:pt x="1776" y="11218"/>
                </a:lnTo>
                <a:lnTo>
                  <a:pt x="2044" y="11266"/>
                </a:lnTo>
                <a:lnTo>
                  <a:pt x="1849" y="11388"/>
                </a:lnTo>
                <a:lnTo>
                  <a:pt x="1679" y="11510"/>
                </a:lnTo>
                <a:lnTo>
                  <a:pt x="1095" y="11510"/>
                </a:lnTo>
                <a:lnTo>
                  <a:pt x="1241" y="11364"/>
                </a:lnTo>
                <a:lnTo>
                  <a:pt x="1387" y="11266"/>
                </a:lnTo>
                <a:lnTo>
                  <a:pt x="1509" y="11145"/>
                </a:lnTo>
                <a:close/>
                <a:moveTo>
                  <a:pt x="13504" y="11145"/>
                </a:moveTo>
                <a:lnTo>
                  <a:pt x="14234" y="11169"/>
                </a:lnTo>
                <a:lnTo>
                  <a:pt x="14088" y="11242"/>
                </a:lnTo>
                <a:lnTo>
                  <a:pt x="13942" y="11315"/>
                </a:lnTo>
                <a:lnTo>
                  <a:pt x="13821" y="11412"/>
                </a:lnTo>
                <a:lnTo>
                  <a:pt x="13723" y="11510"/>
                </a:lnTo>
                <a:lnTo>
                  <a:pt x="13139" y="11485"/>
                </a:lnTo>
                <a:lnTo>
                  <a:pt x="13285" y="11339"/>
                </a:lnTo>
                <a:lnTo>
                  <a:pt x="13504" y="11145"/>
                </a:lnTo>
                <a:close/>
                <a:moveTo>
                  <a:pt x="16960" y="10999"/>
                </a:moveTo>
                <a:lnTo>
                  <a:pt x="17008" y="11485"/>
                </a:lnTo>
                <a:lnTo>
                  <a:pt x="16935" y="11461"/>
                </a:lnTo>
                <a:lnTo>
                  <a:pt x="16887" y="11461"/>
                </a:lnTo>
                <a:lnTo>
                  <a:pt x="16570" y="11510"/>
                </a:lnTo>
                <a:lnTo>
                  <a:pt x="16765" y="11242"/>
                </a:lnTo>
                <a:lnTo>
                  <a:pt x="16960" y="10999"/>
                </a:lnTo>
                <a:close/>
                <a:moveTo>
                  <a:pt x="15037" y="11169"/>
                </a:moveTo>
                <a:lnTo>
                  <a:pt x="14818" y="11339"/>
                </a:lnTo>
                <a:lnTo>
                  <a:pt x="14697" y="11461"/>
                </a:lnTo>
                <a:lnTo>
                  <a:pt x="14624" y="11558"/>
                </a:lnTo>
                <a:lnTo>
                  <a:pt x="14259" y="11558"/>
                </a:lnTo>
                <a:lnTo>
                  <a:pt x="14551" y="11364"/>
                </a:lnTo>
                <a:lnTo>
                  <a:pt x="14697" y="11266"/>
                </a:lnTo>
                <a:lnTo>
                  <a:pt x="14818" y="11169"/>
                </a:lnTo>
                <a:close/>
                <a:moveTo>
                  <a:pt x="15962" y="11193"/>
                </a:moveTo>
                <a:lnTo>
                  <a:pt x="15913" y="11242"/>
                </a:lnTo>
                <a:lnTo>
                  <a:pt x="15743" y="11388"/>
                </a:lnTo>
                <a:lnTo>
                  <a:pt x="15621" y="11558"/>
                </a:lnTo>
                <a:lnTo>
                  <a:pt x="15037" y="11558"/>
                </a:lnTo>
                <a:lnTo>
                  <a:pt x="15183" y="11412"/>
                </a:lnTo>
                <a:lnTo>
                  <a:pt x="15329" y="11291"/>
                </a:lnTo>
                <a:lnTo>
                  <a:pt x="15500" y="11193"/>
                </a:lnTo>
                <a:close/>
                <a:moveTo>
                  <a:pt x="16935" y="10366"/>
                </a:moveTo>
                <a:lnTo>
                  <a:pt x="16960" y="10853"/>
                </a:lnTo>
                <a:lnTo>
                  <a:pt x="16765" y="10974"/>
                </a:lnTo>
                <a:lnTo>
                  <a:pt x="16570" y="11120"/>
                </a:lnTo>
                <a:lnTo>
                  <a:pt x="16400" y="11315"/>
                </a:lnTo>
                <a:lnTo>
                  <a:pt x="16230" y="11534"/>
                </a:lnTo>
                <a:lnTo>
                  <a:pt x="15962" y="11558"/>
                </a:lnTo>
                <a:lnTo>
                  <a:pt x="16084" y="11412"/>
                </a:lnTo>
                <a:lnTo>
                  <a:pt x="16181" y="11315"/>
                </a:lnTo>
                <a:lnTo>
                  <a:pt x="16230" y="11266"/>
                </a:lnTo>
                <a:lnTo>
                  <a:pt x="16278" y="11193"/>
                </a:lnTo>
                <a:lnTo>
                  <a:pt x="16376" y="11169"/>
                </a:lnTo>
                <a:lnTo>
                  <a:pt x="16449" y="11096"/>
                </a:lnTo>
                <a:lnTo>
                  <a:pt x="16497" y="11023"/>
                </a:lnTo>
                <a:lnTo>
                  <a:pt x="16497" y="10926"/>
                </a:lnTo>
                <a:lnTo>
                  <a:pt x="16570" y="10877"/>
                </a:lnTo>
                <a:lnTo>
                  <a:pt x="16789" y="10634"/>
                </a:lnTo>
                <a:lnTo>
                  <a:pt x="16887" y="10512"/>
                </a:lnTo>
                <a:lnTo>
                  <a:pt x="16935" y="10366"/>
                </a:lnTo>
                <a:close/>
                <a:moveTo>
                  <a:pt x="1071" y="10780"/>
                </a:moveTo>
                <a:lnTo>
                  <a:pt x="1071" y="10828"/>
                </a:lnTo>
                <a:lnTo>
                  <a:pt x="1071" y="10901"/>
                </a:lnTo>
                <a:lnTo>
                  <a:pt x="1119" y="10974"/>
                </a:lnTo>
                <a:lnTo>
                  <a:pt x="1144" y="10999"/>
                </a:lnTo>
                <a:lnTo>
                  <a:pt x="1192" y="11047"/>
                </a:lnTo>
                <a:lnTo>
                  <a:pt x="1022" y="11169"/>
                </a:lnTo>
                <a:lnTo>
                  <a:pt x="827" y="11339"/>
                </a:lnTo>
                <a:lnTo>
                  <a:pt x="730" y="11461"/>
                </a:lnTo>
                <a:lnTo>
                  <a:pt x="657" y="11558"/>
                </a:lnTo>
                <a:lnTo>
                  <a:pt x="608" y="11583"/>
                </a:lnTo>
                <a:lnTo>
                  <a:pt x="608" y="11266"/>
                </a:lnTo>
                <a:lnTo>
                  <a:pt x="681" y="11193"/>
                </a:lnTo>
                <a:lnTo>
                  <a:pt x="754" y="11120"/>
                </a:lnTo>
                <a:lnTo>
                  <a:pt x="949" y="10901"/>
                </a:lnTo>
                <a:lnTo>
                  <a:pt x="1071" y="10780"/>
                </a:lnTo>
                <a:close/>
                <a:moveTo>
                  <a:pt x="2750" y="11266"/>
                </a:moveTo>
                <a:lnTo>
                  <a:pt x="2604" y="11412"/>
                </a:lnTo>
                <a:lnTo>
                  <a:pt x="2458" y="11583"/>
                </a:lnTo>
                <a:lnTo>
                  <a:pt x="2117" y="11534"/>
                </a:lnTo>
                <a:lnTo>
                  <a:pt x="2141" y="11510"/>
                </a:lnTo>
                <a:lnTo>
                  <a:pt x="2287" y="11388"/>
                </a:lnTo>
                <a:lnTo>
                  <a:pt x="2385" y="11266"/>
                </a:lnTo>
                <a:close/>
                <a:moveTo>
                  <a:pt x="8176" y="11072"/>
                </a:moveTo>
                <a:lnTo>
                  <a:pt x="8127" y="11120"/>
                </a:lnTo>
                <a:lnTo>
                  <a:pt x="7884" y="11339"/>
                </a:lnTo>
                <a:lnTo>
                  <a:pt x="7665" y="11583"/>
                </a:lnTo>
                <a:lnTo>
                  <a:pt x="7251" y="11583"/>
                </a:lnTo>
                <a:lnTo>
                  <a:pt x="7373" y="11461"/>
                </a:lnTo>
                <a:lnTo>
                  <a:pt x="7738" y="11096"/>
                </a:lnTo>
                <a:lnTo>
                  <a:pt x="8176" y="11072"/>
                </a:lnTo>
                <a:close/>
                <a:moveTo>
                  <a:pt x="9125" y="11047"/>
                </a:moveTo>
                <a:lnTo>
                  <a:pt x="8979" y="11145"/>
                </a:lnTo>
                <a:lnTo>
                  <a:pt x="8735" y="11339"/>
                </a:lnTo>
                <a:lnTo>
                  <a:pt x="8614" y="11461"/>
                </a:lnTo>
                <a:lnTo>
                  <a:pt x="8541" y="11583"/>
                </a:lnTo>
                <a:lnTo>
                  <a:pt x="8030" y="11583"/>
                </a:lnTo>
                <a:lnTo>
                  <a:pt x="8224" y="11388"/>
                </a:lnTo>
                <a:lnTo>
                  <a:pt x="8468" y="11169"/>
                </a:lnTo>
                <a:lnTo>
                  <a:pt x="8614" y="11072"/>
                </a:lnTo>
                <a:lnTo>
                  <a:pt x="9125" y="11047"/>
                </a:lnTo>
                <a:close/>
                <a:moveTo>
                  <a:pt x="10317" y="11047"/>
                </a:moveTo>
                <a:lnTo>
                  <a:pt x="10828" y="11072"/>
                </a:lnTo>
                <a:lnTo>
                  <a:pt x="10731" y="11120"/>
                </a:lnTo>
                <a:lnTo>
                  <a:pt x="10512" y="11315"/>
                </a:lnTo>
                <a:lnTo>
                  <a:pt x="10414" y="11412"/>
                </a:lnTo>
                <a:lnTo>
                  <a:pt x="10341" y="11534"/>
                </a:lnTo>
                <a:lnTo>
                  <a:pt x="9733" y="11583"/>
                </a:lnTo>
                <a:lnTo>
                  <a:pt x="10001" y="11315"/>
                </a:lnTo>
                <a:lnTo>
                  <a:pt x="10317" y="11072"/>
                </a:lnTo>
                <a:lnTo>
                  <a:pt x="10317" y="11047"/>
                </a:lnTo>
                <a:close/>
                <a:moveTo>
                  <a:pt x="7446" y="11096"/>
                </a:moveTo>
                <a:lnTo>
                  <a:pt x="7227" y="11242"/>
                </a:lnTo>
                <a:lnTo>
                  <a:pt x="7032" y="11388"/>
                </a:lnTo>
                <a:lnTo>
                  <a:pt x="6935" y="11485"/>
                </a:lnTo>
                <a:lnTo>
                  <a:pt x="6862" y="11583"/>
                </a:lnTo>
                <a:lnTo>
                  <a:pt x="6618" y="11607"/>
                </a:lnTo>
                <a:lnTo>
                  <a:pt x="6156" y="11607"/>
                </a:lnTo>
                <a:lnTo>
                  <a:pt x="6424" y="11388"/>
                </a:lnTo>
                <a:lnTo>
                  <a:pt x="6594" y="11266"/>
                </a:lnTo>
                <a:lnTo>
                  <a:pt x="6667" y="11193"/>
                </a:lnTo>
                <a:lnTo>
                  <a:pt x="6740" y="11120"/>
                </a:lnTo>
                <a:lnTo>
                  <a:pt x="7446" y="11096"/>
                </a:lnTo>
                <a:close/>
                <a:moveTo>
                  <a:pt x="10122" y="11047"/>
                </a:moveTo>
                <a:lnTo>
                  <a:pt x="9928" y="11169"/>
                </a:lnTo>
                <a:lnTo>
                  <a:pt x="9733" y="11291"/>
                </a:lnTo>
                <a:lnTo>
                  <a:pt x="9563" y="11437"/>
                </a:lnTo>
                <a:lnTo>
                  <a:pt x="9392" y="11607"/>
                </a:lnTo>
                <a:lnTo>
                  <a:pt x="8906" y="11607"/>
                </a:lnTo>
                <a:lnTo>
                  <a:pt x="9149" y="11364"/>
                </a:lnTo>
                <a:lnTo>
                  <a:pt x="9490" y="11047"/>
                </a:lnTo>
                <a:close/>
                <a:moveTo>
                  <a:pt x="3650" y="11193"/>
                </a:moveTo>
                <a:lnTo>
                  <a:pt x="3382" y="11364"/>
                </a:lnTo>
                <a:lnTo>
                  <a:pt x="3261" y="11485"/>
                </a:lnTo>
                <a:lnTo>
                  <a:pt x="3139" y="11631"/>
                </a:lnTo>
                <a:lnTo>
                  <a:pt x="2798" y="11607"/>
                </a:lnTo>
                <a:lnTo>
                  <a:pt x="3066" y="11242"/>
                </a:lnTo>
                <a:lnTo>
                  <a:pt x="3650" y="11193"/>
                </a:lnTo>
                <a:close/>
                <a:moveTo>
                  <a:pt x="4331" y="11145"/>
                </a:moveTo>
                <a:lnTo>
                  <a:pt x="4112" y="11315"/>
                </a:lnTo>
                <a:lnTo>
                  <a:pt x="3966" y="11461"/>
                </a:lnTo>
                <a:lnTo>
                  <a:pt x="3869" y="11558"/>
                </a:lnTo>
                <a:lnTo>
                  <a:pt x="3772" y="11656"/>
                </a:lnTo>
                <a:lnTo>
                  <a:pt x="3407" y="11656"/>
                </a:lnTo>
                <a:lnTo>
                  <a:pt x="3577" y="11485"/>
                </a:lnTo>
                <a:lnTo>
                  <a:pt x="3699" y="11339"/>
                </a:lnTo>
                <a:lnTo>
                  <a:pt x="3820" y="11169"/>
                </a:lnTo>
                <a:lnTo>
                  <a:pt x="4331" y="11145"/>
                </a:lnTo>
                <a:close/>
                <a:moveTo>
                  <a:pt x="6375" y="11120"/>
                </a:moveTo>
                <a:lnTo>
                  <a:pt x="6205" y="11242"/>
                </a:lnTo>
                <a:lnTo>
                  <a:pt x="5986" y="11412"/>
                </a:lnTo>
                <a:lnTo>
                  <a:pt x="5888" y="11510"/>
                </a:lnTo>
                <a:lnTo>
                  <a:pt x="5815" y="11631"/>
                </a:lnTo>
                <a:lnTo>
                  <a:pt x="5037" y="11656"/>
                </a:lnTo>
                <a:lnTo>
                  <a:pt x="5353" y="11339"/>
                </a:lnTo>
                <a:lnTo>
                  <a:pt x="5572" y="11169"/>
                </a:lnTo>
                <a:lnTo>
                  <a:pt x="5596" y="11120"/>
                </a:lnTo>
                <a:close/>
                <a:moveTo>
                  <a:pt x="5134" y="11145"/>
                </a:moveTo>
                <a:lnTo>
                  <a:pt x="4964" y="11291"/>
                </a:lnTo>
                <a:lnTo>
                  <a:pt x="4794" y="11461"/>
                </a:lnTo>
                <a:lnTo>
                  <a:pt x="4769" y="11510"/>
                </a:lnTo>
                <a:lnTo>
                  <a:pt x="4769" y="11583"/>
                </a:lnTo>
                <a:lnTo>
                  <a:pt x="4769" y="11631"/>
                </a:lnTo>
                <a:lnTo>
                  <a:pt x="4794" y="11656"/>
                </a:lnTo>
                <a:lnTo>
                  <a:pt x="4137" y="11680"/>
                </a:lnTo>
                <a:lnTo>
                  <a:pt x="4137" y="11680"/>
                </a:lnTo>
                <a:lnTo>
                  <a:pt x="4258" y="11510"/>
                </a:lnTo>
                <a:lnTo>
                  <a:pt x="4404" y="11388"/>
                </a:lnTo>
                <a:lnTo>
                  <a:pt x="4575" y="11266"/>
                </a:lnTo>
                <a:lnTo>
                  <a:pt x="4672" y="11218"/>
                </a:lnTo>
                <a:lnTo>
                  <a:pt x="4721" y="11145"/>
                </a:lnTo>
                <a:close/>
                <a:moveTo>
                  <a:pt x="8541" y="0"/>
                </a:moveTo>
                <a:lnTo>
                  <a:pt x="8468" y="49"/>
                </a:lnTo>
                <a:lnTo>
                  <a:pt x="8395" y="146"/>
                </a:lnTo>
                <a:lnTo>
                  <a:pt x="8370" y="244"/>
                </a:lnTo>
                <a:lnTo>
                  <a:pt x="8346" y="463"/>
                </a:lnTo>
                <a:lnTo>
                  <a:pt x="8370" y="706"/>
                </a:lnTo>
                <a:lnTo>
                  <a:pt x="8419" y="949"/>
                </a:lnTo>
                <a:lnTo>
                  <a:pt x="4842" y="974"/>
                </a:lnTo>
                <a:lnTo>
                  <a:pt x="2555" y="998"/>
                </a:lnTo>
                <a:lnTo>
                  <a:pt x="1411" y="1022"/>
                </a:lnTo>
                <a:lnTo>
                  <a:pt x="827" y="1022"/>
                </a:lnTo>
                <a:lnTo>
                  <a:pt x="511" y="1047"/>
                </a:lnTo>
                <a:lnTo>
                  <a:pt x="243" y="1120"/>
                </a:lnTo>
                <a:lnTo>
                  <a:pt x="195" y="1144"/>
                </a:lnTo>
                <a:lnTo>
                  <a:pt x="170" y="1193"/>
                </a:lnTo>
                <a:lnTo>
                  <a:pt x="146" y="1241"/>
                </a:lnTo>
                <a:lnTo>
                  <a:pt x="170" y="1290"/>
                </a:lnTo>
                <a:lnTo>
                  <a:pt x="146" y="1314"/>
                </a:lnTo>
                <a:lnTo>
                  <a:pt x="73" y="1509"/>
                </a:lnTo>
                <a:lnTo>
                  <a:pt x="24" y="1704"/>
                </a:lnTo>
                <a:lnTo>
                  <a:pt x="0" y="1923"/>
                </a:lnTo>
                <a:lnTo>
                  <a:pt x="0" y="2142"/>
                </a:lnTo>
                <a:lnTo>
                  <a:pt x="24" y="2580"/>
                </a:lnTo>
                <a:lnTo>
                  <a:pt x="73" y="2993"/>
                </a:lnTo>
                <a:lnTo>
                  <a:pt x="97" y="3626"/>
                </a:lnTo>
                <a:lnTo>
                  <a:pt x="122" y="4234"/>
                </a:lnTo>
                <a:lnTo>
                  <a:pt x="122" y="5475"/>
                </a:lnTo>
                <a:lnTo>
                  <a:pt x="97" y="6302"/>
                </a:lnTo>
                <a:lnTo>
                  <a:pt x="73" y="7130"/>
                </a:lnTo>
                <a:lnTo>
                  <a:pt x="49" y="7957"/>
                </a:lnTo>
                <a:lnTo>
                  <a:pt x="49" y="8784"/>
                </a:lnTo>
                <a:lnTo>
                  <a:pt x="73" y="9563"/>
                </a:lnTo>
                <a:lnTo>
                  <a:pt x="97" y="10317"/>
                </a:lnTo>
                <a:lnTo>
                  <a:pt x="146" y="11072"/>
                </a:lnTo>
                <a:lnTo>
                  <a:pt x="170" y="11850"/>
                </a:lnTo>
                <a:lnTo>
                  <a:pt x="195" y="11923"/>
                </a:lnTo>
                <a:lnTo>
                  <a:pt x="219" y="11972"/>
                </a:lnTo>
                <a:lnTo>
                  <a:pt x="268" y="12020"/>
                </a:lnTo>
                <a:lnTo>
                  <a:pt x="316" y="12045"/>
                </a:lnTo>
                <a:lnTo>
                  <a:pt x="438" y="12045"/>
                </a:lnTo>
                <a:lnTo>
                  <a:pt x="511" y="12020"/>
                </a:lnTo>
                <a:lnTo>
                  <a:pt x="560" y="11996"/>
                </a:lnTo>
                <a:lnTo>
                  <a:pt x="560" y="11972"/>
                </a:lnTo>
                <a:lnTo>
                  <a:pt x="681" y="11923"/>
                </a:lnTo>
                <a:lnTo>
                  <a:pt x="803" y="11899"/>
                </a:lnTo>
                <a:lnTo>
                  <a:pt x="949" y="11874"/>
                </a:lnTo>
                <a:lnTo>
                  <a:pt x="1119" y="11874"/>
                </a:lnTo>
                <a:lnTo>
                  <a:pt x="1436" y="11899"/>
                </a:lnTo>
                <a:lnTo>
                  <a:pt x="1679" y="11923"/>
                </a:lnTo>
                <a:lnTo>
                  <a:pt x="2360" y="11972"/>
                </a:lnTo>
                <a:lnTo>
                  <a:pt x="3042" y="12045"/>
                </a:lnTo>
                <a:lnTo>
                  <a:pt x="3747" y="12093"/>
                </a:lnTo>
                <a:lnTo>
                  <a:pt x="4477" y="12118"/>
                </a:lnTo>
                <a:lnTo>
                  <a:pt x="4404" y="12215"/>
                </a:lnTo>
                <a:lnTo>
                  <a:pt x="4307" y="12337"/>
                </a:lnTo>
                <a:lnTo>
                  <a:pt x="4161" y="12580"/>
                </a:lnTo>
                <a:lnTo>
                  <a:pt x="3991" y="13018"/>
                </a:lnTo>
                <a:lnTo>
                  <a:pt x="3845" y="13334"/>
                </a:lnTo>
                <a:lnTo>
                  <a:pt x="3674" y="13651"/>
                </a:lnTo>
                <a:lnTo>
                  <a:pt x="3358" y="14283"/>
                </a:lnTo>
                <a:lnTo>
                  <a:pt x="3236" y="14502"/>
                </a:lnTo>
                <a:lnTo>
                  <a:pt x="3139" y="14746"/>
                </a:lnTo>
                <a:lnTo>
                  <a:pt x="3090" y="14843"/>
                </a:lnTo>
                <a:lnTo>
                  <a:pt x="3090" y="14965"/>
                </a:lnTo>
                <a:lnTo>
                  <a:pt x="3090" y="15086"/>
                </a:lnTo>
                <a:lnTo>
                  <a:pt x="3139" y="15232"/>
                </a:lnTo>
                <a:lnTo>
                  <a:pt x="3188" y="15281"/>
                </a:lnTo>
                <a:lnTo>
                  <a:pt x="3236" y="15305"/>
                </a:lnTo>
                <a:lnTo>
                  <a:pt x="3309" y="15330"/>
                </a:lnTo>
                <a:lnTo>
                  <a:pt x="3382" y="15305"/>
                </a:lnTo>
                <a:lnTo>
                  <a:pt x="3480" y="15281"/>
                </a:lnTo>
                <a:lnTo>
                  <a:pt x="3553" y="15208"/>
                </a:lnTo>
                <a:lnTo>
                  <a:pt x="3601" y="15159"/>
                </a:lnTo>
                <a:lnTo>
                  <a:pt x="3650" y="15086"/>
                </a:lnTo>
                <a:lnTo>
                  <a:pt x="3747" y="14916"/>
                </a:lnTo>
                <a:lnTo>
                  <a:pt x="3820" y="14721"/>
                </a:lnTo>
                <a:lnTo>
                  <a:pt x="4088" y="14210"/>
                </a:lnTo>
                <a:lnTo>
                  <a:pt x="4331" y="13699"/>
                </a:lnTo>
                <a:lnTo>
                  <a:pt x="4526" y="13237"/>
                </a:lnTo>
                <a:lnTo>
                  <a:pt x="4721" y="12750"/>
                </a:lnTo>
                <a:lnTo>
                  <a:pt x="4867" y="12434"/>
                </a:lnTo>
                <a:lnTo>
                  <a:pt x="4939" y="12264"/>
                </a:lnTo>
                <a:lnTo>
                  <a:pt x="4988" y="12118"/>
                </a:lnTo>
                <a:lnTo>
                  <a:pt x="6180" y="12045"/>
                </a:lnTo>
                <a:lnTo>
                  <a:pt x="7348" y="11996"/>
                </a:lnTo>
                <a:lnTo>
                  <a:pt x="7932" y="11996"/>
                </a:lnTo>
                <a:lnTo>
                  <a:pt x="8516" y="12020"/>
                </a:lnTo>
                <a:lnTo>
                  <a:pt x="9684" y="12020"/>
                </a:lnTo>
                <a:lnTo>
                  <a:pt x="10341" y="11996"/>
                </a:lnTo>
                <a:lnTo>
                  <a:pt x="10998" y="11947"/>
                </a:lnTo>
                <a:lnTo>
                  <a:pt x="11631" y="11874"/>
                </a:lnTo>
                <a:lnTo>
                  <a:pt x="12337" y="11874"/>
                </a:lnTo>
                <a:lnTo>
                  <a:pt x="12337" y="11996"/>
                </a:lnTo>
                <a:lnTo>
                  <a:pt x="12434" y="12410"/>
                </a:lnTo>
                <a:lnTo>
                  <a:pt x="12580" y="12799"/>
                </a:lnTo>
                <a:lnTo>
                  <a:pt x="12775" y="13188"/>
                </a:lnTo>
                <a:lnTo>
                  <a:pt x="12969" y="13578"/>
                </a:lnTo>
                <a:lnTo>
                  <a:pt x="13188" y="13943"/>
                </a:lnTo>
                <a:lnTo>
                  <a:pt x="13431" y="14308"/>
                </a:lnTo>
                <a:lnTo>
                  <a:pt x="13918" y="15013"/>
                </a:lnTo>
                <a:lnTo>
                  <a:pt x="14015" y="15111"/>
                </a:lnTo>
                <a:lnTo>
                  <a:pt x="14137" y="15159"/>
                </a:lnTo>
                <a:lnTo>
                  <a:pt x="14259" y="15135"/>
                </a:lnTo>
                <a:lnTo>
                  <a:pt x="14356" y="15111"/>
                </a:lnTo>
                <a:lnTo>
                  <a:pt x="14453" y="15038"/>
                </a:lnTo>
                <a:lnTo>
                  <a:pt x="14502" y="14940"/>
                </a:lnTo>
                <a:lnTo>
                  <a:pt x="14502" y="14819"/>
                </a:lnTo>
                <a:lnTo>
                  <a:pt x="14478" y="14770"/>
                </a:lnTo>
                <a:lnTo>
                  <a:pt x="14453" y="14697"/>
                </a:lnTo>
                <a:lnTo>
                  <a:pt x="13991" y="14040"/>
                </a:lnTo>
                <a:lnTo>
                  <a:pt x="13577" y="13359"/>
                </a:lnTo>
                <a:lnTo>
                  <a:pt x="13383" y="12994"/>
                </a:lnTo>
                <a:lnTo>
                  <a:pt x="13188" y="12653"/>
                </a:lnTo>
                <a:lnTo>
                  <a:pt x="13042" y="12288"/>
                </a:lnTo>
                <a:lnTo>
                  <a:pt x="12872" y="11899"/>
                </a:lnTo>
                <a:lnTo>
                  <a:pt x="13918" y="11947"/>
                </a:lnTo>
                <a:lnTo>
                  <a:pt x="14940" y="11996"/>
                </a:lnTo>
                <a:lnTo>
                  <a:pt x="15451" y="11996"/>
                </a:lnTo>
                <a:lnTo>
                  <a:pt x="15986" y="11972"/>
                </a:lnTo>
                <a:lnTo>
                  <a:pt x="16497" y="11947"/>
                </a:lnTo>
                <a:lnTo>
                  <a:pt x="17008" y="11899"/>
                </a:lnTo>
                <a:lnTo>
                  <a:pt x="17057" y="11874"/>
                </a:lnTo>
                <a:lnTo>
                  <a:pt x="17106" y="11947"/>
                </a:lnTo>
                <a:lnTo>
                  <a:pt x="17154" y="11996"/>
                </a:lnTo>
                <a:lnTo>
                  <a:pt x="17325" y="11996"/>
                </a:lnTo>
                <a:lnTo>
                  <a:pt x="17398" y="11947"/>
                </a:lnTo>
                <a:lnTo>
                  <a:pt x="17446" y="11899"/>
                </a:lnTo>
                <a:lnTo>
                  <a:pt x="17495" y="11802"/>
                </a:lnTo>
                <a:lnTo>
                  <a:pt x="17495" y="11704"/>
                </a:lnTo>
                <a:lnTo>
                  <a:pt x="17446" y="11339"/>
                </a:lnTo>
                <a:lnTo>
                  <a:pt x="17398" y="10950"/>
                </a:lnTo>
                <a:lnTo>
                  <a:pt x="17373" y="10171"/>
                </a:lnTo>
                <a:lnTo>
                  <a:pt x="17398" y="9393"/>
                </a:lnTo>
                <a:lnTo>
                  <a:pt x="17373" y="8614"/>
                </a:lnTo>
                <a:lnTo>
                  <a:pt x="17373" y="7008"/>
                </a:lnTo>
                <a:lnTo>
                  <a:pt x="17349" y="5402"/>
                </a:lnTo>
                <a:lnTo>
                  <a:pt x="17349" y="2507"/>
                </a:lnTo>
                <a:lnTo>
                  <a:pt x="17373" y="2239"/>
                </a:lnTo>
                <a:lnTo>
                  <a:pt x="17373" y="1898"/>
                </a:lnTo>
                <a:lnTo>
                  <a:pt x="17349" y="1728"/>
                </a:lnTo>
                <a:lnTo>
                  <a:pt x="17325" y="1558"/>
                </a:lnTo>
                <a:lnTo>
                  <a:pt x="17276" y="1436"/>
                </a:lnTo>
                <a:lnTo>
                  <a:pt x="17203" y="1314"/>
                </a:lnTo>
                <a:lnTo>
                  <a:pt x="17203" y="1241"/>
                </a:lnTo>
                <a:lnTo>
                  <a:pt x="17203" y="1193"/>
                </a:lnTo>
                <a:lnTo>
                  <a:pt x="17179" y="1144"/>
                </a:lnTo>
                <a:lnTo>
                  <a:pt x="17154" y="1095"/>
                </a:lnTo>
                <a:lnTo>
                  <a:pt x="17033" y="1047"/>
                </a:lnTo>
                <a:lnTo>
                  <a:pt x="16911" y="998"/>
                </a:lnTo>
                <a:lnTo>
                  <a:pt x="16789" y="974"/>
                </a:lnTo>
                <a:lnTo>
                  <a:pt x="16643" y="974"/>
                </a:lnTo>
                <a:lnTo>
                  <a:pt x="16351" y="998"/>
                </a:lnTo>
                <a:lnTo>
                  <a:pt x="16108" y="998"/>
                </a:lnTo>
                <a:lnTo>
                  <a:pt x="15062" y="974"/>
                </a:lnTo>
                <a:lnTo>
                  <a:pt x="14015" y="925"/>
                </a:lnTo>
                <a:lnTo>
                  <a:pt x="13456" y="901"/>
                </a:lnTo>
                <a:lnTo>
                  <a:pt x="12872" y="876"/>
                </a:lnTo>
                <a:lnTo>
                  <a:pt x="11704" y="901"/>
                </a:lnTo>
                <a:lnTo>
                  <a:pt x="9392" y="949"/>
                </a:lnTo>
                <a:lnTo>
                  <a:pt x="8930" y="949"/>
                </a:lnTo>
                <a:lnTo>
                  <a:pt x="8954" y="852"/>
                </a:lnTo>
                <a:lnTo>
                  <a:pt x="8954" y="779"/>
                </a:lnTo>
                <a:lnTo>
                  <a:pt x="8954" y="706"/>
                </a:lnTo>
                <a:lnTo>
                  <a:pt x="8906" y="609"/>
                </a:lnTo>
                <a:lnTo>
                  <a:pt x="8881" y="584"/>
                </a:lnTo>
                <a:lnTo>
                  <a:pt x="8857" y="463"/>
                </a:lnTo>
                <a:lnTo>
                  <a:pt x="8833" y="244"/>
                </a:lnTo>
                <a:lnTo>
                  <a:pt x="8808" y="146"/>
                </a:lnTo>
                <a:lnTo>
                  <a:pt x="8735" y="49"/>
                </a:lnTo>
                <a:lnTo>
                  <a:pt x="8662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A95B7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 txBox="1">
            <a:spLocks noGrp="1"/>
          </p:cNvSpPr>
          <p:nvPr>
            <p:ph type="title" idx="4294967295"/>
          </p:nvPr>
        </p:nvSpPr>
        <p:spPr>
          <a:xfrm>
            <a:off x="657225" y="864350"/>
            <a:ext cx="7791600" cy="59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MD" sz="2400" dirty="0">
                <a:solidFill>
                  <a:srgbClr val="F3F3F3"/>
                </a:solidFill>
              </a:rPr>
              <a:t>Cele mai eficiente metode de promovare online</a:t>
            </a:r>
            <a:endParaRPr sz="2400" dirty="0">
              <a:solidFill>
                <a:srgbClr val="F3F3F3"/>
              </a:solidFill>
            </a:endParaRPr>
          </a:p>
        </p:txBody>
      </p:sp>
      <p:sp>
        <p:nvSpPr>
          <p:cNvPr id="130" name="Google Shape;130;p22"/>
          <p:cNvSpPr txBox="1">
            <a:spLocks noGrp="1"/>
          </p:cNvSpPr>
          <p:nvPr>
            <p:ph type="sldNum" idx="12"/>
          </p:nvPr>
        </p:nvSpPr>
        <p:spPr>
          <a:xfrm>
            <a:off x="8595300" y="4839750"/>
            <a:ext cx="548700" cy="3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body" idx="1"/>
          </p:nvPr>
        </p:nvSpPr>
        <p:spPr>
          <a:xfrm>
            <a:off x="841600" y="1218351"/>
            <a:ext cx="7460800" cy="21725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indent="0" algn="l">
              <a:buNone/>
            </a:pPr>
            <a:r>
              <a:rPr lang="en-US" sz="2000" b="1" i="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ro-MD" sz="2000" b="1" i="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b="1" i="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i="0" dirty="0" err="1">
                <a:solidFill>
                  <a:schemeClr val="accent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Îmbunătățește</a:t>
            </a:r>
            <a:r>
              <a:rPr lang="en-US" sz="2000" b="1" i="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i="0" dirty="0" err="1">
                <a:solidFill>
                  <a:schemeClr val="accent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experiența</a:t>
            </a:r>
            <a:r>
              <a:rPr lang="en-US" sz="2000" b="1" i="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i="0" dirty="0" err="1">
                <a:solidFill>
                  <a:schemeClr val="accent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utilizatorului</a:t>
            </a:r>
            <a:r>
              <a:rPr lang="en-US" sz="2000" b="1" i="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i="0" dirty="0" err="1">
                <a:solidFill>
                  <a:schemeClr val="accent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sz="2000" b="1" i="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i="0" dirty="0" err="1">
                <a:solidFill>
                  <a:schemeClr val="accent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folosirea</a:t>
            </a:r>
            <a:r>
              <a:rPr lang="en-US" sz="2000" b="1" i="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website-</a:t>
            </a:r>
            <a:r>
              <a:rPr lang="en-US" sz="2000" b="1" i="0" dirty="0" err="1">
                <a:solidFill>
                  <a:schemeClr val="accent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ului</a:t>
            </a:r>
            <a:endParaRPr lang="en-US" sz="2000" b="1" i="0" dirty="0">
              <a:solidFill>
                <a:schemeClr val="accent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6200" indent="0" algn="l">
              <a:buNone/>
            </a:pPr>
            <a:r>
              <a:rPr lang="en-US" sz="2000" b="0" i="0" dirty="0" err="1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Strategia</a:t>
            </a:r>
            <a:r>
              <a:rPr lang="en-US" sz="2000" b="0" i="0" dirty="0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ta de marketing </a:t>
            </a:r>
            <a:r>
              <a:rPr lang="en-US" sz="2000" b="0" i="0" dirty="0" err="1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</a:t>
            </a:r>
            <a:r>
              <a:rPr lang="en-US" sz="2000" b="0" i="0" dirty="0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putea</a:t>
            </a:r>
            <a:r>
              <a:rPr lang="en-US" sz="2000" b="0" i="0" dirty="0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fi </a:t>
            </a:r>
            <a:r>
              <a:rPr lang="en-US" sz="2000" b="0" i="0" dirty="0" err="1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compromisă</a:t>
            </a:r>
            <a:r>
              <a:rPr lang="en-US" sz="2000" b="0" i="0" dirty="0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dacă</a:t>
            </a:r>
            <a:r>
              <a:rPr lang="en-US" sz="2000" b="0" i="0" dirty="0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site-</a:t>
            </a:r>
            <a:r>
              <a:rPr lang="en-US" sz="2000" b="0" i="0" dirty="0" err="1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sz="2000" b="0" i="0" dirty="0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web nu </a:t>
            </a:r>
            <a:r>
              <a:rPr lang="en-US" sz="2000" b="0" i="0" dirty="0" err="1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oferă</a:t>
            </a:r>
            <a:r>
              <a:rPr lang="en-US" sz="2000" b="0" i="0" dirty="0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cea</a:t>
            </a:r>
            <a:r>
              <a:rPr lang="en-US" sz="2000" b="0" i="0" dirty="0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mai</a:t>
            </a:r>
            <a:r>
              <a:rPr lang="en-US" sz="2000" b="0" i="0" dirty="0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bună</a:t>
            </a:r>
            <a:r>
              <a:rPr lang="en-US" sz="2000" b="0" i="0" dirty="0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experiență</a:t>
            </a:r>
            <a:r>
              <a:rPr lang="en-US" sz="2000" b="0" i="0" dirty="0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b="0" i="0" dirty="0" err="1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Percepția</a:t>
            </a:r>
            <a:r>
              <a:rPr lang="en-US" sz="2000" b="0" i="0" dirty="0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utilizatorului</a:t>
            </a:r>
            <a:r>
              <a:rPr lang="en-US" sz="2000" b="0" i="0" dirty="0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sz="2000" b="0" i="0" dirty="0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folosirea</a:t>
            </a:r>
            <a:r>
              <a:rPr lang="en-US" sz="2000" b="0" i="0" dirty="0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website-</a:t>
            </a:r>
            <a:r>
              <a:rPr lang="en-US" sz="2000" b="0" i="0" dirty="0" err="1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ului</a:t>
            </a:r>
            <a:r>
              <a:rPr lang="en-US" sz="2000" b="0" i="0" dirty="0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sunt </a:t>
            </a:r>
            <a:r>
              <a:rPr lang="en-US" sz="2000" b="0" i="0" dirty="0" err="1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două</a:t>
            </a:r>
            <a:r>
              <a:rPr lang="en-US" sz="2000" b="0" i="0" dirty="0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aspecte</a:t>
            </a:r>
            <a:r>
              <a:rPr lang="en-US" sz="2000" b="0" i="0" dirty="0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2000" b="0" i="0" dirty="0" err="1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bază</a:t>
            </a:r>
            <a:r>
              <a:rPr lang="en-US" sz="2000" b="0" i="0" dirty="0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care </a:t>
            </a:r>
            <a:r>
              <a:rPr lang="en-US" sz="2000" b="0" i="0" dirty="0" err="1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trebuie</a:t>
            </a:r>
            <a:r>
              <a:rPr lang="en-US" sz="2000" b="0" i="0" dirty="0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luate</a:t>
            </a:r>
            <a:r>
              <a:rPr lang="en-US" sz="2000" b="0" i="0" dirty="0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în</a:t>
            </a:r>
            <a:r>
              <a:rPr lang="en-US" sz="2000" b="0" i="0" dirty="0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considerare</a:t>
            </a:r>
            <a:r>
              <a:rPr lang="en-US" sz="2000" b="0" i="0" dirty="0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la </a:t>
            </a:r>
            <a:r>
              <a:rPr lang="en-US" sz="2000" b="0" i="0" dirty="0" err="1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lansarea</a:t>
            </a:r>
            <a:r>
              <a:rPr lang="en-US" sz="2000" b="0" i="0" dirty="0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oricărui</a:t>
            </a:r>
            <a:r>
              <a:rPr lang="en-US" sz="2000" b="0" i="0" dirty="0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tip de </a:t>
            </a:r>
            <a:r>
              <a:rPr lang="en-US" sz="2000" b="0" i="0" dirty="0" err="1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proiect</a:t>
            </a:r>
            <a:r>
              <a:rPr lang="en-US" sz="2000" b="0" i="0" dirty="0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online </a:t>
            </a:r>
            <a:r>
              <a:rPr lang="en-US" sz="2000" b="0" i="0" dirty="0" err="1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sz="2000" b="0" i="0" dirty="0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cu </a:t>
            </a:r>
            <a:r>
              <a:rPr lang="en-US" sz="2000" b="0" i="0" dirty="0" err="1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atât</a:t>
            </a:r>
            <a:r>
              <a:rPr lang="en-US" sz="2000" b="0" i="0" dirty="0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mai</a:t>
            </a:r>
            <a:r>
              <a:rPr lang="en-US" sz="2000" b="0" i="0" dirty="0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mult</a:t>
            </a:r>
            <a:r>
              <a:rPr lang="en-US" sz="2000" b="0" i="0" dirty="0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b="0" i="0" dirty="0" err="1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în</a:t>
            </a:r>
            <a:r>
              <a:rPr lang="en-US" sz="2000" b="0" i="0" dirty="0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cazul</a:t>
            </a:r>
            <a:r>
              <a:rPr lang="en-US" sz="2000" b="0" i="0" dirty="0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unui</a:t>
            </a:r>
            <a:r>
              <a:rPr lang="en-US" sz="2000" b="0" i="0" dirty="0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canal de </a:t>
            </a:r>
            <a:r>
              <a:rPr lang="en-US" sz="2000" b="0" i="0" dirty="0" err="1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vânzări</a:t>
            </a:r>
            <a:r>
              <a:rPr lang="en-US" sz="2000" b="0" i="0" dirty="0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88" name="Google Shape;88;p17"/>
          <p:cNvSpPr txBox="1">
            <a:spLocks noGrp="1"/>
          </p:cNvSpPr>
          <p:nvPr>
            <p:ph type="sldNum" idx="12"/>
          </p:nvPr>
        </p:nvSpPr>
        <p:spPr>
          <a:xfrm>
            <a:off x="8595300" y="4839750"/>
            <a:ext cx="548700" cy="3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body" idx="1"/>
          </p:nvPr>
        </p:nvSpPr>
        <p:spPr>
          <a:xfrm>
            <a:off x="841600" y="1218351"/>
            <a:ext cx="7460800" cy="21725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indent="0">
              <a:buNone/>
            </a:pPr>
            <a:r>
              <a:rPr lang="ro-MD" sz="2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ro-MD" sz="2000" b="1" i="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b="1" i="0" dirty="0">
                <a:solidFill>
                  <a:schemeClr val="accent1"/>
                </a:solidFill>
                <a:effectLst/>
                <a:latin typeface="Gilroy"/>
              </a:rPr>
              <a:t> </a:t>
            </a:r>
            <a:r>
              <a:rPr lang="en-US" sz="2000" b="1" i="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Include </a:t>
            </a:r>
            <a:r>
              <a:rPr lang="en-US" sz="2000" b="1" i="0" dirty="0" err="1">
                <a:solidFill>
                  <a:schemeClr val="accent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îndemnuri</a:t>
            </a:r>
            <a:r>
              <a:rPr lang="en-US" sz="2000" b="1" i="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la </a:t>
            </a:r>
            <a:r>
              <a:rPr lang="en-US" sz="2000" b="1" i="0" dirty="0" err="1">
                <a:solidFill>
                  <a:schemeClr val="accent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acțiune</a:t>
            </a:r>
            <a:endParaRPr lang="en-US" sz="2000" b="1" i="0" dirty="0">
              <a:solidFill>
                <a:schemeClr val="accent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6200" indent="0" algn="l">
              <a:buNone/>
            </a:pPr>
            <a:r>
              <a:rPr lang="en-US" sz="1800" b="0" i="0" dirty="0" err="1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Apelurile</a:t>
            </a:r>
            <a:r>
              <a:rPr lang="en-US" sz="1800" b="0" i="0" dirty="0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la </a:t>
            </a:r>
            <a:r>
              <a:rPr lang="en-US" sz="1800" b="0" i="0" dirty="0" err="1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acțiune</a:t>
            </a:r>
            <a:r>
              <a:rPr lang="en-US" sz="1800" b="0" i="0" dirty="0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sunt </a:t>
            </a:r>
            <a:r>
              <a:rPr lang="en-US" sz="1800" b="0" i="0" dirty="0" err="1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mesaje</a:t>
            </a:r>
            <a:r>
              <a:rPr lang="en-US" sz="1800" b="0" i="0" dirty="0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care sunt </a:t>
            </a:r>
            <a:r>
              <a:rPr lang="en-US" sz="1800" b="0" i="0" dirty="0" err="1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prezentate</a:t>
            </a:r>
            <a:r>
              <a:rPr lang="en-US" sz="1800" b="0" i="0" dirty="0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b="0" i="0" dirty="0" err="1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în</a:t>
            </a:r>
            <a:r>
              <a:rPr lang="en-US" sz="1800" b="0" i="0" dirty="0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general, sub forma </a:t>
            </a:r>
            <a:r>
              <a:rPr lang="en-US" sz="1800" b="0" i="0" dirty="0" err="1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unui</a:t>
            </a:r>
            <a:r>
              <a:rPr lang="en-US" sz="1800" b="0" i="0" dirty="0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buton</a:t>
            </a:r>
            <a:r>
              <a:rPr lang="en-US" sz="1800" b="0" i="0" dirty="0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sz="1800" b="0" i="0" dirty="0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direcționează</a:t>
            </a:r>
            <a:r>
              <a:rPr lang="en-US" sz="1800" b="0" i="0" dirty="0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utilizatorii</a:t>
            </a:r>
            <a:r>
              <a:rPr lang="en-US" sz="1800" b="0" i="0" dirty="0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către</a:t>
            </a:r>
            <a:r>
              <a:rPr lang="en-US" sz="1800" b="0" i="0" dirty="0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 </a:t>
            </a:r>
            <a:r>
              <a:rPr lang="en-US" sz="1800" b="0" i="0" dirty="0" err="1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acțiune</a:t>
            </a:r>
            <a:r>
              <a:rPr lang="en-US" sz="1800" b="0" i="0" dirty="0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specifică</a:t>
            </a:r>
            <a:r>
              <a:rPr lang="en-US" sz="1800" b="0" i="0" dirty="0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800" b="0" i="0" dirty="0" err="1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În</a:t>
            </a:r>
            <a:r>
              <a:rPr lang="en-US" sz="1800" b="0" i="0" dirty="0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acest</a:t>
            </a:r>
            <a:r>
              <a:rPr lang="en-US" sz="1800" b="0" i="0" dirty="0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caz</a:t>
            </a:r>
            <a:r>
              <a:rPr lang="en-US" sz="1800" b="0" i="0" dirty="0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b="0" i="0" dirty="0" err="1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</a:t>
            </a:r>
            <a:r>
              <a:rPr lang="en-US" sz="1800" b="0" i="0" dirty="0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putea</a:t>
            </a:r>
            <a:r>
              <a:rPr lang="en-US" sz="1800" b="0" i="0" dirty="0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fi </a:t>
            </a:r>
            <a:r>
              <a:rPr lang="en-US" sz="1800" b="0" i="0" dirty="0" err="1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apeluri</a:t>
            </a:r>
            <a:r>
              <a:rPr lang="en-US" sz="1800" b="0" i="0" dirty="0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en-US" sz="1800" b="0" i="0" dirty="0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1800" b="0" i="0" dirty="0" err="1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vizita</a:t>
            </a:r>
            <a:r>
              <a:rPr lang="en-US" sz="1800" b="0" i="0" dirty="0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un </a:t>
            </a:r>
            <a:r>
              <a:rPr lang="en-US" sz="1800" b="0" i="0" dirty="0" err="1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meniu</a:t>
            </a:r>
            <a:r>
              <a:rPr lang="en-US" sz="1800" b="0" i="0" dirty="0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800" b="0" i="0" dirty="0" err="1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produse</a:t>
            </a:r>
            <a:r>
              <a:rPr lang="en-US" sz="1800" b="0" i="0" dirty="0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b="0" i="0" dirty="0" err="1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en-US" sz="1800" b="0" i="0" dirty="0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1800" b="0" i="0" dirty="0" err="1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adăuga</a:t>
            </a:r>
            <a:r>
              <a:rPr lang="en-US" sz="1800" b="0" i="0" dirty="0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un </a:t>
            </a:r>
            <a:r>
              <a:rPr lang="en-US" sz="1800" b="0" i="0" dirty="0" err="1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articol</a:t>
            </a:r>
            <a:r>
              <a:rPr lang="en-US" sz="1800" b="0" i="0" dirty="0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în</a:t>
            </a:r>
            <a:r>
              <a:rPr lang="en-US" sz="1800" b="0" i="0" dirty="0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coș</a:t>
            </a:r>
            <a:r>
              <a:rPr lang="en-US" sz="1800" b="0" i="0" dirty="0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1800" b="0" i="0" dirty="0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en-US" sz="1800" b="0" i="0" dirty="0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1800" b="0" i="0" dirty="0" err="1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finaliza</a:t>
            </a:r>
            <a:r>
              <a:rPr lang="en-US" sz="1800" b="0" i="0" dirty="0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procesul</a:t>
            </a:r>
            <a:r>
              <a:rPr lang="en-US" sz="1800" b="0" i="0" dirty="0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800" b="0" i="0" dirty="0" err="1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cumpărare</a:t>
            </a:r>
            <a:r>
              <a:rPr lang="en-US" sz="1800" b="0" i="0" dirty="0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800" b="0" i="0" dirty="0" err="1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În</a:t>
            </a:r>
            <a:r>
              <a:rPr lang="en-US" sz="1800" b="0" i="0" dirty="0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funcție</a:t>
            </a:r>
            <a:r>
              <a:rPr lang="en-US" sz="1800" b="0" i="0" dirty="0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800" b="0" i="0" dirty="0" err="1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canalul</a:t>
            </a:r>
            <a:r>
              <a:rPr lang="en-US" sz="1800" b="0" i="0" dirty="0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800" b="0" i="0" dirty="0" err="1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promovare</a:t>
            </a:r>
            <a:r>
              <a:rPr lang="en-US" sz="1800" b="0" i="0" dirty="0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utilizat</a:t>
            </a:r>
            <a:r>
              <a:rPr lang="en-US" sz="1800" b="0" i="0" dirty="0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sz="1800" b="0" i="0" dirty="0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800" b="0" i="0" dirty="0" err="1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mesajul</a:t>
            </a:r>
            <a:r>
              <a:rPr lang="en-US" sz="1800" b="0" i="0" dirty="0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care </a:t>
            </a:r>
            <a:r>
              <a:rPr lang="en-US" sz="1800" b="0" i="0" dirty="0" err="1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urmează</a:t>
            </a:r>
            <a:r>
              <a:rPr lang="en-US" sz="1800" b="0" i="0" dirty="0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să</a:t>
            </a:r>
            <a:r>
              <a:rPr lang="en-US" sz="1800" b="0" i="0" dirty="0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fie </a:t>
            </a:r>
            <a:r>
              <a:rPr lang="en-US" sz="1800" b="0" i="0" dirty="0" err="1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difuzat</a:t>
            </a:r>
            <a:r>
              <a:rPr lang="en-US" sz="1800" b="0" i="0" dirty="0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b="0" i="0" dirty="0" err="1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acestea</a:t>
            </a:r>
            <a:r>
              <a:rPr lang="en-US" sz="1800" b="0" i="0" dirty="0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pot fi </a:t>
            </a:r>
            <a:r>
              <a:rPr lang="en-US" sz="1800" b="0" i="0" dirty="0" err="1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folosite</a:t>
            </a:r>
            <a:r>
              <a:rPr lang="en-US" sz="1800" b="0" i="0" dirty="0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sz="1800" b="0" i="0" dirty="0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en-US" sz="1800" b="0" i="0" dirty="0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1800" b="0" i="0" dirty="0" err="1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obține</a:t>
            </a:r>
            <a:r>
              <a:rPr lang="en-US" sz="1800" b="0" i="0" dirty="0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abonamente</a:t>
            </a:r>
            <a:r>
              <a:rPr lang="en-US" sz="1800" b="0" i="0" dirty="0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la un </a:t>
            </a:r>
            <a:r>
              <a:rPr lang="en-US" sz="1800" b="0" i="0" dirty="0" err="1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buletin</a:t>
            </a:r>
            <a:r>
              <a:rPr lang="en-US" sz="1800" b="0" i="0" dirty="0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informativ</a:t>
            </a:r>
            <a:r>
              <a:rPr lang="ro-MD" sz="1800" b="0" i="0" dirty="0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b="0" i="0" dirty="0">
              <a:solidFill>
                <a:srgbClr val="0C0C37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8" name="Google Shape;88;p17"/>
          <p:cNvSpPr txBox="1">
            <a:spLocks noGrp="1"/>
          </p:cNvSpPr>
          <p:nvPr>
            <p:ph type="sldNum" idx="12"/>
          </p:nvPr>
        </p:nvSpPr>
        <p:spPr>
          <a:xfrm>
            <a:off x="8595300" y="4839750"/>
            <a:ext cx="548700" cy="3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094334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body" idx="1"/>
          </p:nvPr>
        </p:nvSpPr>
        <p:spPr>
          <a:xfrm>
            <a:off x="841600" y="1218351"/>
            <a:ext cx="7460800" cy="21725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indent="0">
              <a:buNone/>
            </a:pPr>
            <a:r>
              <a:rPr lang="ro-MD" sz="2000" b="1" i="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2000" b="1" i="0" dirty="0">
                <a:solidFill>
                  <a:schemeClr val="accent1"/>
                </a:solidFill>
                <a:effectLst/>
                <a:latin typeface="Gilroy"/>
              </a:rPr>
              <a:t> </a:t>
            </a:r>
            <a:r>
              <a:rPr lang="ro-MD" sz="2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Mărește comanda</a:t>
            </a:r>
            <a:endParaRPr lang="en-US" sz="2000" b="1" i="0" dirty="0">
              <a:solidFill>
                <a:schemeClr val="accent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6200" indent="0" algn="l">
              <a:buNone/>
            </a:pPr>
            <a:r>
              <a:rPr lang="en-US" sz="1800" b="0" i="0" dirty="0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Nu </a:t>
            </a:r>
            <a:r>
              <a:rPr lang="en-US" sz="1800" b="0" i="0" dirty="0" err="1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trebuie</a:t>
            </a:r>
            <a:r>
              <a:rPr lang="en-US" sz="1800" b="0" i="0" dirty="0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să</a:t>
            </a:r>
            <a:r>
              <a:rPr lang="en-US" sz="1800" b="0" i="0" dirty="0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aștepți</a:t>
            </a:r>
            <a:r>
              <a:rPr lang="en-US" sz="1800" b="0" i="0" dirty="0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finalizarea</a:t>
            </a:r>
            <a:r>
              <a:rPr lang="en-US" sz="1800" b="0" i="0" dirty="0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procesului</a:t>
            </a:r>
            <a:r>
              <a:rPr lang="en-US" sz="1800" b="0" i="0" dirty="0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800" b="0" i="0" dirty="0" err="1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vânzare</a:t>
            </a:r>
            <a:r>
              <a:rPr lang="en-US" sz="1800" b="0" i="0" dirty="0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ca </a:t>
            </a:r>
            <a:r>
              <a:rPr lang="en-US" sz="1800" b="0" i="0" dirty="0" err="1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să</a:t>
            </a:r>
            <a:r>
              <a:rPr lang="en-US" sz="1800" b="0" i="0" dirty="0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crești</a:t>
            </a:r>
            <a:r>
              <a:rPr lang="en-US" sz="1800" b="0" i="0" dirty="0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venitul</a:t>
            </a:r>
            <a:r>
              <a:rPr lang="en-US" sz="1800" b="0" i="0" dirty="0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pe care </a:t>
            </a:r>
            <a:r>
              <a:rPr lang="en-US" sz="1800" b="0" i="0" dirty="0" err="1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îl</a:t>
            </a:r>
            <a:r>
              <a:rPr lang="en-US" sz="1800" b="0" i="0" dirty="0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obții</a:t>
            </a:r>
            <a:r>
              <a:rPr lang="en-US" sz="1800" b="0" i="0" dirty="0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la un client. </a:t>
            </a:r>
            <a:r>
              <a:rPr lang="en-US" sz="1800" b="0" i="0" dirty="0" err="1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Poți</a:t>
            </a:r>
            <a:r>
              <a:rPr lang="en-US" sz="1800" b="0" i="0" dirty="0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începe</a:t>
            </a:r>
            <a:r>
              <a:rPr lang="en-US" sz="1800" b="0" i="0" dirty="0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din </a:t>
            </a:r>
            <a:r>
              <a:rPr lang="en-US" sz="1800" b="0" i="0" dirty="0" err="1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momentul</a:t>
            </a:r>
            <a:r>
              <a:rPr lang="en-US" sz="1800" b="0" i="0" dirty="0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în</a:t>
            </a:r>
            <a:r>
              <a:rPr lang="en-US" sz="1800" b="0" i="0" dirty="0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care </a:t>
            </a:r>
            <a:r>
              <a:rPr lang="en-US" sz="1800" b="0" i="0" dirty="0" err="1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clientul</a:t>
            </a:r>
            <a:r>
              <a:rPr lang="en-US" sz="1800" b="0" i="0" dirty="0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tău</a:t>
            </a:r>
            <a:r>
              <a:rPr lang="en-US" sz="1800" b="0" i="0" dirty="0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începe</a:t>
            </a:r>
            <a:r>
              <a:rPr lang="en-US" sz="1800" b="0" i="0" dirty="0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procesul</a:t>
            </a:r>
            <a:r>
              <a:rPr lang="en-US" sz="1800" b="0" i="0" dirty="0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800" b="0" i="0" dirty="0" err="1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achiziție</a:t>
            </a:r>
            <a:r>
              <a:rPr lang="en-US" sz="1800" b="0" i="0" dirty="0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800" b="0" i="0" dirty="0" err="1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Această</a:t>
            </a:r>
            <a:r>
              <a:rPr lang="en-US" sz="1800" b="0" i="0" dirty="0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metodă</a:t>
            </a:r>
            <a:r>
              <a:rPr lang="en-US" sz="1800" b="0" i="0" dirty="0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este</a:t>
            </a:r>
            <a:r>
              <a:rPr lang="en-US" sz="1800" b="0" i="0" dirty="0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cunoscută</a:t>
            </a:r>
            <a:r>
              <a:rPr lang="en-US" sz="1800" b="0" i="0" dirty="0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sub </a:t>
            </a:r>
            <a:r>
              <a:rPr lang="en-US" sz="1800" b="0" i="0" dirty="0" err="1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numele</a:t>
            </a:r>
            <a:r>
              <a:rPr lang="en-US" sz="1800" b="0" i="0" dirty="0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„</a:t>
            </a:r>
            <a:r>
              <a:rPr lang="en-US" sz="1800" b="0" i="0" dirty="0" err="1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comandă</a:t>
            </a:r>
            <a:r>
              <a:rPr lang="en-US" sz="1800" b="0" i="0" dirty="0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în</a:t>
            </a:r>
            <a:r>
              <a:rPr lang="en-US" sz="1800" b="0" i="0" dirty="0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bloc”. Ce </a:t>
            </a:r>
            <a:r>
              <a:rPr lang="en-US" sz="1800" b="0" i="0" dirty="0" err="1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presupune</a:t>
            </a:r>
            <a:r>
              <a:rPr lang="en-US" sz="1800" b="0" i="0" dirty="0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asta</a:t>
            </a:r>
            <a:r>
              <a:rPr lang="en-US" sz="1800" b="0" i="0" dirty="0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b="0" i="0" dirty="0" err="1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mai</a:t>
            </a:r>
            <a:r>
              <a:rPr lang="en-US" sz="1800" b="0" i="0" dirty="0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exact? </a:t>
            </a:r>
            <a:r>
              <a:rPr lang="en-US" sz="1800" b="0" i="0" dirty="0" err="1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Înregistrează</a:t>
            </a:r>
            <a:r>
              <a:rPr lang="en-US" sz="1800" b="0" i="0" dirty="0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datele</a:t>
            </a:r>
            <a:r>
              <a:rPr lang="en-US" sz="1800" b="0" i="0" dirty="0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comenzii</a:t>
            </a:r>
            <a:r>
              <a:rPr lang="en-US" sz="1800" b="0" i="0" dirty="0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800" b="0" i="0" dirty="0" err="1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cumpărare</a:t>
            </a:r>
            <a:r>
              <a:rPr lang="en-US" sz="1800" b="0" i="0" dirty="0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800" b="0" i="0" dirty="0" err="1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Apoi</a:t>
            </a:r>
            <a:r>
              <a:rPr lang="en-US" sz="1800" b="0" i="0" dirty="0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oferă-i</a:t>
            </a:r>
            <a:r>
              <a:rPr lang="en-US" sz="1800" b="0" i="0" dirty="0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clientului</a:t>
            </a:r>
            <a:r>
              <a:rPr lang="en-US" sz="1800" b="0" i="0" dirty="0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tău</a:t>
            </a:r>
            <a:r>
              <a:rPr lang="en-US" sz="1800" b="0" i="0" dirty="0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opțiunea</a:t>
            </a:r>
            <a:r>
              <a:rPr lang="en-US" sz="1800" b="0" i="0" dirty="0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a </a:t>
            </a:r>
            <a:r>
              <a:rPr lang="en-US" sz="1800" b="0" i="0" dirty="0" err="1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achiziționa</a:t>
            </a:r>
            <a:r>
              <a:rPr lang="en-US" sz="1800" b="0" i="0" dirty="0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un </a:t>
            </a:r>
            <a:r>
              <a:rPr lang="en-US" sz="1800" b="0" i="0" dirty="0" err="1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produs</a:t>
            </a:r>
            <a:r>
              <a:rPr lang="en-US" sz="1800" b="0" i="0" dirty="0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1800" b="0" i="0" dirty="0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serviciu</a:t>
            </a:r>
            <a:r>
              <a:rPr lang="en-US" sz="1800" b="0" i="0" dirty="0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mai</a:t>
            </a:r>
            <a:r>
              <a:rPr lang="en-US" sz="1800" b="0" i="0" dirty="0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bun</a:t>
            </a:r>
            <a:r>
              <a:rPr lang="ro-MD" sz="1800" b="0" i="0" dirty="0">
                <a:solidFill>
                  <a:srgbClr val="0C0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3200" b="0" i="0" dirty="0">
              <a:solidFill>
                <a:srgbClr val="0C0C37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8" name="Google Shape;88;p17"/>
          <p:cNvSpPr txBox="1">
            <a:spLocks noGrp="1"/>
          </p:cNvSpPr>
          <p:nvPr>
            <p:ph type="sldNum" idx="12"/>
          </p:nvPr>
        </p:nvSpPr>
        <p:spPr>
          <a:xfrm>
            <a:off x="8595300" y="4839750"/>
            <a:ext cx="548700" cy="3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11193642"/>
      </p:ext>
    </p:extLst>
  </p:cSld>
  <p:clrMapOvr>
    <a:masterClrMapping/>
  </p:clrMapOvr>
</p:sld>
</file>

<file path=ppt/theme/theme1.xml><?xml version="1.0" encoding="utf-8"?>
<a:theme xmlns:a="http://schemas.openxmlformats.org/drawingml/2006/main" name="Seyton template">
  <a:themeElements>
    <a:clrScheme name="Custom 347">
      <a:dk1>
        <a:srgbClr val="434343"/>
      </a:dk1>
      <a:lt1>
        <a:srgbClr val="FFFFFF"/>
      </a:lt1>
      <a:dk2>
        <a:srgbClr val="7B8486"/>
      </a:dk2>
      <a:lt2>
        <a:srgbClr val="E3E9EB"/>
      </a:lt2>
      <a:accent1>
        <a:srgbClr val="2A95B7"/>
      </a:accent1>
      <a:accent2>
        <a:srgbClr val="80D5CC"/>
      </a:accent2>
      <a:accent3>
        <a:srgbClr val="E9CB74"/>
      </a:accent3>
      <a:accent4>
        <a:srgbClr val="D19E9E"/>
      </a:accent4>
      <a:accent5>
        <a:srgbClr val="E47474"/>
      </a:accent5>
      <a:accent6>
        <a:srgbClr val="9DAFB4"/>
      </a:accent6>
      <a:hlink>
        <a:srgbClr val="434343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729</Words>
  <Application>Microsoft Office PowerPoint</Application>
  <PresentationFormat>On-screen Show (16:9)</PresentationFormat>
  <Paragraphs>39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Patrick Hand SC</vt:lpstr>
      <vt:lpstr>Times New Roman</vt:lpstr>
      <vt:lpstr>Arial</vt:lpstr>
      <vt:lpstr>Sniglet</vt:lpstr>
      <vt:lpstr>Gilroy</vt:lpstr>
      <vt:lpstr>Seyton template</vt:lpstr>
      <vt:lpstr>Ministerul Educații și Cercetării al Republicii Moldova   IP Colegiul “Iulia Hasdeu” din Cahul</vt:lpstr>
      <vt:lpstr>PowerPoint Presentation</vt:lpstr>
      <vt:lpstr>Promovarea online</vt:lpstr>
      <vt:lpstr>PowerPoint Presentation</vt:lpstr>
      <vt:lpstr>PowerPoint Presentation</vt:lpstr>
      <vt:lpstr>Cele mai eficiente metode de promovare online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Concluzie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Apaeci Aurica</cp:lastModifiedBy>
  <cp:revision>3</cp:revision>
  <dcterms:modified xsi:type="dcterms:W3CDTF">2022-11-09T07:31:54Z</dcterms:modified>
</cp:coreProperties>
</file>