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1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3531A2-8C99-410E-ABB2-98A14A1A3B5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927715-1CC2-4E4D-AE47-180FA2886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oulartNogueira/BadUI/blob/master/LimitUsernameSiz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oulartNogueira/BadUI/blob/master/ScientificDatePicke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oulartNogueira/BadUI/blob/master/calendar-hel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oulartNogueira/BadUI/blob/master/Phone-Slider-Selector/BadUIPhone.html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oulartNogueira/BadUI/blob/master/Date/BadUIDate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oulartNogueira/BadUI/blob/master/calendar-hel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C4E3-22B4-4AE3-B19A-C9F7EE5F9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/>
              <a:t>Erori de design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B3F4E97-3405-4481-8527-BD38A137EA5A}"/>
              </a:ext>
            </a:extLst>
          </p:cNvPr>
          <p:cNvSpPr txBox="1">
            <a:spLocks/>
          </p:cNvSpPr>
          <p:nvPr/>
        </p:nvSpPr>
        <p:spPr>
          <a:xfrm>
            <a:off x="2847594" y="1969810"/>
            <a:ext cx="7206044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Aplic</a:t>
            </a:r>
            <a:r>
              <a:rPr lang="ro-MD" dirty="0" err="1"/>
              <a:t>țiilor</a:t>
            </a:r>
            <a:r>
              <a:rPr lang="ro-MD" dirty="0"/>
              <a:t>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14A6-FA95-4A5C-8537-BB93FC0D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52AC8-77D5-4B77-B1A1-47FE81B3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728" y="3577350"/>
            <a:ext cx="4352544" cy="1141497"/>
          </a:xfrm>
        </p:spPr>
        <p:txBody>
          <a:bodyPr>
            <a:normAutofit fontScale="92500"/>
          </a:bodyPr>
          <a:lstStyle/>
          <a:p>
            <a:r>
              <a:rPr lang="ro-MD" sz="2000" b="1" dirty="0"/>
              <a:t>The </a:t>
            </a:r>
            <a:r>
              <a:rPr lang="ro-MD" sz="2000" b="1" dirty="0" err="1"/>
              <a:t>best</a:t>
            </a:r>
            <a:r>
              <a:rPr lang="ro-MD" sz="2000" b="1" dirty="0"/>
              <a:t> </a:t>
            </a:r>
            <a:r>
              <a:rPr lang="ro-MD" sz="2000" b="1" dirty="0" err="1"/>
              <a:t>way</a:t>
            </a:r>
            <a:r>
              <a:rPr lang="ro-MD" sz="2000" b="1" dirty="0"/>
              <a:t> </a:t>
            </a:r>
            <a:r>
              <a:rPr lang="ro-MD" sz="2000" b="1" dirty="0" err="1"/>
              <a:t>to</a:t>
            </a:r>
            <a:r>
              <a:rPr lang="ro-MD" sz="2000" b="1" dirty="0"/>
              <a:t> </a:t>
            </a:r>
            <a:r>
              <a:rPr lang="ro-MD" sz="2000" b="1" dirty="0" err="1"/>
              <a:t>limit</a:t>
            </a:r>
            <a:r>
              <a:rPr lang="ro-MD" sz="2000" b="1" dirty="0"/>
              <a:t> </a:t>
            </a:r>
            <a:r>
              <a:rPr lang="ro-MD" sz="2000" b="1" dirty="0" err="1"/>
              <a:t>username</a:t>
            </a:r>
            <a:r>
              <a:rPr lang="ro-MD" sz="2000" b="1" dirty="0"/>
              <a:t> </a:t>
            </a:r>
            <a:r>
              <a:rPr lang="ro-MD" sz="2000" b="1" dirty="0" err="1"/>
              <a:t>size</a:t>
            </a:r>
            <a:endParaRPr lang="ro-MD" sz="2000" b="1" dirty="0"/>
          </a:p>
          <a:p>
            <a:r>
              <a:rPr lang="en-US" dirty="0">
                <a:hlinkClick r:id="rId2"/>
              </a:rPr>
              <a:t>https://github.com/GoulartNogueira/BadUI/blob/master/LimitUsernameSize</a:t>
            </a:r>
            <a:endParaRPr lang="ro-MD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C391A-CB35-4306-91C6-A623BFBB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443" y="1923896"/>
            <a:ext cx="408679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F140-29DB-49C5-8BC6-0B17AA36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54466-A887-49D1-8157-5FFCED9C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MD" sz="1900" b="1" dirty="0" err="1"/>
              <a:t>Scientific</a:t>
            </a:r>
            <a:r>
              <a:rPr lang="ro-MD" sz="1900" b="1" dirty="0"/>
              <a:t> Date Picker</a:t>
            </a:r>
          </a:p>
          <a:p>
            <a:r>
              <a:rPr lang="en-US" dirty="0">
                <a:hlinkClick r:id="rId2"/>
              </a:rPr>
              <a:t>https://github.com/GoulartNogueira/BadUI/blob/master/ScientificDatePicker</a:t>
            </a:r>
            <a:endParaRPr lang="ro-M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F0109-CC8C-4223-9A33-F54C944F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51" y="1741069"/>
            <a:ext cx="4712677" cy="37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AE9-6ED6-441D-AE24-CA728483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68160-9BF2-4C34-BE0F-49E68DAE9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1141497"/>
          </a:xfrm>
        </p:spPr>
        <p:txBody>
          <a:bodyPr/>
          <a:lstStyle/>
          <a:p>
            <a:r>
              <a:rPr lang="ro-MD" sz="1900" b="1" dirty="0"/>
              <a:t>Calendar </a:t>
            </a:r>
            <a:r>
              <a:rPr lang="ro-MD" sz="1900" b="1" dirty="0" err="1"/>
              <a:t>Hell</a:t>
            </a:r>
            <a:endParaRPr lang="ro-MD" sz="1900" b="1" dirty="0"/>
          </a:p>
          <a:p>
            <a:r>
              <a:rPr lang="en-US" dirty="0">
                <a:hlinkClick r:id="rId2"/>
              </a:rPr>
              <a:t>https://github.com/GoulartNogueira/BadUI/blob/master/calendar-hell</a:t>
            </a:r>
            <a:endParaRPr lang="ro-M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144CC-0534-4B27-854A-348F0587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69" y="734887"/>
            <a:ext cx="436305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703C-7EE1-47F6-B440-13CEE3B1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76668-D0C9-4B59-8E7B-48CE845A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MD" sz="1900" b="1" dirty="0" err="1"/>
              <a:t>Bad</a:t>
            </a:r>
            <a:r>
              <a:rPr lang="ro-MD" sz="1900" b="1" dirty="0"/>
              <a:t> UI </a:t>
            </a:r>
            <a:r>
              <a:rPr lang="ro-MD" sz="1900" b="1" dirty="0" err="1"/>
              <a:t>Battle</a:t>
            </a:r>
            <a:endParaRPr lang="ro-MD" sz="1900" b="1" dirty="0"/>
          </a:p>
          <a:p>
            <a:r>
              <a:rPr lang="en-US" dirty="0">
                <a:hlinkClick r:id="rId2"/>
              </a:rPr>
              <a:t>https://github.com/GoulartNogueira/BadUI/blob/master/Phone-Slider-Selector/BadUIPhone.html</a:t>
            </a:r>
            <a:endParaRPr lang="ro-M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750C5-21EE-46B2-B35F-00C6298F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74" y="2242972"/>
            <a:ext cx="475363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4987-AF25-4D9E-A622-06AFD97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8276-8FFA-4164-9846-CD2B344B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MD" sz="1900" b="1" dirty="0" err="1"/>
              <a:t>Bad</a:t>
            </a:r>
            <a:r>
              <a:rPr lang="ro-MD" sz="1900" b="1" dirty="0"/>
              <a:t> UI </a:t>
            </a:r>
            <a:r>
              <a:rPr lang="ro-MD" sz="1900" b="1" dirty="0" err="1"/>
              <a:t>Battle</a:t>
            </a:r>
            <a:r>
              <a:rPr lang="ro-MD" sz="1900" b="1" dirty="0"/>
              <a:t> X2</a:t>
            </a:r>
          </a:p>
          <a:p>
            <a:r>
              <a:rPr lang="en-US" dirty="0">
                <a:hlinkClick r:id="rId2"/>
              </a:rPr>
              <a:t>https://github.com/GoulartNogueira/BadUI/blob/master/Date/BadUIDate.html</a:t>
            </a:r>
            <a:endParaRPr lang="ro-M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7F3A2-DF8E-481C-9985-87BB2CD6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53" y="2170718"/>
            <a:ext cx="479174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681-9596-4B19-A196-1CEFF3C1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VI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7C905-ABA1-4034-9888-1DD0DAF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MD" sz="1900" b="1" dirty="0" err="1"/>
              <a:t>Bad</a:t>
            </a:r>
            <a:r>
              <a:rPr lang="ro-MD" sz="1900" b="1" dirty="0"/>
              <a:t> </a:t>
            </a:r>
            <a:r>
              <a:rPr lang="ro-MD" sz="1900" b="1" dirty="0" err="1"/>
              <a:t>Name</a:t>
            </a:r>
            <a:r>
              <a:rPr lang="ro-MD" sz="1900" b="1" dirty="0"/>
              <a:t> Selector </a:t>
            </a:r>
          </a:p>
          <a:p>
            <a:r>
              <a:rPr lang="en-US" dirty="0">
                <a:hlinkClick r:id="rId2"/>
              </a:rPr>
              <a:t>https://github.com/GoulartNogueira/BadUI/blob/master/calendar-hell</a:t>
            </a:r>
            <a:endParaRPr lang="ro-MD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2C3A-8EAF-4A53-B724-124B451C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74" y="2000858"/>
            <a:ext cx="402011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8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133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Erori de design</vt:lpstr>
      <vt:lpstr>1</vt:lpstr>
      <vt:lpstr>II</vt:lpstr>
      <vt:lpstr>iii</vt:lpstr>
      <vt:lpstr>iv</vt:lpstr>
      <vt:lpstr>v</vt:lpstr>
      <vt:lpstr>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Erori de design</dc:title>
  <dc:creator>Apaeci Aurica</dc:creator>
  <cp:lastModifiedBy>Apaeci Aurica</cp:lastModifiedBy>
  <cp:revision>4</cp:revision>
  <dcterms:created xsi:type="dcterms:W3CDTF">2022-02-09T08:15:35Z</dcterms:created>
  <dcterms:modified xsi:type="dcterms:W3CDTF">2022-08-15T13:57:02Z</dcterms:modified>
</cp:coreProperties>
</file>