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88" r:id="rId2"/>
    <p:sldId id="289" r:id="rId3"/>
    <p:sldId id="290" r:id="rId4"/>
    <p:sldId id="322" r:id="rId5"/>
    <p:sldId id="316" r:id="rId6"/>
    <p:sldId id="324" r:id="rId7"/>
    <p:sldId id="323" r:id="rId8"/>
    <p:sldId id="326" r:id="rId9"/>
    <p:sldId id="331" r:id="rId10"/>
    <p:sldId id="292" r:id="rId11"/>
    <p:sldId id="278" r:id="rId12"/>
    <p:sldId id="330" r:id="rId13"/>
    <p:sldId id="328" r:id="rId14"/>
    <p:sldId id="283" r:id="rId15"/>
    <p:sldId id="291" r:id="rId16"/>
    <p:sldId id="332" r:id="rId17"/>
    <p:sldId id="329" r:id="rId1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0"/>
      <p:bold r:id="rId21"/>
      <p:italic r:id="rId22"/>
      <p:boldItalic r:id="rId23"/>
    </p:embeddedFont>
    <p:embeddedFont>
      <p:font typeface="Fira Sans Extra Condensed SemiBol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94a7f5beb5_1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94a7f5beb5_1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1c6be98f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1c6be98f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6467EFBD-9B7C-5D05-9AB4-0C379EF3E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c6be98f6_0_2:notes">
            <a:extLst>
              <a:ext uri="{FF2B5EF4-FFF2-40B4-BE49-F238E27FC236}">
                <a16:creationId xmlns:a16="http://schemas.microsoft.com/office/drawing/2014/main" id="{E40AE35B-111B-F509-5AA9-CF614989D9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c6be98f6_0_2:notes">
            <a:extLst>
              <a:ext uri="{FF2B5EF4-FFF2-40B4-BE49-F238E27FC236}">
                <a16:creationId xmlns:a16="http://schemas.microsoft.com/office/drawing/2014/main" id="{D303C6B8-DE82-0E67-F757-A5C03922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40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6467EFBD-9B7C-5D05-9AB4-0C379EF3E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c6be98f6_0_2:notes">
            <a:extLst>
              <a:ext uri="{FF2B5EF4-FFF2-40B4-BE49-F238E27FC236}">
                <a16:creationId xmlns:a16="http://schemas.microsoft.com/office/drawing/2014/main" id="{E40AE35B-111B-F509-5AA9-CF614989D9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c6be98f6_0_2:notes">
            <a:extLst>
              <a:ext uri="{FF2B5EF4-FFF2-40B4-BE49-F238E27FC236}">
                <a16:creationId xmlns:a16="http://schemas.microsoft.com/office/drawing/2014/main" id="{D303C6B8-DE82-0E67-F757-A5C03922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82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6467EFBD-9B7C-5D05-9AB4-0C379EF3E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c6be98f6_0_2:notes">
            <a:extLst>
              <a:ext uri="{FF2B5EF4-FFF2-40B4-BE49-F238E27FC236}">
                <a16:creationId xmlns:a16="http://schemas.microsoft.com/office/drawing/2014/main" id="{E40AE35B-111B-F509-5AA9-CF614989D9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c6be98f6_0_2:notes">
            <a:extLst>
              <a:ext uri="{FF2B5EF4-FFF2-40B4-BE49-F238E27FC236}">
                <a16:creationId xmlns:a16="http://schemas.microsoft.com/office/drawing/2014/main" id="{D303C6B8-DE82-0E67-F757-A5C03922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67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94b9b2d449_2_1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94b9b2d449_2_1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21533" y="1130675"/>
            <a:ext cx="511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21528" y="322022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54375" y="264008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  <a:defRPr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709341" y="2243708"/>
            <a:ext cx="5065072" cy="12005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/>
              <a:t>Automatizarea</a:t>
            </a:r>
            <a:r>
              <a:rPr lang="en-US" sz="2600" b="1" dirty="0"/>
              <a:t> </a:t>
            </a:r>
            <a:r>
              <a:rPr lang="en-US" sz="2600" b="1" dirty="0" err="1"/>
              <a:t>proceselor</a:t>
            </a:r>
            <a:r>
              <a:rPr lang="en-US" sz="2600" b="1" dirty="0"/>
              <a:t> </a:t>
            </a:r>
            <a:r>
              <a:rPr lang="en-US" sz="2600" b="1" dirty="0" err="1"/>
              <a:t>afacerilor</a:t>
            </a:r>
            <a:r>
              <a:rPr lang="en-US" sz="2600" b="1" dirty="0"/>
              <a:t> – </a:t>
            </a:r>
            <a:r>
              <a:rPr lang="en-US" sz="2600" b="1" dirty="0" err="1"/>
              <a:t>instrumente</a:t>
            </a:r>
            <a:r>
              <a:rPr lang="en-US" sz="2600" b="1" dirty="0"/>
              <a:t> de </a:t>
            </a:r>
            <a:r>
              <a:rPr lang="en-US" sz="2600" b="1" dirty="0" err="1"/>
              <a:t>automatizare</a:t>
            </a:r>
            <a:endParaRPr sz="2600" b="1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1200" y="-4400"/>
            <a:ext cx="9000199" cy="5153195"/>
            <a:chOff x="1200" y="-4400"/>
            <a:chExt cx="9000199" cy="5153195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1201" y="-4400"/>
              <a:ext cx="1860051" cy="2245628"/>
              <a:chOff x="1206" y="-4400"/>
              <a:chExt cx="2107706" cy="2544621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1206" y="-4400"/>
                <a:ext cx="2107706" cy="1983747"/>
              </a:xfrm>
              <a:custGeom>
                <a:avLst/>
                <a:gdLst/>
                <a:ahLst/>
                <a:cxnLst/>
                <a:rect l="l" t="t" r="r" b="b"/>
                <a:pathLst>
                  <a:path w="58236" h="54811" extrusionOk="0">
                    <a:moveTo>
                      <a:pt x="12309" y="50006"/>
                    </a:moveTo>
                    <a:cubicBezTo>
                      <a:pt x="14485" y="51029"/>
                      <a:pt x="16554" y="52349"/>
                      <a:pt x="18850" y="53063"/>
                    </a:cubicBezTo>
                    <a:cubicBezTo>
                      <a:pt x="24522" y="54811"/>
                      <a:pt x="30991" y="52325"/>
                      <a:pt x="34583" y="47735"/>
                    </a:cubicBezTo>
                    <a:cubicBezTo>
                      <a:pt x="37294" y="44286"/>
                      <a:pt x="38162" y="39672"/>
                      <a:pt x="37425" y="35391"/>
                    </a:cubicBezTo>
                    <a:cubicBezTo>
                      <a:pt x="37425" y="35331"/>
                      <a:pt x="37413" y="35272"/>
                      <a:pt x="37401" y="35201"/>
                    </a:cubicBezTo>
                    <a:cubicBezTo>
                      <a:pt x="36985" y="32906"/>
                      <a:pt x="36711" y="30967"/>
                      <a:pt x="37175" y="29219"/>
                    </a:cubicBezTo>
                    <a:cubicBezTo>
                      <a:pt x="37568" y="27756"/>
                      <a:pt x="38471" y="26424"/>
                      <a:pt x="40231" y="25104"/>
                    </a:cubicBezTo>
                    <a:cubicBezTo>
                      <a:pt x="46237" y="20585"/>
                      <a:pt x="58236" y="17327"/>
                      <a:pt x="57725" y="7813"/>
                    </a:cubicBezTo>
                    <a:cubicBezTo>
                      <a:pt x="57689" y="6981"/>
                      <a:pt x="57570" y="6172"/>
                      <a:pt x="57404" y="5399"/>
                    </a:cubicBezTo>
                    <a:cubicBezTo>
                      <a:pt x="56987" y="3449"/>
                      <a:pt x="56179" y="1653"/>
                      <a:pt x="55108" y="0"/>
                    </a:cubicBezTo>
                    <a:lnTo>
                      <a:pt x="1" y="0"/>
                    </a:lnTo>
                    <a:lnTo>
                      <a:pt x="1" y="50173"/>
                    </a:lnTo>
                    <a:cubicBezTo>
                      <a:pt x="4020" y="48960"/>
                      <a:pt x="8016" y="47985"/>
                      <a:pt x="12309" y="50006"/>
                    </a:cubicBezTo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1206" y="-4400"/>
                <a:ext cx="1933838" cy="2023342"/>
              </a:xfrm>
              <a:custGeom>
                <a:avLst/>
                <a:gdLst/>
                <a:ahLst/>
                <a:cxnLst/>
                <a:rect l="l" t="t" r="r" b="b"/>
                <a:pathLst>
                  <a:path w="53432" h="55905" extrusionOk="0">
                    <a:moveTo>
                      <a:pt x="52647" y="0"/>
                    </a:moveTo>
                    <a:cubicBezTo>
                      <a:pt x="52682" y="5042"/>
                      <a:pt x="48354" y="9074"/>
                      <a:pt x="44144" y="12986"/>
                    </a:cubicBezTo>
                    <a:cubicBezTo>
                      <a:pt x="42420" y="14604"/>
                      <a:pt x="40790" y="16126"/>
                      <a:pt x="39530" y="17660"/>
                    </a:cubicBezTo>
                    <a:cubicBezTo>
                      <a:pt x="36236" y="21715"/>
                      <a:pt x="37223" y="24759"/>
                      <a:pt x="39114" y="28934"/>
                    </a:cubicBezTo>
                    <a:cubicBezTo>
                      <a:pt x="40945" y="33024"/>
                      <a:pt x="41052" y="37484"/>
                      <a:pt x="39399" y="41182"/>
                    </a:cubicBezTo>
                    <a:cubicBezTo>
                      <a:pt x="38495" y="43192"/>
                      <a:pt x="37092" y="45024"/>
                      <a:pt x="35320" y="46486"/>
                    </a:cubicBezTo>
                    <a:cubicBezTo>
                      <a:pt x="32782" y="48592"/>
                      <a:pt x="29758" y="49727"/>
                      <a:pt x="26768" y="49727"/>
                    </a:cubicBezTo>
                    <a:cubicBezTo>
                      <a:pt x="26551" y="49727"/>
                      <a:pt x="26333" y="49721"/>
                      <a:pt x="26116" y="49709"/>
                    </a:cubicBezTo>
                    <a:cubicBezTo>
                      <a:pt x="24558" y="49614"/>
                      <a:pt x="23047" y="49257"/>
                      <a:pt x="21454" y="48865"/>
                    </a:cubicBezTo>
                    <a:cubicBezTo>
                      <a:pt x="20693" y="48674"/>
                      <a:pt x="19908" y="48484"/>
                      <a:pt x="19123" y="48330"/>
                    </a:cubicBezTo>
                    <a:cubicBezTo>
                      <a:pt x="18239" y="48152"/>
                      <a:pt x="17390" y="48072"/>
                      <a:pt x="16571" y="48072"/>
                    </a:cubicBezTo>
                    <a:cubicBezTo>
                      <a:pt x="12440" y="48072"/>
                      <a:pt x="9063" y="50115"/>
                      <a:pt x="5768" y="52099"/>
                    </a:cubicBezTo>
                    <a:cubicBezTo>
                      <a:pt x="3842" y="53253"/>
                      <a:pt x="1987" y="54371"/>
                      <a:pt x="1" y="55120"/>
                    </a:cubicBezTo>
                    <a:lnTo>
                      <a:pt x="1" y="55905"/>
                    </a:lnTo>
                    <a:cubicBezTo>
                      <a:pt x="5733" y="53860"/>
                      <a:pt x="10266" y="48813"/>
                      <a:pt x="16569" y="48813"/>
                    </a:cubicBezTo>
                    <a:cubicBezTo>
                      <a:pt x="17340" y="48813"/>
                      <a:pt x="18138" y="48889"/>
                      <a:pt x="18969" y="49055"/>
                    </a:cubicBezTo>
                    <a:cubicBezTo>
                      <a:pt x="21335" y="49531"/>
                      <a:pt x="23666" y="50315"/>
                      <a:pt x="26068" y="50446"/>
                    </a:cubicBezTo>
                    <a:cubicBezTo>
                      <a:pt x="26303" y="50460"/>
                      <a:pt x="26538" y="50466"/>
                      <a:pt x="26772" y="50466"/>
                    </a:cubicBezTo>
                    <a:cubicBezTo>
                      <a:pt x="30068" y="50466"/>
                      <a:pt x="33253" y="49156"/>
                      <a:pt x="35796" y="47057"/>
                    </a:cubicBezTo>
                    <a:cubicBezTo>
                      <a:pt x="37627" y="45547"/>
                      <a:pt x="39114" y="43620"/>
                      <a:pt x="40077" y="41480"/>
                    </a:cubicBezTo>
                    <a:cubicBezTo>
                      <a:pt x="41896" y="37413"/>
                      <a:pt x="41599" y="32656"/>
                      <a:pt x="39791" y="28636"/>
                    </a:cubicBezTo>
                    <a:cubicBezTo>
                      <a:pt x="38031" y="24724"/>
                      <a:pt x="37044" y="21905"/>
                      <a:pt x="40113" y="18136"/>
                    </a:cubicBezTo>
                    <a:cubicBezTo>
                      <a:pt x="44334" y="12939"/>
                      <a:pt x="53432" y="7564"/>
                      <a:pt x="5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1206" y="1979346"/>
                <a:ext cx="624972" cy="560875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15497" extrusionOk="0">
                    <a:moveTo>
                      <a:pt x="8308" y="1"/>
                    </a:moveTo>
                    <a:cubicBezTo>
                      <a:pt x="7798" y="1"/>
                      <a:pt x="7286" y="46"/>
                      <a:pt x="6779" y="137"/>
                    </a:cubicBezTo>
                    <a:cubicBezTo>
                      <a:pt x="4044" y="624"/>
                      <a:pt x="1392" y="2527"/>
                      <a:pt x="1" y="5012"/>
                    </a:cubicBezTo>
                    <a:lnTo>
                      <a:pt x="1" y="12100"/>
                    </a:lnTo>
                    <a:cubicBezTo>
                      <a:pt x="1455" y="14464"/>
                      <a:pt x="4248" y="15496"/>
                      <a:pt x="7091" y="15496"/>
                    </a:cubicBezTo>
                    <a:cubicBezTo>
                      <a:pt x="9268" y="15496"/>
                      <a:pt x="11474" y="14891"/>
                      <a:pt x="13130" y="13812"/>
                    </a:cubicBezTo>
                    <a:cubicBezTo>
                      <a:pt x="17197" y="11161"/>
                      <a:pt x="17268" y="5310"/>
                      <a:pt x="13831" y="2111"/>
                    </a:cubicBezTo>
                    <a:cubicBezTo>
                      <a:pt x="12330" y="714"/>
                      <a:pt x="10335" y="1"/>
                      <a:pt x="83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1549304" y="868563"/>
                <a:ext cx="309554" cy="258270"/>
              </a:xfrm>
              <a:custGeom>
                <a:avLst/>
                <a:gdLst/>
                <a:ahLst/>
                <a:cxnLst/>
                <a:rect l="l" t="t" r="r" b="b"/>
                <a:pathLst>
                  <a:path w="8553" h="7136" extrusionOk="0">
                    <a:moveTo>
                      <a:pt x="4758" y="1"/>
                    </a:moveTo>
                    <a:cubicBezTo>
                      <a:pt x="3512" y="1"/>
                      <a:pt x="2221" y="657"/>
                      <a:pt x="1536" y="1710"/>
                    </a:cubicBezTo>
                    <a:cubicBezTo>
                      <a:pt x="0" y="4094"/>
                      <a:pt x="1750" y="7135"/>
                      <a:pt x="4117" y="7135"/>
                    </a:cubicBezTo>
                    <a:cubicBezTo>
                      <a:pt x="4737" y="7135"/>
                      <a:pt x="5399" y="6927"/>
                      <a:pt x="6055" y="6443"/>
                    </a:cubicBezTo>
                    <a:cubicBezTo>
                      <a:pt x="7780" y="5182"/>
                      <a:pt x="8553" y="2423"/>
                      <a:pt x="6852" y="806"/>
                    </a:cubicBezTo>
                    <a:cubicBezTo>
                      <a:pt x="6272" y="249"/>
                      <a:pt x="5524" y="1"/>
                      <a:pt x="4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15"/>
            <p:cNvGrpSpPr/>
            <p:nvPr/>
          </p:nvGrpSpPr>
          <p:grpSpPr>
            <a:xfrm>
              <a:off x="1200" y="2241143"/>
              <a:ext cx="4217544" cy="2907652"/>
              <a:chOff x="1206" y="2046768"/>
              <a:chExt cx="4489137" cy="3094893"/>
            </a:xfrm>
          </p:grpSpPr>
          <p:sp>
            <p:nvSpPr>
              <p:cNvPr id="55" name="Google Shape;55;p15"/>
              <p:cNvSpPr/>
              <p:nvPr/>
            </p:nvSpPr>
            <p:spPr>
              <a:xfrm>
                <a:off x="393316" y="2462188"/>
                <a:ext cx="4097027" cy="2678571"/>
              </a:xfrm>
              <a:custGeom>
                <a:avLst/>
                <a:gdLst/>
                <a:ahLst/>
                <a:cxnLst/>
                <a:rect l="l" t="t" r="r" b="b"/>
                <a:pathLst>
                  <a:path w="113201" h="74009" extrusionOk="0">
                    <a:moveTo>
                      <a:pt x="29963" y="0"/>
                    </a:moveTo>
                    <a:cubicBezTo>
                      <a:pt x="27811" y="0"/>
                      <a:pt x="25679" y="402"/>
                      <a:pt x="23630" y="1312"/>
                    </a:cubicBezTo>
                    <a:cubicBezTo>
                      <a:pt x="18350" y="3667"/>
                      <a:pt x="14009" y="7020"/>
                      <a:pt x="10596" y="11064"/>
                    </a:cubicBezTo>
                    <a:cubicBezTo>
                      <a:pt x="3021" y="20030"/>
                      <a:pt x="0" y="32374"/>
                      <a:pt x="1225" y="44659"/>
                    </a:cubicBezTo>
                    <a:cubicBezTo>
                      <a:pt x="2319" y="55623"/>
                      <a:pt x="6351" y="65684"/>
                      <a:pt x="12784" y="74008"/>
                    </a:cubicBezTo>
                    <a:lnTo>
                      <a:pt x="109681" y="74008"/>
                    </a:lnTo>
                    <a:cubicBezTo>
                      <a:pt x="110132" y="73164"/>
                      <a:pt x="110537" y="72308"/>
                      <a:pt x="110905" y="71428"/>
                    </a:cubicBezTo>
                    <a:cubicBezTo>
                      <a:pt x="112487" y="67610"/>
                      <a:pt x="113201" y="63484"/>
                      <a:pt x="112689" y="59393"/>
                    </a:cubicBezTo>
                    <a:cubicBezTo>
                      <a:pt x="111833" y="52591"/>
                      <a:pt x="107730" y="46526"/>
                      <a:pt x="102545" y="42031"/>
                    </a:cubicBezTo>
                    <a:cubicBezTo>
                      <a:pt x="93888" y="34515"/>
                      <a:pt x="82650" y="31161"/>
                      <a:pt x="73029" y="25168"/>
                    </a:cubicBezTo>
                    <a:cubicBezTo>
                      <a:pt x="65299" y="20351"/>
                      <a:pt x="55465" y="14144"/>
                      <a:pt x="48544" y="8221"/>
                    </a:cubicBezTo>
                    <a:cubicBezTo>
                      <a:pt x="43335" y="3766"/>
                      <a:pt x="36552" y="0"/>
                      <a:pt x="2996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252997" y="2046768"/>
                <a:ext cx="4068182" cy="3094893"/>
              </a:xfrm>
              <a:custGeom>
                <a:avLst/>
                <a:gdLst/>
                <a:ahLst/>
                <a:cxnLst/>
                <a:rect l="l" t="t" r="r" b="b"/>
                <a:pathLst>
                  <a:path w="112404" h="85512" extrusionOk="0">
                    <a:moveTo>
                      <a:pt x="42430" y="0"/>
                    </a:moveTo>
                    <a:cubicBezTo>
                      <a:pt x="41871" y="0"/>
                      <a:pt x="41305" y="34"/>
                      <a:pt x="40731" y="91"/>
                    </a:cubicBezTo>
                    <a:cubicBezTo>
                      <a:pt x="21026" y="2148"/>
                      <a:pt x="7885" y="17917"/>
                      <a:pt x="3818" y="36492"/>
                    </a:cubicBezTo>
                    <a:cubicBezTo>
                      <a:pt x="1" y="53914"/>
                      <a:pt x="3770" y="71443"/>
                      <a:pt x="14140" y="85511"/>
                    </a:cubicBezTo>
                    <a:lnTo>
                      <a:pt x="15175" y="85511"/>
                    </a:lnTo>
                    <a:cubicBezTo>
                      <a:pt x="10739" y="79601"/>
                      <a:pt x="7409" y="72977"/>
                      <a:pt x="5423" y="65996"/>
                    </a:cubicBezTo>
                    <a:cubicBezTo>
                      <a:pt x="2748" y="56602"/>
                      <a:pt x="2474" y="46458"/>
                      <a:pt x="4615" y="36659"/>
                    </a:cubicBezTo>
                    <a:cubicBezTo>
                      <a:pt x="6672" y="27264"/>
                      <a:pt x="10953" y="18963"/>
                      <a:pt x="17006" y="12661"/>
                    </a:cubicBezTo>
                    <a:cubicBezTo>
                      <a:pt x="23475" y="5918"/>
                      <a:pt x="31705" y="1851"/>
                      <a:pt x="40814" y="899"/>
                    </a:cubicBezTo>
                    <a:cubicBezTo>
                      <a:pt x="41322" y="846"/>
                      <a:pt x="41831" y="819"/>
                      <a:pt x="42339" y="819"/>
                    </a:cubicBezTo>
                    <a:cubicBezTo>
                      <a:pt x="42509" y="819"/>
                      <a:pt x="42678" y="822"/>
                      <a:pt x="42848" y="828"/>
                    </a:cubicBezTo>
                    <a:cubicBezTo>
                      <a:pt x="52968" y="1137"/>
                      <a:pt x="60257" y="11329"/>
                      <a:pt x="62921" y="15705"/>
                    </a:cubicBezTo>
                    <a:cubicBezTo>
                      <a:pt x="67809" y="23696"/>
                      <a:pt x="75099" y="32568"/>
                      <a:pt x="82151" y="40976"/>
                    </a:cubicBezTo>
                    <a:cubicBezTo>
                      <a:pt x="85183" y="44579"/>
                      <a:pt x="88632" y="47909"/>
                      <a:pt x="91962" y="51119"/>
                    </a:cubicBezTo>
                    <a:cubicBezTo>
                      <a:pt x="97170" y="56138"/>
                      <a:pt x="102557" y="61323"/>
                      <a:pt x="106339" y="67626"/>
                    </a:cubicBezTo>
                    <a:cubicBezTo>
                      <a:pt x="109895" y="73548"/>
                      <a:pt x="111548" y="79815"/>
                      <a:pt x="111084" y="85511"/>
                    </a:cubicBezTo>
                    <a:lnTo>
                      <a:pt x="111905" y="85511"/>
                    </a:lnTo>
                    <a:cubicBezTo>
                      <a:pt x="112404" y="79161"/>
                      <a:pt x="110335" y="72704"/>
                      <a:pt x="107041" y="67209"/>
                    </a:cubicBezTo>
                    <a:cubicBezTo>
                      <a:pt x="100762" y="56756"/>
                      <a:pt x="90523" y="49681"/>
                      <a:pt x="82781" y="40452"/>
                    </a:cubicBezTo>
                    <a:cubicBezTo>
                      <a:pt x="76561" y="33044"/>
                      <a:pt x="68665" y="23530"/>
                      <a:pt x="63623" y="15277"/>
                    </a:cubicBezTo>
                    <a:cubicBezTo>
                      <a:pt x="58961" y="7630"/>
                      <a:pt x="51576" y="281"/>
                      <a:pt x="42871" y="7"/>
                    </a:cubicBezTo>
                    <a:cubicBezTo>
                      <a:pt x="42725" y="2"/>
                      <a:pt x="42578" y="0"/>
                      <a:pt x="424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2973153" y="2465702"/>
                <a:ext cx="940462" cy="837350"/>
              </a:xfrm>
              <a:custGeom>
                <a:avLst/>
                <a:gdLst/>
                <a:ahLst/>
                <a:cxnLst/>
                <a:rect l="l" t="t" r="r" b="b"/>
                <a:pathLst>
                  <a:path w="25985" h="23136" extrusionOk="0">
                    <a:moveTo>
                      <a:pt x="11195" y="1"/>
                    </a:moveTo>
                    <a:cubicBezTo>
                      <a:pt x="10838" y="1"/>
                      <a:pt x="10468" y="27"/>
                      <a:pt x="10085" y="83"/>
                    </a:cubicBezTo>
                    <a:cubicBezTo>
                      <a:pt x="4923" y="820"/>
                      <a:pt x="619" y="5434"/>
                      <a:pt x="250" y="10619"/>
                    </a:cubicBezTo>
                    <a:cubicBezTo>
                      <a:pt x="0" y="14163"/>
                      <a:pt x="1570" y="17600"/>
                      <a:pt x="4246" y="19919"/>
                    </a:cubicBezTo>
                    <a:cubicBezTo>
                      <a:pt x="6454" y="21838"/>
                      <a:pt x="10796" y="23135"/>
                      <a:pt x="14970" y="23135"/>
                    </a:cubicBezTo>
                    <a:cubicBezTo>
                      <a:pt x="19899" y="23135"/>
                      <a:pt x="24595" y="21327"/>
                      <a:pt x="25271" y="16601"/>
                    </a:cubicBezTo>
                    <a:cubicBezTo>
                      <a:pt x="25984" y="11642"/>
                      <a:pt x="20728" y="7825"/>
                      <a:pt x="18064" y="4293"/>
                    </a:cubicBezTo>
                    <a:cubicBezTo>
                      <a:pt x="16258" y="1881"/>
                      <a:pt x="14186" y="1"/>
                      <a:pt x="1119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1206" y="5008764"/>
                <a:ext cx="583242" cy="131994"/>
              </a:xfrm>
              <a:custGeom>
                <a:avLst/>
                <a:gdLst/>
                <a:ahLst/>
                <a:cxnLst/>
                <a:rect l="l" t="t" r="r" b="b"/>
                <a:pathLst>
                  <a:path w="16115" h="3647" extrusionOk="0">
                    <a:moveTo>
                      <a:pt x="8313" y="1"/>
                    </a:moveTo>
                    <a:cubicBezTo>
                      <a:pt x="5149" y="1"/>
                      <a:pt x="1942" y="1285"/>
                      <a:pt x="1" y="3646"/>
                    </a:cubicBezTo>
                    <a:lnTo>
                      <a:pt x="16114" y="3646"/>
                    </a:lnTo>
                    <a:cubicBezTo>
                      <a:pt x="15092" y="2160"/>
                      <a:pt x="13463" y="971"/>
                      <a:pt x="11155" y="364"/>
                    </a:cubicBezTo>
                    <a:cubicBezTo>
                      <a:pt x="10236" y="120"/>
                      <a:pt x="9276" y="1"/>
                      <a:pt x="831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15"/>
            <p:cNvGrpSpPr/>
            <p:nvPr/>
          </p:nvGrpSpPr>
          <p:grpSpPr>
            <a:xfrm rot="-204035" flipH="1">
              <a:off x="1946833" y="471894"/>
              <a:ext cx="2088862" cy="1734342"/>
              <a:chOff x="2315550" y="2951975"/>
              <a:chExt cx="1617550" cy="1343125"/>
            </a:xfrm>
          </p:grpSpPr>
          <p:sp>
            <p:nvSpPr>
              <p:cNvPr id="61" name="Google Shape;61;p15"/>
              <p:cNvSpPr/>
              <p:nvPr/>
            </p:nvSpPr>
            <p:spPr>
              <a:xfrm>
                <a:off x="2405525" y="3147375"/>
                <a:ext cx="1527575" cy="1147725"/>
              </a:xfrm>
              <a:custGeom>
                <a:avLst/>
                <a:gdLst/>
                <a:ahLst/>
                <a:cxnLst/>
                <a:rect l="l" t="t" r="r" b="b"/>
                <a:pathLst>
                  <a:path w="61103" h="45909" extrusionOk="0">
                    <a:moveTo>
                      <a:pt x="21256" y="0"/>
                    </a:moveTo>
                    <a:cubicBezTo>
                      <a:pt x="21186" y="0"/>
                      <a:pt x="21116" y="1"/>
                      <a:pt x="21046" y="2"/>
                    </a:cubicBezTo>
                    <a:cubicBezTo>
                      <a:pt x="9698" y="202"/>
                      <a:pt x="3516" y="12983"/>
                      <a:pt x="1350" y="22547"/>
                    </a:cubicBezTo>
                    <a:cubicBezTo>
                      <a:pt x="0" y="28446"/>
                      <a:pt x="667" y="34444"/>
                      <a:pt x="3883" y="39010"/>
                    </a:cubicBezTo>
                    <a:cubicBezTo>
                      <a:pt x="5299" y="41009"/>
                      <a:pt x="7215" y="42742"/>
                      <a:pt x="9665" y="44059"/>
                    </a:cubicBezTo>
                    <a:cubicBezTo>
                      <a:pt x="11806" y="45219"/>
                      <a:pt x="14400" y="45909"/>
                      <a:pt x="16959" y="45909"/>
                    </a:cubicBezTo>
                    <a:cubicBezTo>
                      <a:pt x="18921" y="45909"/>
                      <a:pt x="20862" y="45503"/>
                      <a:pt x="22562" y="44592"/>
                    </a:cubicBezTo>
                    <a:cubicBezTo>
                      <a:pt x="25878" y="42792"/>
                      <a:pt x="27761" y="38960"/>
                      <a:pt x="31660" y="38160"/>
                    </a:cubicBezTo>
                    <a:cubicBezTo>
                      <a:pt x="32806" y="37921"/>
                      <a:pt x="33960" y="37840"/>
                      <a:pt x="35119" y="37840"/>
                    </a:cubicBezTo>
                    <a:cubicBezTo>
                      <a:pt x="37569" y="37840"/>
                      <a:pt x="40040" y="38202"/>
                      <a:pt x="42496" y="38202"/>
                    </a:cubicBezTo>
                    <a:cubicBezTo>
                      <a:pt x="43744" y="38202"/>
                      <a:pt x="44988" y="38109"/>
                      <a:pt x="46223" y="37827"/>
                    </a:cubicBezTo>
                    <a:cubicBezTo>
                      <a:pt x="47923" y="37427"/>
                      <a:pt x="49606" y="36827"/>
                      <a:pt x="51172" y="36010"/>
                    </a:cubicBezTo>
                    <a:cubicBezTo>
                      <a:pt x="53955" y="34561"/>
                      <a:pt x="56354" y="32445"/>
                      <a:pt x="57754" y="29662"/>
                    </a:cubicBezTo>
                    <a:cubicBezTo>
                      <a:pt x="61103" y="22997"/>
                      <a:pt x="58387" y="16532"/>
                      <a:pt x="53521" y="11999"/>
                    </a:cubicBezTo>
                    <a:cubicBezTo>
                      <a:pt x="50572" y="9267"/>
                      <a:pt x="46840" y="7234"/>
                      <a:pt x="43174" y="6301"/>
                    </a:cubicBezTo>
                    <a:cubicBezTo>
                      <a:pt x="39391" y="5351"/>
                      <a:pt x="35226" y="5201"/>
                      <a:pt x="31660" y="3668"/>
                    </a:cubicBezTo>
                    <a:cubicBezTo>
                      <a:pt x="28289" y="2196"/>
                      <a:pt x="25063" y="0"/>
                      <a:pt x="212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3151175" y="2951975"/>
                <a:ext cx="382875" cy="293000"/>
              </a:xfrm>
              <a:custGeom>
                <a:avLst/>
                <a:gdLst/>
                <a:ahLst/>
                <a:cxnLst/>
                <a:rect l="l" t="t" r="r" b="b"/>
                <a:pathLst>
                  <a:path w="15315" h="11720" extrusionOk="0">
                    <a:moveTo>
                      <a:pt x="8859" y="1"/>
                    </a:moveTo>
                    <a:cubicBezTo>
                      <a:pt x="8801" y="1"/>
                      <a:pt x="8742" y="2"/>
                      <a:pt x="8682" y="3"/>
                    </a:cubicBezTo>
                    <a:cubicBezTo>
                      <a:pt x="6666" y="70"/>
                      <a:pt x="4800" y="1103"/>
                      <a:pt x="3067" y="2153"/>
                    </a:cubicBezTo>
                    <a:cubicBezTo>
                      <a:pt x="1084" y="3336"/>
                      <a:pt x="1" y="5186"/>
                      <a:pt x="151" y="6985"/>
                    </a:cubicBezTo>
                    <a:cubicBezTo>
                      <a:pt x="267" y="8235"/>
                      <a:pt x="1001" y="9468"/>
                      <a:pt x="2450" y="10468"/>
                    </a:cubicBezTo>
                    <a:cubicBezTo>
                      <a:pt x="3716" y="11320"/>
                      <a:pt x="5259" y="11719"/>
                      <a:pt x="6807" y="11719"/>
                    </a:cubicBezTo>
                    <a:cubicBezTo>
                      <a:pt x="8072" y="11719"/>
                      <a:pt x="9341" y="11453"/>
                      <a:pt x="10465" y="10951"/>
                    </a:cubicBezTo>
                    <a:cubicBezTo>
                      <a:pt x="15314" y="8807"/>
                      <a:pt x="14596" y="1"/>
                      <a:pt x="88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315550" y="3046625"/>
                <a:ext cx="1526325" cy="1121000"/>
              </a:xfrm>
              <a:custGeom>
                <a:avLst/>
                <a:gdLst/>
                <a:ahLst/>
                <a:cxnLst/>
                <a:rect l="l" t="t" r="r" b="b"/>
                <a:pathLst>
                  <a:path w="61053" h="44840" extrusionOk="0">
                    <a:moveTo>
                      <a:pt x="25869" y="488"/>
                    </a:moveTo>
                    <a:cubicBezTo>
                      <a:pt x="26442" y="488"/>
                      <a:pt x="27022" y="524"/>
                      <a:pt x="27611" y="600"/>
                    </a:cubicBezTo>
                    <a:cubicBezTo>
                      <a:pt x="31393" y="1100"/>
                      <a:pt x="34759" y="3416"/>
                      <a:pt x="37258" y="5382"/>
                    </a:cubicBezTo>
                    <a:cubicBezTo>
                      <a:pt x="39158" y="6882"/>
                      <a:pt x="41257" y="8281"/>
                      <a:pt x="43473" y="9764"/>
                    </a:cubicBezTo>
                    <a:cubicBezTo>
                      <a:pt x="50455" y="14446"/>
                      <a:pt x="57687" y="19295"/>
                      <a:pt x="59486" y="27377"/>
                    </a:cubicBezTo>
                    <a:cubicBezTo>
                      <a:pt x="60536" y="32026"/>
                      <a:pt x="59503" y="36725"/>
                      <a:pt x="56737" y="39907"/>
                    </a:cubicBezTo>
                    <a:cubicBezTo>
                      <a:pt x="54338" y="42673"/>
                      <a:pt x="51005" y="43723"/>
                      <a:pt x="48639" y="44106"/>
                    </a:cubicBezTo>
                    <a:cubicBezTo>
                      <a:pt x="47666" y="44263"/>
                      <a:pt x="46663" y="44342"/>
                      <a:pt x="45659" y="44342"/>
                    </a:cubicBezTo>
                    <a:cubicBezTo>
                      <a:pt x="44531" y="44342"/>
                      <a:pt x="43400" y="44242"/>
                      <a:pt x="42307" y="44040"/>
                    </a:cubicBezTo>
                    <a:cubicBezTo>
                      <a:pt x="40607" y="43723"/>
                      <a:pt x="38958" y="43140"/>
                      <a:pt x="37358" y="42573"/>
                    </a:cubicBezTo>
                    <a:cubicBezTo>
                      <a:pt x="35442" y="41907"/>
                      <a:pt x="33442" y="41207"/>
                      <a:pt x="31360" y="40957"/>
                    </a:cubicBezTo>
                    <a:cubicBezTo>
                      <a:pt x="30760" y="40874"/>
                      <a:pt x="30160" y="40840"/>
                      <a:pt x="29560" y="40840"/>
                    </a:cubicBezTo>
                    <a:cubicBezTo>
                      <a:pt x="27710" y="40840"/>
                      <a:pt x="25778" y="41174"/>
                      <a:pt x="23811" y="41807"/>
                    </a:cubicBezTo>
                    <a:cubicBezTo>
                      <a:pt x="23112" y="42040"/>
                      <a:pt x="22445" y="42307"/>
                      <a:pt x="21795" y="42557"/>
                    </a:cubicBezTo>
                    <a:cubicBezTo>
                      <a:pt x="20296" y="43156"/>
                      <a:pt x="18863" y="43723"/>
                      <a:pt x="17180" y="43806"/>
                    </a:cubicBezTo>
                    <a:cubicBezTo>
                      <a:pt x="16979" y="43817"/>
                      <a:pt x="16778" y="43823"/>
                      <a:pt x="16576" y="43823"/>
                    </a:cubicBezTo>
                    <a:cubicBezTo>
                      <a:pt x="13110" y="43823"/>
                      <a:pt x="9526" y="42214"/>
                      <a:pt x="6849" y="39474"/>
                    </a:cubicBezTo>
                    <a:cubicBezTo>
                      <a:pt x="1100" y="33559"/>
                      <a:pt x="550" y="25061"/>
                      <a:pt x="5399" y="16746"/>
                    </a:cubicBezTo>
                    <a:cubicBezTo>
                      <a:pt x="9030" y="10522"/>
                      <a:pt x="16352" y="488"/>
                      <a:pt x="25869" y="488"/>
                    </a:cubicBezTo>
                    <a:close/>
                    <a:moveTo>
                      <a:pt x="25873" y="1"/>
                    </a:moveTo>
                    <a:cubicBezTo>
                      <a:pt x="16111" y="1"/>
                      <a:pt x="8657" y="10181"/>
                      <a:pt x="4966" y="16496"/>
                    </a:cubicBezTo>
                    <a:cubicBezTo>
                      <a:pt x="0" y="25011"/>
                      <a:pt x="583" y="33725"/>
                      <a:pt x="6499" y="39807"/>
                    </a:cubicBezTo>
                    <a:cubicBezTo>
                      <a:pt x="9269" y="42673"/>
                      <a:pt x="13018" y="44320"/>
                      <a:pt x="16629" y="44320"/>
                    </a:cubicBezTo>
                    <a:cubicBezTo>
                      <a:pt x="16818" y="44320"/>
                      <a:pt x="17008" y="44315"/>
                      <a:pt x="17196" y="44306"/>
                    </a:cubicBezTo>
                    <a:cubicBezTo>
                      <a:pt x="18963" y="44206"/>
                      <a:pt x="20429" y="43623"/>
                      <a:pt x="21978" y="43023"/>
                    </a:cubicBezTo>
                    <a:cubicBezTo>
                      <a:pt x="22628" y="42756"/>
                      <a:pt x="23278" y="42507"/>
                      <a:pt x="23961" y="42273"/>
                    </a:cubicBezTo>
                    <a:cubicBezTo>
                      <a:pt x="25884" y="41649"/>
                      <a:pt x="27750" y="41334"/>
                      <a:pt x="29539" y="41334"/>
                    </a:cubicBezTo>
                    <a:cubicBezTo>
                      <a:pt x="30138" y="41334"/>
                      <a:pt x="30728" y="41369"/>
                      <a:pt x="31310" y="41440"/>
                    </a:cubicBezTo>
                    <a:cubicBezTo>
                      <a:pt x="33343" y="41690"/>
                      <a:pt x="35292" y="42373"/>
                      <a:pt x="37192" y="43040"/>
                    </a:cubicBezTo>
                    <a:cubicBezTo>
                      <a:pt x="38808" y="43606"/>
                      <a:pt x="40491" y="44206"/>
                      <a:pt x="42207" y="44523"/>
                    </a:cubicBezTo>
                    <a:cubicBezTo>
                      <a:pt x="43340" y="44723"/>
                      <a:pt x="44507" y="44839"/>
                      <a:pt x="45673" y="44839"/>
                    </a:cubicBezTo>
                    <a:cubicBezTo>
                      <a:pt x="46689" y="44839"/>
                      <a:pt x="47722" y="44756"/>
                      <a:pt x="48722" y="44589"/>
                    </a:cubicBezTo>
                    <a:cubicBezTo>
                      <a:pt x="51172" y="44189"/>
                      <a:pt x="54621" y="43106"/>
                      <a:pt x="57120" y="40224"/>
                    </a:cubicBezTo>
                    <a:cubicBezTo>
                      <a:pt x="59986" y="36925"/>
                      <a:pt x="61053" y="32076"/>
                      <a:pt x="59970" y="27260"/>
                    </a:cubicBezTo>
                    <a:cubicBezTo>
                      <a:pt x="58120" y="18995"/>
                      <a:pt x="50822" y="14097"/>
                      <a:pt x="43757" y="9364"/>
                    </a:cubicBezTo>
                    <a:cubicBezTo>
                      <a:pt x="41541" y="7881"/>
                      <a:pt x="39458" y="6482"/>
                      <a:pt x="37575" y="4999"/>
                    </a:cubicBezTo>
                    <a:cubicBezTo>
                      <a:pt x="35009" y="2983"/>
                      <a:pt x="31576" y="616"/>
                      <a:pt x="27677" y="117"/>
                    </a:cubicBezTo>
                    <a:cubicBezTo>
                      <a:pt x="27068" y="38"/>
                      <a:pt x="26466" y="1"/>
                      <a:pt x="258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534600" y="3156900"/>
                <a:ext cx="143975" cy="114875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595" extrusionOk="0">
                    <a:moveTo>
                      <a:pt x="2921" y="0"/>
                    </a:moveTo>
                    <a:cubicBezTo>
                      <a:pt x="1499" y="0"/>
                      <a:pt x="0" y="1094"/>
                      <a:pt x="177" y="2637"/>
                    </a:cubicBezTo>
                    <a:cubicBezTo>
                      <a:pt x="328" y="3820"/>
                      <a:pt x="1513" y="4594"/>
                      <a:pt x="2671" y="4594"/>
                    </a:cubicBezTo>
                    <a:cubicBezTo>
                      <a:pt x="2916" y="4594"/>
                      <a:pt x="3160" y="4560"/>
                      <a:pt x="3393" y="4487"/>
                    </a:cubicBezTo>
                    <a:cubicBezTo>
                      <a:pt x="5726" y="3737"/>
                      <a:pt x="5759" y="154"/>
                      <a:pt x="3076" y="5"/>
                    </a:cubicBezTo>
                    <a:cubicBezTo>
                      <a:pt x="3025" y="2"/>
                      <a:pt x="2973" y="0"/>
                      <a:pt x="292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15"/>
            <p:cNvSpPr/>
            <p:nvPr/>
          </p:nvSpPr>
          <p:spPr>
            <a:xfrm rot="760872">
              <a:off x="8579573" y="3500991"/>
              <a:ext cx="392263" cy="312925"/>
            </a:xfrm>
            <a:custGeom>
              <a:avLst/>
              <a:gdLst/>
              <a:ahLst/>
              <a:cxnLst/>
              <a:rect l="l" t="t" r="r" b="b"/>
              <a:pathLst>
                <a:path w="5760" h="4595" extrusionOk="0">
                  <a:moveTo>
                    <a:pt x="2920" y="1"/>
                  </a:moveTo>
                  <a:cubicBezTo>
                    <a:pt x="1483" y="1"/>
                    <a:pt x="0" y="1094"/>
                    <a:pt x="177" y="2638"/>
                  </a:cubicBezTo>
                  <a:cubicBezTo>
                    <a:pt x="315" y="3821"/>
                    <a:pt x="1508" y="4595"/>
                    <a:pt x="2661" y="4595"/>
                  </a:cubicBezTo>
                  <a:cubicBezTo>
                    <a:pt x="2904" y="4595"/>
                    <a:pt x="3146" y="4560"/>
                    <a:pt x="3376" y="4487"/>
                  </a:cubicBezTo>
                  <a:cubicBezTo>
                    <a:pt x="5726" y="3738"/>
                    <a:pt x="5759" y="155"/>
                    <a:pt x="3076" y="5"/>
                  </a:cubicBezTo>
                  <a:cubicBezTo>
                    <a:pt x="3024" y="2"/>
                    <a:pt x="2972" y="1"/>
                    <a:pt x="2920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742070" flipH="1">
              <a:off x="8368463" y="3974338"/>
              <a:ext cx="212884" cy="169856"/>
            </a:xfrm>
            <a:custGeom>
              <a:avLst/>
              <a:gdLst/>
              <a:ahLst/>
              <a:cxnLst/>
              <a:rect l="l" t="t" r="r" b="b"/>
              <a:pathLst>
                <a:path w="5759" h="4595" extrusionOk="0">
                  <a:moveTo>
                    <a:pt x="2921" y="0"/>
                  </a:moveTo>
                  <a:cubicBezTo>
                    <a:pt x="1499" y="0"/>
                    <a:pt x="0" y="1094"/>
                    <a:pt x="177" y="2637"/>
                  </a:cubicBezTo>
                  <a:cubicBezTo>
                    <a:pt x="328" y="3820"/>
                    <a:pt x="1513" y="4594"/>
                    <a:pt x="2671" y="4594"/>
                  </a:cubicBezTo>
                  <a:cubicBezTo>
                    <a:pt x="2916" y="4594"/>
                    <a:pt x="3160" y="4560"/>
                    <a:pt x="3393" y="4487"/>
                  </a:cubicBezTo>
                  <a:cubicBezTo>
                    <a:pt x="5726" y="3737"/>
                    <a:pt x="5759" y="154"/>
                    <a:pt x="3076" y="5"/>
                  </a:cubicBezTo>
                  <a:cubicBezTo>
                    <a:pt x="3025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8373058">
              <a:off x="5281559" y="365671"/>
              <a:ext cx="697050" cy="570045"/>
            </a:xfrm>
            <a:custGeom>
              <a:avLst/>
              <a:gdLst/>
              <a:ahLst/>
              <a:cxnLst/>
              <a:rect l="l" t="t" r="r" b="b"/>
              <a:pathLst>
                <a:path w="13291" h="10870" extrusionOk="0">
                  <a:moveTo>
                    <a:pt x="5317" y="0"/>
                  </a:moveTo>
                  <a:cubicBezTo>
                    <a:pt x="2289" y="0"/>
                    <a:pt x="0" y="2898"/>
                    <a:pt x="393" y="5915"/>
                  </a:cubicBezTo>
                  <a:cubicBezTo>
                    <a:pt x="627" y="7664"/>
                    <a:pt x="1726" y="9180"/>
                    <a:pt x="3259" y="10047"/>
                  </a:cubicBezTo>
                  <a:cubicBezTo>
                    <a:pt x="4222" y="10589"/>
                    <a:pt x="5382" y="10869"/>
                    <a:pt x="6543" y="10869"/>
                  </a:cubicBezTo>
                  <a:cubicBezTo>
                    <a:pt x="8736" y="10869"/>
                    <a:pt x="10930" y="9867"/>
                    <a:pt x="11791" y="7731"/>
                  </a:cubicBezTo>
                  <a:cubicBezTo>
                    <a:pt x="13290" y="4015"/>
                    <a:pt x="9325" y="432"/>
                    <a:pt x="5875" y="33"/>
                  </a:cubicBezTo>
                  <a:cubicBezTo>
                    <a:pt x="5687" y="11"/>
                    <a:pt x="5501" y="0"/>
                    <a:pt x="5317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075F6C40-6E14-6CC3-161C-C560E3D4C3C4}"/>
              </a:ext>
            </a:extLst>
          </p:cNvPr>
          <p:cNvSpPr txBox="1">
            <a:spLocks/>
          </p:cNvSpPr>
          <p:nvPr/>
        </p:nvSpPr>
        <p:spPr>
          <a:xfrm>
            <a:off x="2193354" y="132018"/>
            <a:ext cx="511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1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indent="0"/>
            <a:r>
              <a:rPr lang="ro-MD" sz="1600" dirty="0"/>
              <a:t>Ministerul Educației și Cercetării al Republicii Moldova</a:t>
            </a:r>
          </a:p>
          <a:p>
            <a:pPr marL="0" indent="0"/>
            <a:r>
              <a:rPr lang="ro-MD" sz="1600" dirty="0"/>
              <a:t>IP Colegiul </a:t>
            </a:r>
            <a:r>
              <a:rPr lang="en-US" sz="1600" dirty="0"/>
              <a:t>“Iulia </a:t>
            </a:r>
            <a:r>
              <a:rPr lang="en-US" sz="1600" dirty="0" err="1"/>
              <a:t>Hasdeu</a:t>
            </a:r>
            <a:r>
              <a:rPr lang="en-US" sz="1600" dirty="0"/>
              <a:t>” din Cahul</a:t>
            </a:r>
            <a:r>
              <a:rPr lang="es-ES" sz="1600" dirty="0"/>
              <a:t> </a:t>
            </a: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3721528" y="186212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Studiu</a:t>
            </a:r>
            <a:r>
              <a:rPr lang="en-US" sz="1400" dirty="0"/>
              <a:t> individual nr. 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Utilizarea</a:t>
            </a:r>
            <a:r>
              <a:rPr lang="en-US" sz="1400" dirty="0"/>
              <a:t> </a:t>
            </a:r>
            <a:r>
              <a:rPr lang="en-US" sz="1400" dirty="0" err="1"/>
              <a:t>instrumentelor</a:t>
            </a:r>
            <a:r>
              <a:rPr lang="en-US" sz="1400" dirty="0"/>
              <a:t> software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afaceri</a:t>
            </a:r>
            <a:endParaRPr sz="1400" dirty="0"/>
          </a:p>
        </p:txBody>
      </p:sp>
      <p:sp>
        <p:nvSpPr>
          <p:cNvPr id="3" name="Google Shape;47;p15">
            <a:extLst>
              <a:ext uri="{FF2B5EF4-FFF2-40B4-BE49-F238E27FC236}">
                <a16:creationId xmlns:a16="http://schemas.microsoft.com/office/drawing/2014/main" id="{7EBCB416-DFAD-FF26-C5BD-4F89E8B3E5AC}"/>
              </a:ext>
            </a:extLst>
          </p:cNvPr>
          <p:cNvSpPr txBox="1">
            <a:spLocks/>
          </p:cNvSpPr>
          <p:nvPr/>
        </p:nvSpPr>
        <p:spPr>
          <a:xfrm>
            <a:off x="3786305" y="3622675"/>
            <a:ext cx="5110800" cy="566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1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indent="0" algn="l"/>
            <a:r>
              <a:rPr lang="ro-MD" sz="1200" dirty="0"/>
              <a:t>A elaborat</a:t>
            </a:r>
            <a:r>
              <a:rPr lang="en-US" sz="1200" dirty="0"/>
              <a:t>:                    Apareci Aurica                         </a:t>
            </a:r>
            <a:r>
              <a:rPr lang="en-US" sz="1200" dirty="0" err="1"/>
              <a:t>elev</a:t>
            </a:r>
            <a:r>
              <a:rPr lang="ro-MD" sz="1200" dirty="0"/>
              <a:t>ă grupa </a:t>
            </a:r>
            <a:r>
              <a:rPr lang="en-US" sz="1200" dirty="0"/>
              <a:t>AAW 2042</a:t>
            </a:r>
          </a:p>
          <a:p>
            <a:pPr marL="0" indent="0" algn="l"/>
            <a:r>
              <a:rPr lang="en-US" sz="1200" dirty="0"/>
              <a:t>A </a:t>
            </a:r>
            <a:r>
              <a:rPr lang="en-US" sz="1200" dirty="0" err="1"/>
              <a:t>verificat</a:t>
            </a:r>
            <a:r>
              <a:rPr lang="en-US" sz="1200" dirty="0"/>
              <a:t>:                    </a:t>
            </a:r>
            <a:r>
              <a:rPr lang="en-US" sz="1200" dirty="0" err="1"/>
              <a:t>Turceac</a:t>
            </a:r>
            <a:r>
              <a:rPr lang="en-US" sz="1200" dirty="0"/>
              <a:t> Natalia                        </a:t>
            </a:r>
            <a:r>
              <a:rPr lang="en-US" sz="1200" dirty="0" err="1"/>
              <a:t>profesor</a:t>
            </a:r>
            <a:r>
              <a:rPr lang="en-US" sz="1200" dirty="0"/>
              <a:t> discipline TIC </a:t>
            </a:r>
            <a:endParaRPr lang="pt-BR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915" y="778987"/>
            <a:ext cx="6569965" cy="572700"/>
          </a:xfrm>
        </p:spPr>
        <p:txBody>
          <a:bodyPr/>
          <a:lstStyle/>
          <a:p>
            <a:r>
              <a:rPr lang="ro-MD" sz="2400" b="1" dirty="0">
                <a:latin typeface="Fira Sans Extra Condensed SemiBold" panose="020B0604020202020204" charset="0"/>
              </a:rPr>
              <a:t>Probleme întâlnite în gestionarea serviciului clienți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232" y="1458467"/>
            <a:ext cx="6967728" cy="2816353"/>
          </a:xfrm>
        </p:spPr>
        <p:txBody>
          <a:bodyPr/>
          <a:lstStyle/>
          <a:p>
            <a:pPr marL="114300" indent="0" algn="just">
              <a:buSzPts val="2760"/>
              <a:buNone/>
            </a:pPr>
            <a:r>
              <a:rPr lang="en-US" sz="1300" dirty="0" err="1">
                <a:latin typeface="Fira Sans Extra Condensed" panose="020B0503050000020004" pitchFamily="34" charset="0"/>
              </a:rPr>
              <a:t>Multe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companii</a:t>
            </a:r>
            <a:r>
              <a:rPr lang="en-US" sz="1300" dirty="0">
                <a:latin typeface="Fira Sans Extra Condensed" panose="020B0503050000020004" pitchFamily="34" charset="0"/>
              </a:rPr>
              <a:t> se </a:t>
            </a:r>
            <a:r>
              <a:rPr lang="en-US" sz="1300" dirty="0" err="1">
                <a:latin typeface="Fira Sans Extra Condensed" panose="020B0503050000020004" pitchFamily="34" charset="0"/>
              </a:rPr>
              <a:t>confruntă</a:t>
            </a:r>
            <a:r>
              <a:rPr lang="en-US" sz="1300" dirty="0">
                <a:latin typeface="Fira Sans Extra Condensed" panose="020B0503050000020004" pitchFamily="34" charset="0"/>
              </a:rPr>
              <a:t> cu un </a:t>
            </a:r>
            <a:r>
              <a:rPr lang="en-US" sz="1300" b="1" dirty="0" err="1">
                <a:latin typeface="Fira Sans Extra Condensed" panose="020B0503050000020004" pitchFamily="34" charset="0"/>
              </a:rPr>
              <a:t>volum</a:t>
            </a:r>
            <a:r>
              <a:rPr lang="en-US" sz="1300" b="1" dirty="0">
                <a:latin typeface="Fira Sans Extra Condensed" panose="020B0503050000020004" pitchFamily="34" charset="0"/>
              </a:rPr>
              <a:t> mare de </a:t>
            </a:r>
            <a:r>
              <a:rPr lang="en-US" sz="1300" b="1" dirty="0" err="1">
                <a:latin typeface="Fira Sans Extra Condensed" panose="020B0503050000020004" pitchFamily="34" charset="0"/>
              </a:rPr>
              <a:t>cereri</a:t>
            </a:r>
            <a:r>
              <a:rPr lang="en-US" sz="1300" b="1" dirty="0">
                <a:latin typeface="Fira Sans Extra Condensed" panose="020B0503050000020004" pitchFamily="34" charset="0"/>
              </a:rPr>
              <a:t> </a:t>
            </a:r>
            <a:r>
              <a:rPr lang="en-US" sz="1300" b="1" dirty="0" err="1">
                <a:latin typeface="Fira Sans Extra Condensed" panose="020B0503050000020004" pitchFamily="34" charset="0"/>
              </a:rPr>
              <a:t>și</a:t>
            </a:r>
            <a:r>
              <a:rPr lang="en-US" sz="1300" b="1" dirty="0">
                <a:latin typeface="Fira Sans Extra Condensed" panose="020B0503050000020004" pitchFamily="34" charset="0"/>
              </a:rPr>
              <a:t> </a:t>
            </a:r>
            <a:r>
              <a:rPr lang="en-US" sz="1300" b="1" dirty="0" err="1">
                <a:latin typeface="Fira Sans Extra Condensed" panose="020B0503050000020004" pitchFamily="34" charset="0"/>
              </a:rPr>
              <a:t>întrebări</a:t>
            </a:r>
            <a:r>
              <a:rPr lang="en-US" sz="1300" b="1" dirty="0">
                <a:latin typeface="Fira Sans Extra Condensed" panose="020B0503050000020004" pitchFamily="34" charset="0"/>
              </a:rPr>
              <a:t> </a:t>
            </a:r>
            <a:r>
              <a:rPr lang="en-US" sz="1300" dirty="0">
                <a:latin typeface="Fira Sans Extra Condensed" panose="020B0503050000020004" pitchFamily="34" charset="0"/>
              </a:rPr>
              <a:t>din </a:t>
            </a:r>
            <a:r>
              <a:rPr lang="en-US" sz="1300" dirty="0" err="1">
                <a:latin typeface="Fira Sans Extra Condensed" panose="020B0503050000020004" pitchFamily="34" charset="0"/>
              </a:rPr>
              <a:t>partea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clienților</a:t>
            </a:r>
            <a:r>
              <a:rPr lang="en-US" sz="1300" dirty="0">
                <a:latin typeface="Fira Sans Extra Condensed" panose="020B0503050000020004" pitchFamily="34" charset="0"/>
              </a:rPr>
              <a:t>, </a:t>
            </a:r>
            <a:r>
              <a:rPr lang="en-US" sz="1300" dirty="0" err="1">
                <a:latin typeface="Fira Sans Extra Condensed" panose="020B0503050000020004" pitchFamily="34" charset="0"/>
              </a:rPr>
              <a:t>ceea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ce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poate</a:t>
            </a:r>
            <a:r>
              <a:rPr lang="en-US" sz="1300" dirty="0">
                <a:latin typeface="Fira Sans Extra Condensed" panose="020B0503050000020004" pitchFamily="34" charset="0"/>
              </a:rPr>
              <a:t> duce la </a:t>
            </a:r>
            <a:r>
              <a:rPr lang="en-US" sz="1300" dirty="0" err="1">
                <a:latin typeface="Fira Sans Extra Condensed" panose="020B0503050000020004" pitchFamily="34" charset="0"/>
              </a:rPr>
              <a:t>întârzieri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în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răspunsuri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și</a:t>
            </a:r>
            <a:r>
              <a:rPr lang="en-US" sz="1300" dirty="0">
                <a:latin typeface="Fira Sans Extra Condensed" panose="020B0503050000020004" pitchFamily="34" charset="0"/>
              </a:rPr>
              <a:t> la o </a:t>
            </a:r>
            <a:r>
              <a:rPr lang="en-US" sz="1300" dirty="0" err="1">
                <a:latin typeface="Fira Sans Extra Condensed" panose="020B0503050000020004" pitchFamily="34" charset="0"/>
              </a:rPr>
              <a:t>experiență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neplăcută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pentru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clienți</a:t>
            </a:r>
            <a:r>
              <a:rPr lang="en-US" sz="1300" dirty="0">
                <a:latin typeface="Fira Sans Extra Condensed" panose="020B0503050000020004" pitchFamily="34" charset="0"/>
              </a:rPr>
              <a:t>.</a:t>
            </a:r>
          </a:p>
          <a:p>
            <a:pPr algn="just">
              <a:buSzPts val="2760"/>
            </a:pPr>
            <a:endParaRPr lang="en-US" sz="1300" dirty="0">
              <a:latin typeface="Fira Sans Extra Condensed" panose="020B0503050000020004" pitchFamily="34" charset="0"/>
            </a:endParaRPr>
          </a:p>
          <a:p>
            <a:pPr marL="114300" indent="0" algn="just">
              <a:buSzPts val="2760"/>
              <a:buNone/>
            </a:pPr>
            <a:r>
              <a:rPr lang="en-US" sz="1300" dirty="0">
                <a:latin typeface="Fira Sans Extra Condensed" panose="020B0503050000020004" pitchFamily="34" charset="0"/>
              </a:rPr>
              <a:t>O </a:t>
            </a:r>
            <a:r>
              <a:rPr lang="en-US" sz="1300" dirty="0" err="1">
                <a:latin typeface="Fira Sans Extra Condensed" panose="020B0503050000020004" pitchFamily="34" charset="0"/>
              </a:rPr>
              <a:t>altă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problemă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întâlnită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este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b="1" dirty="0" err="1">
                <a:latin typeface="Fira Sans Extra Condensed" panose="020B0503050000020004" pitchFamily="34" charset="0"/>
              </a:rPr>
              <a:t>gestionarea</a:t>
            </a:r>
            <a:r>
              <a:rPr lang="en-US" sz="1300" b="1" dirty="0">
                <a:latin typeface="Fira Sans Extra Condensed" panose="020B0503050000020004" pitchFamily="34" charset="0"/>
              </a:rPr>
              <a:t> </a:t>
            </a:r>
            <a:r>
              <a:rPr lang="en-US" sz="1300" b="1" dirty="0" err="1">
                <a:latin typeface="Fira Sans Extra Condensed" panose="020B0503050000020004" pitchFamily="34" charset="0"/>
              </a:rPr>
              <a:t>eficientă</a:t>
            </a:r>
            <a:r>
              <a:rPr lang="en-US" sz="1300" b="1" dirty="0">
                <a:latin typeface="Fira Sans Extra Condensed" panose="020B0503050000020004" pitchFamily="34" charset="0"/>
              </a:rPr>
              <a:t> a </a:t>
            </a:r>
            <a:r>
              <a:rPr lang="en-US" sz="1300" b="1" dirty="0" err="1">
                <a:latin typeface="Fira Sans Extra Condensed" panose="020B0503050000020004" pitchFamily="34" charset="0"/>
              </a:rPr>
              <a:t>multiplelor</a:t>
            </a:r>
            <a:r>
              <a:rPr lang="en-US" sz="1300" b="1" dirty="0">
                <a:latin typeface="Fira Sans Extra Condensed" panose="020B0503050000020004" pitchFamily="34" charset="0"/>
              </a:rPr>
              <a:t> </a:t>
            </a:r>
            <a:r>
              <a:rPr lang="en-US" sz="1300" b="1" dirty="0" err="1">
                <a:latin typeface="Fira Sans Extra Condensed" panose="020B0503050000020004" pitchFamily="34" charset="0"/>
              </a:rPr>
              <a:t>canale</a:t>
            </a:r>
            <a:r>
              <a:rPr lang="en-US" sz="1300" b="1" dirty="0">
                <a:latin typeface="Fira Sans Extra Condensed" panose="020B0503050000020004" pitchFamily="34" charset="0"/>
              </a:rPr>
              <a:t> de </a:t>
            </a:r>
            <a:r>
              <a:rPr lang="en-US" sz="1300" b="1" dirty="0" err="1">
                <a:latin typeface="Fira Sans Extra Condensed" panose="020B0503050000020004" pitchFamily="34" charset="0"/>
              </a:rPr>
              <a:t>comunicare</a:t>
            </a:r>
            <a:r>
              <a:rPr lang="en-US" sz="1300" dirty="0">
                <a:latin typeface="Fira Sans Extra Condensed" panose="020B0503050000020004" pitchFamily="34" charset="0"/>
              </a:rPr>
              <a:t>, cum </a:t>
            </a:r>
            <a:r>
              <a:rPr lang="en-US" sz="1300" dirty="0" err="1">
                <a:latin typeface="Fira Sans Extra Condensed" panose="020B0503050000020004" pitchFamily="34" charset="0"/>
              </a:rPr>
              <a:t>ar</a:t>
            </a:r>
            <a:r>
              <a:rPr lang="en-US" sz="1300" dirty="0">
                <a:latin typeface="Fira Sans Extra Condensed" panose="020B0503050000020004" pitchFamily="34" charset="0"/>
              </a:rPr>
              <a:t> fi e-mail, </a:t>
            </a:r>
            <a:r>
              <a:rPr lang="en-US" sz="1300" dirty="0" err="1">
                <a:latin typeface="Fira Sans Extra Condensed" panose="020B0503050000020004" pitchFamily="34" charset="0"/>
              </a:rPr>
              <a:t>telefon</a:t>
            </a:r>
            <a:r>
              <a:rPr lang="en-US" sz="1300" dirty="0">
                <a:latin typeface="Fira Sans Extra Condensed" panose="020B0503050000020004" pitchFamily="34" charset="0"/>
              </a:rPr>
              <a:t>, chat </a:t>
            </a:r>
            <a:r>
              <a:rPr lang="en-US" sz="1300" dirty="0" err="1">
                <a:latin typeface="Fira Sans Extra Condensed" panose="020B0503050000020004" pitchFamily="34" charset="0"/>
              </a:rPr>
              <a:t>în</a:t>
            </a:r>
            <a:r>
              <a:rPr lang="en-US" sz="1300" dirty="0">
                <a:latin typeface="Fira Sans Extra Condensed" panose="020B0503050000020004" pitchFamily="34" charset="0"/>
              </a:rPr>
              <a:t> direct </a:t>
            </a:r>
            <a:r>
              <a:rPr lang="en-US" sz="1300" dirty="0" err="1">
                <a:latin typeface="Fira Sans Extra Condensed" panose="020B0503050000020004" pitchFamily="34" charset="0"/>
              </a:rPr>
              <a:t>sau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rețele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sociale</a:t>
            </a:r>
            <a:r>
              <a:rPr lang="en-US" sz="1300" dirty="0">
                <a:latin typeface="Fira Sans Extra Condensed" panose="020B0503050000020004" pitchFamily="34" charset="0"/>
              </a:rPr>
              <a:t>. </a:t>
            </a:r>
            <a:r>
              <a:rPr lang="en-US" sz="1300" dirty="0" err="1">
                <a:latin typeface="Fira Sans Extra Condensed" panose="020B0503050000020004" pitchFamily="34" charset="0"/>
              </a:rPr>
              <a:t>Fiecare</a:t>
            </a:r>
            <a:r>
              <a:rPr lang="en-US" sz="1300" dirty="0">
                <a:latin typeface="Fira Sans Extra Condensed" panose="020B0503050000020004" pitchFamily="34" charset="0"/>
              </a:rPr>
              <a:t> canal </a:t>
            </a:r>
            <a:r>
              <a:rPr lang="en-US" sz="1300" dirty="0" err="1">
                <a:latin typeface="Fira Sans Extra Condensed" panose="020B0503050000020004" pitchFamily="34" charset="0"/>
              </a:rPr>
              <a:t>necesită</a:t>
            </a:r>
            <a:r>
              <a:rPr lang="en-US" sz="1300" dirty="0">
                <a:latin typeface="Fira Sans Extra Condensed" panose="020B0503050000020004" pitchFamily="34" charset="0"/>
              </a:rPr>
              <a:t> o </a:t>
            </a:r>
            <a:r>
              <a:rPr lang="en-US" sz="1300" dirty="0" err="1">
                <a:latin typeface="Fira Sans Extra Condensed" panose="020B0503050000020004" pitchFamily="34" charset="0"/>
              </a:rPr>
              <a:t>atenție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deosebită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și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poate</a:t>
            </a:r>
            <a:r>
              <a:rPr lang="en-US" sz="1300" dirty="0">
                <a:latin typeface="Fira Sans Extra Condensed" panose="020B0503050000020004" pitchFamily="34" charset="0"/>
              </a:rPr>
              <a:t> duce la </a:t>
            </a:r>
            <a:r>
              <a:rPr lang="en-US" sz="1300" dirty="0" err="1">
                <a:latin typeface="Fira Sans Extra Condensed" panose="020B0503050000020004" pitchFamily="34" charset="0"/>
              </a:rPr>
              <a:t>fragmentarea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informațiilor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și</a:t>
            </a:r>
            <a:r>
              <a:rPr lang="en-US" sz="1300" dirty="0">
                <a:latin typeface="Fira Sans Extra Condensed" panose="020B0503050000020004" pitchFamily="34" charset="0"/>
              </a:rPr>
              <a:t> la </a:t>
            </a:r>
            <a:r>
              <a:rPr lang="en-US" sz="1300" dirty="0" err="1">
                <a:latin typeface="Fira Sans Extra Condensed" panose="020B0503050000020004" pitchFamily="34" charset="0"/>
              </a:rPr>
              <a:t>dificultăți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în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gestionarea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corespunzătoare</a:t>
            </a:r>
            <a:r>
              <a:rPr lang="en-US" sz="1300" dirty="0">
                <a:latin typeface="Fira Sans Extra Condensed" panose="020B0503050000020004" pitchFamily="34" charset="0"/>
              </a:rPr>
              <a:t> a </a:t>
            </a:r>
            <a:r>
              <a:rPr lang="en-US" sz="1300" dirty="0" err="1">
                <a:latin typeface="Fira Sans Extra Condensed" panose="020B0503050000020004" pitchFamily="34" charset="0"/>
              </a:rPr>
              <a:t>cererilor</a:t>
            </a:r>
            <a:r>
              <a:rPr lang="en-US" sz="1300" dirty="0">
                <a:latin typeface="Fira Sans Extra Condensed" panose="020B0503050000020004" pitchFamily="34" charset="0"/>
              </a:rPr>
              <a:t>.</a:t>
            </a:r>
          </a:p>
          <a:p>
            <a:pPr algn="just">
              <a:buSzPts val="2760"/>
            </a:pPr>
            <a:endParaRPr lang="en-US" sz="1300" dirty="0">
              <a:latin typeface="Fira Sans Extra Condensed" panose="020B0503050000020004" pitchFamily="34" charset="0"/>
            </a:endParaRPr>
          </a:p>
          <a:p>
            <a:pPr marL="114300" indent="0" algn="just">
              <a:buSzPts val="2760"/>
              <a:buNone/>
            </a:pPr>
            <a:r>
              <a:rPr lang="en-US" sz="1300" dirty="0">
                <a:latin typeface="Fira Sans Extra Condensed" panose="020B0503050000020004" pitchFamily="34" charset="0"/>
              </a:rPr>
              <a:t>Din </a:t>
            </a:r>
            <a:r>
              <a:rPr lang="en-US" sz="1300" dirty="0" err="1">
                <a:latin typeface="Fira Sans Extra Condensed" panose="020B0503050000020004" pitchFamily="34" charset="0"/>
              </a:rPr>
              <a:t>cauza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sarcinilor</a:t>
            </a:r>
            <a:r>
              <a:rPr lang="en-US" sz="1300" dirty="0">
                <a:latin typeface="Fira Sans Extra Condensed" panose="020B0503050000020004" pitchFamily="34" charset="0"/>
              </a:rPr>
              <a:t> repetitive </a:t>
            </a:r>
            <a:r>
              <a:rPr lang="en-US" sz="1300" dirty="0" err="1">
                <a:latin typeface="Fira Sans Extra Condensed" panose="020B0503050000020004" pitchFamily="34" charset="0"/>
              </a:rPr>
              <a:t>și</a:t>
            </a:r>
            <a:r>
              <a:rPr lang="en-US" sz="1300" dirty="0">
                <a:latin typeface="Fira Sans Extra Condensed" panose="020B0503050000020004" pitchFamily="34" charset="0"/>
              </a:rPr>
              <a:t> a </a:t>
            </a:r>
            <a:r>
              <a:rPr lang="en-US" sz="1300" dirty="0" err="1">
                <a:latin typeface="Fira Sans Extra Condensed" panose="020B0503050000020004" pitchFamily="34" charset="0"/>
              </a:rPr>
              <a:t>efortului</a:t>
            </a:r>
            <a:r>
              <a:rPr lang="en-US" sz="1300" dirty="0">
                <a:latin typeface="Fira Sans Extra Condensed" panose="020B0503050000020004" pitchFamily="34" charset="0"/>
              </a:rPr>
              <a:t> manual, </a:t>
            </a:r>
            <a:r>
              <a:rPr lang="en-US" sz="1300" dirty="0" err="1">
                <a:latin typeface="Fira Sans Extra Condensed" panose="020B0503050000020004" pitchFamily="34" charset="0"/>
              </a:rPr>
              <a:t>răspunsurile</a:t>
            </a:r>
            <a:r>
              <a:rPr lang="en-US" sz="1300" dirty="0">
                <a:latin typeface="Fira Sans Extra Condensed" panose="020B0503050000020004" pitchFamily="34" charset="0"/>
              </a:rPr>
              <a:t> pot fi </a:t>
            </a:r>
            <a:r>
              <a:rPr lang="en-US" sz="1300" dirty="0" err="1">
                <a:latin typeface="Fira Sans Extra Condensed" panose="020B0503050000020004" pitchFamily="34" charset="0"/>
              </a:rPr>
              <a:t>adesea</a:t>
            </a:r>
            <a:r>
              <a:rPr lang="en-US" sz="1300" dirty="0">
                <a:latin typeface="Fira Sans Extra Condensed" panose="020B0503050000020004" pitchFamily="34" charset="0"/>
              </a:rPr>
              <a:t> lente </a:t>
            </a:r>
            <a:r>
              <a:rPr lang="en-US" sz="1300" dirty="0" err="1">
                <a:latin typeface="Fira Sans Extra Condensed" panose="020B0503050000020004" pitchFamily="34" charset="0"/>
              </a:rPr>
              <a:t>și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inconsistente</a:t>
            </a:r>
            <a:r>
              <a:rPr lang="en-US" sz="1300" dirty="0">
                <a:latin typeface="Fira Sans Extra Condensed" panose="020B0503050000020004" pitchFamily="34" charset="0"/>
              </a:rPr>
              <a:t>, </a:t>
            </a:r>
            <a:r>
              <a:rPr lang="en-US" sz="1300" dirty="0" err="1">
                <a:latin typeface="Fira Sans Extra Condensed" panose="020B0503050000020004" pitchFamily="34" charset="0"/>
              </a:rPr>
              <a:t>ceea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ce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afectează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satisfacția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și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încrederea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clienților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în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serviciul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oferit</a:t>
            </a:r>
            <a:r>
              <a:rPr lang="en-US" sz="1300" dirty="0">
                <a:latin typeface="Fira Sans Extra Condensed" panose="020B0503050000020004" pitchFamily="34" charset="0"/>
              </a:rPr>
              <a:t> de </a:t>
            </a:r>
            <a:r>
              <a:rPr lang="en-US" sz="1300" dirty="0" err="1">
                <a:latin typeface="Fira Sans Extra Condensed" panose="020B0503050000020004" pitchFamily="34" charset="0"/>
              </a:rPr>
              <a:t>companie</a:t>
            </a:r>
            <a:r>
              <a:rPr lang="en-US" sz="1300" dirty="0">
                <a:latin typeface="Fira Sans Extra Condensed" panose="020B0503050000020004" pitchFamily="34" charset="0"/>
              </a:rPr>
              <a:t>.</a:t>
            </a:r>
          </a:p>
          <a:p>
            <a:pPr algn="just">
              <a:buSzPts val="2760"/>
            </a:pPr>
            <a:endParaRPr lang="en-US" sz="1300" dirty="0">
              <a:latin typeface="Fira Sans Extra Condensed" panose="020B0503050000020004" pitchFamily="34" charset="0"/>
            </a:endParaRPr>
          </a:p>
          <a:p>
            <a:pPr marL="114300" indent="0" algn="just">
              <a:buSzPts val="2760"/>
              <a:buNone/>
            </a:pPr>
            <a:r>
              <a:rPr lang="en-US" sz="1300" dirty="0" err="1">
                <a:latin typeface="Fira Sans Extra Condensed" panose="020B0503050000020004" pitchFamily="34" charset="0"/>
              </a:rPr>
              <a:t>Cli</a:t>
            </a:r>
            <a:r>
              <a:rPr lang="ro-MD" sz="1300" dirty="0">
                <a:latin typeface="Fira Sans Extra Condensed" panose="020B0503050000020004" pitchFamily="34" charset="0"/>
              </a:rPr>
              <a:t>en</a:t>
            </a:r>
            <a:r>
              <a:rPr lang="en-US" sz="1300" dirty="0" err="1">
                <a:latin typeface="Fira Sans Extra Condensed" panose="020B0503050000020004" pitchFamily="34" charset="0"/>
              </a:rPr>
              <a:t>ții</a:t>
            </a:r>
            <a:r>
              <a:rPr lang="en-US" sz="1300" dirty="0">
                <a:latin typeface="Fira Sans Extra Condensed" panose="020B0503050000020004" pitchFamily="34" charset="0"/>
              </a:rPr>
              <a:t> se </a:t>
            </a:r>
            <a:r>
              <a:rPr lang="en-US" sz="1300" dirty="0" err="1">
                <a:latin typeface="Fira Sans Extra Condensed" panose="020B0503050000020004" pitchFamily="34" charset="0"/>
              </a:rPr>
              <a:t>așteaptă</a:t>
            </a:r>
            <a:r>
              <a:rPr lang="en-US" sz="1300" dirty="0">
                <a:latin typeface="Fira Sans Extra Condensed" panose="020B0503050000020004" pitchFamily="34" charset="0"/>
              </a:rPr>
              <a:t> la o </a:t>
            </a:r>
            <a:r>
              <a:rPr lang="en-US" sz="1300" b="1" dirty="0" err="1">
                <a:latin typeface="Fira Sans Extra Condensed" panose="020B0503050000020004" pitchFamily="34" charset="0"/>
              </a:rPr>
              <a:t>abordare</a:t>
            </a:r>
            <a:r>
              <a:rPr lang="en-US" sz="1300" b="1" dirty="0">
                <a:latin typeface="Fira Sans Extra Condensed" panose="020B0503050000020004" pitchFamily="34" charset="0"/>
              </a:rPr>
              <a:t> </a:t>
            </a:r>
            <a:r>
              <a:rPr lang="en-US" sz="1300" b="1" dirty="0" err="1">
                <a:latin typeface="Fira Sans Extra Condensed" panose="020B0503050000020004" pitchFamily="34" charset="0"/>
              </a:rPr>
              <a:t>personalizată</a:t>
            </a:r>
            <a:r>
              <a:rPr lang="en-US" sz="1300" b="1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și</a:t>
            </a:r>
            <a:r>
              <a:rPr lang="en-US" sz="1300" dirty="0">
                <a:latin typeface="Fira Sans Extra Condensed" panose="020B0503050000020004" pitchFamily="34" charset="0"/>
              </a:rPr>
              <a:t> la </a:t>
            </a:r>
            <a:r>
              <a:rPr lang="en-US" sz="1300" dirty="0" err="1">
                <a:latin typeface="Fira Sans Extra Condensed" panose="020B0503050000020004" pitchFamily="34" charset="0"/>
              </a:rPr>
              <a:t>soluții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adaptate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nevoilor</a:t>
            </a:r>
            <a:r>
              <a:rPr lang="en-US" sz="1300" dirty="0">
                <a:latin typeface="Fira Sans Extra Condensed" panose="020B0503050000020004" pitchFamily="34" charset="0"/>
              </a:rPr>
              <a:t> lor </a:t>
            </a:r>
            <a:r>
              <a:rPr lang="en-US" sz="1300" dirty="0" err="1">
                <a:latin typeface="Fira Sans Extra Condensed" panose="020B0503050000020004" pitchFamily="34" charset="0"/>
              </a:rPr>
              <a:t>individuale</a:t>
            </a:r>
            <a:r>
              <a:rPr lang="en-US" sz="1300" dirty="0">
                <a:latin typeface="Fira Sans Extra Condensed" panose="020B0503050000020004" pitchFamily="34" charset="0"/>
              </a:rPr>
              <a:t>. </a:t>
            </a:r>
            <a:r>
              <a:rPr lang="en-US" sz="1300" dirty="0" err="1">
                <a:latin typeface="Fira Sans Extra Condensed" panose="020B0503050000020004" pitchFamily="34" charset="0"/>
              </a:rPr>
              <a:t>Gestionarea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eficientă</a:t>
            </a:r>
            <a:r>
              <a:rPr lang="en-US" sz="1300" dirty="0">
                <a:latin typeface="Fira Sans Extra Condensed" panose="020B0503050000020004" pitchFamily="34" charset="0"/>
              </a:rPr>
              <a:t> a </a:t>
            </a:r>
            <a:r>
              <a:rPr lang="en-US" sz="1300" dirty="0" err="1">
                <a:latin typeface="Fira Sans Extra Condensed" panose="020B0503050000020004" pitchFamily="34" charset="0"/>
              </a:rPr>
              <a:t>acestei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personalizări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poate</a:t>
            </a:r>
            <a:r>
              <a:rPr lang="en-US" sz="1300" dirty="0">
                <a:latin typeface="Fira Sans Extra Condensed" panose="020B0503050000020004" pitchFamily="34" charset="0"/>
              </a:rPr>
              <a:t> fi </a:t>
            </a:r>
            <a:r>
              <a:rPr lang="en-US" sz="1300" dirty="0" err="1">
                <a:latin typeface="Fira Sans Extra Condensed" panose="020B0503050000020004" pitchFamily="34" charset="0"/>
              </a:rPr>
              <a:t>dificilă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și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poate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necesita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mult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timp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și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efort</a:t>
            </a:r>
            <a:r>
              <a:rPr lang="en-US" sz="1300" dirty="0">
                <a:latin typeface="Fira Sans Extra Condensed" panose="020B0503050000020004" pitchFamily="34" charset="0"/>
              </a:rPr>
              <a:t> din </a:t>
            </a:r>
            <a:r>
              <a:rPr lang="en-US" sz="1300" dirty="0" err="1">
                <a:latin typeface="Fira Sans Extra Condensed" panose="020B0503050000020004" pitchFamily="34" charset="0"/>
              </a:rPr>
              <a:t>partea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agenților</a:t>
            </a:r>
            <a:r>
              <a:rPr lang="en-US" sz="1300" dirty="0">
                <a:latin typeface="Fira Sans Extra Condensed" panose="020B0503050000020004" pitchFamily="34" charset="0"/>
              </a:rPr>
              <a:t> de </a:t>
            </a:r>
            <a:r>
              <a:rPr lang="en-US" sz="1300" dirty="0" err="1">
                <a:latin typeface="Fira Sans Extra Condensed" panose="020B0503050000020004" pitchFamily="34" charset="0"/>
              </a:rPr>
              <a:t>servicii</a:t>
            </a:r>
            <a:r>
              <a:rPr lang="en-US" sz="1300" dirty="0">
                <a:latin typeface="Fira Sans Extra Condensed" panose="020B0503050000020004" pitchFamily="34" charset="0"/>
              </a:rPr>
              <a:t> </a:t>
            </a:r>
            <a:r>
              <a:rPr lang="en-US" sz="1300" dirty="0" err="1">
                <a:latin typeface="Fira Sans Extra Condensed" panose="020B0503050000020004" pitchFamily="34" charset="0"/>
              </a:rPr>
              <a:t>clienți</a:t>
            </a:r>
            <a:r>
              <a:rPr lang="en-US" sz="1300" dirty="0">
                <a:latin typeface="Fira Sans Extra Condensed" panose="020B0503050000020004" pitchFamily="34" charset="0"/>
              </a:rPr>
              <a:t>.</a:t>
            </a:r>
            <a:endParaRPr lang="en-US" sz="1300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327876" y="1408109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24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7"/>
          <p:cNvSpPr txBox="1"/>
          <p:nvPr/>
        </p:nvSpPr>
        <p:spPr>
          <a:xfrm>
            <a:off x="1283432" y="1466577"/>
            <a:ext cx="3676495" cy="142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300" dirty="0" err="1">
                <a:latin typeface="Fira Sans Extra Condensed SemiBold" panose="020B0604020202020204" charset="0"/>
              </a:rPr>
              <a:t>Prin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configurarea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unor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fluxuri</a:t>
            </a:r>
            <a:r>
              <a:rPr lang="en-US" sz="1300" dirty="0">
                <a:latin typeface="Fira Sans Extra Condensed SemiBold" panose="020B0604020202020204" charset="0"/>
              </a:rPr>
              <a:t> de </a:t>
            </a:r>
            <a:r>
              <a:rPr lang="en-US" sz="1300" dirty="0" err="1">
                <a:latin typeface="Fira Sans Extra Condensed SemiBold" panose="020B0604020202020204" charset="0"/>
              </a:rPr>
              <a:t>lucru</a:t>
            </a:r>
            <a:r>
              <a:rPr lang="en-US" sz="1300" dirty="0">
                <a:latin typeface="Fira Sans Extra Condensed SemiBold" panose="020B0604020202020204" charset="0"/>
              </a:rPr>
              <a:t> automate </a:t>
            </a:r>
            <a:r>
              <a:rPr lang="en-US" sz="1300" dirty="0" err="1">
                <a:latin typeface="Fira Sans Extra Condensed SemiBold" panose="020B0604020202020204" charset="0"/>
              </a:rPr>
              <a:t>în</a:t>
            </a:r>
            <a:r>
              <a:rPr lang="en-US" sz="1300" dirty="0">
                <a:latin typeface="Fira Sans Extra Condensed SemiBold" panose="020B0604020202020204" charset="0"/>
              </a:rPr>
              <a:t> Zapier, </a:t>
            </a:r>
            <a:r>
              <a:rPr lang="en-US" sz="1300" dirty="0" err="1">
                <a:latin typeface="Fira Sans Extra Condensed SemiBold" panose="020B0604020202020204" charset="0"/>
              </a:rPr>
              <a:t>companiile</a:t>
            </a:r>
            <a:r>
              <a:rPr lang="en-US" sz="1300" dirty="0">
                <a:latin typeface="Fira Sans Extra Condensed SemiBold" panose="020B0604020202020204" charset="0"/>
              </a:rPr>
              <a:t> pot </a:t>
            </a:r>
            <a:r>
              <a:rPr lang="en-US" sz="1300" dirty="0" err="1">
                <a:latin typeface="Fira Sans Extra Condensed SemiBold" panose="020B0604020202020204" charset="0"/>
              </a:rPr>
              <a:t>răspunde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instantaneu</a:t>
            </a:r>
            <a:r>
              <a:rPr lang="en-US" sz="1300" dirty="0">
                <a:latin typeface="Fira Sans Extra Condensed SemiBold" panose="020B0604020202020204" charset="0"/>
              </a:rPr>
              <a:t> la e-</a:t>
            </a:r>
            <a:r>
              <a:rPr lang="en-US" sz="1300" dirty="0" err="1">
                <a:latin typeface="Fira Sans Extra Condensed SemiBold" panose="020B0604020202020204" charset="0"/>
              </a:rPr>
              <a:t>mailuri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și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mesaje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primite</a:t>
            </a:r>
            <a:r>
              <a:rPr lang="en-US" sz="1300" dirty="0">
                <a:latin typeface="Fira Sans Extra Condensed SemiBold" panose="020B0604020202020204" charset="0"/>
              </a:rPr>
              <a:t> de la </a:t>
            </a:r>
            <a:r>
              <a:rPr lang="en-US" sz="1300" dirty="0" err="1">
                <a:latin typeface="Fira Sans Extra Condensed SemiBold" panose="020B0604020202020204" charset="0"/>
              </a:rPr>
              <a:t>clienți</a:t>
            </a:r>
            <a:r>
              <a:rPr lang="en-US" sz="1300" dirty="0">
                <a:latin typeface="Fira Sans Extra Condensed SemiBold" panose="020B0604020202020204" charset="0"/>
              </a:rPr>
              <a:t>. </a:t>
            </a:r>
            <a:r>
              <a:rPr lang="en-US" sz="1300" dirty="0" err="1">
                <a:latin typeface="Fira Sans Extra Condensed SemiBold" panose="020B0604020202020204" charset="0"/>
              </a:rPr>
              <a:t>Aceasta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poate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implica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trimiterea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unui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mesaj</a:t>
            </a:r>
            <a:r>
              <a:rPr lang="en-US" sz="1300" dirty="0">
                <a:latin typeface="Fira Sans Extra Condensed SemiBold" panose="020B0604020202020204" charset="0"/>
              </a:rPr>
              <a:t> de </a:t>
            </a:r>
            <a:r>
              <a:rPr lang="en-US" sz="1300" dirty="0" err="1">
                <a:latin typeface="Fira Sans Extra Condensed SemiBold" panose="020B0604020202020204" charset="0"/>
              </a:rPr>
              <a:t>confirmare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automată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sau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direcționarea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automată</a:t>
            </a:r>
            <a:r>
              <a:rPr lang="en-US" sz="1300" dirty="0">
                <a:latin typeface="Fira Sans Extra Condensed SemiBold" panose="020B0604020202020204" charset="0"/>
              </a:rPr>
              <a:t> a </a:t>
            </a:r>
            <a:r>
              <a:rPr lang="en-US" sz="1300" dirty="0" err="1">
                <a:latin typeface="Fira Sans Extra Condensed SemiBold" panose="020B0604020202020204" charset="0"/>
              </a:rPr>
              <a:t>cererilor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către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departamentul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corespunzător</a:t>
            </a:r>
            <a:r>
              <a:rPr lang="en-US" sz="1300" dirty="0">
                <a:latin typeface="Fira Sans Extra Condensed SemiBold" panose="020B0604020202020204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FB648-07B7-2BA0-378A-D60961E0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1864" y="509995"/>
            <a:ext cx="6024191" cy="572700"/>
          </a:xfrm>
        </p:spPr>
        <p:txBody>
          <a:bodyPr/>
          <a:lstStyle/>
          <a:p>
            <a:r>
              <a:rPr lang="ro-MD" sz="2400" b="1" dirty="0">
                <a:latin typeface="Fira Sans Extra Condensed SemiBold" panose="020B0604020202020204" charset="0"/>
              </a:rPr>
              <a:t>Avantajele implementării </a:t>
            </a:r>
          </a:p>
        </p:txBody>
      </p:sp>
      <p:pic>
        <p:nvPicPr>
          <p:cNvPr id="9218" name="Picture 2" descr="Clio and Zapier Integration | Clio">
            <a:extLst>
              <a:ext uri="{FF2B5EF4-FFF2-40B4-BE49-F238E27FC236}">
                <a16:creationId xmlns:a16="http://schemas.microsoft.com/office/drawing/2014/main" id="{BF1D821D-48E7-D5D8-C914-46AD4C88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264" y="554136"/>
            <a:ext cx="1503084" cy="40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ow to choose email marketing software | Zapier">
            <a:extLst>
              <a:ext uri="{FF2B5EF4-FFF2-40B4-BE49-F238E27FC236}">
                <a16:creationId xmlns:a16="http://schemas.microsoft.com/office/drawing/2014/main" id="{E3E1F2F5-EFDC-41C6-B6DA-67B21C2ED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0"/>
            <a:ext cx="3429000" cy="312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Send emails in Zaps – Zapier">
            <a:extLst>
              <a:ext uri="{FF2B5EF4-FFF2-40B4-BE49-F238E27FC236}">
                <a16:creationId xmlns:a16="http://schemas.microsoft.com/office/drawing/2014/main" id="{8259EB2D-B5D1-3EB4-3576-850D0743D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25" y="3191816"/>
            <a:ext cx="2914605" cy="183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357;p37">
            <a:extLst>
              <a:ext uri="{FF2B5EF4-FFF2-40B4-BE49-F238E27FC236}">
                <a16:creationId xmlns:a16="http://schemas.microsoft.com/office/drawing/2014/main" id="{CCF80AAD-44C5-35F1-F4B4-D0899486F003}"/>
              </a:ext>
            </a:extLst>
          </p:cNvPr>
          <p:cNvSpPr txBox="1"/>
          <p:nvPr/>
        </p:nvSpPr>
        <p:spPr>
          <a:xfrm>
            <a:off x="1283431" y="2956401"/>
            <a:ext cx="3676496" cy="1175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300" dirty="0" err="1">
                <a:latin typeface="Fira Sans Extra Condensed SemiBold" panose="020B0604020202020204" charset="0"/>
              </a:rPr>
              <a:t>Companiile</a:t>
            </a:r>
            <a:r>
              <a:rPr lang="en-US" sz="1300" dirty="0">
                <a:latin typeface="Fira Sans Extra Condensed SemiBold" panose="020B0604020202020204" charset="0"/>
              </a:rPr>
              <a:t> pot </a:t>
            </a:r>
            <a:r>
              <a:rPr lang="en-US" sz="1300" dirty="0" err="1">
                <a:latin typeface="Fira Sans Extra Condensed SemiBold" panose="020B0604020202020204" charset="0"/>
              </a:rPr>
              <a:t>utiliza</a:t>
            </a:r>
            <a:r>
              <a:rPr lang="en-US" sz="1300" dirty="0">
                <a:latin typeface="Fira Sans Extra Condensed SemiBold" panose="020B0604020202020204" charset="0"/>
              </a:rPr>
              <a:t> Zapier </a:t>
            </a:r>
            <a:r>
              <a:rPr lang="en-US" sz="1300" dirty="0" err="1">
                <a:latin typeface="Fira Sans Extra Condensed SemiBold" panose="020B0604020202020204" charset="0"/>
              </a:rPr>
              <a:t>pentru</a:t>
            </a:r>
            <a:r>
              <a:rPr lang="en-US" sz="1300" dirty="0">
                <a:latin typeface="Fira Sans Extra Condensed SemiBold" panose="020B0604020202020204" charset="0"/>
              </a:rPr>
              <a:t> a </a:t>
            </a:r>
            <a:r>
              <a:rPr lang="en-US" sz="1300" dirty="0" err="1">
                <a:latin typeface="Fira Sans Extra Condensed SemiBold" panose="020B0604020202020204" charset="0"/>
              </a:rPr>
              <a:t>crea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notificări</a:t>
            </a:r>
            <a:r>
              <a:rPr lang="en-US" sz="1300" dirty="0">
                <a:latin typeface="Fira Sans Extra Condensed SemiBold" panose="020B0604020202020204" charset="0"/>
              </a:rPr>
              <a:t> automate </a:t>
            </a:r>
            <a:r>
              <a:rPr lang="en-US" sz="1300" dirty="0" err="1">
                <a:latin typeface="Fira Sans Extra Condensed SemiBold" panose="020B0604020202020204" charset="0"/>
              </a:rPr>
              <a:t>atunci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când</a:t>
            </a:r>
            <a:r>
              <a:rPr lang="en-US" sz="1300" dirty="0">
                <a:latin typeface="Fira Sans Extra Condensed SemiBold" panose="020B0604020202020204" charset="0"/>
              </a:rPr>
              <a:t> apar </a:t>
            </a:r>
            <a:r>
              <a:rPr lang="en-US" sz="1300" dirty="0" err="1">
                <a:latin typeface="Fira Sans Extra Condensed SemiBold" panose="020B0604020202020204" charset="0"/>
              </a:rPr>
              <a:t>anumite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evenimente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sau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activități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relevante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pentru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serviciul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clienți</a:t>
            </a:r>
            <a:r>
              <a:rPr lang="en-US" sz="1300" dirty="0">
                <a:latin typeface="Fira Sans Extra Condensed SemiBold" panose="020B0604020202020204" charset="0"/>
              </a:rPr>
              <a:t>. De </a:t>
            </a:r>
            <a:r>
              <a:rPr lang="en-US" sz="1300" dirty="0" err="1">
                <a:latin typeface="Fira Sans Extra Condensed SemiBold" panose="020B0604020202020204" charset="0"/>
              </a:rPr>
              <a:t>exemplu</a:t>
            </a:r>
            <a:r>
              <a:rPr lang="en-US" sz="1300" dirty="0">
                <a:latin typeface="Fira Sans Extra Condensed SemiBold" panose="020B0604020202020204" charset="0"/>
              </a:rPr>
              <a:t>, un agent de </a:t>
            </a:r>
            <a:r>
              <a:rPr lang="en-US" sz="1300" dirty="0" err="1">
                <a:latin typeface="Fira Sans Extra Condensed SemiBold" panose="020B0604020202020204" charset="0"/>
              </a:rPr>
              <a:t>servicii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clienți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poate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primi</a:t>
            </a:r>
            <a:r>
              <a:rPr lang="en-US" sz="1300" dirty="0">
                <a:latin typeface="Fira Sans Extra Condensed SemiBold" panose="020B0604020202020204" charset="0"/>
              </a:rPr>
              <a:t> automat o </a:t>
            </a:r>
            <a:r>
              <a:rPr lang="en-US" sz="1300" dirty="0" err="1">
                <a:latin typeface="Fira Sans Extra Condensed SemiBold" panose="020B0604020202020204" charset="0"/>
              </a:rPr>
              <a:t>notificare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atunci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când</a:t>
            </a:r>
            <a:r>
              <a:rPr lang="en-US" sz="1300" dirty="0">
                <a:latin typeface="Fira Sans Extra Condensed SemiBold" panose="020B0604020202020204" charset="0"/>
              </a:rPr>
              <a:t> un client important </a:t>
            </a:r>
            <a:r>
              <a:rPr lang="en-US" sz="1300" dirty="0" err="1">
                <a:latin typeface="Fira Sans Extra Condensed SemiBold" panose="020B0604020202020204" charset="0"/>
              </a:rPr>
              <a:t>trimite</a:t>
            </a:r>
            <a:r>
              <a:rPr lang="en-US" sz="1300" dirty="0">
                <a:latin typeface="Fira Sans Extra Condensed SemiBold" panose="020B0604020202020204" charset="0"/>
              </a:rPr>
              <a:t> un e-mail </a:t>
            </a:r>
            <a:r>
              <a:rPr lang="en-US" sz="1300" dirty="0" err="1">
                <a:latin typeface="Fira Sans Extra Condensed SemiBold" panose="020B0604020202020204" charset="0"/>
              </a:rPr>
              <a:t>sau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postează</a:t>
            </a:r>
            <a:r>
              <a:rPr lang="en-US" sz="1300" dirty="0">
                <a:latin typeface="Fira Sans Extra Condensed SemiBold" panose="020B0604020202020204" charset="0"/>
              </a:rPr>
              <a:t> o </a:t>
            </a:r>
            <a:r>
              <a:rPr lang="en-US" sz="1300" dirty="0" err="1">
                <a:latin typeface="Fira Sans Extra Condensed SemiBold" panose="020B0604020202020204" charset="0"/>
              </a:rPr>
              <a:t>întrebare</a:t>
            </a:r>
            <a:r>
              <a:rPr lang="en-US" sz="1300" dirty="0">
                <a:latin typeface="Fira Sans Extra Condensed SemiBold" panose="020B0604020202020204" charset="0"/>
              </a:rPr>
              <a:t> pe </a:t>
            </a:r>
            <a:r>
              <a:rPr lang="en-US" sz="1300" dirty="0" err="1">
                <a:latin typeface="Fira Sans Extra Condensed SemiBold" panose="020B0604020202020204" charset="0"/>
              </a:rPr>
              <a:t>rețelele</a:t>
            </a:r>
            <a:r>
              <a:rPr lang="en-US" sz="1300" dirty="0">
                <a:latin typeface="Fira Sans Extra Condensed SemiBold" panose="020B0604020202020204" charset="0"/>
              </a:rPr>
              <a:t> </a:t>
            </a:r>
            <a:r>
              <a:rPr lang="en-US" sz="1300" dirty="0" err="1">
                <a:latin typeface="Fira Sans Extra Condensed SemiBold" panose="020B0604020202020204" charset="0"/>
              </a:rPr>
              <a:t>sociale</a:t>
            </a:r>
            <a:r>
              <a:rPr lang="en-US" sz="1300" dirty="0">
                <a:latin typeface="Fira Sans Extra Condensed SemiBold" panose="020B0604020202020204" charset="0"/>
              </a:rPr>
              <a:t>.</a:t>
            </a:r>
          </a:p>
        </p:txBody>
      </p:sp>
      <p:sp>
        <p:nvSpPr>
          <p:cNvPr id="4" name="Google Shape;259;p18">
            <a:extLst>
              <a:ext uri="{FF2B5EF4-FFF2-40B4-BE49-F238E27FC236}">
                <a16:creationId xmlns:a16="http://schemas.microsoft.com/office/drawing/2014/main" id="{9E803921-F716-C14D-D7D5-368C505436A0}"/>
              </a:ext>
            </a:extLst>
          </p:cNvPr>
          <p:cNvSpPr/>
          <p:nvPr/>
        </p:nvSpPr>
        <p:spPr>
          <a:xfrm rot="20857930" flipH="1">
            <a:off x="688603" y="1514002"/>
            <a:ext cx="477449" cy="319535"/>
          </a:xfrm>
          <a:custGeom>
            <a:avLst/>
            <a:gdLst/>
            <a:ahLst/>
            <a:cxnLst/>
            <a:rect l="l" t="t" r="r" b="b"/>
            <a:pathLst>
              <a:path w="15315" h="11720" extrusionOk="0">
                <a:moveTo>
                  <a:pt x="8859" y="1"/>
                </a:moveTo>
                <a:cubicBezTo>
                  <a:pt x="8801" y="1"/>
                  <a:pt x="8742" y="2"/>
                  <a:pt x="8682" y="3"/>
                </a:cubicBezTo>
                <a:cubicBezTo>
                  <a:pt x="6666" y="70"/>
                  <a:pt x="4800" y="1103"/>
                  <a:pt x="3067" y="2153"/>
                </a:cubicBezTo>
                <a:cubicBezTo>
                  <a:pt x="1084" y="3336"/>
                  <a:pt x="1" y="5186"/>
                  <a:pt x="151" y="6985"/>
                </a:cubicBezTo>
                <a:cubicBezTo>
                  <a:pt x="267" y="8235"/>
                  <a:pt x="1001" y="9468"/>
                  <a:pt x="2450" y="10468"/>
                </a:cubicBezTo>
                <a:cubicBezTo>
                  <a:pt x="3716" y="11320"/>
                  <a:pt x="5259" y="11719"/>
                  <a:pt x="6807" y="11719"/>
                </a:cubicBezTo>
                <a:cubicBezTo>
                  <a:pt x="8072" y="11719"/>
                  <a:pt x="9341" y="11453"/>
                  <a:pt x="10465" y="10951"/>
                </a:cubicBezTo>
                <a:cubicBezTo>
                  <a:pt x="15314" y="8807"/>
                  <a:pt x="14596" y="1"/>
                  <a:pt x="8859" y="1"/>
                </a:cubicBezTo>
                <a:close/>
              </a:path>
            </a:pathLst>
          </a:custGeom>
          <a:gradFill>
            <a:gsLst>
              <a:gs pos="0">
                <a:srgbClr val="FF6599"/>
              </a:gs>
              <a:gs pos="100000">
                <a:srgbClr val="FFC36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59;p18">
            <a:extLst>
              <a:ext uri="{FF2B5EF4-FFF2-40B4-BE49-F238E27FC236}">
                <a16:creationId xmlns:a16="http://schemas.microsoft.com/office/drawing/2014/main" id="{252D1B3D-6170-03A4-2795-7781D573D71F}"/>
              </a:ext>
            </a:extLst>
          </p:cNvPr>
          <p:cNvSpPr/>
          <p:nvPr/>
        </p:nvSpPr>
        <p:spPr>
          <a:xfrm rot="20857930" flipH="1">
            <a:off x="688604" y="2868746"/>
            <a:ext cx="477449" cy="319535"/>
          </a:xfrm>
          <a:custGeom>
            <a:avLst/>
            <a:gdLst/>
            <a:ahLst/>
            <a:cxnLst/>
            <a:rect l="l" t="t" r="r" b="b"/>
            <a:pathLst>
              <a:path w="15315" h="11720" extrusionOk="0">
                <a:moveTo>
                  <a:pt x="8859" y="1"/>
                </a:moveTo>
                <a:cubicBezTo>
                  <a:pt x="8801" y="1"/>
                  <a:pt x="8742" y="2"/>
                  <a:pt x="8682" y="3"/>
                </a:cubicBezTo>
                <a:cubicBezTo>
                  <a:pt x="6666" y="70"/>
                  <a:pt x="4800" y="1103"/>
                  <a:pt x="3067" y="2153"/>
                </a:cubicBezTo>
                <a:cubicBezTo>
                  <a:pt x="1084" y="3336"/>
                  <a:pt x="1" y="5186"/>
                  <a:pt x="151" y="6985"/>
                </a:cubicBezTo>
                <a:cubicBezTo>
                  <a:pt x="267" y="8235"/>
                  <a:pt x="1001" y="9468"/>
                  <a:pt x="2450" y="10468"/>
                </a:cubicBezTo>
                <a:cubicBezTo>
                  <a:pt x="3716" y="11320"/>
                  <a:pt x="5259" y="11719"/>
                  <a:pt x="6807" y="11719"/>
                </a:cubicBezTo>
                <a:cubicBezTo>
                  <a:pt x="8072" y="11719"/>
                  <a:pt x="9341" y="11453"/>
                  <a:pt x="10465" y="10951"/>
                </a:cubicBezTo>
                <a:cubicBezTo>
                  <a:pt x="15314" y="8807"/>
                  <a:pt x="14596" y="1"/>
                  <a:pt x="8859" y="1"/>
                </a:cubicBezTo>
                <a:close/>
              </a:path>
            </a:pathLst>
          </a:custGeom>
          <a:gradFill>
            <a:gsLst>
              <a:gs pos="0">
                <a:srgbClr val="FF6599"/>
              </a:gs>
              <a:gs pos="100000">
                <a:srgbClr val="FFC36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95459-2D26-F1A3-ACA1-0DA00D380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F4401B-F129-2A82-A916-3209BFE77A8D}"/>
              </a:ext>
            </a:extLst>
          </p:cNvPr>
          <p:cNvSpPr txBox="1"/>
          <p:nvPr/>
        </p:nvSpPr>
        <p:spPr>
          <a:xfrm>
            <a:off x="1121006" y="3367213"/>
            <a:ext cx="69019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Extra Condensed SemiBold" panose="020B0604020202020204" charset="0"/>
              </a:rPr>
              <a:t>Zapier </a:t>
            </a:r>
            <a:r>
              <a:rPr lang="en-US" dirty="0" err="1">
                <a:latin typeface="Fira Sans Extra Condensed SemiBold" panose="020B0604020202020204" charset="0"/>
              </a:rPr>
              <a:t>poate</a:t>
            </a:r>
            <a:r>
              <a:rPr lang="en-US" dirty="0">
                <a:latin typeface="Fira Sans Extra Condensed SemiBold" panose="020B0604020202020204" charset="0"/>
              </a:rPr>
              <a:t> fi </a:t>
            </a:r>
            <a:r>
              <a:rPr lang="en-US" dirty="0" err="1">
                <a:latin typeface="Fira Sans Extra Condensed SemiBold" panose="020B0604020202020204" charset="0"/>
              </a:rPr>
              <a:t>utilizat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pentru</a:t>
            </a:r>
            <a:r>
              <a:rPr lang="en-US" dirty="0">
                <a:latin typeface="Fira Sans Extra Condensed SemiBold" panose="020B0604020202020204" charset="0"/>
              </a:rPr>
              <a:t> a genera </a:t>
            </a:r>
            <a:r>
              <a:rPr lang="en-US" dirty="0" err="1">
                <a:latin typeface="Fira Sans Extra Condensed SemiBold" panose="020B0604020202020204" charset="0"/>
              </a:rPr>
              <a:t>rapoarte</a:t>
            </a:r>
            <a:r>
              <a:rPr lang="en-US" dirty="0">
                <a:latin typeface="Fira Sans Extra Condensed SemiBold" panose="020B0604020202020204" charset="0"/>
              </a:rPr>
              <a:t> automate </a:t>
            </a:r>
            <a:r>
              <a:rPr lang="en-US" dirty="0" err="1">
                <a:latin typeface="Fira Sans Extra Condensed SemiBold" panose="020B0604020202020204" charset="0"/>
              </a:rPr>
              <a:t>privind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volumul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cererilor</a:t>
            </a:r>
            <a:r>
              <a:rPr lang="en-US" dirty="0">
                <a:latin typeface="Fira Sans Extra Condensed SemiBold" panose="020B0604020202020204" charset="0"/>
              </a:rPr>
              <a:t> de </a:t>
            </a:r>
            <a:r>
              <a:rPr lang="en-US" dirty="0" err="1">
                <a:latin typeface="Fira Sans Extra Condensed SemiBold" panose="020B0604020202020204" charset="0"/>
              </a:rPr>
              <a:t>servicii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clienți</a:t>
            </a:r>
            <a:r>
              <a:rPr lang="en-US" dirty="0">
                <a:latin typeface="Fira Sans Extra Condensed SemiBold" panose="020B0604020202020204" charset="0"/>
              </a:rPr>
              <a:t>, </a:t>
            </a:r>
            <a:r>
              <a:rPr lang="en-US" dirty="0" err="1">
                <a:latin typeface="Fira Sans Extra Condensed SemiBold" panose="020B0604020202020204" charset="0"/>
              </a:rPr>
              <a:t>timpul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mediu</a:t>
            </a:r>
            <a:r>
              <a:rPr lang="en-US" dirty="0">
                <a:latin typeface="Fira Sans Extra Condensed SemiBold" panose="020B0604020202020204" charset="0"/>
              </a:rPr>
              <a:t> de </a:t>
            </a:r>
            <a:r>
              <a:rPr lang="en-US" dirty="0" err="1">
                <a:latin typeface="Fira Sans Extra Condensed SemiBold" panose="020B0604020202020204" charset="0"/>
              </a:rPr>
              <a:t>răspuns</a:t>
            </a:r>
            <a:r>
              <a:rPr lang="en-US" dirty="0">
                <a:latin typeface="Fira Sans Extra Condensed SemiBold" panose="020B0604020202020204" charset="0"/>
              </a:rPr>
              <a:t>, feedback-</a:t>
            </a:r>
            <a:r>
              <a:rPr lang="en-US" dirty="0" err="1">
                <a:latin typeface="Fira Sans Extra Condensed SemiBold" panose="020B0604020202020204" charset="0"/>
              </a:rPr>
              <a:t>ul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clienților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și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alte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metrici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relevante</a:t>
            </a:r>
            <a:r>
              <a:rPr lang="en-US" dirty="0">
                <a:latin typeface="Fira Sans Extra Condensed SemiBold" panose="020B0604020202020204" charset="0"/>
              </a:rPr>
              <a:t>. </a:t>
            </a:r>
            <a:r>
              <a:rPr lang="en-US" dirty="0" err="1">
                <a:latin typeface="Fira Sans Extra Condensed SemiBold" panose="020B0604020202020204" charset="0"/>
              </a:rPr>
              <a:t>Aceste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rapoarte</a:t>
            </a:r>
            <a:r>
              <a:rPr lang="en-US" dirty="0">
                <a:latin typeface="Fira Sans Extra Condensed SemiBold" panose="020B0604020202020204" charset="0"/>
              </a:rPr>
              <a:t> pot </a:t>
            </a:r>
            <a:r>
              <a:rPr lang="en-US" dirty="0" err="1">
                <a:latin typeface="Fira Sans Extra Condensed SemiBold" panose="020B0604020202020204" charset="0"/>
              </a:rPr>
              <a:t>oferi</a:t>
            </a:r>
            <a:r>
              <a:rPr lang="en-US" dirty="0">
                <a:latin typeface="Fira Sans Extra Condensed SemiBold" panose="020B0604020202020204" charset="0"/>
              </a:rPr>
              <a:t> o </a:t>
            </a:r>
            <a:r>
              <a:rPr lang="en-US" dirty="0" err="1">
                <a:latin typeface="Fira Sans Extra Condensed SemiBold" panose="020B0604020202020204" charset="0"/>
              </a:rPr>
              <a:t>perspectivă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valoroasă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asupra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performanței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echipei</a:t>
            </a:r>
            <a:r>
              <a:rPr lang="en-US" dirty="0">
                <a:latin typeface="Fira Sans Extra Condensed SemiBold" panose="020B0604020202020204" charset="0"/>
              </a:rPr>
              <a:t> de </a:t>
            </a:r>
            <a:r>
              <a:rPr lang="en-US" dirty="0" err="1">
                <a:latin typeface="Fira Sans Extra Condensed SemiBold" panose="020B0604020202020204" charset="0"/>
              </a:rPr>
              <a:t>servicii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clienți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și</a:t>
            </a:r>
            <a:r>
              <a:rPr lang="en-US" dirty="0">
                <a:latin typeface="Fira Sans Extra Condensed SemiBold" panose="020B0604020202020204" charset="0"/>
              </a:rPr>
              <a:t> pot </a:t>
            </a:r>
            <a:r>
              <a:rPr lang="en-US" dirty="0" err="1">
                <a:latin typeface="Fira Sans Extra Condensed SemiBold" panose="020B0604020202020204" charset="0"/>
              </a:rPr>
              <a:t>ajuta</a:t>
            </a:r>
            <a:r>
              <a:rPr lang="en-US" dirty="0">
                <a:latin typeface="Fira Sans Extra Condensed SemiBold" panose="020B0604020202020204" charset="0"/>
              </a:rPr>
              <a:t> la </a:t>
            </a:r>
            <a:r>
              <a:rPr lang="en-US" dirty="0" err="1">
                <a:latin typeface="Fira Sans Extra Condensed SemiBold" panose="020B0604020202020204" charset="0"/>
              </a:rPr>
              <a:t>identificarea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și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remedierea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problemelor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într</a:t>
            </a:r>
            <a:r>
              <a:rPr lang="en-US" dirty="0">
                <a:latin typeface="Fira Sans Extra Condensed SemiBold" panose="020B0604020202020204" charset="0"/>
              </a:rPr>
              <a:t>-un mod </a:t>
            </a:r>
            <a:r>
              <a:rPr lang="en-US" dirty="0" err="1">
                <a:latin typeface="Fira Sans Extra Condensed SemiBold" panose="020B0604020202020204" charset="0"/>
              </a:rPr>
              <a:t>mai</a:t>
            </a:r>
            <a:r>
              <a:rPr lang="en-US" dirty="0">
                <a:latin typeface="Fira Sans Extra Condensed SemiBold" panose="020B0604020202020204" charset="0"/>
              </a:rPr>
              <a:t> </a:t>
            </a:r>
            <a:r>
              <a:rPr lang="en-US" dirty="0" err="1">
                <a:latin typeface="Fira Sans Extra Condensed SemiBold" panose="020B0604020202020204" charset="0"/>
              </a:rPr>
              <a:t>eficient</a:t>
            </a:r>
            <a:r>
              <a:rPr lang="en-US" dirty="0">
                <a:latin typeface="Fira Sans Extra Condensed SemiBold" panose="020B0604020202020204" charset="0"/>
              </a:rPr>
              <a:t>.</a:t>
            </a:r>
          </a:p>
        </p:txBody>
      </p:sp>
      <p:pic>
        <p:nvPicPr>
          <p:cNvPr id="10242" name="Picture 2" descr="Connect VideoAsk to thousands of other apps with Zapier | VideoAsk">
            <a:extLst>
              <a:ext uri="{FF2B5EF4-FFF2-40B4-BE49-F238E27FC236}">
                <a16:creationId xmlns:a16="http://schemas.microsoft.com/office/drawing/2014/main" id="{DFF3567B-E8E3-B721-83E6-5C3B03B1F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77" y="486154"/>
            <a:ext cx="5324246" cy="27175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FEB0BF99-9026-490C-C126-2B5556006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E1BC0F3F-6B35-59A1-9859-60D2FA101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450" y="1950560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 </a:t>
            </a:r>
            <a:r>
              <a:rPr lang="ro-MD" sz="3200" b="1" dirty="0"/>
              <a:t>Optimizarea gestionării resurselor umane </a:t>
            </a:r>
            <a:endParaRPr sz="3200" b="1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1F47666-BE79-F608-9B13-7C7390A89E74}"/>
              </a:ext>
            </a:extLst>
          </p:cNvPr>
          <p:cNvSpPr txBox="1">
            <a:spLocks/>
          </p:cNvSpPr>
          <p:nvPr/>
        </p:nvSpPr>
        <p:spPr>
          <a:xfrm>
            <a:off x="2563021" y="2571750"/>
            <a:ext cx="4017958" cy="4513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Provocări în procesele de gestionare a resurselor umane.</a:t>
            </a:r>
          </a:p>
          <a:p>
            <a:pPr algn="ctr"/>
            <a:r>
              <a:rPr lang="ro-MD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Impactul pozitiv al automatizării în gestionarea resurselor umane.</a:t>
            </a:r>
            <a:endParaRPr lang="en-US" sz="11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4;p42">
            <a:extLst>
              <a:ext uri="{FF2B5EF4-FFF2-40B4-BE49-F238E27FC236}">
                <a16:creationId xmlns:a16="http://schemas.microsoft.com/office/drawing/2014/main" id="{6E153A47-307E-23E4-EBC9-00AF9CE7E553}"/>
              </a:ext>
            </a:extLst>
          </p:cNvPr>
          <p:cNvSpPr/>
          <p:nvPr/>
        </p:nvSpPr>
        <p:spPr>
          <a:xfrm>
            <a:off x="3387441" y="1673865"/>
            <a:ext cx="4222500" cy="2277996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" name="Google Shape;1594;p42">
            <a:extLst>
              <a:ext uri="{FF2B5EF4-FFF2-40B4-BE49-F238E27FC236}">
                <a16:creationId xmlns:a16="http://schemas.microsoft.com/office/drawing/2014/main" id="{6F07FCE2-92E1-5296-B71E-94694C618EF0}"/>
              </a:ext>
            </a:extLst>
          </p:cNvPr>
          <p:cNvSpPr/>
          <p:nvPr/>
        </p:nvSpPr>
        <p:spPr>
          <a:xfrm>
            <a:off x="2154194" y="2650445"/>
            <a:ext cx="3078061" cy="1299733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591" name="Google Shape;1591;p42"/>
          <p:cNvSpPr txBox="1">
            <a:spLocks noGrp="1"/>
          </p:cNvSpPr>
          <p:nvPr>
            <p:ph type="title"/>
          </p:nvPr>
        </p:nvSpPr>
        <p:spPr>
          <a:xfrm>
            <a:off x="1986351" y="1191639"/>
            <a:ext cx="5758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000" b="1" dirty="0"/>
              <a:t>Provocări în gestionarea resurselor umane</a:t>
            </a:r>
            <a:endParaRPr sz="2000" b="1" dirty="0"/>
          </a:p>
        </p:txBody>
      </p:sp>
      <p:sp>
        <p:nvSpPr>
          <p:cNvPr id="1592" name="Google Shape;1592;p42"/>
          <p:cNvSpPr/>
          <p:nvPr/>
        </p:nvSpPr>
        <p:spPr>
          <a:xfrm>
            <a:off x="4627446" y="2505737"/>
            <a:ext cx="17" cy="1683"/>
          </a:xfrm>
          <a:custGeom>
            <a:avLst/>
            <a:gdLst/>
            <a:ahLst/>
            <a:cxnLst/>
            <a:rect l="l" t="t" r="r" b="b"/>
            <a:pathLst>
              <a:path w="1" h="91" extrusionOk="0">
                <a:moveTo>
                  <a:pt x="0" y="90"/>
                </a:moveTo>
                <a:cubicBezTo>
                  <a:pt x="0" y="90"/>
                  <a:pt x="0" y="60"/>
                  <a:pt x="0" y="60"/>
                </a:cubicBezTo>
                <a:cubicBezTo>
                  <a:pt x="0" y="60"/>
                  <a:pt x="0" y="90"/>
                  <a:pt x="0" y="90"/>
                </a:cubicBezTo>
                <a:close/>
                <a:moveTo>
                  <a:pt x="0" y="60"/>
                </a:moveTo>
                <a:cubicBezTo>
                  <a:pt x="0" y="30"/>
                  <a:pt x="0" y="30"/>
                  <a:pt x="0" y="1"/>
                </a:cubicBezTo>
                <a:lnTo>
                  <a:pt x="0" y="1"/>
                </a:lnTo>
                <a:cubicBezTo>
                  <a:pt x="0" y="30"/>
                  <a:pt x="0" y="30"/>
                  <a:pt x="0" y="60"/>
                </a:cubicBezTo>
                <a:close/>
              </a:path>
            </a:pathLst>
          </a:custGeom>
          <a:solidFill>
            <a:srgbClr val="89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42"/>
          <p:cNvSpPr/>
          <p:nvPr/>
        </p:nvSpPr>
        <p:spPr>
          <a:xfrm>
            <a:off x="2160497" y="1672743"/>
            <a:ext cx="2431046" cy="1625956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E513B-F692-C927-6B44-11DC444F9584}"/>
              </a:ext>
            </a:extLst>
          </p:cNvPr>
          <p:cNvGrpSpPr/>
          <p:nvPr/>
        </p:nvGrpSpPr>
        <p:grpSpPr>
          <a:xfrm>
            <a:off x="1542735" y="1306851"/>
            <a:ext cx="1191801" cy="1272082"/>
            <a:chOff x="1789318" y="1045191"/>
            <a:chExt cx="1191801" cy="1272082"/>
          </a:xfrm>
        </p:grpSpPr>
        <p:sp>
          <p:nvSpPr>
            <p:cNvPr id="1599" name="Google Shape;1599;p42"/>
            <p:cNvSpPr/>
            <p:nvPr/>
          </p:nvSpPr>
          <p:spPr>
            <a:xfrm>
              <a:off x="1789318" y="1045191"/>
              <a:ext cx="1191801" cy="1272082"/>
            </a:xfrm>
            <a:custGeom>
              <a:avLst/>
              <a:gdLst/>
              <a:ahLst/>
              <a:cxnLst/>
              <a:rect l="l" t="t" r="r" b="b"/>
              <a:pathLst>
                <a:path w="68808" h="68808" extrusionOk="0">
                  <a:moveTo>
                    <a:pt x="34389" y="0"/>
                  </a:moveTo>
                  <a:cubicBezTo>
                    <a:pt x="15393" y="0"/>
                    <a:pt x="0" y="15393"/>
                    <a:pt x="0" y="34389"/>
                  </a:cubicBezTo>
                  <a:cubicBezTo>
                    <a:pt x="0" y="53385"/>
                    <a:pt x="15393" y="68808"/>
                    <a:pt x="34389" y="68808"/>
                  </a:cubicBezTo>
                  <a:cubicBezTo>
                    <a:pt x="53385" y="68808"/>
                    <a:pt x="68808" y="53385"/>
                    <a:pt x="68808" y="34389"/>
                  </a:cubicBezTo>
                  <a:cubicBezTo>
                    <a:pt x="68808" y="15393"/>
                    <a:pt x="53385" y="0"/>
                    <a:pt x="34389" y="0"/>
                  </a:cubicBezTo>
                  <a:close/>
                </a:path>
              </a:pathLst>
            </a:cu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2"/>
            <p:cNvSpPr/>
            <p:nvPr/>
          </p:nvSpPr>
          <p:spPr>
            <a:xfrm>
              <a:off x="1821278" y="1079304"/>
              <a:ext cx="1127367" cy="1203309"/>
            </a:xfrm>
            <a:custGeom>
              <a:avLst/>
              <a:gdLst/>
              <a:ahLst/>
              <a:cxnLst/>
              <a:rect l="l" t="t" r="r" b="b"/>
              <a:pathLst>
                <a:path w="65088" h="65088" extrusionOk="0">
                  <a:moveTo>
                    <a:pt x="32544" y="507"/>
                  </a:moveTo>
                  <a:cubicBezTo>
                    <a:pt x="50230" y="507"/>
                    <a:pt x="64611" y="14888"/>
                    <a:pt x="64611" y="32544"/>
                  </a:cubicBezTo>
                  <a:cubicBezTo>
                    <a:pt x="64611" y="50230"/>
                    <a:pt x="50230" y="64611"/>
                    <a:pt x="32544" y="64611"/>
                  </a:cubicBezTo>
                  <a:cubicBezTo>
                    <a:pt x="14888" y="64611"/>
                    <a:pt x="507" y="50230"/>
                    <a:pt x="507" y="32544"/>
                  </a:cubicBezTo>
                  <a:cubicBezTo>
                    <a:pt x="507" y="14888"/>
                    <a:pt x="14888" y="507"/>
                    <a:pt x="32544" y="507"/>
                  </a:cubicBezTo>
                  <a:close/>
                  <a:moveTo>
                    <a:pt x="32544" y="1"/>
                  </a:moveTo>
                  <a:cubicBezTo>
                    <a:pt x="14620" y="1"/>
                    <a:pt x="1" y="14620"/>
                    <a:pt x="1" y="32544"/>
                  </a:cubicBezTo>
                  <a:cubicBezTo>
                    <a:pt x="1" y="50498"/>
                    <a:pt x="14620" y="65087"/>
                    <a:pt x="32544" y="65087"/>
                  </a:cubicBezTo>
                  <a:cubicBezTo>
                    <a:pt x="50498" y="65087"/>
                    <a:pt x="65087" y="50498"/>
                    <a:pt x="65087" y="32544"/>
                  </a:cubicBezTo>
                  <a:cubicBezTo>
                    <a:pt x="65087" y="14620"/>
                    <a:pt x="50498" y="1"/>
                    <a:pt x="32544" y="1"/>
                  </a:cubicBezTo>
                  <a:close/>
                </a:path>
              </a:pathLst>
            </a:custGeom>
            <a:solidFill>
              <a:srgbClr val="ED8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1874925" y="1136566"/>
              <a:ext cx="1020603" cy="1089353"/>
            </a:xfrm>
            <a:custGeom>
              <a:avLst/>
              <a:gdLst/>
              <a:ahLst/>
              <a:cxnLst/>
              <a:rect l="l" t="t" r="r" b="b"/>
              <a:pathLst>
                <a:path w="58924" h="58924" extrusionOk="0">
                  <a:moveTo>
                    <a:pt x="29447" y="0"/>
                  </a:moveTo>
                  <a:lnTo>
                    <a:pt x="29447" y="29447"/>
                  </a:lnTo>
                  <a:lnTo>
                    <a:pt x="3514" y="15513"/>
                  </a:lnTo>
                  <a:cubicBezTo>
                    <a:pt x="1191" y="19800"/>
                    <a:pt x="0" y="24594"/>
                    <a:pt x="0" y="29447"/>
                  </a:cubicBezTo>
                  <a:cubicBezTo>
                    <a:pt x="0" y="45614"/>
                    <a:pt x="13280" y="58923"/>
                    <a:pt x="29447" y="58923"/>
                  </a:cubicBezTo>
                  <a:cubicBezTo>
                    <a:pt x="45614" y="58923"/>
                    <a:pt x="58923" y="45614"/>
                    <a:pt x="58923" y="29447"/>
                  </a:cubicBezTo>
                  <a:cubicBezTo>
                    <a:pt x="58923" y="13280"/>
                    <a:pt x="45614" y="0"/>
                    <a:pt x="29447" y="0"/>
                  </a:cubicBezTo>
                  <a:close/>
                </a:path>
              </a:pathLst>
            </a:custGeom>
            <a:gradFill>
              <a:gsLst>
                <a:gs pos="0">
                  <a:srgbClr val="EB44C5">
                    <a:alpha val="26666"/>
                  </a:srgbClr>
                </a:gs>
                <a:gs pos="100000">
                  <a:srgbClr val="F6C0A9">
                    <a:alpha val="2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42"/>
            <p:cNvSpPr/>
            <p:nvPr/>
          </p:nvSpPr>
          <p:spPr>
            <a:xfrm>
              <a:off x="2173028" y="1454751"/>
              <a:ext cx="478604" cy="510844"/>
            </a:xfrm>
            <a:custGeom>
              <a:avLst/>
              <a:gdLst/>
              <a:ahLst/>
              <a:cxnLst/>
              <a:rect l="l" t="t" r="r" b="b"/>
              <a:pathLst>
                <a:path w="27632" h="27632" extrusionOk="0">
                  <a:moveTo>
                    <a:pt x="13816" y="1"/>
                  </a:moveTo>
                  <a:cubicBezTo>
                    <a:pt x="6194" y="1"/>
                    <a:pt x="1" y="6194"/>
                    <a:pt x="1" y="13816"/>
                  </a:cubicBezTo>
                  <a:cubicBezTo>
                    <a:pt x="1" y="21438"/>
                    <a:pt x="6194" y="27631"/>
                    <a:pt x="13816" y="27631"/>
                  </a:cubicBezTo>
                  <a:cubicBezTo>
                    <a:pt x="21438" y="27631"/>
                    <a:pt x="27631" y="21438"/>
                    <a:pt x="27631" y="13816"/>
                  </a:cubicBezTo>
                  <a:cubicBezTo>
                    <a:pt x="27631" y="6194"/>
                    <a:pt x="21438" y="1"/>
                    <a:pt x="13816" y="1"/>
                  </a:cubicBezTo>
                  <a:close/>
                </a:path>
              </a:pathLst>
            </a:custGeom>
            <a:solidFill>
              <a:srgbClr val="ED8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2"/>
            <p:cNvSpPr/>
            <p:nvPr/>
          </p:nvSpPr>
          <p:spPr>
            <a:xfrm>
              <a:off x="2146213" y="1425575"/>
              <a:ext cx="478085" cy="510844"/>
            </a:xfrm>
            <a:custGeom>
              <a:avLst/>
              <a:gdLst/>
              <a:ahLst/>
              <a:cxnLst/>
              <a:rect l="l" t="t" r="r" b="b"/>
              <a:pathLst>
                <a:path w="27602" h="27632" extrusionOk="0">
                  <a:moveTo>
                    <a:pt x="13786" y="1"/>
                  </a:moveTo>
                  <a:cubicBezTo>
                    <a:pt x="6164" y="1"/>
                    <a:pt x="1" y="6194"/>
                    <a:pt x="1" y="13816"/>
                  </a:cubicBezTo>
                  <a:cubicBezTo>
                    <a:pt x="1" y="21438"/>
                    <a:pt x="6164" y="27631"/>
                    <a:pt x="13786" y="27631"/>
                  </a:cubicBezTo>
                  <a:cubicBezTo>
                    <a:pt x="21438" y="27631"/>
                    <a:pt x="27601" y="21438"/>
                    <a:pt x="27601" y="13816"/>
                  </a:cubicBezTo>
                  <a:cubicBezTo>
                    <a:pt x="27601" y="6194"/>
                    <a:pt x="21438" y="1"/>
                    <a:pt x="13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2"/>
            <p:cNvSpPr/>
            <p:nvPr/>
          </p:nvSpPr>
          <p:spPr>
            <a:xfrm>
              <a:off x="2272061" y="1560584"/>
              <a:ext cx="140298" cy="149619"/>
            </a:xfrm>
            <a:custGeom>
              <a:avLst/>
              <a:gdLst/>
              <a:ahLst/>
              <a:cxnLst/>
              <a:rect l="l" t="t" r="r" b="b"/>
              <a:pathLst>
                <a:path w="8100" h="8093" extrusionOk="0">
                  <a:moveTo>
                    <a:pt x="4050" y="976"/>
                  </a:moveTo>
                  <a:cubicBezTo>
                    <a:pt x="4824" y="976"/>
                    <a:pt x="5628" y="1274"/>
                    <a:pt x="6223" y="1869"/>
                  </a:cubicBezTo>
                  <a:cubicBezTo>
                    <a:pt x="6789" y="2465"/>
                    <a:pt x="7116" y="3239"/>
                    <a:pt x="7116" y="4043"/>
                  </a:cubicBezTo>
                  <a:cubicBezTo>
                    <a:pt x="7116" y="4847"/>
                    <a:pt x="6789" y="5621"/>
                    <a:pt x="6223" y="6187"/>
                  </a:cubicBezTo>
                  <a:cubicBezTo>
                    <a:pt x="5628" y="6782"/>
                    <a:pt x="4846" y="7080"/>
                    <a:pt x="4065" y="7080"/>
                  </a:cubicBezTo>
                  <a:cubicBezTo>
                    <a:pt x="3283" y="7080"/>
                    <a:pt x="2502" y="6782"/>
                    <a:pt x="1906" y="6187"/>
                  </a:cubicBezTo>
                  <a:cubicBezTo>
                    <a:pt x="1311" y="5621"/>
                    <a:pt x="983" y="4847"/>
                    <a:pt x="983" y="4043"/>
                  </a:cubicBezTo>
                  <a:cubicBezTo>
                    <a:pt x="983" y="3239"/>
                    <a:pt x="1311" y="2465"/>
                    <a:pt x="1906" y="1869"/>
                  </a:cubicBezTo>
                  <a:cubicBezTo>
                    <a:pt x="2502" y="1274"/>
                    <a:pt x="3276" y="976"/>
                    <a:pt x="4050" y="976"/>
                  </a:cubicBezTo>
                  <a:close/>
                  <a:moveTo>
                    <a:pt x="4050" y="1"/>
                  </a:moveTo>
                  <a:cubicBezTo>
                    <a:pt x="3015" y="1"/>
                    <a:pt x="1980" y="395"/>
                    <a:pt x="1191" y="1185"/>
                  </a:cubicBezTo>
                  <a:cubicBezTo>
                    <a:pt x="417" y="1959"/>
                    <a:pt x="0" y="2971"/>
                    <a:pt x="0" y="4043"/>
                  </a:cubicBezTo>
                  <a:cubicBezTo>
                    <a:pt x="0" y="5115"/>
                    <a:pt x="417" y="6127"/>
                    <a:pt x="1191" y="6901"/>
                  </a:cubicBezTo>
                  <a:cubicBezTo>
                    <a:pt x="1966" y="7705"/>
                    <a:pt x="3008" y="8092"/>
                    <a:pt x="4050" y="8092"/>
                  </a:cubicBezTo>
                  <a:cubicBezTo>
                    <a:pt x="5092" y="8092"/>
                    <a:pt x="6134" y="7705"/>
                    <a:pt x="6908" y="6901"/>
                  </a:cubicBezTo>
                  <a:cubicBezTo>
                    <a:pt x="7682" y="6127"/>
                    <a:pt x="8099" y="5115"/>
                    <a:pt x="8099" y="4043"/>
                  </a:cubicBezTo>
                  <a:cubicBezTo>
                    <a:pt x="8099" y="2971"/>
                    <a:pt x="7682" y="1959"/>
                    <a:pt x="6908" y="1185"/>
                  </a:cubicBezTo>
                  <a:cubicBezTo>
                    <a:pt x="6119" y="395"/>
                    <a:pt x="5084" y="1"/>
                    <a:pt x="4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2"/>
            <p:cNvSpPr/>
            <p:nvPr/>
          </p:nvSpPr>
          <p:spPr>
            <a:xfrm>
              <a:off x="2246788" y="1533479"/>
              <a:ext cx="278500" cy="295613"/>
            </a:xfrm>
            <a:custGeom>
              <a:avLst/>
              <a:gdLst/>
              <a:ahLst/>
              <a:cxnLst/>
              <a:rect l="l" t="t" r="r" b="b"/>
              <a:pathLst>
                <a:path w="16079" h="15990" extrusionOk="0">
                  <a:moveTo>
                    <a:pt x="5509" y="983"/>
                  </a:moveTo>
                  <a:cubicBezTo>
                    <a:pt x="6670" y="983"/>
                    <a:pt x="7831" y="1430"/>
                    <a:pt x="8724" y="2293"/>
                  </a:cubicBezTo>
                  <a:cubicBezTo>
                    <a:pt x="9558" y="3157"/>
                    <a:pt x="10034" y="4288"/>
                    <a:pt x="10034" y="5509"/>
                  </a:cubicBezTo>
                  <a:cubicBezTo>
                    <a:pt x="10034" y="6730"/>
                    <a:pt x="9558" y="7861"/>
                    <a:pt x="8724" y="8695"/>
                  </a:cubicBezTo>
                  <a:cubicBezTo>
                    <a:pt x="7831" y="9588"/>
                    <a:pt x="6670" y="10034"/>
                    <a:pt x="5512" y="10034"/>
                  </a:cubicBezTo>
                  <a:cubicBezTo>
                    <a:pt x="4355" y="10034"/>
                    <a:pt x="3201" y="9588"/>
                    <a:pt x="2323" y="8695"/>
                  </a:cubicBezTo>
                  <a:cubicBezTo>
                    <a:pt x="1459" y="7861"/>
                    <a:pt x="983" y="6730"/>
                    <a:pt x="983" y="5509"/>
                  </a:cubicBezTo>
                  <a:cubicBezTo>
                    <a:pt x="983" y="4288"/>
                    <a:pt x="1459" y="3157"/>
                    <a:pt x="2323" y="2293"/>
                  </a:cubicBezTo>
                  <a:cubicBezTo>
                    <a:pt x="3186" y="1430"/>
                    <a:pt x="4348" y="983"/>
                    <a:pt x="5509" y="983"/>
                  </a:cubicBezTo>
                  <a:close/>
                  <a:moveTo>
                    <a:pt x="5509" y="1"/>
                  </a:moveTo>
                  <a:cubicBezTo>
                    <a:pt x="4094" y="1"/>
                    <a:pt x="2680" y="537"/>
                    <a:pt x="1608" y="1608"/>
                  </a:cubicBezTo>
                  <a:cubicBezTo>
                    <a:pt x="566" y="2651"/>
                    <a:pt x="1" y="4020"/>
                    <a:pt x="1" y="5509"/>
                  </a:cubicBezTo>
                  <a:cubicBezTo>
                    <a:pt x="1" y="6968"/>
                    <a:pt x="566" y="8367"/>
                    <a:pt x="1608" y="9409"/>
                  </a:cubicBezTo>
                  <a:cubicBezTo>
                    <a:pt x="2680" y="10481"/>
                    <a:pt x="4109" y="11017"/>
                    <a:pt x="5509" y="11017"/>
                  </a:cubicBezTo>
                  <a:cubicBezTo>
                    <a:pt x="6759" y="11017"/>
                    <a:pt x="8010" y="10600"/>
                    <a:pt x="9052" y="9737"/>
                  </a:cubicBezTo>
                  <a:lnTo>
                    <a:pt x="11077" y="11761"/>
                  </a:lnTo>
                  <a:cubicBezTo>
                    <a:pt x="10987" y="12089"/>
                    <a:pt x="11077" y="12476"/>
                    <a:pt x="11315" y="12714"/>
                  </a:cubicBezTo>
                  <a:lnTo>
                    <a:pt x="14292" y="15692"/>
                  </a:lnTo>
                  <a:cubicBezTo>
                    <a:pt x="14501" y="15900"/>
                    <a:pt x="14739" y="15989"/>
                    <a:pt x="15007" y="15989"/>
                  </a:cubicBezTo>
                  <a:cubicBezTo>
                    <a:pt x="15245" y="15989"/>
                    <a:pt x="15513" y="15900"/>
                    <a:pt x="15691" y="15692"/>
                  </a:cubicBezTo>
                  <a:cubicBezTo>
                    <a:pt x="16079" y="15304"/>
                    <a:pt x="16079" y="14679"/>
                    <a:pt x="15691" y="14292"/>
                  </a:cubicBezTo>
                  <a:lnTo>
                    <a:pt x="12714" y="11315"/>
                  </a:lnTo>
                  <a:cubicBezTo>
                    <a:pt x="12537" y="11137"/>
                    <a:pt x="12293" y="11043"/>
                    <a:pt x="12033" y="11043"/>
                  </a:cubicBezTo>
                  <a:cubicBezTo>
                    <a:pt x="11944" y="11043"/>
                    <a:pt x="11853" y="11054"/>
                    <a:pt x="11761" y="11077"/>
                  </a:cubicBezTo>
                  <a:lnTo>
                    <a:pt x="9737" y="9052"/>
                  </a:lnTo>
                  <a:cubicBezTo>
                    <a:pt x="10570" y="8040"/>
                    <a:pt x="11017" y="6819"/>
                    <a:pt x="11017" y="5509"/>
                  </a:cubicBezTo>
                  <a:cubicBezTo>
                    <a:pt x="11017" y="4020"/>
                    <a:pt x="10451" y="2651"/>
                    <a:pt x="9409" y="1608"/>
                  </a:cubicBezTo>
                  <a:cubicBezTo>
                    <a:pt x="8337" y="537"/>
                    <a:pt x="6923" y="1"/>
                    <a:pt x="55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5" name="Google Shape;1625;p42"/>
          <p:cNvSpPr txBox="1"/>
          <p:nvPr/>
        </p:nvSpPr>
        <p:spPr>
          <a:xfrm>
            <a:off x="2728878" y="1835851"/>
            <a:ext cx="4488677" cy="182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ro-MD" dirty="0">
                <a:latin typeface="Fira Sans Extra Condensed" panose="020B0503050000020004" pitchFamily="34" charset="0"/>
              </a:rPr>
              <a:t>    </a:t>
            </a:r>
            <a:r>
              <a:rPr lang="en-US" dirty="0" err="1">
                <a:latin typeface="Fira Sans Extra Condensed" panose="020B0503050000020004" pitchFamily="34" charset="0"/>
              </a:rPr>
              <a:t>Într</a:t>
            </a:r>
            <a:r>
              <a:rPr lang="en-US" dirty="0">
                <a:latin typeface="Fira Sans Extra Condensed" panose="020B0503050000020004" pitchFamily="34" charset="0"/>
              </a:rPr>
              <a:t>-un </a:t>
            </a:r>
            <a:r>
              <a:rPr lang="en-US" dirty="0" err="1">
                <a:latin typeface="Fira Sans Extra Condensed" panose="020B0503050000020004" pitchFamily="34" charset="0"/>
              </a:rPr>
              <a:t>mediu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b="1" dirty="0" err="1">
                <a:latin typeface="Fira Sans Extra Condensed" panose="020B0503050000020004" pitchFamily="34" charset="0"/>
              </a:rPr>
              <a:t>organizațional</a:t>
            </a:r>
            <a:r>
              <a:rPr lang="en-US" b="1" dirty="0">
                <a:latin typeface="Fira Sans Extra Condensed" panose="020B0503050000020004" pitchFamily="34" charset="0"/>
              </a:rPr>
              <a:t> </a:t>
            </a:r>
            <a:r>
              <a:rPr lang="en-US" b="1" dirty="0" err="1">
                <a:latin typeface="Fira Sans Extra Condensed" panose="020B0503050000020004" pitchFamily="34" charset="0"/>
              </a:rPr>
              <a:t>dinamic</a:t>
            </a:r>
            <a:r>
              <a:rPr lang="en-US" dirty="0">
                <a:latin typeface="Fira Sans Extra Condensed" panose="020B0503050000020004" pitchFamily="34" charset="0"/>
              </a:rPr>
              <a:t>, </a:t>
            </a:r>
            <a:r>
              <a:rPr lang="en-US" dirty="0" err="1">
                <a:latin typeface="Fira Sans Extra Condensed" panose="020B0503050000020004" pitchFamily="34" charset="0"/>
              </a:rPr>
              <a:t>gestionarea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resurselor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umane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adesea</a:t>
            </a:r>
            <a:r>
              <a:rPr lang="en-US" dirty="0">
                <a:latin typeface="Fira Sans Extra Condensed" panose="020B0503050000020004" pitchFamily="34" charset="0"/>
              </a:rPr>
              <a:t> se </a:t>
            </a:r>
            <a:r>
              <a:rPr lang="en-US" dirty="0" err="1">
                <a:latin typeface="Fira Sans Extra Condensed" panose="020B0503050000020004" pitchFamily="34" charset="0"/>
              </a:rPr>
              <a:t>confruntă</a:t>
            </a:r>
            <a:r>
              <a:rPr lang="en-US" dirty="0">
                <a:latin typeface="Fira Sans Extra Condensed" panose="020B0503050000020004" pitchFamily="34" charset="0"/>
              </a:rPr>
              <a:t> cu diverse </a:t>
            </a:r>
            <a:r>
              <a:rPr lang="en-US" dirty="0" err="1">
                <a:latin typeface="Fira Sans Extra Condensed" panose="020B0503050000020004" pitchFamily="34" charset="0"/>
              </a:rPr>
              <a:t>provocări</a:t>
            </a:r>
            <a:r>
              <a:rPr lang="en-US" dirty="0">
                <a:latin typeface="Fira Sans Extra Condensed" panose="020B0503050000020004" pitchFamily="34" charset="0"/>
              </a:rPr>
              <a:t>. </a:t>
            </a:r>
            <a:r>
              <a:rPr lang="en-US" dirty="0" err="1">
                <a:latin typeface="Fira Sans Extra Condensed" panose="020B0503050000020004" pitchFamily="34" charset="0"/>
              </a:rPr>
              <a:t>Printre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acestea</a:t>
            </a:r>
            <a:r>
              <a:rPr lang="en-US" dirty="0">
                <a:latin typeface="Fira Sans Extra Condensed" panose="020B0503050000020004" pitchFamily="34" charset="0"/>
              </a:rPr>
              <a:t> se </a:t>
            </a:r>
            <a:r>
              <a:rPr lang="en-US" dirty="0" err="1">
                <a:latin typeface="Fira Sans Extra Condensed" panose="020B0503050000020004" pitchFamily="34" charset="0"/>
              </a:rPr>
              <a:t>numără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dificultatea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în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atragerea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și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retenția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talentelor</a:t>
            </a:r>
            <a:r>
              <a:rPr lang="en-US" dirty="0">
                <a:latin typeface="Fira Sans Extra Condensed" panose="020B0503050000020004" pitchFamily="34" charset="0"/>
              </a:rPr>
              <a:t>, </a:t>
            </a:r>
            <a:r>
              <a:rPr lang="en-US" dirty="0" err="1">
                <a:latin typeface="Fira Sans Extra Condensed" panose="020B0503050000020004" pitchFamily="34" charset="0"/>
              </a:rPr>
              <a:t>gestionarea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eficientă</a:t>
            </a:r>
            <a:r>
              <a:rPr lang="en-US" dirty="0">
                <a:latin typeface="Fira Sans Extra Condensed" panose="020B0503050000020004" pitchFamily="34" charset="0"/>
              </a:rPr>
              <a:t> a </a:t>
            </a:r>
            <a:r>
              <a:rPr lang="en-US" dirty="0" err="1">
                <a:latin typeface="Fira Sans Extra Condensed" panose="020B0503050000020004" pitchFamily="34" charset="0"/>
              </a:rPr>
              <a:t>programelor</a:t>
            </a:r>
            <a:r>
              <a:rPr lang="en-US" dirty="0">
                <a:latin typeface="Fira Sans Extra Condensed" panose="020B0503050000020004" pitchFamily="34" charset="0"/>
              </a:rPr>
              <a:t> de </a:t>
            </a:r>
            <a:r>
              <a:rPr lang="en-US" dirty="0" err="1">
                <a:latin typeface="Fira Sans Extra Condensed" panose="020B0503050000020004" pitchFamily="34" charset="0"/>
              </a:rPr>
              <a:t>formare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și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dezvoltare</a:t>
            </a:r>
            <a:r>
              <a:rPr lang="en-US" dirty="0">
                <a:latin typeface="Fira Sans Extra Condensed" panose="020B0503050000020004" pitchFamily="34" charset="0"/>
              </a:rPr>
              <a:t> a </a:t>
            </a:r>
            <a:r>
              <a:rPr lang="en-US" dirty="0" err="1">
                <a:latin typeface="Fira Sans Extra Condensed" panose="020B0503050000020004" pitchFamily="34" charset="0"/>
              </a:rPr>
              <a:t>angajaților</a:t>
            </a:r>
            <a:r>
              <a:rPr lang="en-US" dirty="0">
                <a:latin typeface="Fira Sans Extra Condensed" panose="020B0503050000020004" pitchFamily="34" charset="0"/>
              </a:rPr>
              <a:t>, precum </a:t>
            </a:r>
            <a:r>
              <a:rPr lang="en-US" dirty="0" err="1">
                <a:latin typeface="Fira Sans Extra Condensed" panose="020B0503050000020004" pitchFamily="34" charset="0"/>
              </a:rPr>
              <a:t>și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adaptarea</a:t>
            </a:r>
            <a:r>
              <a:rPr lang="en-US" dirty="0">
                <a:latin typeface="Fira Sans Extra Condensed" panose="020B0503050000020004" pitchFamily="34" charset="0"/>
              </a:rPr>
              <a:t> la </a:t>
            </a:r>
            <a:r>
              <a:rPr lang="en-US" dirty="0" err="1">
                <a:latin typeface="Fira Sans Extra Condensed" panose="020B0503050000020004" pitchFamily="34" charset="0"/>
              </a:rPr>
              <a:t>schimbările</a:t>
            </a:r>
            <a:r>
              <a:rPr lang="en-US" dirty="0">
                <a:latin typeface="Fira Sans Extra Condensed" panose="020B0503050000020004" pitchFamily="34" charset="0"/>
              </a:rPr>
              <a:t> legislative </a:t>
            </a:r>
            <a:r>
              <a:rPr lang="en-US" dirty="0" err="1">
                <a:latin typeface="Fira Sans Extra Condensed" panose="020B0503050000020004" pitchFamily="34" charset="0"/>
              </a:rPr>
              <a:t>și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reglementările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în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domeniul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resurselor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umane</a:t>
            </a:r>
            <a:r>
              <a:rPr lang="en-US" dirty="0">
                <a:latin typeface="Fira Sans Extra Condensed" panose="020B0503050000020004" pitchFamily="34" charset="0"/>
              </a:rPr>
              <a:t>. </a:t>
            </a:r>
            <a:r>
              <a:rPr lang="en-US" dirty="0" err="1">
                <a:latin typeface="Fira Sans Extra Condensed" panose="020B0503050000020004" pitchFamily="34" charset="0"/>
              </a:rPr>
              <a:t>Toate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aceste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aspecte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necesită</a:t>
            </a:r>
            <a:r>
              <a:rPr lang="en-US" dirty="0">
                <a:latin typeface="Fira Sans Extra Condensed" panose="020B0503050000020004" pitchFamily="34" charset="0"/>
              </a:rPr>
              <a:t> o </a:t>
            </a:r>
            <a:r>
              <a:rPr lang="en-US" b="1" dirty="0" err="1">
                <a:latin typeface="Fira Sans Extra Condensed" panose="020B0503050000020004" pitchFamily="34" charset="0"/>
              </a:rPr>
              <a:t>abordare</a:t>
            </a:r>
            <a:r>
              <a:rPr lang="en-US" b="1" dirty="0">
                <a:latin typeface="Fira Sans Extra Condensed" panose="020B0503050000020004" pitchFamily="34" charset="0"/>
              </a:rPr>
              <a:t> </a:t>
            </a:r>
            <a:r>
              <a:rPr lang="en-US" b="1" dirty="0" err="1">
                <a:latin typeface="Fira Sans Extra Condensed" panose="020B0503050000020004" pitchFamily="34" charset="0"/>
              </a:rPr>
              <a:t>atentă</a:t>
            </a:r>
            <a:r>
              <a:rPr lang="en-US" b="1" dirty="0">
                <a:latin typeface="Fira Sans Extra Condensed" panose="020B0503050000020004" pitchFamily="34" charset="0"/>
              </a:rPr>
              <a:t> </a:t>
            </a:r>
            <a:r>
              <a:rPr lang="en-US" b="1" dirty="0" err="1">
                <a:latin typeface="Fira Sans Extra Condensed" panose="020B0503050000020004" pitchFamily="34" charset="0"/>
              </a:rPr>
              <a:t>și</a:t>
            </a:r>
            <a:r>
              <a:rPr lang="en-US" b="1" dirty="0">
                <a:latin typeface="Fira Sans Extra Condensed" panose="020B0503050000020004" pitchFamily="34" charset="0"/>
              </a:rPr>
              <a:t> </a:t>
            </a:r>
            <a:r>
              <a:rPr lang="en-US" b="1" dirty="0" err="1">
                <a:latin typeface="Fira Sans Extra Condensed" panose="020B0503050000020004" pitchFamily="34" charset="0"/>
              </a:rPr>
              <a:t>strategică</a:t>
            </a:r>
            <a:r>
              <a:rPr lang="en-US" b="1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pentru</a:t>
            </a:r>
            <a:r>
              <a:rPr lang="en-US" dirty="0">
                <a:latin typeface="Fira Sans Extra Condensed" panose="020B0503050000020004" pitchFamily="34" charset="0"/>
              </a:rPr>
              <a:t> a </a:t>
            </a:r>
            <a:r>
              <a:rPr lang="en-US" dirty="0" err="1">
                <a:latin typeface="Fira Sans Extra Condensed" panose="020B0503050000020004" pitchFamily="34" charset="0"/>
              </a:rPr>
              <a:t>asigura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succesul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și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dezvoltarea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sustenabilă</a:t>
            </a:r>
            <a:r>
              <a:rPr lang="en-US" dirty="0">
                <a:latin typeface="Fira Sans Extra Condensed" panose="020B0503050000020004" pitchFamily="34" charset="0"/>
              </a:rPr>
              <a:t> a </a:t>
            </a:r>
            <a:r>
              <a:rPr lang="en-US" dirty="0" err="1">
                <a:latin typeface="Fira Sans Extra Condensed" panose="020B0503050000020004" pitchFamily="34" charset="0"/>
              </a:rPr>
              <a:t>organizației</a:t>
            </a:r>
            <a:r>
              <a:rPr lang="en-US" dirty="0">
                <a:latin typeface="Fira Sans Extra Condensed" panose="020B0503050000020004" pitchFamily="34" charset="0"/>
              </a:rPr>
              <a:t> pe termen lung.</a:t>
            </a:r>
            <a:endParaRPr lang="en-US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1CA201-EEFC-1339-00AC-9711B4AE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7"/>
            <a:ext cx="9144000" cy="5138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6F160A-5F34-E945-350E-36C008E57D9E}"/>
              </a:ext>
            </a:extLst>
          </p:cNvPr>
          <p:cNvSpPr txBox="1"/>
          <p:nvPr/>
        </p:nvSpPr>
        <p:spPr>
          <a:xfrm>
            <a:off x="556812" y="3412982"/>
            <a:ext cx="803037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Söhne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Prin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implementarea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fluxurilor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lucru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automate, </a:t>
            </a:r>
            <a:r>
              <a:rPr lang="en-US" b="1" dirty="0">
                <a:solidFill>
                  <a:schemeClr val="tx1"/>
                </a:solidFill>
                <a:latin typeface="Fira Sans Extra Condensed SemiBold" panose="020B0604020202020204" charset="0"/>
              </a:rPr>
              <a:t>UiPath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poate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să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automatizeze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sarcini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repetitive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și</a:t>
            </a:r>
            <a:r>
              <a:rPr lang="ro-MD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administrative din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domeniul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resurselor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umane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, cum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ar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fi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procesarea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actualizarea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datelor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angajaților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programarea</a:t>
            </a:r>
            <a:r>
              <a:rPr lang="ro-MD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interviurilor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gestionarea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documentelor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angajare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sau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concediere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monitorizarea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performanței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angajaților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.</a:t>
            </a:r>
            <a:r>
              <a:rPr lang="ro-MD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Aceasta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eliberează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timpul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resursele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echipei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resurse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umane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permițându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-le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să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concentreze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pe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activități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cu o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valoare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adăugată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mai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mare, cum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ar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fi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recrutarea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dezvoltarea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personalului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gestionarea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relațiilor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 cu </a:t>
            </a:r>
            <a:r>
              <a:rPr lang="en-US" dirty="0" err="1">
                <a:solidFill>
                  <a:schemeClr val="tx1"/>
                </a:solidFill>
                <a:latin typeface="Fira Sans Extra Condensed SemiBold" panose="020B0604020202020204" charset="0"/>
              </a:rPr>
              <a:t>angajații</a:t>
            </a:r>
            <a:r>
              <a:rPr lang="en-US" dirty="0">
                <a:solidFill>
                  <a:schemeClr val="tx1"/>
                </a:solidFill>
                <a:latin typeface="Fira Sans Extra Condensed SemiBold" panose="020B0604020202020204" charset="0"/>
              </a:rPr>
              <a:t>. </a:t>
            </a:r>
          </a:p>
        </p:txBody>
      </p:sp>
      <p:pic>
        <p:nvPicPr>
          <p:cNvPr id="11270" name="Picture 6" descr="RPA Analytics Tool - Measure RPA Operations | UiPath">
            <a:extLst>
              <a:ext uri="{FF2B5EF4-FFF2-40B4-BE49-F238E27FC236}">
                <a16:creationId xmlns:a16="http://schemas.microsoft.com/office/drawing/2014/main" id="{00662FF3-B56F-60C5-6AC0-20659747F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886" y="477843"/>
            <a:ext cx="4622223" cy="27982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9FC19C-7565-E1A0-4118-179E2D283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7"/>
            <a:ext cx="9144000" cy="5138184"/>
          </a:xfrm>
          <a:prstGeom prst="rect">
            <a:avLst/>
          </a:prstGeom>
        </p:spPr>
      </p:pic>
      <p:pic>
        <p:nvPicPr>
          <p:cNvPr id="11268" name="Picture 4" descr="Automate Your Processes, Daily Works With Uipath Rpa, 40% OFF">
            <a:extLst>
              <a:ext uri="{FF2B5EF4-FFF2-40B4-BE49-F238E27FC236}">
                <a16:creationId xmlns:a16="http://schemas.microsoft.com/office/drawing/2014/main" id="{D00F490A-233C-5381-BD4C-22EA32C0E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7"/>
          <a:stretch/>
        </p:blipFill>
        <p:spPr bwMode="auto">
          <a:xfrm>
            <a:off x="530678" y="434688"/>
            <a:ext cx="8082643" cy="413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0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E8399-5F25-2AEA-D0A5-6D22E9182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20C6-08F4-80C6-EF93-5F5B05154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26" y="1099719"/>
            <a:ext cx="6034083" cy="572700"/>
          </a:xfrm>
        </p:spPr>
        <p:txBody>
          <a:bodyPr/>
          <a:lstStyle/>
          <a:p>
            <a:r>
              <a:rPr lang="ro-MD" b="1" dirty="0"/>
              <a:t>Concluzii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ACAF5-0251-320D-04AD-692C32153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2023" y="1779199"/>
            <a:ext cx="5899543" cy="2288971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Automatizarea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proceselor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afaceri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esențială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creșterea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eficienței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competitivității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organizațiilor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într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-un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mediu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afaceri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din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dinamic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Această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tranziție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către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automatizare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aduce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beneficii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semnificative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cum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ar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fi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reducerea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erorilor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umane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îmbunătățirea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calității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serviciului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clienți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creșterea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eficienței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operaționale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Flexibilitatea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scalabilitatea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oferite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automatizare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permit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organizațiilor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să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adapteze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rapid la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schimbările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din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piață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să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rămână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competitive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într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-un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mediu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afaceri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continuă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evoluție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1600" dirty="0">
              <a:latin typeface="Fira Sans Extra Condensed 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Fira Sans Extra Condensed 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Fira Sans Extra Condensed 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Fira Sans Extra Condensed 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 err="1">
              <a:latin typeface="Fira Sans Extra Condensed 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823532FA-7D5A-557E-6EA8-19E9DC3351C5}"/>
              </a:ext>
            </a:extLst>
          </p:cNvPr>
          <p:cNvSpPr/>
          <p:nvPr/>
        </p:nvSpPr>
        <p:spPr>
          <a:xfrm>
            <a:off x="1843267" y="172884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72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258;p18">
            <a:extLst>
              <a:ext uri="{FF2B5EF4-FFF2-40B4-BE49-F238E27FC236}">
                <a16:creationId xmlns:a16="http://schemas.microsoft.com/office/drawing/2014/main" id="{67630A83-90D9-6902-5945-3057B1BAAD96}"/>
              </a:ext>
            </a:extLst>
          </p:cNvPr>
          <p:cNvGrpSpPr/>
          <p:nvPr/>
        </p:nvGrpSpPr>
        <p:grpSpPr>
          <a:xfrm rot="20857930" flipH="1">
            <a:off x="691210" y="943059"/>
            <a:ext cx="2391733" cy="1985964"/>
            <a:chOff x="2315550" y="2951975"/>
            <a:chExt cx="1617550" cy="1343125"/>
          </a:xfrm>
        </p:grpSpPr>
        <p:sp>
          <p:nvSpPr>
            <p:cNvPr id="38" name="Google Shape;259;p18">
              <a:extLst>
                <a:ext uri="{FF2B5EF4-FFF2-40B4-BE49-F238E27FC236}">
                  <a16:creationId xmlns:a16="http://schemas.microsoft.com/office/drawing/2014/main" id="{22E1CAA7-A314-E53E-0C2E-B538D9F52351}"/>
                </a:ext>
              </a:extLst>
            </p:cNvPr>
            <p:cNvSpPr/>
            <p:nvPr/>
          </p:nvSpPr>
          <p:spPr>
            <a:xfrm>
              <a:off x="3151175" y="2951975"/>
              <a:ext cx="382875" cy="293000"/>
            </a:xfrm>
            <a:custGeom>
              <a:avLst/>
              <a:gdLst/>
              <a:ahLst/>
              <a:cxnLst/>
              <a:rect l="l" t="t" r="r" b="b"/>
              <a:pathLst>
                <a:path w="15315" h="11720" extrusionOk="0">
                  <a:moveTo>
                    <a:pt x="8859" y="1"/>
                  </a:moveTo>
                  <a:cubicBezTo>
                    <a:pt x="8801" y="1"/>
                    <a:pt x="8742" y="2"/>
                    <a:pt x="8682" y="3"/>
                  </a:cubicBezTo>
                  <a:cubicBezTo>
                    <a:pt x="6666" y="70"/>
                    <a:pt x="4800" y="1103"/>
                    <a:pt x="3067" y="2153"/>
                  </a:cubicBezTo>
                  <a:cubicBezTo>
                    <a:pt x="1084" y="3336"/>
                    <a:pt x="1" y="5186"/>
                    <a:pt x="151" y="6985"/>
                  </a:cubicBezTo>
                  <a:cubicBezTo>
                    <a:pt x="267" y="8235"/>
                    <a:pt x="1001" y="9468"/>
                    <a:pt x="2450" y="10468"/>
                  </a:cubicBezTo>
                  <a:cubicBezTo>
                    <a:pt x="3716" y="11320"/>
                    <a:pt x="5259" y="11719"/>
                    <a:pt x="6807" y="11719"/>
                  </a:cubicBezTo>
                  <a:cubicBezTo>
                    <a:pt x="8072" y="11719"/>
                    <a:pt x="9341" y="11453"/>
                    <a:pt x="10465" y="10951"/>
                  </a:cubicBezTo>
                  <a:cubicBezTo>
                    <a:pt x="15314" y="8807"/>
                    <a:pt x="14596" y="1"/>
                    <a:pt x="8859" y="1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60;p18">
              <a:extLst>
                <a:ext uri="{FF2B5EF4-FFF2-40B4-BE49-F238E27FC236}">
                  <a16:creationId xmlns:a16="http://schemas.microsoft.com/office/drawing/2014/main" id="{045987A8-1450-5DDE-F333-E1065B189DE4}"/>
                </a:ext>
              </a:extLst>
            </p:cNvPr>
            <p:cNvSpPr/>
            <p:nvPr/>
          </p:nvSpPr>
          <p:spPr>
            <a:xfrm>
              <a:off x="2405525" y="3147375"/>
              <a:ext cx="1527575" cy="1147725"/>
            </a:xfrm>
            <a:custGeom>
              <a:avLst/>
              <a:gdLst/>
              <a:ahLst/>
              <a:cxnLst/>
              <a:rect l="l" t="t" r="r" b="b"/>
              <a:pathLst>
                <a:path w="61103" h="45909" extrusionOk="0">
                  <a:moveTo>
                    <a:pt x="21256" y="0"/>
                  </a:moveTo>
                  <a:cubicBezTo>
                    <a:pt x="21186" y="0"/>
                    <a:pt x="21116" y="1"/>
                    <a:pt x="21046" y="2"/>
                  </a:cubicBezTo>
                  <a:cubicBezTo>
                    <a:pt x="9698" y="202"/>
                    <a:pt x="3516" y="12983"/>
                    <a:pt x="1350" y="22547"/>
                  </a:cubicBezTo>
                  <a:cubicBezTo>
                    <a:pt x="0" y="28446"/>
                    <a:pt x="667" y="34444"/>
                    <a:pt x="3883" y="39010"/>
                  </a:cubicBezTo>
                  <a:cubicBezTo>
                    <a:pt x="5299" y="41009"/>
                    <a:pt x="7215" y="42742"/>
                    <a:pt x="9665" y="44059"/>
                  </a:cubicBezTo>
                  <a:cubicBezTo>
                    <a:pt x="11806" y="45219"/>
                    <a:pt x="14400" y="45909"/>
                    <a:pt x="16959" y="45909"/>
                  </a:cubicBezTo>
                  <a:cubicBezTo>
                    <a:pt x="18921" y="45909"/>
                    <a:pt x="20862" y="45503"/>
                    <a:pt x="22562" y="44592"/>
                  </a:cubicBezTo>
                  <a:cubicBezTo>
                    <a:pt x="25878" y="42792"/>
                    <a:pt x="27761" y="38960"/>
                    <a:pt x="31660" y="38160"/>
                  </a:cubicBezTo>
                  <a:cubicBezTo>
                    <a:pt x="32806" y="37921"/>
                    <a:pt x="33960" y="37840"/>
                    <a:pt x="35119" y="37840"/>
                  </a:cubicBezTo>
                  <a:cubicBezTo>
                    <a:pt x="37569" y="37840"/>
                    <a:pt x="40040" y="38202"/>
                    <a:pt x="42496" y="38202"/>
                  </a:cubicBezTo>
                  <a:cubicBezTo>
                    <a:pt x="43744" y="38202"/>
                    <a:pt x="44988" y="38109"/>
                    <a:pt x="46223" y="37827"/>
                  </a:cubicBezTo>
                  <a:cubicBezTo>
                    <a:pt x="47923" y="37427"/>
                    <a:pt x="49606" y="36827"/>
                    <a:pt x="51172" y="36010"/>
                  </a:cubicBezTo>
                  <a:cubicBezTo>
                    <a:pt x="53955" y="34561"/>
                    <a:pt x="56354" y="32445"/>
                    <a:pt x="57754" y="29662"/>
                  </a:cubicBezTo>
                  <a:cubicBezTo>
                    <a:pt x="61103" y="22997"/>
                    <a:pt x="58387" y="16532"/>
                    <a:pt x="53521" y="11999"/>
                  </a:cubicBezTo>
                  <a:cubicBezTo>
                    <a:pt x="50572" y="9267"/>
                    <a:pt x="46840" y="7234"/>
                    <a:pt x="43174" y="6301"/>
                  </a:cubicBezTo>
                  <a:cubicBezTo>
                    <a:pt x="39391" y="5351"/>
                    <a:pt x="35226" y="5201"/>
                    <a:pt x="31660" y="3668"/>
                  </a:cubicBezTo>
                  <a:cubicBezTo>
                    <a:pt x="28289" y="2196"/>
                    <a:pt x="25063" y="0"/>
                    <a:pt x="21256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1;p18">
              <a:extLst>
                <a:ext uri="{FF2B5EF4-FFF2-40B4-BE49-F238E27FC236}">
                  <a16:creationId xmlns:a16="http://schemas.microsoft.com/office/drawing/2014/main" id="{C9BF34E6-3AA4-476C-55EE-70BD4486C320}"/>
                </a:ext>
              </a:extLst>
            </p:cNvPr>
            <p:cNvSpPr/>
            <p:nvPr/>
          </p:nvSpPr>
          <p:spPr>
            <a:xfrm>
              <a:off x="2315550" y="3046625"/>
              <a:ext cx="1526325" cy="1121000"/>
            </a:xfrm>
            <a:custGeom>
              <a:avLst/>
              <a:gdLst/>
              <a:ahLst/>
              <a:cxnLst/>
              <a:rect l="l" t="t" r="r" b="b"/>
              <a:pathLst>
                <a:path w="61053" h="44840" extrusionOk="0">
                  <a:moveTo>
                    <a:pt x="25869" y="488"/>
                  </a:moveTo>
                  <a:cubicBezTo>
                    <a:pt x="26442" y="488"/>
                    <a:pt x="27022" y="524"/>
                    <a:pt x="27611" y="600"/>
                  </a:cubicBezTo>
                  <a:cubicBezTo>
                    <a:pt x="31393" y="1100"/>
                    <a:pt x="34759" y="3416"/>
                    <a:pt x="37258" y="5382"/>
                  </a:cubicBezTo>
                  <a:cubicBezTo>
                    <a:pt x="39158" y="6882"/>
                    <a:pt x="41257" y="8281"/>
                    <a:pt x="43473" y="9764"/>
                  </a:cubicBezTo>
                  <a:cubicBezTo>
                    <a:pt x="50455" y="14446"/>
                    <a:pt x="57687" y="19295"/>
                    <a:pt x="59486" y="27377"/>
                  </a:cubicBezTo>
                  <a:cubicBezTo>
                    <a:pt x="60536" y="32026"/>
                    <a:pt x="59503" y="36725"/>
                    <a:pt x="56737" y="39907"/>
                  </a:cubicBezTo>
                  <a:cubicBezTo>
                    <a:pt x="54338" y="42673"/>
                    <a:pt x="51005" y="43723"/>
                    <a:pt x="48639" y="44106"/>
                  </a:cubicBezTo>
                  <a:cubicBezTo>
                    <a:pt x="47666" y="44263"/>
                    <a:pt x="46663" y="44342"/>
                    <a:pt x="45659" y="44342"/>
                  </a:cubicBezTo>
                  <a:cubicBezTo>
                    <a:pt x="44531" y="44342"/>
                    <a:pt x="43400" y="44242"/>
                    <a:pt x="42307" y="44040"/>
                  </a:cubicBezTo>
                  <a:cubicBezTo>
                    <a:pt x="40607" y="43723"/>
                    <a:pt x="38958" y="43140"/>
                    <a:pt x="37358" y="42573"/>
                  </a:cubicBezTo>
                  <a:cubicBezTo>
                    <a:pt x="35442" y="41907"/>
                    <a:pt x="33442" y="41207"/>
                    <a:pt x="31360" y="40957"/>
                  </a:cubicBezTo>
                  <a:cubicBezTo>
                    <a:pt x="30760" y="40874"/>
                    <a:pt x="30160" y="40840"/>
                    <a:pt x="29560" y="40840"/>
                  </a:cubicBezTo>
                  <a:cubicBezTo>
                    <a:pt x="27710" y="40840"/>
                    <a:pt x="25778" y="41174"/>
                    <a:pt x="23811" y="41807"/>
                  </a:cubicBezTo>
                  <a:cubicBezTo>
                    <a:pt x="23112" y="42040"/>
                    <a:pt x="22445" y="42307"/>
                    <a:pt x="21795" y="42557"/>
                  </a:cubicBezTo>
                  <a:cubicBezTo>
                    <a:pt x="20296" y="43156"/>
                    <a:pt x="18863" y="43723"/>
                    <a:pt x="17180" y="43806"/>
                  </a:cubicBezTo>
                  <a:cubicBezTo>
                    <a:pt x="16979" y="43817"/>
                    <a:pt x="16778" y="43823"/>
                    <a:pt x="16576" y="43823"/>
                  </a:cubicBezTo>
                  <a:cubicBezTo>
                    <a:pt x="13110" y="43823"/>
                    <a:pt x="9526" y="42214"/>
                    <a:pt x="6849" y="39474"/>
                  </a:cubicBezTo>
                  <a:cubicBezTo>
                    <a:pt x="1100" y="33559"/>
                    <a:pt x="550" y="25061"/>
                    <a:pt x="5399" y="16746"/>
                  </a:cubicBezTo>
                  <a:cubicBezTo>
                    <a:pt x="9030" y="10522"/>
                    <a:pt x="16352" y="488"/>
                    <a:pt x="25869" y="488"/>
                  </a:cubicBezTo>
                  <a:close/>
                  <a:moveTo>
                    <a:pt x="25873" y="1"/>
                  </a:moveTo>
                  <a:cubicBezTo>
                    <a:pt x="16111" y="1"/>
                    <a:pt x="8657" y="10181"/>
                    <a:pt x="4966" y="16496"/>
                  </a:cubicBezTo>
                  <a:cubicBezTo>
                    <a:pt x="0" y="25011"/>
                    <a:pt x="583" y="33725"/>
                    <a:pt x="6499" y="39807"/>
                  </a:cubicBezTo>
                  <a:cubicBezTo>
                    <a:pt x="9269" y="42673"/>
                    <a:pt x="13018" y="44320"/>
                    <a:pt x="16629" y="44320"/>
                  </a:cubicBezTo>
                  <a:cubicBezTo>
                    <a:pt x="16818" y="44320"/>
                    <a:pt x="17008" y="44315"/>
                    <a:pt x="17196" y="44306"/>
                  </a:cubicBezTo>
                  <a:cubicBezTo>
                    <a:pt x="18963" y="44206"/>
                    <a:pt x="20429" y="43623"/>
                    <a:pt x="21978" y="43023"/>
                  </a:cubicBezTo>
                  <a:cubicBezTo>
                    <a:pt x="22628" y="42756"/>
                    <a:pt x="23278" y="42507"/>
                    <a:pt x="23961" y="42273"/>
                  </a:cubicBezTo>
                  <a:cubicBezTo>
                    <a:pt x="25884" y="41649"/>
                    <a:pt x="27750" y="41334"/>
                    <a:pt x="29539" y="41334"/>
                  </a:cubicBezTo>
                  <a:cubicBezTo>
                    <a:pt x="30138" y="41334"/>
                    <a:pt x="30728" y="41369"/>
                    <a:pt x="31310" y="41440"/>
                  </a:cubicBezTo>
                  <a:cubicBezTo>
                    <a:pt x="33343" y="41690"/>
                    <a:pt x="35292" y="42373"/>
                    <a:pt x="37192" y="43040"/>
                  </a:cubicBezTo>
                  <a:cubicBezTo>
                    <a:pt x="38808" y="43606"/>
                    <a:pt x="40491" y="44206"/>
                    <a:pt x="42207" y="44523"/>
                  </a:cubicBezTo>
                  <a:cubicBezTo>
                    <a:pt x="43340" y="44723"/>
                    <a:pt x="44507" y="44839"/>
                    <a:pt x="45673" y="44839"/>
                  </a:cubicBezTo>
                  <a:cubicBezTo>
                    <a:pt x="46689" y="44839"/>
                    <a:pt x="47722" y="44756"/>
                    <a:pt x="48722" y="44589"/>
                  </a:cubicBezTo>
                  <a:cubicBezTo>
                    <a:pt x="51172" y="44189"/>
                    <a:pt x="54621" y="43106"/>
                    <a:pt x="57120" y="40224"/>
                  </a:cubicBezTo>
                  <a:cubicBezTo>
                    <a:pt x="59986" y="36925"/>
                    <a:pt x="61053" y="32076"/>
                    <a:pt x="59970" y="27260"/>
                  </a:cubicBezTo>
                  <a:cubicBezTo>
                    <a:pt x="58120" y="18995"/>
                    <a:pt x="50822" y="14097"/>
                    <a:pt x="43757" y="9364"/>
                  </a:cubicBezTo>
                  <a:cubicBezTo>
                    <a:pt x="41541" y="7881"/>
                    <a:pt x="39458" y="6482"/>
                    <a:pt x="37575" y="4999"/>
                  </a:cubicBezTo>
                  <a:cubicBezTo>
                    <a:pt x="35009" y="2983"/>
                    <a:pt x="31576" y="616"/>
                    <a:pt x="27677" y="117"/>
                  </a:cubicBezTo>
                  <a:cubicBezTo>
                    <a:pt x="27068" y="38"/>
                    <a:pt x="26466" y="1"/>
                    <a:pt x="25873" y="1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2;p18">
              <a:extLst>
                <a:ext uri="{FF2B5EF4-FFF2-40B4-BE49-F238E27FC236}">
                  <a16:creationId xmlns:a16="http://schemas.microsoft.com/office/drawing/2014/main" id="{2E55986E-F486-3328-D220-176A2AE7D524}"/>
                </a:ext>
              </a:extLst>
            </p:cNvPr>
            <p:cNvSpPr/>
            <p:nvPr/>
          </p:nvSpPr>
          <p:spPr>
            <a:xfrm>
              <a:off x="3534600" y="3156900"/>
              <a:ext cx="143975" cy="114875"/>
            </a:xfrm>
            <a:custGeom>
              <a:avLst/>
              <a:gdLst/>
              <a:ahLst/>
              <a:cxnLst/>
              <a:rect l="l" t="t" r="r" b="b"/>
              <a:pathLst>
                <a:path w="5759" h="4595" extrusionOk="0">
                  <a:moveTo>
                    <a:pt x="2921" y="0"/>
                  </a:moveTo>
                  <a:cubicBezTo>
                    <a:pt x="1499" y="0"/>
                    <a:pt x="0" y="1094"/>
                    <a:pt x="177" y="2637"/>
                  </a:cubicBezTo>
                  <a:cubicBezTo>
                    <a:pt x="328" y="3820"/>
                    <a:pt x="1513" y="4594"/>
                    <a:pt x="2671" y="4594"/>
                  </a:cubicBezTo>
                  <a:cubicBezTo>
                    <a:pt x="2916" y="4594"/>
                    <a:pt x="3160" y="4560"/>
                    <a:pt x="3393" y="4487"/>
                  </a:cubicBezTo>
                  <a:cubicBezTo>
                    <a:pt x="5726" y="3737"/>
                    <a:pt x="5759" y="154"/>
                    <a:pt x="3076" y="5"/>
                  </a:cubicBezTo>
                  <a:cubicBezTo>
                    <a:pt x="3025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27"/>
          <p:cNvSpPr txBox="1"/>
          <p:nvPr/>
        </p:nvSpPr>
        <p:spPr>
          <a:xfrm>
            <a:off x="1295017" y="1842694"/>
            <a:ext cx="14586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Cuprins</a:t>
            </a:r>
            <a:endParaRPr sz="3200" dirty="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35" name="Google Shape;735;p27"/>
          <p:cNvSpPr/>
          <p:nvPr/>
        </p:nvSpPr>
        <p:spPr>
          <a:xfrm>
            <a:off x="4049854" y="1425514"/>
            <a:ext cx="3746150" cy="625425"/>
          </a:xfrm>
          <a:custGeom>
            <a:avLst/>
            <a:gdLst/>
            <a:ahLst/>
            <a:cxnLst/>
            <a:rect l="l" t="t" r="r" b="b"/>
            <a:pathLst>
              <a:path w="149846" h="25017" extrusionOk="0">
                <a:moveTo>
                  <a:pt x="137399" y="1"/>
                </a:moveTo>
                <a:lnTo>
                  <a:pt x="12508" y="1"/>
                </a:lnTo>
                <a:cubicBezTo>
                  <a:pt x="5607" y="1"/>
                  <a:pt x="0" y="5669"/>
                  <a:pt x="0" y="12509"/>
                </a:cubicBezTo>
                <a:lnTo>
                  <a:pt x="0" y="12509"/>
                </a:lnTo>
                <a:cubicBezTo>
                  <a:pt x="0" y="19409"/>
                  <a:pt x="5607" y="25016"/>
                  <a:pt x="12508" y="25016"/>
                </a:cubicBezTo>
                <a:lnTo>
                  <a:pt x="137399" y="25016"/>
                </a:lnTo>
                <a:cubicBezTo>
                  <a:pt x="144239" y="25016"/>
                  <a:pt x="149845" y="19409"/>
                  <a:pt x="149845" y="12509"/>
                </a:cubicBezTo>
                <a:lnTo>
                  <a:pt x="149845" y="12509"/>
                </a:lnTo>
                <a:cubicBezTo>
                  <a:pt x="149845" y="5669"/>
                  <a:pt x="144239" y="1"/>
                  <a:pt x="137399" y="1"/>
                </a:cubicBezTo>
                <a:close/>
              </a:path>
            </a:pathLst>
          </a:cu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7"/>
          <p:cNvSpPr/>
          <p:nvPr/>
        </p:nvSpPr>
        <p:spPr>
          <a:xfrm>
            <a:off x="3815704" y="2169514"/>
            <a:ext cx="3746175" cy="623875"/>
          </a:xfrm>
          <a:custGeom>
            <a:avLst/>
            <a:gdLst/>
            <a:ahLst/>
            <a:cxnLst/>
            <a:rect l="l" t="t" r="r" b="b"/>
            <a:pathLst>
              <a:path w="149847" h="24955" extrusionOk="0">
                <a:moveTo>
                  <a:pt x="12508" y="1"/>
                </a:moveTo>
                <a:cubicBezTo>
                  <a:pt x="5608" y="1"/>
                  <a:pt x="1" y="5607"/>
                  <a:pt x="1" y="12508"/>
                </a:cubicBezTo>
                <a:cubicBezTo>
                  <a:pt x="1" y="19347"/>
                  <a:pt x="5608" y="24954"/>
                  <a:pt x="12508" y="24954"/>
                </a:cubicBezTo>
                <a:lnTo>
                  <a:pt x="137400" y="24954"/>
                </a:lnTo>
                <a:cubicBezTo>
                  <a:pt x="144239" y="24954"/>
                  <a:pt x="149846" y="19347"/>
                  <a:pt x="149846" y="12508"/>
                </a:cubicBezTo>
                <a:cubicBezTo>
                  <a:pt x="149846" y="5607"/>
                  <a:pt x="144239" y="1"/>
                  <a:pt x="137400" y="1"/>
                </a:cubicBezTo>
                <a:close/>
              </a:path>
            </a:pathLst>
          </a:cu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27"/>
          <p:cNvGrpSpPr/>
          <p:nvPr/>
        </p:nvGrpSpPr>
        <p:grpSpPr>
          <a:xfrm>
            <a:off x="3784904" y="1192939"/>
            <a:ext cx="1346300" cy="1067475"/>
            <a:chOff x="3784904" y="1192939"/>
            <a:chExt cx="1346300" cy="1067475"/>
          </a:xfrm>
        </p:grpSpPr>
        <p:sp>
          <p:nvSpPr>
            <p:cNvPr id="738" name="Google Shape;738;p27"/>
            <p:cNvSpPr/>
            <p:nvPr/>
          </p:nvSpPr>
          <p:spPr>
            <a:xfrm>
              <a:off x="3784904" y="1192939"/>
              <a:ext cx="1346300" cy="1067475"/>
            </a:xfrm>
            <a:custGeom>
              <a:avLst/>
              <a:gdLst/>
              <a:ahLst/>
              <a:cxnLst/>
              <a:rect l="l" t="t" r="r" b="b"/>
              <a:pathLst>
                <a:path w="53852" h="42699" extrusionOk="0">
                  <a:moveTo>
                    <a:pt x="21319" y="0"/>
                  </a:moveTo>
                  <a:cubicBezTo>
                    <a:pt x="9551" y="0"/>
                    <a:pt x="1" y="9550"/>
                    <a:pt x="1" y="21319"/>
                  </a:cubicBezTo>
                  <a:cubicBezTo>
                    <a:pt x="1" y="33149"/>
                    <a:pt x="9551" y="42699"/>
                    <a:pt x="21319" y="42699"/>
                  </a:cubicBezTo>
                  <a:cubicBezTo>
                    <a:pt x="31054" y="42699"/>
                    <a:pt x="39310" y="36168"/>
                    <a:pt x="41836" y="27234"/>
                  </a:cubicBezTo>
                  <a:lnTo>
                    <a:pt x="53851" y="21319"/>
                  </a:lnTo>
                  <a:lnTo>
                    <a:pt x="41836" y="15404"/>
                  </a:lnTo>
                  <a:cubicBezTo>
                    <a:pt x="39310" y="6531"/>
                    <a:pt x="31054" y="0"/>
                    <a:pt x="21319" y="0"/>
                  </a:cubicBezTo>
                  <a:close/>
                </a:path>
              </a:pathLst>
            </a:cu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975904" y="1399339"/>
              <a:ext cx="668550" cy="668525"/>
            </a:xfrm>
            <a:custGeom>
              <a:avLst/>
              <a:gdLst/>
              <a:ahLst/>
              <a:cxnLst/>
              <a:rect l="l" t="t" r="r" b="b"/>
              <a:pathLst>
                <a:path w="26742" h="26741" extrusionOk="0">
                  <a:moveTo>
                    <a:pt x="13371" y="0"/>
                  </a:moveTo>
                  <a:cubicBezTo>
                    <a:pt x="5977" y="0"/>
                    <a:pt x="1" y="5977"/>
                    <a:pt x="1" y="13371"/>
                  </a:cubicBezTo>
                  <a:cubicBezTo>
                    <a:pt x="1" y="20764"/>
                    <a:pt x="5977" y="26741"/>
                    <a:pt x="13371" y="26741"/>
                  </a:cubicBezTo>
                  <a:cubicBezTo>
                    <a:pt x="20765" y="26741"/>
                    <a:pt x="26741" y="20764"/>
                    <a:pt x="26741" y="13371"/>
                  </a:cubicBezTo>
                  <a:cubicBezTo>
                    <a:pt x="26741" y="5977"/>
                    <a:pt x="20765" y="0"/>
                    <a:pt x="13371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27"/>
          <p:cNvGrpSpPr/>
          <p:nvPr/>
        </p:nvGrpSpPr>
        <p:grpSpPr>
          <a:xfrm>
            <a:off x="3978429" y="1499540"/>
            <a:ext cx="3583451" cy="441051"/>
            <a:chOff x="3978429" y="1499540"/>
            <a:chExt cx="3583451" cy="441051"/>
          </a:xfrm>
        </p:grpSpPr>
        <p:sp>
          <p:nvSpPr>
            <p:cNvPr id="741" name="Google Shape;741;p27"/>
            <p:cNvSpPr txBox="1"/>
            <p:nvPr/>
          </p:nvSpPr>
          <p:spPr>
            <a:xfrm>
              <a:off x="5279304" y="1504091"/>
              <a:ext cx="2282576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Definirea</a:t>
              </a:r>
              <a:r>
                <a:rPr lang="en-US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200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procesului</a:t>
              </a:r>
              <a:r>
                <a:rPr lang="en-US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de </a:t>
              </a:r>
              <a:r>
                <a:rPr lang="en-US" sz="1200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automatizare</a:t>
              </a:r>
              <a:r>
                <a:rPr lang="en-US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 </a:t>
              </a:r>
              <a:r>
                <a:rPr lang="en-US" sz="1200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afacerilor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2" name="Google Shape;742;p27"/>
            <p:cNvSpPr txBox="1"/>
            <p:nvPr/>
          </p:nvSpPr>
          <p:spPr>
            <a:xfrm>
              <a:off x="3978429" y="1499540"/>
              <a:ext cx="642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43" name="Google Shape;743;p27"/>
          <p:cNvSpPr/>
          <p:nvPr/>
        </p:nvSpPr>
        <p:spPr>
          <a:xfrm>
            <a:off x="4049854" y="2912332"/>
            <a:ext cx="3746150" cy="623875"/>
          </a:xfrm>
          <a:custGeom>
            <a:avLst/>
            <a:gdLst/>
            <a:ahLst/>
            <a:cxnLst/>
            <a:rect l="l" t="t" r="r" b="b"/>
            <a:pathLst>
              <a:path w="149846" h="24955" extrusionOk="0">
                <a:moveTo>
                  <a:pt x="12508" y="0"/>
                </a:moveTo>
                <a:cubicBezTo>
                  <a:pt x="5607" y="0"/>
                  <a:pt x="0" y="5607"/>
                  <a:pt x="0" y="12508"/>
                </a:cubicBezTo>
                <a:cubicBezTo>
                  <a:pt x="0" y="19347"/>
                  <a:pt x="5607" y="24954"/>
                  <a:pt x="12508" y="24954"/>
                </a:cubicBezTo>
                <a:lnTo>
                  <a:pt x="137399" y="24954"/>
                </a:lnTo>
                <a:cubicBezTo>
                  <a:pt x="144239" y="24954"/>
                  <a:pt x="149845" y="19347"/>
                  <a:pt x="149845" y="12508"/>
                </a:cubicBezTo>
                <a:cubicBezTo>
                  <a:pt x="149845" y="5607"/>
                  <a:pt x="144239" y="0"/>
                  <a:pt x="137399" y="0"/>
                </a:cubicBezTo>
                <a:close/>
              </a:path>
            </a:pathLst>
          </a:cu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27"/>
          <p:cNvGrpSpPr/>
          <p:nvPr/>
        </p:nvGrpSpPr>
        <p:grpSpPr>
          <a:xfrm>
            <a:off x="6482054" y="1936914"/>
            <a:ext cx="1344750" cy="1065950"/>
            <a:chOff x="6482054" y="1936914"/>
            <a:chExt cx="1344750" cy="1065950"/>
          </a:xfrm>
        </p:grpSpPr>
        <p:sp>
          <p:nvSpPr>
            <p:cNvPr id="745" name="Google Shape;745;p27"/>
            <p:cNvSpPr/>
            <p:nvPr/>
          </p:nvSpPr>
          <p:spPr>
            <a:xfrm>
              <a:off x="6482054" y="1936914"/>
              <a:ext cx="1344750" cy="1065950"/>
            </a:xfrm>
            <a:custGeom>
              <a:avLst/>
              <a:gdLst/>
              <a:ahLst/>
              <a:cxnLst/>
              <a:rect l="l" t="t" r="r" b="b"/>
              <a:pathLst>
                <a:path w="53790" h="42638" extrusionOk="0">
                  <a:moveTo>
                    <a:pt x="32471" y="1"/>
                  </a:moveTo>
                  <a:cubicBezTo>
                    <a:pt x="22736" y="1"/>
                    <a:pt x="14542" y="6532"/>
                    <a:pt x="11954" y="15404"/>
                  </a:cubicBezTo>
                  <a:lnTo>
                    <a:pt x="1" y="21319"/>
                  </a:lnTo>
                  <a:lnTo>
                    <a:pt x="11954" y="27234"/>
                  </a:lnTo>
                  <a:cubicBezTo>
                    <a:pt x="14542" y="36168"/>
                    <a:pt x="22736" y="42638"/>
                    <a:pt x="32471" y="42638"/>
                  </a:cubicBezTo>
                  <a:cubicBezTo>
                    <a:pt x="44240" y="42638"/>
                    <a:pt x="53790" y="33088"/>
                    <a:pt x="53790" y="21319"/>
                  </a:cubicBezTo>
                  <a:cubicBezTo>
                    <a:pt x="53790" y="9551"/>
                    <a:pt x="44240" y="1"/>
                    <a:pt x="32471" y="1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012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6962654" y="2140239"/>
              <a:ext cx="668525" cy="668550"/>
            </a:xfrm>
            <a:custGeom>
              <a:avLst/>
              <a:gdLst/>
              <a:ahLst/>
              <a:cxnLst/>
              <a:rect l="l" t="t" r="r" b="b"/>
              <a:pathLst>
                <a:path w="26741" h="26742" extrusionOk="0">
                  <a:moveTo>
                    <a:pt x="13371" y="1"/>
                  </a:moveTo>
                  <a:cubicBezTo>
                    <a:pt x="6038" y="1"/>
                    <a:pt x="0" y="5977"/>
                    <a:pt x="0" y="13371"/>
                  </a:cubicBezTo>
                  <a:cubicBezTo>
                    <a:pt x="0" y="20765"/>
                    <a:pt x="6038" y="26741"/>
                    <a:pt x="13371" y="26741"/>
                  </a:cubicBezTo>
                  <a:cubicBezTo>
                    <a:pt x="20764" y="26741"/>
                    <a:pt x="26741" y="20765"/>
                    <a:pt x="26741" y="13371"/>
                  </a:cubicBezTo>
                  <a:cubicBezTo>
                    <a:pt x="26741" y="5977"/>
                    <a:pt x="20764" y="1"/>
                    <a:pt x="13371" y="1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27"/>
          <p:cNvGrpSpPr/>
          <p:nvPr/>
        </p:nvGrpSpPr>
        <p:grpSpPr>
          <a:xfrm>
            <a:off x="3815704" y="2247514"/>
            <a:ext cx="3807039" cy="443039"/>
            <a:chOff x="3815704" y="2247514"/>
            <a:chExt cx="3807039" cy="443039"/>
          </a:xfrm>
        </p:grpSpPr>
        <p:sp>
          <p:nvSpPr>
            <p:cNvPr id="748" name="Google Shape;748;p27"/>
            <p:cNvSpPr txBox="1"/>
            <p:nvPr/>
          </p:nvSpPr>
          <p:spPr>
            <a:xfrm>
              <a:off x="3815704" y="2247514"/>
              <a:ext cx="2523083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Îmbunătățirea eficienței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în lucrul cu clienții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9" name="Google Shape;749;p27"/>
            <p:cNvSpPr txBox="1"/>
            <p:nvPr/>
          </p:nvSpPr>
          <p:spPr>
            <a:xfrm>
              <a:off x="6980743" y="2254053"/>
              <a:ext cx="642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50" name="Google Shape;750;p27"/>
          <p:cNvSpPr/>
          <p:nvPr/>
        </p:nvSpPr>
        <p:spPr>
          <a:xfrm>
            <a:off x="3815704" y="3654045"/>
            <a:ext cx="3746175" cy="625400"/>
          </a:xfrm>
          <a:custGeom>
            <a:avLst/>
            <a:gdLst/>
            <a:ahLst/>
            <a:cxnLst/>
            <a:rect l="l" t="t" r="r" b="b"/>
            <a:pathLst>
              <a:path w="149847" h="25016" extrusionOk="0">
                <a:moveTo>
                  <a:pt x="12508" y="0"/>
                </a:moveTo>
                <a:cubicBezTo>
                  <a:pt x="5608" y="0"/>
                  <a:pt x="1" y="5607"/>
                  <a:pt x="1" y="12508"/>
                </a:cubicBezTo>
                <a:cubicBezTo>
                  <a:pt x="1" y="19347"/>
                  <a:pt x="5608" y="25016"/>
                  <a:pt x="12508" y="25016"/>
                </a:cubicBezTo>
                <a:lnTo>
                  <a:pt x="137400" y="25016"/>
                </a:lnTo>
                <a:cubicBezTo>
                  <a:pt x="144239" y="25016"/>
                  <a:pt x="149846" y="19347"/>
                  <a:pt x="149846" y="12508"/>
                </a:cubicBezTo>
                <a:cubicBezTo>
                  <a:pt x="149846" y="5607"/>
                  <a:pt x="144239" y="0"/>
                  <a:pt x="137400" y="0"/>
                </a:cubicBezTo>
                <a:close/>
              </a:path>
            </a:pathLst>
          </a:cu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27"/>
          <p:cNvGrpSpPr/>
          <p:nvPr/>
        </p:nvGrpSpPr>
        <p:grpSpPr>
          <a:xfrm>
            <a:off x="3784904" y="2679732"/>
            <a:ext cx="1346300" cy="1065950"/>
            <a:chOff x="3784904" y="2691689"/>
            <a:chExt cx="1346300" cy="1065950"/>
          </a:xfrm>
        </p:grpSpPr>
        <p:sp>
          <p:nvSpPr>
            <p:cNvPr id="752" name="Google Shape;752;p27"/>
            <p:cNvSpPr/>
            <p:nvPr/>
          </p:nvSpPr>
          <p:spPr>
            <a:xfrm>
              <a:off x="3784904" y="2691689"/>
              <a:ext cx="1346300" cy="1065950"/>
            </a:xfrm>
            <a:custGeom>
              <a:avLst/>
              <a:gdLst/>
              <a:ahLst/>
              <a:cxnLst/>
              <a:rect l="l" t="t" r="r" b="b"/>
              <a:pathLst>
                <a:path w="53852" h="42638" extrusionOk="0">
                  <a:moveTo>
                    <a:pt x="21319" y="1"/>
                  </a:moveTo>
                  <a:cubicBezTo>
                    <a:pt x="9551" y="1"/>
                    <a:pt x="1" y="9551"/>
                    <a:pt x="1" y="21319"/>
                  </a:cubicBezTo>
                  <a:cubicBezTo>
                    <a:pt x="1" y="33088"/>
                    <a:pt x="9551" y="42638"/>
                    <a:pt x="21319" y="42638"/>
                  </a:cubicBezTo>
                  <a:cubicBezTo>
                    <a:pt x="31054" y="42638"/>
                    <a:pt x="39310" y="36107"/>
                    <a:pt x="41836" y="27234"/>
                  </a:cubicBezTo>
                  <a:lnTo>
                    <a:pt x="53851" y="21319"/>
                  </a:lnTo>
                  <a:lnTo>
                    <a:pt x="41836" y="15404"/>
                  </a:lnTo>
                  <a:cubicBezTo>
                    <a:pt x="39310" y="6470"/>
                    <a:pt x="31054" y="1"/>
                    <a:pt x="21319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3975904" y="2905814"/>
              <a:ext cx="668550" cy="668525"/>
            </a:xfrm>
            <a:custGeom>
              <a:avLst/>
              <a:gdLst/>
              <a:ahLst/>
              <a:cxnLst/>
              <a:rect l="l" t="t" r="r" b="b"/>
              <a:pathLst>
                <a:path w="26742" h="26741" extrusionOk="0">
                  <a:moveTo>
                    <a:pt x="13371" y="0"/>
                  </a:moveTo>
                  <a:cubicBezTo>
                    <a:pt x="5977" y="0"/>
                    <a:pt x="1" y="5977"/>
                    <a:pt x="1" y="13370"/>
                  </a:cubicBezTo>
                  <a:cubicBezTo>
                    <a:pt x="1" y="20764"/>
                    <a:pt x="5977" y="26741"/>
                    <a:pt x="13371" y="26741"/>
                  </a:cubicBezTo>
                  <a:cubicBezTo>
                    <a:pt x="20765" y="26741"/>
                    <a:pt x="26741" y="20764"/>
                    <a:pt x="26741" y="13370"/>
                  </a:cubicBezTo>
                  <a:cubicBezTo>
                    <a:pt x="26741" y="5977"/>
                    <a:pt x="20765" y="0"/>
                    <a:pt x="13371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27"/>
          <p:cNvGrpSpPr/>
          <p:nvPr/>
        </p:nvGrpSpPr>
        <p:grpSpPr>
          <a:xfrm>
            <a:off x="3978418" y="2991038"/>
            <a:ext cx="3771258" cy="442057"/>
            <a:chOff x="3978418" y="3002996"/>
            <a:chExt cx="3771258" cy="442057"/>
          </a:xfrm>
        </p:grpSpPr>
        <p:sp>
          <p:nvSpPr>
            <p:cNvPr id="755" name="Google Shape;755;p27"/>
            <p:cNvSpPr txBox="1"/>
            <p:nvPr/>
          </p:nvSpPr>
          <p:spPr>
            <a:xfrm>
              <a:off x="5155497" y="3002996"/>
              <a:ext cx="2594179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Optimizarea gestionării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resurselor umane</a:t>
              </a:r>
            </a:p>
          </p:txBody>
        </p:sp>
        <p:sp>
          <p:nvSpPr>
            <p:cNvPr id="756" name="Google Shape;756;p27"/>
            <p:cNvSpPr txBox="1"/>
            <p:nvPr/>
          </p:nvSpPr>
          <p:spPr>
            <a:xfrm>
              <a:off x="3978418" y="3008553"/>
              <a:ext cx="642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57" name="Google Shape;757;p27"/>
          <p:cNvGrpSpPr/>
          <p:nvPr/>
        </p:nvGrpSpPr>
        <p:grpSpPr>
          <a:xfrm>
            <a:off x="6482054" y="3421445"/>
            <a:ext cx="1344750" cy="1067500"/>
            <a:chOff x="6482054" y="3471114"/>
            <a:chExt cx="1344750" cy="1067500"/>
          </a:xfrm>
        </p:grpSpPr>
        <p:sp>
          <p:nvSpPr>
            <p:cNvPr id="758" name="Google Shape;758;p27"/>
            <p:cNvSpPr/>
            <p:nvPr/>
          </p:nvSpPr>
          <p:spPr>
            <a:xfrm>
              <a:off x="6482054" y="3471114"/>
              <a:ext cx="1344750" cy="1067500"/>
            </a:xfrm>
            <a:custGeom>
              <a:avLst/>
              <a:gdLst/>
              <a:ahLst/>
              <a:cxnLst/>
              <a:rect l="l" t="t" r="r" b="b"/>
              <a:pathLst>
                <a:path w="53790" h="42700" extrusionOk="0">
                  <a:moveTo>
                    <a:pt x="32471" y="1"/>
                  </a:moveTo>
                  <a:cubicBezTo>
                    <a:pt x="22736" y="1"/>
                    <a:pt x="14542" y="6532"/>
                    <a:pt x="11954" y="15404"/>
                  </a:cubicBezTo>
                  <a:lnTo>
                    <a:pt x="1" y="21319"/>
                  </a:lnTo>
                  <a:lnTo>
                    <a:pt x="11954" y="27234"/>
                  </a:lnTo>
                  <a:cubicBezTo>
                    <a:pt x="14542" y="36168"/>
                    <a:pt x="22736" y="42699"/>
                    <a:pt x="32471" y="42699"/>
                  </a:cubicBezTo>
                  <a:cubicBezTo>
                    <a:pt x="44240" y="42699"/>
                    <a:pt x="53790" y="33149"/>
                    <a:pt x="53790" y="21319"/>
                  </a:cubicBezTo>
                  <a:cubicBezTo>
                    <a:pt x="53790" y="9551"/>
                    <a:pt x="44240" y="1"/>
                    <a:pt x="32471" y="1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6962654" y="3677514"/>
              <a:ext cx="668525" cy="668550"/>
            </a:xfrm>
            <a:custGeom>
              <a:avLst/>
              <a:gdLst/>
              <a:ahLst/>
              <a:cxnLst/>
              <a:rect l="l" t="t" r="r" b="b"/>
              <a:pathLst>
                <a:path w="26741" h="26742" extrusionOk="0">
                  <a:moveTo>
                    <a:pt x="13371" y="1"/>
                  </a:moveTo>
                  <a:cubicBezTo>
                    <a:pt x="6038" y="1"/>
                    <a:pt x="0" y="5977"/>
                    <a:pt x="0" y="13371"/>
                  </a:cubicBezTo>
                  <a:cubicBezTo>
                    <a:pt x="0" y="20765"/>
                    <a:pt x="6038" y="26741"/>
                    <a:pt x="13371" y="26741"/>
                  </a:cubicBezTo>
                  <a:cubicBezTo>
                    <a:pt x="20764" y="26741"/>
                    <a:pt x="26741" y="20765"/>
                    <a:pt x="26741" y="13371"/>
                  </a:cubicBezTo>
                  <a:cubicBezTo>
                    <a:pt x="26741" y="5977"/>
                    <a:pt x="20764" y="1"/>
                    <a:pt x="13371" y="1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7"/>
          <p:cNvGrpSpPr/>
          <p:nvPr/>
        </p:nvGrpSpPr>
        <p:grpSpPr>
          <a:xfrm>
            <a:off x="4049854" y="3721509"/>
            <a:ext cx="3572889" cy="447154"/>
            <a:chOff x="4049854" y="3771178"/>
            <a:chExt cx="3572889" cy="447154"/>
          </a:xfrm>
        </p:grpSpPr>
        <p:sp>
          <p:nvSpPr>
            <p:cNvPr id="761" name="Google Shape;761;p27"/>
            <p:cNvSpPr txBox="1"/>
            <p:nvPr/>
          </p:nvSpPr>
          <p:spPr>
            <a:xfrm>
              <a:off x="4049854" y="3781832"/>
              <a:ext cx="2287927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Beneficiile generale ale automatizării procesului de afacere  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2" name="Google Shape;762;p27"/>
            <p:cNvSpPr txBox="1"/>
            <p:nvPr/>
          </p:nvSpPr>
          <p:spPr>
            <a:xfrm>
              <a:off x="6980743" y="3771178"/>
              <a:ext cx="642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8"/>
          <p:cNvGrpSpPr/>
          <p:nvPr/>
        </p:nvGrpSpPr>
        <p:grpSpPr>
          <a:xfrm>
            <a:off x="6386660" y="1004972"/>
            <a:ext cx="2307284" cy="1909953"/>
            <a:chOff x="6386660" y="1004972"/>
            <a:chExt cx="2307284" cy="1909953"/>
          </a:xfrm>
        </p:grpSpPr>
        <p:sp>
          <p:nvSpPr>
            <p:cNvPr id="207" name="Google Shape;207;p18"/>
            <p:cNvSpPr/>
            <p:nvPr/>
          </p:nvSpPr>
          <p:spPr>
            <a:xfrm>
              <a:off x="6597690" y="1850192"/>
              <a:ext cx="212881" cy="169891"/>
            </a:xfrm>
            <a:custGeom>
              <a:avLst/>
              <a:gdLst/>
              <a:ahLst/>
              <a:cxnLst/>
              <a:rect l="l" t="t" r="r" b="b"/>
              <a:pathLst>
                <a:path w="5759" h="4596" extrusionOk="0">
                  <a:moveTo>
                    <a:pt x="2921" y="0"/>
                  </a:moveTo>
                  <a:cubicBezTo>
                    <a:pt x="1498" y="0"/>
                    <a:pt x="0" y="1094"/>
                    <a:pt x="193" y="2637"/>
                  </a:cubicBezTo>
                  <a:cubicBezTo>
                    <a:pt x="330" y="3831"/>
                    <a:pt x="1507" y="4596"/>
                    <a:pt x="2663" y="4596"/>
                  </a:cubicBezTo>
                  <a:cubicBezTo>
                    <a:pt x="2910" y="4596"/>
                    <a:pt x="3157" y="4560"/>
                    <a:pt x="3392" y="4487"/>
                  </a:cubicBezTo>
                  <a:cubicBezTo>
                    <a:pt x="5725" y="3754"/>
                    <a:pt x="5759" y="171"/>
                    <a:pt x="3076" y="5"/>
                  </a:cubicBezTo>
                  <a:cubicBezTo>
                    <a:pt x="3024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18"/>
            <p:cNvGrpSpPr/>
            <p:nvPr/>
          </p:nvGrpSpPr>
          <p:grpSpPr>
            <a:xfrm>
              <a:off x="6386660" y="1004972"/>
              <a:ext cx="2307284" cy="1909953"/>
              <a:chOff x="4001825" y="1458425"/>
              <a:chExt cx="1560475" cy="1291750"/>
            </a:xfrm>
          </p:grpSpPr>
          <p:sp>
            <p:nvSpPr>
              <p:cNvPr id="209" name="Google Shape;209;p18"/>
              <p:cNvSpPr/>
              <p:nvPr/>
            </p:nvSpPr>
            <p:spPr>
              <a:xfrm>
                <a:off x="4518375" y="1570700"/>
                <a:ext cx="41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85" extrusionOk="0">
                    <a:moveTo>
                      <a:pt x="33" y="1"/>
                    </a:moveTo>
                    <a:lnTo>
                      <a:pt x="33" y="34"/>
                    </a:lnTo>
                    <a:lnTo>
                      <a:pt x="0" y="34"/>
                    </a:lnTo>
                    <a:lnTo>
                      <a:pt x="0" y="84"/>
                    </a:lnTo>
                    <a:lnTo>
                      <a:pt x="167" y="84"/>
                    </a:lnTo>
                    <a:lnTo>
                      <a:pt x="167" y="34"/>
                    </a:lnTo>
                    <a:lnTo>
                      <a:pt x="133" y="34"/>
                    </a:lnTo>
                    <a:lnTo>
                      <a:pt x="13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4399650" y="1530300"/>
                <a:ext cx="258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01" extrusionOk="0">
                    <a:moveTo>
                      <a:pt x="950" y="1"/>
                    </a:moveTo>
                    <a:lnTo>
                      <a:pt x="950" y="34"/>
                    </a:lnTo>
                    <a:lnTo>
                      <a:pt x="917" y="34"/>
                    </a:lnTo>
                    <a:lnTo>
                      <a:pt x="917" y="67"/>
                    </a:lnTo>
                    <a:lnTo>
                      <a:pt x="883" y="67"/>
                    </a:lnTo>
                    <a:lnTo>
                      <a:pt x="883" y="84"/>
                    </a:lnTo>
                    <a:lnTo>
                      <a:pt x="867" y="84"/>
                    </a:lnTo>
                    <a:lnTo>
                      <a:pt x="867" y="117"/>
                    </a:lnTo>
                    <a:lnTo>
                      <a:pt x="833" y="117"/>
                    </a:lnTo>
                    <a:lnTo>
                      <a:pt x="833" y="150"/>
                    </a:lnTo>
                    <a:lnTo>
                      <a:pt x="800" y="150"/>
                    </a:lnTo>
                    <a:lnTo>
                      <a:pt x="800" y="167"/>
                    </a:lnTo>
                    <a:lnTo>
                      <a:pt x="783" y="167"/>
                    </a:lnTo>
                    <a:lnTo>
                      <a:pt x="783" y="200"/>
                    </a:lnTo>
                    <a:lnTo>
                      <a:pt x="750" y="200"/>
                    </a:lnTo>
                    <a:lnTo>
                      <a:pt x="750" y="234"/>
                    </a:lnTo>
                    <a:lnTo>
                      <a:pt x="717" y="234"/>
                    </a:lnTo>
                    <a:lnTo>
                      <a:pt x="717" y="250"/>
                    </a:lnTo>
                    <a:lnTo>
                      <a:pt x="700" y="250"/>
                    </a:lnTo>
                    <a:lnTo>
                      <a:pt x="700" y="284"/>
                    </a:lnTo>
                    <a:lnTo>
                      <a:pt x="667" y="284"/>
                    </a:lnTo>
                    <a:lnTo>
                      <a:pt x="667" y="317"/>
                    </a:lnTo>
                    <a:lnTo>
                      <a:pt x="633" y="317"/>
                    </a:lnTo>
                    <a:lnTo>
                      <a:pt x="633" y="334"/>
                    </a:lnTo>
                    <a:lnTo>
                      <a:pt x="617" y="334"/>
                    </a:lnTo>
                    <a:lnTo>
                      <a:pt x="617" y="367"/>
                    </a:lnTo>
                    <a:lnTo>
                      <a:pt x="583" y="367"/>
                    </a:lnTo>
                    <a:lnTo>
                      <a:pt x="583" y="400"/>
                    </a:lnTo>
                    <a:lnTo>
                      <a:pt x="550" y="400"/>
                    </a:lnTo>
                    <a:lnTo>
                      <a:pt x="550" y="417"/>
                    </a:lnTo>
                    <a:lnTo>
                      <a:pt x="533" y="417"/>
                    </a:lnTo>
                    <a:lnTo>
                      <a:pt x="533" y="450"/>
                    </a:lnTo>
                    <a:lnTo>
                      <a:pt x="500" y="450"/>
                    </a:lnTo>
                    <a:lnTo>
                      <a:pt x="500" y="484"/>
                    </a:lnTo>
                    <a:lnTo>
                      <a:pt x="467" y="484"/>
                    </a:lnTo>
                    <a:lnTo>
                      <a:pt x="467" y="500"/>
                    </a:lnTo>
                    <a:lnTo>
                      <a:pt x="450" y="500"/>
                    </a:lnTo>
                    <a:lnTo>
                      <a:pt x="450" y="534"/>
                    </a:lnTo>
                    <a:lnTo>
                      <a:pt x="417" y="534"/>
                    </a:lnTo>
                    <a:lnTo>
                      <a:pt x="417" y="567"/>
                    </a:lnTo>
                    <a:lnTo>
                      <a:pt x="383" y="567"/>
                    </a:lnTo>
                    <a:lnTo>
                      <a:pt x="383" y="584"/>
                    </a:lnTo>
                    <a:lnTo>
                      <a:pt x="367" y="584"/>
                    </a:lnTo>
                    <a:lnTo>
                      <a:pt x="367" y="617"/>
                    </a:lnTo>
                    <a:lnTo>
                      <a:pt x="333" y="617"/>
                    </a:lnTo>
                    <a:lnTo>
                      <a:pt x="333" y="650"/>
                    </a:lnTo>
                    <a:lnTo>
                      <a:pt x="300" y="650"/>
                    </a:lnTo>
                    <a:lnTo>
                      <a:pt x="300" y="667"/>
                    </a:lnTo>
                    <a:lnTo>
                      <a:pt x="283" y="667"/>
                    </a:lnTo>
                    <a:lnTo>
                      <a:pt x="283" y="700"/>
                    </a:lnTo>
                    <a:lnTo>
                      <a:pt x="250" y="700"/>
                    </a:lnTo>
                    <a:lnTo>
                      <a:pt x="250" y="734"/>
                    </a:lnTo>
                    <a:lnTo>
                      <a:pt x="217" y="734"/>
                    </a:lnTo>
                    <a:lnTo>
                      <a:pt x="217" y="750"/>
                    </a:lnTo>
                    <a:lnTo>
                      <a:pt x="200" y="750"/>
                    </a:lnTo>
                    <a:lnTo>
                      <a:pt x="200" y="784"/>
                    </a:lnTo>
                    <a:lnTo>
                      <a:pt x="167" y="784"/>
                    </a:lnTo>
                    <a:lnTo>
                      <a:pt x="167" y="817"/>
                    </a:lnTo>
                    <a:lnTo>
                      <a:pt x="133" y="817"/>
                    </a:lnTo>
                    <a:lnTo>
                      <a:pt x="133" y="834"/>
                    </a:lnTo>
                    <a:lnTo>
                      <a:pt x="117" y="834"/>
                    </a:lnTo>
                    <a:lnTo>
                      <a:pt x="117" y="867"/>
                    </a:lnTo>
                    <a:lnTo>
                      <a:pt x="83" y="867"/>
                    </a:lnTo>
                    <a:lnTo>
                      <a:pt x="83" y="900"/>
                    </a:lnTo>
                    <a:lnTo>
                      <a:pt x="50" y="900"/>
                    </a:lnTo>
                    <a:lnTo>
                      <a:pt x="50" y="917"/>
                    </a:lnTo>
                    <a:lnTo>
                      <a:pt x="33" y="917"/>
                    </a:lnTo>
                    <a:lnTo>
                      <a:pt x="33" y="950"/>
                    </a:lnTo>
                    <a:lnTo>
                      <a:pt x="0" y="950"/>
                    </a:lnTo>
                    <a:lnTo>
                      <a:pt x="0" y="984"/>
                    </a:lnTo>
                    <a:lnTo>
                      <a:pt x="50" y="984"/>
                    </a:lnTo>
                    <a:lnTo>
                      <a:pt x="50" y="1000"/>
                    </a:lnTo>
                    <a:lnTo>
                      <a:pt x="117" y="1000"/>
                    </a:lnTo>
                    <a:lnTo>
                      <a:pt x="117" y="984"/>
                    </a:lnTo>
                    <a:lnTo>
                      <a:pt x="133" y="984"/>
                    </a:lnTo>
                    <a:lnTo>
                      <a:pt x="133" y="950"/>
                    </a:lnTo>
                    <a:lnTo>
                      <a:pt x="167" y="950"/>
                    </a:lnTo>
                    <a:lnTo>
                      <a:pt x="167" y="917"/>
                    </a:lnTo>
                    <a:lnTo>
                      <a:pt x="200" y="917"/>
                    </a:lnTo>
                    <a:lnTo>
                      <a:pt x="200" y="900"/>
                    </a:lnTo>
                    <a:lnTo>
                      <a:pt x="217" y="900"/>
                    </a:lnTo>
                    <a:lnTo>
                      <a:pt x="217" y="867"/>
                    </a:lnTo>
                    <a:lnTo>
                      <a:pt x="250" y="867"/>
                    </a:lnTo>
                    <a:lnTo>
                      <a:pt x="250" y="834"/>
                    </a:lnTo>
                    <a:lnTo>
                      <a:pt x="283" y="834"/>
                    </a:lnTo>
                    <a:lnTo>
                      <a:pt x="283" y="817"/>
                    </a:lnTo>
                    <a:lnTo>
                      <a:pt x="300" y="817"/>
                    </a:lnTo>
                    <a:lnTo>
                      <a:pt x="300" y="784"/>
                    </a:lnTo>
                    <a:lnTo>
                      <a:pt x="333" y="784"/>
                    </a:lnTo>
                    <a:lnTo>
                      <a:pt x="333" y="750"/>
                    </a:lnTo>
                    <a:lnTo>
                      <a:pt x="367" y="750"/>
                    </a:lnTo>
                    <a:lnTo>
                      <a:pt x="367" y="734"/>
                    </a:lnTo>
                    <a:lnTo>
                      <a:pt x="383" y="734"/>
                    </a:lnTo>
                    <a:lnTo>
                      <a:pt x="383" y="700"/>
                    </a:lnTo>
                    <a:lnTo>
                      <a:pt x="417" y="700"/>
                    </a:lnTo>
                    <a:lnTo>
                      <a:pt x="417" y="667"/>
                    </a:lnTo>
                    <a:lnTo>
                      <a:pt x="450" y="667"/>
                    </a:lnTo>
                    <a:lnTo>
                      <a:pt x="450" y="650"/>
                    </a:lnTo>
                    <a:lnTo>
                      <a:pt x="467" y="650"/>
                    </a:lnTo>
                    <a:lnTo>
                      <a:pt x="467" y="617"/>
                    </a:lnTo>
                    <a:lnTo>
                      <a:pt x="500" y="617"/>
                    </a:lnTo>
                    <a:lnTo>
                      <a:pt x="500" y="584"/>
                    </a:lnTo>
                    <a:lnTo>
                      <a:pt x="533" y="584"/>
                    </a:lnTo>
                    <a:lnTo>
                      <a:pt x="533" y="567"/>
                    </a:lnTo>
                    <a:lnTo>
                      <a:pt x="550" y="567"/>
                    </a:lnTo>
                    <a:lnTo>
                      <a:pt x="550" y="534"/>
                    </a:lnTo>
                    <a:lnTo>
                      <a:pt x="583" y="534"/>
                    </a:lnTo>
                    <a:lnTo>
                      <a:pt x="583" y="500"/>
                    </a:lnTo>
                    <a:lnTo>
                      <a:pt x="617" y="500"/>
                    </a:lnTo>
                    <a:lnTo>
                      <a:pt x="617" y="484"/>
                    </a:lnTo>
                    <a:lnTo>
                      <a:pt x="633" y="484"/>
                    </a:lnTo>
                    <a:lnTo>
                      <a:pt x="633" y="450"/>
                    </a:lnTo>
                    <a:lnTo>
                      <a:pt x="667" y="450"/>
                    </a:lnTo>
                    <a:lnTo>
                      <a:pt x="667" y="417"/>
                    </a:lnTo>
                    <a:lnTo>
                      <a:pt x="700" y="417"/>
                    </a:lnTo>
                    <a:lnTo>
                      <a:pt x="700" y="400"/>
                    </a:lnTo>
                    <a:lnTo>
                      <a:pt x="717" y="400"/>
                    </a:lnTo>
                    <a:lnTo>
                      <a:pt x="717" y="367"/>
                    </a:lnTo>
                    <a:lnTo>
                      <a:pt x="750" y="367"/>
                    </a:lnTo>
                    <a:lnTo>
                      <a:pt x="750" y="334"/>
                    </a:lnTo>
                    <a:lnTo>
                      <a:pt x="783" y="334"/>
                    </a:lnTo>
                    <a:lnTo>
                      <a:pt x="783" y="317"/>
                    </a:lnTo>
                    <a:lnTo>
                      <a:pt x="800" y="317"/>
                    </a:lnTo>
                    <a:lnTo>
                      <a:pt x="800" y="284"/>
                    </a:lnTo>
                    <a:lnTo>
                      <a:pt x="833" y="284"/>
                    </a:lnTo>
                    <a:lnTo>
                      <a:pt x="833" y="250"/>
                    </a:lnTo>
                    <a:lnTo>
                      <a:pt x="867" y="250"/>
                    </a:lnTo>
                    <a:lnTo>
                      <a:pt x="867" y="234"/>
                    </a:lnTo>
                    <a:lnTo>
                      <a:pt x="883" y="234"/>
                    </a:lnTo>
                    <a:lnTo>
                      <a:pt x="883" y="200"/>
                    </a:lnTo>
                    <a:lnTo>
                      <a:pt x="917" y="200"/>
                    </a:lnTo>
                    <a:lnTo>
                      <a:pt x="917" y="167"/>
                    </a:lnTo>
                    <a:lnTo>
                      <a:pt x="950" y="167"/>
                    </a:lnTo>
                    <a:lnTo>
                      <a:pt x="950" y="150"/>
                    </a:lnTo>
                    <a:lnTo>
                      <a:pt x="967" y="150"/>
                    </a:lnTo>
                    <a:lnTo>
                      <a:pt x="967" y="117"/>
                    </a:lnTo>
                    <a:lnTo>
                      <a:pt x="1000" y="117"/>
                    </a:lnTo>
                    <a:lnTo>
                      <a:pt x="1000" y="84"/>
                    </a:lnTo>
                    <a:lnTo>
                      <a:pt x="1033" y="84"/>
                    </a:lnTo>
                    <a:lnTo>
                      <a:pt x="103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4402975" y="1536550"/>
                <a:ext cx="391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34" extrusionOk="0">
                    <a:moveTo>
                      <a:pt x="1400" y="0"/>
                    </a:moveTo>
                    <a:lnTo>
                      <a:pt x="1400" y="34"/>
                    </a:lnTo>
                    <a:lnTo>
                      <a:pt x="1367" y="34"/>
                    </a:lnTo>
                    <a:lnTo>
                      <a:pt x="1367" y="67"/>
                    </a:lnTo>
                    <a:lnTo>
                      <a:pt x="1333" y="67"/>
                    </a:lnTo>
                    <a:lnTo>
                      <a:pt x="1333" y="84"/>
                    </a:lnTo>
                    <a:lnTo>
                      <a:pt x="1317" y="84"/>
                    </a:lnTo>
                    <a:lnTo>
                      <a:pt x="1317" y="117"/>
                    </a:lnTo>
                    <a:lnTo>
                      <a:pt x="1284" y="117"/>
                    </a:lnTo>
                    <a:lnTo>
                      <a:pt x="1284" y="150"/>
                    </a:lnTo>
                    <a:lnTo>
                      <a:pt x="1250" y="150"/>
                    </a:lnTo>
                    <a:lnTo>
                      <a:pt x="1250" y="167"/>
                    </a:lnTo>
                    <a:lnTo>
                      <a:pt x="1234" y="167"/>
                    </a:lnTo>
                    <a:lnTo>
                      <a:pt x="1234" y="200"/>
                    </a:lnTo>
                    <a:lnTo>
                      <a:pt x="1200" y="200"/>
                    </a:lnTo>
                    <a:lnTo>
                      <a:pt x="1200" y="234"/>
                    </a:lnTo>
                    <a:lnTo>
                      <a:pt x="1167" y="234"/>
                    </a:lnTo>
                    <a:lnTo>
                      <a:pt x="1167" y="250"/>
                    </a:lnTo>
                    <a:lnTo>
                      <a:pt x="1150" y="250"/>
                    </a:lnTo>
                    <a:lnTo>
                      <a:pt x="1150" y="284"/>
                    </a:lnTo>
                    <a:lnTo>
                      <a:pt x="1117" y="284"/>
                    </a:lnTo>
                    <a:lnTo>
                      <a:pt x="1117" y="317"/>
                    </a:lnTo>
                    <a:lnTo>
                      <a:pt x="1084" y="317"/>
                    </a:lnTo>
                    <a:lnTo>
                      <a:pt x="1084" y="334"/>
                    </a:lnTo>
                    <a:lnTo>
                      <a:pt x="1067" y="334"/>
                    </a:lnTo>
                    <a:lnTo>
                      <a:pt x="1067" y="367"/>
                    </a:lnTo>
                    <a:lnTo>
                      <a:pt x="1034" y="367"/>
                    </a:lnTo>
                    <a:lnTo>
                      <a:pt x="1034" y="400"/>
                    </a:lnTo>
                    <a:lnTo>
                      <a:pt x="1000" y="400"/>
                    </a:lnTo>
                    <a:lnTo>
                      <a:pt x="1000" y="417"/>
                    </a:lnTo>
                    <a:lnTo>
                      <a:pt x="984" y="417"/>
                    </a:lnTo>
                    <a:lnTo>
                      <a:pt x="984" y="450"/>
                    </a:lnTo>
                    <a:lnTo>
                      <a:pt x="950" y="450"/>
                    </a:lnTo>
                    <a:lnTo>
                      <a:pt x="950" y="484"/>
                    </a:lnTo>
                    <a:lnTo>
                      <a:pt x="917" y="484"/>
                    </a:lnTo>
                    <a:lnTo>
                      <a:pt x="917" y="500"/>
                    </a:lnTo>
                    <a:lnTo>
                      <a:pt x="900" y="500"/>
                    </a:lnTo>
                    <a:lnTo>
                      <a:pt x="900" y="534"/>
                    </a:lnTo>
                    <a:lnTo>
                      <a:pt x="867" y="534"/>
                    </a:lnTo>
                    <a:lnTo>
                      <a:pt x="867" y="567"/>
                    </a:lnTo>
                    <a:lnTo>
                      <a:pt x="834" y="567"/>
                    </a:lnTo>
                    <a:lnTo>
                      <a:pt x="834" y="584"/>
                    </a:lnTo>
                    <a:lnTo>
                      <a:pt x="817" y="584"/>
                    </a:lnTo>
                    <a:lnTo>
                      <a:pt x="817" y="617"/>
                    </a:lnTo>
                    <a:lnTo>
                      <a:pt x="784" y="617"/>
                    </a:lnTo>
                    <a:lnTo>
                      <a:pt x="784" y="650"/>
                    </a:lnTo>
                    <a:lnTo>
                      <a:pt x="750" y="650"/>
                    </a:lnTo>
                    <a:lnTo>
                      <a:pt x="750" y="667"/>
                    </a:lnTo>
                    <a:lnTo>
                      <a:pt x="734" y="667"/>
                    </a:lnTo>
                    <a:lnTo>
                      <a:pt x="734" y="700"/>
                    </a:lnTo>
                    <a:lnTo>
                      <a:pt x="700" y="700"/>
                    </a:lnTo>
                    <a:lnTo>
                      <a:pt x="700" y="734"/>
                    </a:lnTo>
                    <a:lnTo>
                      <a:pt x="667" y="734"/>
                    </a:lnTo>
                    <a:lnTo>
                      <a:pt x="667" y="750"/>
                    </a:lnTo>
                    <a:lnTo>
                      <a:pt x="650" y="750"/>
                    </a:lnTo>
                    <a:lnTo>
                      <a:pt x="650" y="784"/>
                    </a:lnTo>
                    <a:lnTo>
                      <a:pt x="617" y="784"/>
                    </a:lnTo>
                    <a:lnTo>
                      <a:pt x="617" y="834"/>
                    </a:lnTo>
                    <a:lnTo>
                      <a:pt x="650" y="834"/>
                    </a:lnTo>
                    <a:lnTo>
                      <a:pt x="650" y="867"/>
                    </a:lnTo>
                    <a:lnTo>
                      <a:pt x="784" y="867"/>
                    </a:lnTo>
                    <a:lnTo>
                      <a:pt x="784" y="834"/>
                    </a:lnTo>
                    <a:lnTo>
                      <a:pt x="817" y="834"/>
                    </a:lnTo>
                    <a:lnTo>
                      <a:pt x="817" y="817"/>
                    </a:lnTo>
                    <a:lnTo>
                      <a:pt x="834" y="817"/>
                    </a:lnTo>
                    <a:lnTo>
                      <a:pt x="834" y="784"/>
                    </a:lnTo>
                    <a:lnTo>
                      <a:pt x="867" y="784"/>
                    </a:lnTo>
                    <a:lnTo>
                      <a:pt x="867" y="750"/>
                    </a:lnTo>
                    <a:lnTo>
                      <a:pt x="900" y="750"/>
                    </a:lnTo>
                    <a:lnTo>
                      <a:pt x="900" y="734"/>
                    </a:lnTo>
                    <a:lnTo>
                      <a:pt x="917" y="734"/>
                    </a:lnTo>
                    <a:lnTo>
                      <a:pt x="917" y="700"/>
                    </a:lnTo>
                    <a:lnTo>
                      <a:pt x="950" y="700"/>
                    </a:lnTo>
                    <a:lnTo>
                      <a:pt x="950" y="667"/>
                    </a:lnTo>
                    <a:lnTo>
                      <a:pt x="984" y="667"/>
                    </a:lnTo>
                    <a:lnTo>
                      <a:pt x="984" y="650"/>
                    </a:lnTo>
                    <a:lnTo>
                      <a:pt x="1000" y="650"/>
                    </a:lnTo>
                    <a:lnTo>
                      <a:pt x="1000" y="617"/>
                    </a:lnTo>
                    <a:lnTo>
                      <a:pt x="1034" y="617"/>
                    </a:lnTo>
                    <a:lnTo>
                      <a:pt x="1034" y="584"/>
                    </a:lnTo>
                    <a:lnTo>
                      <a:pt x="1067" y="584"/>
                    </a:lnTo>
                    <a:lnTo>
                      <a:pt x="1067" y="567"/>
                    </a:lnTo>
                    <a:lnTo>
                      <a:pt x="1084" y="567"/>
                    </a:lnTo>
                    <a:lnTo>
                      <a:pt x="1084" y="534"/>
                    </a:lnTo>
                    <a:lnTo>
                      <a:pt x="1117" y="534"/>
                    </a:lnTo>
                    <a:lnTo>
                      <a:pt x="1117" y="500"/>
                    </a:lnTo>
                    <a:lnTo>
                      <a:pt x="1150" y="500"/>
                    </a:lnTo>
                    <a:lnTo>
                      <a:pt x="1150" y="484"/>
                    </a:lnTo>
                    <a:lnTo>
                      <a:pt x="1167" y="484"/>
                    </a:lnTo>
                    <a:lnTo>
                      <a:pt x="1167" y="450"/>
                    </a:lnTo>
                    <a:lnTo>
                      <a:pt x="1200" y="450"/>
                    </a:lnTo>
                    <a:lnTo>
                      <a:pt x="1200" y="417"/>
                    </a:lnTo>
                    <a:lnTo>
                      <a:pt x="1234" y="417"/>
                    </a:lnTo>
                    <a:lnTo>
                      <a:pt x="1234" y="400"/>
                    </a:lnTo>
                    <a:lnTo>
                      <a:pt x="1250" y="400"/>
                    </a:lnTo>
                    <a:lnTo>
                      <a:pt x="1250" y="367"/>
                    </a:lnTo>
                    <a:lnTo>
                      <a:pt x="1284" y="367"/>
                    </a:lnTo>
                    <a:lnTo>
                      <a:pt x="1284" y="334"/>
                    </a:lnTo>
                    <a:lnTo>
                      <a:pt x="1317" y="334"/>
                    </a:lnTo>
                    <a:lnTo>
                      <a:pt x="1317" y="317"/>
                    </a:lnTo>
                    <a:lnTo>
                      <a:pt x="1333" y="317"/>
                    </a:lnTo>
                    <a:lnTo>
                      <a:pt x="1333" y="284"/>
                    </a:lnTo>
                    <a:lnTo>
                      <a:pt x="1367" y="284"/>
                    </a:lnTo>
                    <a:lnTo>
                      <a:pt x="1367" y="250"/>
                    </a:lnTo>
                    <a:lnTo>
                      <a:pt x="1400" y="250"/>
                    </a:lnTo>
                    <a:lnTo>
                      <a:pt x="1400" y="234"/>
                    </a:lnTo>
                    <a:lnTo>
                      <a:pt x="1417" y="234"/>
                    </a:lnTo>
                    <a:lnTo>
                      <a:pt x="1417" y="200"/>
                    </a:lnTo>
                    <a:lnTo>
                      <a:pt x="1450" y="200"/>
                    </a:lnTo>
                    <a:lnTo>
                      <a:pt x="1450" y="167"/>
                    </a:lnTo>
                    <a:lnTo>
                      <a:pt x="1483" y="167"/>
                    </a:lnTo>
                    <a:lnTo>
                      <a:pt x="1483" y="150"/>
                    </a:lnTo>
                    <a:lnTo>
                      <a:pt x="1500" y="150"/>
                    </a:lnTo>
                    <a:lnTo>
                      <a:pt x="1500" y="117"/>
                    </a:lnTo>
                    <a:lnTo>
                      <a:pt x="1533" y="117"/>
                    </a:lnTo>
                    <a:lnTo>
                      <a:pt x="1533" y="84"/>
                    </a:lnTo>
                    <a:lnTo>
                      <a:pt x="1567" y="84"/>
                    </a:lnTo>
                    <a:lnTo>
                      <a:pt x="1567" y="34"/>
                    </a:lnTo>
                    <a:lnTo>
                      <a:pt x="1500" y="34"/>
                    </a:lnTo>
                    <a:lnTo>
                      <a:pt x="1500" y="0"/>
                    </a:lnTo>
                    <a:close/>
                    <a:moveTo>
                      <a:pt x="150" y="1250"/>
                    </a:moveTo>
                    <a:lnTo>
                      <a:pt x="150" y="1283"/>
                    </a:lnTo>
                    <a:lnTo>
                      <a:pt x="117" y="1283"/>
                    </a:lnTo>
                    <a:lnTo>
                      <a:pt x="117" y="1317"/>
                    </a:lnTo>
                    <a:lnTo>
                      <a:pt x="84" y="1317"/>
                    </a:lnTo>
                    <a:lnTo>
                      <a:pt x="84" y="1333"/>
                    </a:lnTo>
                    <a:lnTo>
                      <a:pt x="67" y="1333"/>
                    </a:lnTo>
                    <a:lnTo>
                      <a:pt x="67" y="1367"/>
                    </a:lnTo>
                    <a:lnTo>
                      <a:pt x="34" y="1367"/>
                    </a:lnTo>
                    <a:lnTo>
                      <a:pt x="34" y="1400"/>
                    </a:lnTo>
                    <a:lnTo>
                      <a:pt x="0" y="1400"/>
                    </a:lnTo>
                    <a:lnTo>
                      <a:pt x="0" y="1483"/>
                    </a:lnTo>
                    <a:lnTo>
                      <a:pt x="34" y="1483"/>
                    </a:lnTo>
                    <a:lnTo>
                      <a:pt x="34" y="1500"/>
                    </a:lnTo>
                    <a:lnTo>
                      <a:pt x="67" y="1500"/>
                    </a:lnTo>
                    <a:lnTo>
                      <a:pt x="67" y="1533"/>
                    </a:lnTo>
                    <a:lnTo>
                      <a:pt x="117" y="1533"/>
                    </a:lnTo>
                    <a:lnTo>
                      <a:pt x="117" y="1500"/>
                    </a:lnTo>
                    <a:lnTo>
                      <a:pt x="150" y="1500"/>
                    </a:lnTo>
                    <a:lnTo>
                      <a:pt x="150" y="1483"/>
                    </a:lnTo>
                    <a:lnTo>
                      <a:pt x="167" y="1483"/>
                    </a:lnTo>
                    <a:lnTo>
                      <a:pt x="167" y="1450"/>
                    </a:lnTo>
                    <a:lnTo>
                      <a:pt x="200" y="1450"/>
                    </a:lnTo>
                    <a:lnTo>
                      <a:pt x="200" y="1417"/>
                    </a:lnTo>
                    <a:lnTo>
                      <a:pt x="234" y="1417"/>
                    </a:lnTo>
                    <a:lnTo>
                      <a:pt x="234" y="1400"/>
                    </a:lnTo>
                    <a:lnTo>
                      <a:pt x="250" y="1400"/>
                    </a:lnTo>
                    <a:lnTo>
                      <a:pt x="250" y="1367"/>
                    </a:lnTo>
                    <a:lnTo>
                      <a:pt x="284" y="1367"/>
                    </a:lnTo>
                    <a:lnTo>
                      <a:pt x="284" y="1333"/>
                    </a:lnTo>
                    <a:lnTo>
                      <a:pt x="317" y="1333"/>
                    </a:lnTo>
                    <a:lnTo>
                      <a:pt x="317" y="1283"/>
                    </a:lnTo>
                    <a:lnTo>
                      <a:pt x="200" y="1283"/>
                    </a:lnTo>
                    <a:lnTo>
                      <a:pt x="200" y="125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>
                <a:off x="4414225" y="1543625"/>
                <a:ext cx="43750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701" extrusionOk="0">
                    <a:moveTo>
                      <a:pt x="1617" y="1"/>
                    </a:moveTo>
                    <a:lnTo>
                      <a:pt x="1617" y="34"/>
                    </a:lnTo>
                    <a:lnTo>
                      <a:pt x="1583" y="34"/>
                    </a:lnTo>
                    <a:lnTo>
                      <a:pt x="1583" y="51"/>
                    </a:lnTo>
                    <a:lnTo>
                      <a:pt x="1550" y="51"/>
                    </a:lnTo>
                    <a:lnTo>
                      <a:pt x="1550" y="84"/>
                    </a:lnTo>
                    <a:lnTo>
                      <a:pt x="1533" y="84"/>
                    </a:lnTo>
                    <a:lnTo>
                      <a:pt x="1533" y="117"/>
                    </a:lnTo>
                    <a:lnTo>
                      <a:pt x="1500" y="117"/>
                    </a:lnTo>
                    <a:lnTo>
                      <a:pt x="1500" y="134"/>
                    </a:lnTo>
                    <a:lnTo>
                      <a:pt x="1467" y="134"/>
                    </a:lnTo>
                    <a:lnTo>
                      <a:pt x="1467" y="167"/>
                    </a:lnTo>
                    <a:lnTo>
                      <a:pt x="1450" y="167"/>
                    </a:lnTo>
                    <a:lnTo>
                      <a:pt x="1450" y="201"/>
                    </a:lnTo>
                    <a:lnTo>
                      <a:pt x="1417" y="201"/>
                    </a:lnTo>
                    <a:lnTo>
                      <a:pt x="1417" y="217"/>
                    </a:lnTo>
                    <a:lnTo>
                      <a:pt x="1383" y="217"/>
                    </a:lnTo>
                    <a:lnTo>
                      <a:pt x="1383" y="251"/>
                    </a:lnTo>
                    <a:lnTo>
                      <a:pt x="1367" y="251"/>
                    </a:lnTo>
                    <a:lnTo>
                      <a:pt x="1367" y="284"/>
                    </a:lnTo>
                    <a:lnTo>
                      <a:pt x="1333" y="284"/>
                    </a:lnTo>
                    <a:lnTo>
                      <a:pt x="1333" y="301"/>
                    </a:lnTo>
                    <a:lnTo>
                      <a:pt x="1300" y="301"/>
                    </a:lnTo>
                    <a:lnTo>
                      <a:pt x="1300" y="334"/>
                    </a:lnTo>
                    <a:lnTo>
                      <a:pt x="1283" y="334"/>
                    </a:lnTo>
                    <a:lnTo>
                      <a:pt x="1283" y="367"/>
                    </a:lnTo>
                    <a:lnTo>
                      <a:pt x="1250" y="367"/>
                    </a:lnTo>
                    <a:lnTo>
                      <a:pt x="1250" y="384"/>
                    </a:lnTo>
                    <a:lnTo>
                      <a:pt x="1217" y="384"/>
                    </a:lnTo>
                    <a:lnTo>
                      <a:pt x="1217" y="417"/>
                    </a:lnTo>
                    <a:lnTo>
                      <a:pt x="1200" y="417"/>
                    </a:lnTo>
                    <a:lnTo>
                      <a:pt x="1200" y="451"/>
                    </a:lnTo>
                    <a:lnTo>
                      <a:pt x="1167" y="451"/>
                    </a:lnTo>
                    <a:lnTo>
                      <a:pt x="1167" y="467"/>
                    </a:lnTo>
                    <a:lnTo>
                      <a:pt x="1133" y="467"/>
                    </a:lnTo>
                    <a:lnTo>
                      <a:pt x="1133" y="501"/>
                    </a:lnTo>
                    <a:lnTo>
                      <a:pt x="1117" y="501"/>
                    </a:lnTo>
                    <a:lnTo>
                      <a:pt x="1117" y="534"/>
                    </a:lnTo>
                    <a:lnTo>
                      <a:pt x="1083" y="534"/>
                    </a:lnTo>
                    <a:lnTo>
                      <a:pt x="1083" y="551"/>
                    </a:lnTo>
                    <a:lnTo>
                      <a:pt x="1050" y="551"/>
                    </a:lnTo>
                    <a:lnTo>
                      <a:pt x="1050" y="584"/>
                    </a:lnTo>
                    <a:lnTo>
                      <a:pt x="1033" y="584"/>
                    </a:lnTo>
                    <a:lnTo>
                      <a:pt x="1033" y="617"/>
                    </a:lnTo>
                    <a:lnTo>
                      <a:pt x="1000" y="617"/>
                    </a:lnTo>
                    <a:lnTo>
                      <a:pt x="1000" y="634"/>
                    </a:lnTo>
                    <a:lnTo>
                      <a:pt x="967" y="634"/>
                    </a:lnTo>
                    <a:lnTo>
                      <a:pt x="967" y="667"/>
                    </a:lnTo>
                    <a:lnTo>
                      <a:pt x="950" y="667"/>
                    </a:lnTo>
                    <a:lnTo>
                      <a:pt x="950" y="701"/>
                    </a:lnTo>
                    <a:lnTo>
                      <a:pt x="1133" y="701"/>
                    </a:lnTo>
                    <a:lnTo>
                      <a:pt x="1133" y="667"/>
                    </a:lnTo>
                    <a:lnTo>
                      <a:pt x="1167" y="667"/>
                    </a:lnTo>
                    <a:lnTo>
                      <a:pt x="1167" y="634"/>
                    </a:lnTo>
                    <a:lnTo>
                      <a:pt x="1200" y="634"/>
                    </a:lnTo>
                    <a:lnTo>
                      <a:pt x="1200" y="617"/>
                    </a:lnTo>
                    <a:lnTo>
                      <a:pt x="1217" y="617"/>
                    </a:lnTo>
                    <a:lnTo>
                      <a:pt x="1217" y="584"/>
                    </a:lnTo>
                    <a:lnTo>
                      <a:pt x="1250" y="584"/>
                    </a:lnTo>
                    <a:lnTo>
                      <a:pt x="1250" y="551"/>
                    </a:lnTo>
                    <a:lnTo>
                      <a:pt x="1283" y="551"/>
                    </a:lnTo>
                    <a:lnTo>
                      <a:pt x="1283" y="534"/>
                    </a:lnTo>
                    <a:lnTo>
                      <a:pt x="1300" y="534"/>
                    </a:lnTo>
                    <a:lnTo>
                      <a:pt x="1300" y="501"/>
                    </a:lnTo>
                    <a:lnTo>
                      <a:pt x="1333" y="501"/>
                    </a:lnTo>
                    <a:lnTo>
                      <a:pt x="1333" y="467"/>
                    </a:lnTo>
                    <a:lnTo>
                      <a:pt x="1367" y="467"/>
                    </a:lnTo>
                    <a:lnTo>
                      <a:pt x="1367" y="451"/>
                    </a:lnTo>
                    <a:lnTo>
                      <a:pt x="1383" y="451"/>
                    </a:lnTo>
                    <a:lnTo>
                      <a:pt x="1383" y="417"/>
                    </a:lnTo>
                    <a:lnTo>
                      <a:pt x="1417" y="417"/>
                    </a:lnTo>
                    <a:lnTo>
                      <a:pt x="1417" y="384"/>
                    </a:lnTo>
                    <a:lnTo>
                      <a:pt x="1450" y="384"/>
                    </a:lnTo>
                    <a:lnTo>
                      <a:pt x="1450" y="367"/>
                    </a:lnTo>
                    <a:lnTo>
                      <a:pt x="1467" y="367"/>
                    </a:lnTo>
                    <a:lnTo>
                      <a:pt x="1467" y="334"/>
                    </a:lnTo>
                    <a:lnTo>
                      <a:pt x="1500" y="334"/>
                    </a:lnTo>
                    <a:lnTo>
                      <a:pt x="1500" y="301"/>
                    </a:lnTo>
                    <a:lnTo>
                      <a:pt x="1533" y="301"/>
                    </a:lnTo>
                    <a:lnTo>
                      <a:pt x="1533" y="284"/>
                    </a:lnTo>
                    <a:lnTo>
                      <a:pt x="1550" y="284"/>
                    </a:lnTo>
                    <a:lnTo>
                      <a:pt x="1550" y="251"/>
                    </a:lnTo>
                    <a:lnTo>
                      <a:pt x="1583" y="251"/>
                    </a:lnTo>
                    <a:lnTo>
                      <a:pt x="1583" y="217"/>
                    </a:lnTo>
                    <a:lnTo>
                      <a:pt x="1617" y="217"/>
                    </a:lnTo>
                    <a:lnTo>
                      <a:pt x="1617" y="201"/>
                    </a:lnTo>
                    <a:lnTo>
                      <a:pt x="1633" y="201"/>
                    </a:lnTo>
                    <a:lnTo>
                      <a:pt x="1633" y="167"/>
                    </a:lnTo>
                    <a:lnTo>
                      <a:pt x="1667" y="167"/>
                    </a:lnTo>
                    <a:lnTo>
                      <a:pt x="1667" y="134"/>
                    </a:lnTo>
                    <a:lnTo>
                      <a:pt x="1700" y="134"/>
                    </a:lnTo>
                    <a:lnTo>
                      <a:pt x="1700" y="117"/>
                    </a:lnTo>
                    <a:lnTo>
                      <a:pt x="1717" y="117"/>
                    </a:lnTo>
                    <a:lnTo>
                      <a:pt x="1717" y="84"/>
                    </a:lnTo>
                    <a:lnTo>
                      <a:pt x="1750" y="84"/>
                    </a:lnTo>
                    <a:lnTo>
                      <a:pt x="1750" y="34"/>
                    </a:lnTo>
                    <a:lnTo>
                      <a:pt x="1717" y="34"/>
                    </a:lnTo>
                    <a:lnTo>
                      <a:pt x="1717" y="1"/>
                    </a:lnTo>
                    <a:close/>
                    <a:moveTo>
                      <a:pt x="500" y="1117"/>
                    </a:moveTo>
                    <a:lnTo>
                      <a:pt x="500" y="1134"/>
                    </a:lnTo>
                    <a:lnTo>
                      <a:pt x="467" y="1134"/>
                    </a:lnTo>
                    <a:lnTo>
                      <a:pt x="467" y="1167"/>
                    </a:lnTo>
                    <a:lnTo>
                      <a:pt x="450" y="1167"/>
                    </a:lnTo>
                    <a:lnTo>
                      <a:pt x="450" y="1200"/>
                    </a:lnTo>
                    <a:lnTo>
                      <a:pt x="417" y="1200"/>
                    </a:lnTo>
                    <a:lnTo>
                      <a:pt x="417" y="1217"/>
                    </a:lnTo>
                    <a:lnTo>
                      <a:pt x="384" y="1217"/>
                    </a:lnTo>
                    <a:lnTo>
                      <a:pt x="384" y="1250"/>
                    </a:lnTo>
                    <a:lnTo>
                      <a:pt x="367" y="1250"/>
                    </a:lnTo>
                    <a:lnTo>
                      <a:pt x="367" y="1284"/>
                    </a:lnTo>
                    <a:lnTo>
                      <a:pt x="334" y="1284"/>
                    </a:lnTo>
                    <a:lnTo>
                      <a:pt x="334" y="1300"/>
                    </a:lnTo>
                    <a:lnTo>
                      <a:pt x="300" y="1300"/>
                    </a:lnTo>
                    <a:lnTo>
                      <a:pt x="300" y="1334"/>
                    </a:lnTo>
                    <a:lnTo>
                      <a:pt x="284" y="1334"/>
                    </a:lnTo>
                    <a:lnTo>
                      <a:pt x="284" y="1367"/>
                    </a:lnTo>
                    <a:lnTo>
                      <a:pt x="250" y="1367"/>
                    </a:lnTo>
                    <a:lnTo>
                      <a:pt x="250" y="1384"/>
                    </a:lnTo>
                    <a:lnTo>
                      <a:pt x="217" y="1384"/>
                    </a:lnTo>
                    <a:lnTo>
                      <a:pt x="217" y="1417"/>
                    </a:lnTo>
                    <a:lnTo>
                      <a:pt x="200" y="1417"/>
                    </a:lnTo>
                    <a:lnTo>
                      <a:pt x="200" y="1450"/>
                    </a:lnTo>
                    <a:lnTo>
                      <a:pt x="167" y="1450"/>
                    </a:lnTo>
                    <a:lnTo>
                      <a:pt x="167" y="1467"/>
                    </a:lnTo>
                    <a:lnTo>
                      <a:pt x="134" y="1467"/>
                    </a:lnTo>
                    <a:lnTo>
                      <a:pt x="134" y="1500"/>
                    </a:lnTo>
                    <a:lnTo>
                      <a:pt x="117" y="1500"/>
                    </a:lnTo>
                    <a:lnTo>
                      <a:pt x="117" y="1534"/>
                    </a:lnTo>
                    <a:lnTo>
                      <a:pt x="84" y="1534"/>
                    </a:lnTo>
                    <a:lnTo>
                      <a:pt x="84" y="1550"/>
                    </a:lnTo>
                    <a:lnTo>
                      <a:pt x="50" y="1550"/>
                    </a:lnTo>
                    <a:lnTo>
                      <a:pt x="50" y="1584"/>
                    </a:lnTo>
                    <a:lnTo>
                      <a:pt x="34" y="1584"/>
                    </a:lnTo>
                    <a:lnTo>
                      <a:pt x="34" y="1617"/>
                    </a:lnTo>
                    <a:lnTo>
                      <a:pt x="0" y="1617"/>
                    </a:lnTo>
                    <a:lnTo>
                      <a:pt x="0" y="1634"/>
                    </a:lnTo>
                    <a:lnTo>
                      <a:pt x="34" y="1634"/>
                    </a:lnTo>
                    <a:lnTo>
                      <a:pt x="34" y="1667"/>
                    </a:lnTo>
                    <a:lnTo>
                      <a:pt x="50" y="1667"/>
                    </a:lnTo>
                    <a:lnTo>
                      <a:pt x="50" y="1700"/>
                    </a:lnTo>
                    <a:lnTo>
                      <a:pt x="134" y="1700"/>
                    </a:lnTo>
                    <a:lnTo>
                      <a:pt x="134" y="1667"/>
                    </a:lnTo>
                    <a:lnTo>
                      <a:pt x="167" y="1667"/>
                    </a:lnTo>
                    <a:lnTo>
                      <a:pt x="167" y="1634"/>
                    </a:lnTo>
                    <a:lnTo>
                      <a:pt x="200" y="1634"/>
                    </a:lnTo>
                    <a:lnTo>
                      <a:pt x="200" y="1617"/>
                    </a:lnTo>
                    <a:lnTo>
                      <a:pt x="217" y="1617"/>
                    </a:lnTo>
                    <a:lnTo>
                      <a:pt x="217" y="1584"/>
                    </a:lnTo>
                    <a:lnTo>
                      <a:pt x="250" y="1584"/>
                    </a:lnTo>
                    <a:lnTo>
                      <a:pt x="250" y="1550"/>
                    </a:lnTo>
                    <a:lnTo>
                      <a:pt x="284" y="1550"/>
                    </a:lnTo>
                    <a:lnTo>
                      <a:pt x="284" y="1534"/>
                    </a:lnTo>
                    <a:lnTo>
                      <a:pt x="300" y="1534"/>
                    </a:lnTo>
                    <a:lnTo>
                      <a:pt x="300" y="1500"/>
                    </a:lnTo>
                    <a:lnTo>
                      <a:pt x="334" y="1500"/>
                    </a:lnTo>
                    <a:lnTo>
                      <a:pt x="334" y="1467"/>
                    </a:lnTo>
                    <a:lnTo>
                      <a:pt x="367" y="1467"/>
                    </a:lnTo>
                    <a:lnTo>
                      <a:pt x="367" y="1450"/>
                    </a:lnTo>
                    <a:lnTo>
                      <a:pt x="384" y="1450"/>
                    </a:lnTo>
                    <a:lnTo>
                      <a:pt x="384" y="1417"/>
                    </a:lnTo>
                    <a:lnTo>
                      <a:pt x="417" y="1417"/>
                    </a:lnTo>
                    <a:lnTo>
                      <a:pt x="417" y="1384"/>
                    </a:lnTo>
                    <a:lnTo>
                      <a:pt x="450" y="1384"/>
                    </a:lnTo>
                    <a:lnTo>
                      <a:pt x="450" y="1367"/>
                    </a:lnTo>
                    <a:lnTo>
                      <a:pt x="467" y="1367"/>
                    </a:lnTo>
                    <a:lnTo>
                      <a:pt x="467" y="1334"/>
                    </a:lnTo>
                    <a:lnTo>
                      <a:pt x="500" y="1334"/>
                    </a:lnTo>
                    <a:lnTo>
                      <a:pt x="500" y="1300"/>
                    </a:lnTo>
                    <a:lnTo>
                      <a:pt x="534" y="1300"/>
                    </a:lnTo>
                    <a:lnTo>
                      <a:pt x="534" y="1284"/>
                    </a:lnTo>
                    <a:lnTo>
                      <a:pt x="550" y="1284"/>
                    </a:lnTo>
                    <a:lnTo>
                      <a:pt x="550" y="1250"/>
                    </a:lnTo>
                    <a:lnTo>
                      <a:pt x="584" y="1250"/>
                    </a:lnTo>
                    <a:lnTo>
                      <a:pt x="584" y="1217"/>
                    </a:lnTo>
                    <a:lnTo>
                      <a:pt x="617" y="1217"/>
                    </a:lnTo>
                    <a:lnTo>
                      <a:pt x="617" y="1200"/>
                    </a:lnTo>
                    <a:lnTo>
                      <a:pt x="634" y="1200"/>
                    </a:lnTo>
                    <a:lnTo>
                      <a:pt x="634" y="1167"/>
                    </a:lnTo>
                    <a:lnTo>
                      <a:pt x="667" y="1167"/>
                    </a:lnTo>
                    <a:lnTo>
                      <a:pt x="667" y="1134"/>
                    </a:lnTo>
                    <a:lnTo>
                      <a:pt x="634" y="1134"/>
                    </a:lnTo>
                    <a:lnTo>
                      <a:pt x="634" y="1117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4277575" y="1504050"/>
                <a:ext cx="58775" cy="59175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2367" extrusionOk="0">
                    <a:moveTo>
                      <a:pt x="2267" y="1"/>
                    </a:moveTo>
                    <a:lnTo>
                      <a:pt x="2267" y="34"/>
                    </a:lnTo>
                    <a:lnTo>
                      <a:pt x="2250" y="34"/>
                    </a:lnTo>
                    <a:lnTo>
                      <a:pt x="2250" y="51"/>
                    </a:lnTo>
                    <a:lnTo>
                      <a:pt x="2217" y="51"/>
                    </a:lnTo>
                    <a:lnTo>
                      <a:pt x="2217" y="84"/>
                    </a:lnTo>
                    <a:lnTo>
                      <a:pt x="2184" y="84"/>
                    </a:lnTo>
                    <a:lnTo>
                      <a:pt x="2184" y="117"/>
                    </a:lnTo>
                    <a:lnTo>
                      <a:pt x="2167" y="117"/>
                    </a:lnTo>
                    <a:lnTo>
                      <a:pt x="2167" y="134"/>
                    </a:lnTo>
                    <a:lnTo>
                      <a:pt x="2134" y="134"/>
                    </a:lnTo>
                    <a:lnTo>
                      <a:pt x="2134" y="167"/>
                    </a:lnTo>
                    <a:lnTo>
                      <a:pt x="2100" y="167"/>
                    </a:lnTo>
                    <a:lnTo>
                      <a:pt x="2100" y="201"/>
                    </a:lnTo>
                    <a:lnTo>
                      <a:pt x="2084" y="201"/>
                    </a:lnTo>
                    <a:lnTo>
                      <a:pt x="2084" y="217"/>
                    </a:lnTo>
                    <a:lnTo>
                      <a:pt x="2050" y="217"/>
                    </a:lnTo>
                    <a:lnTo>
                      <a:pt x="2050" y="251"/>
                    </a:lnTo>
                    <a:lnTo>
                      <a:pt x="2017" y="251"/>
                    </a:lnTo>
                    <a:lnTo>
                      <a:pt x="2017" y="284"/>
                    </a:lnTo>
                    <a:lnTo>
                      <a:pt x="2001" y="284"/>
                    </a:lnTo>
                    <a:lnTo>
                      <a:pt x="2001" y="301"/>
                    </a:lnTo>
                    <a:lnTo>
                      <a:pt x="1967" y="301"/>
                    </a:lnTo>
                    <a:lnTo>
                      <a:pt x="1967" y="334"/>
                    </a:lnTo>
                    <a:lnTo>
                      <a:pt x="1934" y="334"/>
                    </a:lnTo>
                    <a:lnTo>
                      <a:pt x="1934" y="367"/>
                    </a:lnTo>
                    <a:lnTo>
                      <a:pt x="1917" y="367"/>
                    </a:lnTo>
                    <a:lnTo>
                      <a:pt x="1917" y="384"/>
                    </a:lnTo>
                    <a:lnTo>
                      <a:pt x="1884" y="384"/>
                    </a:lnTo>
                    <a:lnTo>
                      <a:pt x="1884" y="417"/>
                    </a:lnTo>
                    <a:lnTo>
                      <a:pt x="1851" y="417"/>
                    </a:lnTo>
                    <a:lnTo>
                      <a:pt x="1851" y="451"/>
                    </a:lnTo>
                    <a:lnTo>
                      <a:pt x="1834" y="451"/>
                    </a:lnTo>
                    <a:lnTo>
                      <a:pt x="1834" y="467"/>
                    </a:lnTo>
                    <a:lnTo>
                      <a:pt x="1801" y="467"/>
                    </a:lnTo>
                    <a:lnTo>
                      <a:pt x="1801" y="501"/>
                    </a:lnTo>
                    <a:lnTo>
                      <a:pt x="1767" y="501"/>
                    </a:lnTo>
                    <a:lnTo>
                      <a:pt x="1767" y="534"/>
                    </a:lnTo>
                    <a:lnTo>
                      <a:pt x="1751" y="534"/>
                    </a:lnTo>
                    <a:lnTo>
                      <a:pt x="1751" y="551"/>
                    </a:lnTo>
                    <a:lnTo>
                      <a:pt x="1717" y="551"/>
                    </a:lnTo>
                    <a:lnTo>
                      <a:pt x="1717" y="584"/>
                    </a:lnTo>
                    <a:lnTo>
                      <a:pt x="1684" y="584"/>
                    </a:lnTo>
                    <a:lnTo>
                      <a:pt x="1684" y="617"/>
                    </a:lnTo>
                    <a:lnTo>
                      <a:pt x="1667" y="617"/>
                    </a:lnTo>
                    <a:lnTo>
                      <a:pt x="1667" y="634"/>
                    </a:lnTo>
                    <a:lnTo>
                      <a:pt x="1634" y="634"/>
                    </a:lnTo>
                    <a:lnTo>
                      <a:pt x="1634" y="667"/>
                    </a:lnTo>
                    <a:lnTo>
                      <a:pt x="1601" y="667"/>
                    </a:lnTo>
                    <a:lnTo>
                      <a:pt x="1601" y="701"/>
                    </a:lnTo>
                    <a:lnTo>
                      <a:pt x="1584" y="701"/>
                    </a:lnTo>
                    <a:lnTo>
                      <a:pt x="1584" y="717"/>
                    </a:lnTo>
                    <a:lnTo>
                      <a:pt x="1551" y="717"/>
                    </a:lnTo>
                    <a:lnTo>
                      <a:pt x="1551" y="751"/>
                    </a:lnTo>
                    <a:lnTo>
                      <a:pt x="1517" y="751"/>
                    </a:lnTo>
                    <a:lnTo>
                      <a:pt x="1517" y="784"/>
                    </a:lnTo>
                    <a:lnTo>
                      <a:pt x="1501" y="784"/>
                    </a:lnTo>
                    <a:lnTo>
                      <a:pt x="1501" y="801"/>
                    </a:lnTo>
                    <a:lnTo>
                      <a:pt x="1467" y="801"/>
                    </a:lnTo>
                    <a:lnTo>
                      <a:pt x="1467" y="834"/>
                    </a:lnTo>
                    <a:lnTo>
                      <a:pt x="1434" y="834"/>
                    </a:lnTo>
                    <a:lnTo>
                      <a:pt x="1434" y="867"/>
                    </a:lnTo>
                    <a:lnTo>
                      <a:pt x="1417" y="867"/>
                    </a:lnTo>
                    <a:lnTo>
                      <a:pt x="1417" y="884"/>
                    </a:lnTo>
                    <a:lnTo>
                      <a:pt x="1384" y="884"/>
                    </a:lnTo>
                    <a:lnTo>
                      <a:pt x="1384" y="917"/>
                    </a:lnTo>
                    <a:lnTo>
                      <a:pt x="1351" y="917"/>
                    </a:lnTo>
                    <a:lnTo>
                      <a:pt x="1351" y="951"/>
                    </a:lnTo>
                    <a:lnTo>
                      <a:pt x="1334" y="951"/>
                    </a:lnTo>
                    <a:lnTo>
                      <a:pt x="1334" y="967"/>
                    </a:lnTo>
                    <a:lnTo>
                      <a:pt x="1301" y="967"/>
                    </a:lnTo>
                    <a:lnTo>
                      <a:pt x="1301" y="1001"/>
                    </a:lnTo>
                    <a:lnTo>
                      <a:pt x="1267" y="1001"/>
                    </a:lnTo>
                    <a:lnTo>
                      <a:pt x="1267" y="1034"/>
                    </a:lnTo>
                    <a:lnTo>
                      <a:pt x="1251" y="1034"/>
                    </a:lnTo>
                    <a:lnTo>
                      <a:pt x="1251" y="1051"/>
                    </a:lnTo>
                    <a:lnTo>
                      <a:pt x="1217" y="1051"/>
                    </a:lnTo>
                    <a:lnTo>
                      <a:pt x="1217" y="1084"/>
                    </a:lnTo>
                    <a:lnTo>
                      <a:pt x="1184" y="1084"/>
                    </a:lnTo>
                    <a:lnTo>
                      <a:pt x="1184" y="1117"/>
                    </a:lnTo>
                    <a:lnTo>
                      <a:pt x="1167" y="1117"/>
                    </a:lnTo>
                    <a:lnTo>
                      <a:pt x="1167" y="1134"/>
                    </a:lnTo>
                    <a:lnTo>
                      <a:pt x="1134" y="1134"/>
                    </a:lnTo>
                    <a:lnTo>
                      <a:pt x="1134" y="1167"/>
                    </a:lnTo>
                    <a:lnTo>
                      <a:pt x="1101" y="1167"/>
                    </a:lnTo>
                    <a:lnTo>
                      <a:pt x="1101" y="1200"/>
                    </a:lnTo>
                    <a:lnTo>
                      <a:pt x="1084" y="1200"/>
                    </a:lnTo>
                    <a:lnTo>
                      <a:pt x="1084" y="1217"/>
                    </a:lnTo>
                    <a:lnTo>
                      <a:pt x="1051" y="1217"/>
                    </a:lnTo>
                    <a:lnTo>
                      <a:pt x="1051" y="1250"/>
                    </a:lnTo>
                    <a:lnTo>
                      <a:pt x="1017" y="1250"/>
                    </a:lnTo>
                    <a:lnTo>
                      <a:pt x="1017" y="1284"/>
                    </a:lnTo>
                    <a:lnTo>
                      <a:pt x="1001" y="1284"/>
                    </a:lnTo>
                    <a:lnTo>
                      <a:pt x="1001" y="1300"/>
                    </a:lnTo>
                    <a:lnTo>
                      <a:pt x="967" y="1300"/>
                    </a:lnTo>
                    <a:lnTo>
                      <a:pt x="967" y="1334"/>
                    </a:lnTo>
                    <a:lnTo>
                      <a:pt x="934" y="1334"/>
                    </a:lnTo>
                    <a:lnTo>
                      <a:pt x="934" y="1367"/>
                    </a:lnTo>
                    <a:lnTo>
                      <a:pt x="917" y="1367"/>
                    </a:lnTo>
                    <a:lnTo>
                      <a:pt x="917" y="1384"/>
                    </a:lnTo>
                    <a:lnTo>
                      <a:pt x="884" y="1384"/>
                    </a:lnTo>
                    <a:lnTo>
                      <a:pt x="884" y="1417"/>
                    </a:lnTo>
                    <a:lnTo>
                      <a:pt x="851" y="1417"/>
                    </a:lnTo>
                    <a:lnTo>
                      <a:pt x="851" y="1450"/>
                    </a:lnTo>
                    <a:lnTo>
                      <a:pt x="834" y="1450"/>
                    </a:lnTo>
                    <a:lnTo>
                      <a:pt x="834" y="1467"/>
                    </a:lnTo>
                    <a:lnTo>
                      <a:pt x="801" y="1467"/>
                    </a:lnTo>
                    <a:lnTo>
                      <a:pt x="801" y="1500"/>
                    </a:lnTo>
                    <a:lnTo>
                      <a:pt x="767" y="1500"/>
                    </a:lnTo>
                    <a:lnTo>
                      <a:pt x="767" y="1534"/>
                    </a:lnTo>
                    <a:lnTo>
                      <a:pt x="751" y="1534"/>
                    </a:lnTo>
                    <a:lnTo>
                      <a:pt x="751" y="1550"/>
                    </a:lnTo>
                    <a:lnTo>
                      <a:pt x="717" y="1550"/>
                    </a:lnTo>
                    <a:lnTo>
                      <a:pt x="717" y="1584"/>
                    </a:lnTo>
                    <a:lnTo>
                      <a:pt x="684" y="1584"/>
                    </a:lnTo>
                    <a:lnTo>
                      <a:pt x="684" y="1617"/>
                    </a:lnTo>
                    <a:lnTo>
                      <a:pt x="667" y="1617"/>
                    </a:lnTo>
                    <a:lnTo>
                      <a:pt x="667" y="1667"/>
                    </a:lnTo>
                    <a:lnTo>
                      <a:pt x="767" y="1667"/>
                    </a:lnTo>
                    <a:lnTo>
                      <a:pt x="767" y="1634"/>
                    </a:lnTo>
                    <a:lnTo>
                      <a:pt x="801" y="1634"/>
                    </a:lnTo>
                    <a:lnTo>
                      <a:pt x="801" y="1617"/>
                    </a:lnTo>
                    <a:lnTo>
                      <a:pt x="834" y="1617"/>
                    </a:lnTo>
                    <a:lnTo>
                      <a:pt x="834" y="1584"/>
                    </a:lnTo>
                    <a:lnTo>
                      <a:pt x="851" y="1584"/>
                    </a:lnTo>
                    <a:lnTo>
                      <a:pt x="851" y="1550"/>
                    </a:lnTo>
                    <a:lnTo>
                      <a:pt x="884" y="1550"/>
                    </a:lnTo>
                    <a:lnTo>
                      <a:pt x="884" y="1534"/>
                    </a:lnTo>
                    <a:lnTo>
                      <a:pt x="917" y="1534"/>
                    </a:lnTo>
                    <a:lnTo>
                      <a:pt x="917" y="1500"/>
                    </a:lnTo>
                    <a:lnTo>
                      <a:pt x="934" y="1500"/>
                    </a:lnTo>
                    <a:lnTo>
                      <a:pt x="934" y="1467"/>
                    </a:lnTo>
                    <a:lnTo>
                      <a:pt x="967" y="1467"/>
                    </a:lnTo>
                    <a:lnTo>
                      <a:pt x="967" y="1450"/>
                    </a:lnTo>
                    <a:lnTo>
                      <a:pt x="1001" y="1450"/>
                    </a:lnTo>
                    <a:lnTo>
                      <a:pt x="1001" y="1417"/>
                    </a:lnTo>
                    <a:lnTo>
                      <a:pt x="1017" y="1417"/>
                    </a:lnTo>
                    <a:lnTo>
                      <a:pt x="1017" y="1384"/>
                    </a:lnTo>
                    <a:lnTo>
                      <a:pt x="1051" y="1384"/>
                    </a:lnTo>
                    <a:lnTo>
                      <a:pt x="1051" y="1367"/>
                    </a:lnTo>
                    <a:lnTo>
                      <a:pt x="1084" y="1367"/>
                    </a:lnTo>
                    <a:lnTo>
                      <a:pt x="1084" y="1334"/>
                    </a:lnTo>
                    <a:lnTo>
                      <a:pt x="1101" y="1334"/>
                    </a:lnTo>
                    <a:lnTo>
                      <a:pt x="1101" y="1300"/>
                    </a:lnTo>
                    <a:lnTo>
                      <a:pt x="1134" y="1300"/>
                    </a:lnTo>
                    <a:lnTo>
                      <a:pt x="1134" y="1284"/>
                    </a:lnTo>
                    <a:lnTo>
                      <a:pt x="1167" y="1284"/>
                    </a:lnTo>
                    <a:lnTo>
                      <a:pt x="1167" y="1250"/>
                    </a:lnTo>
                    <a:lnTo>
                      <a:pt x="1184" y="1250"/>
                    </a:lnTo>
                    <a:lnTo>
                      <a:pt x="1184" y="1217"/>
                    </a:lnTo>
                    <a:lnTo>
                      <a:pt x="1217" y="1217"/>
                    </a:lnTo>
                    <a:lnTo>
                      <a:pt x="1217" y="1200"/>
                    </a:lnTo>
                    <a:lnTo>
                      <a:pt x="1251" y="1200"/>
                    </a:lnTo>
                    <a:lnTo>
                      <a:pt x="1251" y="1167"/>
                    </a:lnTo>
                    <a:lnTo>
                      <a:pt x="1267" y="1167"/>
                    </a:lnTo>
                    <a:lnTo>
                      <a:pt x="1267" y="1134"/>
                    </a:lnTo>
                    <a:lnTo>
                      <a:pt x="1301" y="1134"/>
                    </a:lnTo>
                    <a:lnTo>
                      <a:pt x="1301" y="1117"/>
                    </a:lnTo>
                    <a:lnTo>
                      <a:pt x="1334" y="1117"/>
                    </a:lnTo>
                    <a:lnTo>
                      <a:pt x="1334" y="1084"/>
                    </a:lnTo>
                    <a:lnTo>
                      <a:pt x="1351" y="1084"/>
                    </a:lnTo>
                    <a:lnTo>
                      <a:pt x="1351" y="1051"/>
                    </a:lnTo>
                    <a:lnTo>
                      <a:pt x="1384" y="1051"/>
                    </a:lnTo>
                    <a:lnTo>
                      <a:pt x="1384" y="1034"/>
                    </a:lnTo>
                    <a:lnTo>
                      <a:pt x="1417" y="1034"/>
                    </a:lnTo>
                    <a:lnTo>
                      <a:pt x="1417" y="1001"/>
                    </a:lnTo>
                    <a:lnTo>
                      <a:pt x="1434" y="1001"/>
                    </a:lnTo>
                    <a:lnTo>
                      <a:pt x="1434" y="967"/>
                    </a:lnTo>
                    <a:lnTo>
                      <a:pt x="1467" y="967"/>
                    </a:lnTo>
                    <a:lnTo>
                      <a:pt x="1467" y="951"/>
                    </a:lnTo>
                    <a:lnTo>
                      <a:pt x="1501" y="951"/>
                    </a:lnTo>
                    <a:lnTo>
                      <a:pt x="1501" y="917"/>
                    </a:lnTo>
                    <a:lnTo>
                      <a:pt x="1517" y="917"/>
                    </a:lnTo>
                    <a:lnTo>
                      <a:pt x="1517" y="884"/>
                    </a:lnTo>
                    <a:lnTo>
                      <a:pt x="1551" y="884"/>
                    </a:lnTo>
                    <a:lnTo>
                      <a:pt x="1551" y="867"/>
                    </a:lnTo>
                    <a:lnTo>
                      <a:pt x="1584" y="867"/>
                    </a:lnTo>
                    <a:lnTo>
                      <a:pt x="1584" y="834"/>
                    </a:lnTo>
                    <a:lnTo>
                      <a:pt x="1601" y="834"/>
                    </a:lnTo>
                    <a:lnTo>
                      <a:pt x="1601" y="801"/>
                    </a:lnTo>
                    <a:lnTo>
                      <a:pt x="1634" y="801"/>
                    </a:lnTo>
                    <a:lnTo>
                      <a:pt x="1634" y="784"/>
                    </a:lnTo>
                    <a:lnTo>
                      <a:pt x="1667" y="784"/>
                    </a:lnTo>
                    <a:lnTo>
                      <a:pt x="1667" y="751"/>
                    </a:lnTo>
                    <a:lnTo>
                      <a:pt x="1684" y="751"/>
                    </a:lnTo>
                    <a:lnTo>
                      <a:pt x="1684" y="717"/>
                    </a:lnTo>
                    <a:lnTo>
                      <a:pt x="1717" y="717"/>
                    </a:lnTo>
                    <a:lnTo>
                      <a:pt x="1717" y="701"/>
                    </a:lnTo>
                    <a:lnTo>
                      <a:pt x="1751" y="701"/>
                    </a:lnTo>
                    <a:lnTo>
                      <a:pt x="1751" y="667"/>
                    </a:lnTo>
                    <a:lnTo>
                      <a:pt x="1767" y="667"/>
                    </a:lnTo>
                    <a:lnTo>
                      <a:pt x="1767" y="634"/>
                    </a:lnTo>
                    <a:lnTo>
                      <a:pt x="1801" y="634"/>
                    </a:lnTo>
                    <a:lnTo>
                      <a:pt x="1801" y="617"/>
                    </a:lnTo>
                    <a:lnTo>
                      <a:pt x="1834" y="617"/>
                    </a:lnTo>
                    <a:lnTo>
                      <a:pt x="1834" y="584"/>
                    </a:lnTo>
                    <a:lnTo>
                      <a:pt x="1851" y="584"/>
                    </a:lnTo>
                    <a:lnTo>
                      <a:pt x="1851" y="551"/>
                    </a:lnTo>
                    <a:lnTo>
                      <a:pt x="1884" y="551"/>
                    </a:lnTo>
                    <a:lnTo>
                      <a:pt x="1884" y="534"/>
                    </a:lnTo>
                    <a:lnTo>
                      <a:pt x="1917" y="534"/>
                    </a:lnTo>
                    <a:lnTo>
                      <a:pt x="1917" y="501"/>
                    </a:lnTo>
                    <a:lnTo>
                      <a:pt x="1934" y="501"/>
                    </a:lnTo>
                    <a:lnTo>
                      <a:pt x="1934" y="467"/>
                    </a:lnTo>
                    <a:lnTo>
                      <a:pt x="1967" y="467"/>
                    </a:lnTo>
                    <a:lnTo>
                      <a:pt x="1967" y="451"/>
                    </a:lnTo>
                    <a:lnTo>
                      <a:pt x="2001" y="451"/>
                    </a:lnTo>
                    <a:lnTo>
                      <a:pt x="2001" y="417"/>
                    </a:lnTo>
                    <a:lnTo>
                      <a:pt x="2017" y="417"/>
                    </a:lnTo>
                    <a:lnTo>
                      <a:pt x="2017" y="384"/>
                    </a:lnTo>
                    <a:lnTo>
                      <a:pt x="2050" y="384"/>
                    </a:lnTo>
                    <a:lnTo>
                      <a:pt x="2050" y="367"/>
                    </a:lnTo>
                    <a:lnTo>
                      <a:pt x="2084" y="367"/>
                    </a:lnTo>
                    <a:lnTo>
                      <a:pt x="2084" y="334"/>
                    </a:lnTo>
                    <a:lnTo>
                      <a:pt x="2100" y="334"/>
                    </a:lnTo>
                    <a:lnTo>
                      <a:pt x="2100" y="301"/>
                    </a:lnTo>
                    <a:lnTo>
                      <a:pt x="2134" y="301"/>
                    </a:lnTo>
                    <a:lnTo>
                      <a:pt x="2134" y="284"/>
                    </a:lnTo>
                    <a:lnTo>
                      <a:pt x="2167" y="284"/>
                    </a:lnTo>
                    <a:lnTo>
                      <a:pt x="2167" y="251"/>
                    </a:lnTo>
                    <a:lnTo>
                      <a:pt x="2184" y="251"/>
                    </a:lnTo>
                    <a:lnTo>
                      <a:pt x="2184" y="217"/>
                    </a:lnTo>
                    <a:lnTo>
                      <a:pt x="2217" y="217"/>
                    </a:lnTo>
                    <a:lnTo>
                      <a:pt x="2217" y="201"/>
                    </a:lnTo>
                    <a:lnTo>
                      <a:pt x="2250" y="201"/>
                    </a:lnTo>
                    <a:lnTo>
                      <a:pt x="2250" y="167"/>
                    </a:lnTo>
                    <a:lnTo>
                      <a:pt x="2267" y="167"/>
                    </a:lnTo>
                    <a:lnTo>
                      <a:pt x="2267" y="134"/>
                    </a:lnTo>
                    <a:lnTo>
                      <a:pt x="2300" y="134"/>
                    </a:lnTo>
                    <a:lnTo>
                      <a:pt x="2300" y="117"/>
                    </a:lnTo>
                    <a:lnTo>
                      <a:pt x="2334" y="117"/>
                    </a:lnTo>
                    <a:lnTo>
                      <a:pt x="2334" y="84"/>
                    </a:lnTo>
                    <a:lnTo>
                      <a:pt x="2350" y="84"/>
                    </a:lnTo>
                    <a:lnTo>
                      <a:pt x="2350" y="34"/>
                    </a:lnTo>
                    <a:lnTo>
                      <a:pt x="2334" y="34"/>
                    </a:lnTo>
                    <a:lnTo>
                      <a:pt x="2334" y="1"/>
                    </a:lnTo>
                    <a:close/>
                    <a:moveTo>
                      <a:pt x="101" y="2167"/>
                    </a:moveTo>
                    <a:lnTo>
                      <a:pt x="101" y="2200"/>
                    </a:lnTo>
                    <a:lnTo>
                      <a:pt x="84" y="2200"/>
                    </a:lnTo>
                    <a:lnTo>
                      <a:pt x="84" y="2217"/>
                    </a:lnTo>
                    <a:lnTo>
                      <a:pt x="51" y="2217"/>
                    </a:lnTo>
                    <a:lnTo>
                      <a:pt x="51" y="2250"/>
                    </a:lnTo>
                    <a:lnTo>
                      <a:pt x="18" y="2250"/>
                    </a:lnTo>
                    <a:lnTo>
                      <a:pt x="18" y="2284"/>
                    </a:lnTo>
                    <a:lnTo>
                      <a:pt x="1" y="2284"/>
                    </a:lnTo>
                    <a:lnTo>
                      <a:pt x="1" y="2334"/>
                    </a:lnTo>
                    <a:lnTo>
                      <a:pt x="18" y="2334"/>
                    </a:lnTo>
                    <a:lnTo>
                      <a:pt x="18" y="2367"/>
                    </a:lnTo>
                    <a:lnTo>
                      <a:pt x="84" y="2367"/>
                    </a:lnTo>
                    <a:lnTo>
                      <a:pt x="84" y="2334"/>
                    </a:lnTo>
                    <a:lnTo>
                      <a:pt x="101" y="2334"/>
                    </a:lnTo>
                    <a:lnTo>
                      <a:pt x="101" y="2300"/>
                    </a:lnTo>
                    <a:lnTo>
                      <a:pt x="134" y="2300"/>
                    </a:lnTo>
                    <a:lnTo>
                      <a:pt x="134" y="2284"/>
                    </a:lnTo>
                    <a:lnTo>
                      <a:pt x="168" y="2284"/>
                    </a:lnTo>
                    <a:lnTo>
                      <a:pt x="168" y="2250"/>
                    </a:lnTo>
                    <a:lnTo>
                      <a:pt x="184" y="2250"/>
                    </a:lnTo>
                    <a:lnTo>
                      <a:pt x="184" y="2217"/>
                    </a:lnTo>
                    <a:lnTo>
                      <a:pt x="218" y="2217"/>
                    </a:lnTo>
                    <a:lnTo>
                      <a:pt x="218" y="2167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4288000" y="1514475"/>
                <a:ext cx="60425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417" extrusionOk="0">
                    <a:moveTo>
                      <a:pt x="2300" y="0"/>
                    </a:moveTo>
                    <a:lnTo>
                      <a:pt x="2300" y="34"/>
                    </a:lnTo>
                    <a:lnTo>
                      <a:pt x="2267" y="34"/>
                    </a:lnTo>
                    <a:lnTo>
                      <a:pt x="2267" y="50"/>
                    </a:lnTo>
                    <a:lnTo>
                      <a:pt x="2250" y="50"/>
                    </a:lnTo>
                    <a:lnTo>
                      <a:pt x="2250" y="84"/>
                    </a:lnTo>
                    <a:lnTo>
                      <a:pt x="2217" y="84"/>
                    </a:lnTo>
                    <a:lnTo>
                      <a:pt x="2217" y="117"/>
                    </a:lnTo>
                    <a:lnTo>
                      <a:pt x="2183" y="117"/>
                    </a:lnTo>
                    <a:lnTo>
                      <a:pt x="2183" y="134"/>
                    </a:lnTo>
                    <a:lnTo>
                      <a:pt x="2167" y="134"/>
                    </a:lnTo>
                    <a:lnTo>
                      <a:pt x="2167" y="167"/>
                    </a:lnTo>
                    <a:lnTo>
                      <a:pt x="2133" y="167"/>
                    </a:lnTo>
                    <a:lnTo>
                      <a:pt x="2133" y="200"/>
                    </a:lnTo>
                    <a:lnTo>
                      <a:pt x="2100" y="200"/>
                    </a:lnTo>
                    <a:lnTo>
                      <a:pt x="2100" y="217"/>
                    </a:lnTo>
                    <a:lnTo>
                      <a:pt x="2083" y="217"/>
                    </a:lnTo>
                    <a:lnTo>
                      <a:pt x="2083" y="250"/>
                    </a:lnTo>
                    <a:lnTo>
                      <a:pt x="2050" y="250"/>
                    </a:lnTo>
                    <a:lnTo>
                      <a:pt x="2050" y="284"/>
                    </a:lnTo>
                    <a:lnTo>
                      <a:pt x="2017" y="284"/>
                    </a:lnTo>
                    <a:lnTo>
                      <a:pt x="2017" y="300"/>
                    </a:lnTo>
                    <a:lnTo>
                      <a:pt x="2000" y="300"/>
                    </a:lnTo>
                    <a:lnTo>
                      <a:pt x="2000" y="334"/>
                    </a:lnTo>
                    <a:lnTo>
                      <a:pt x="1967" y="334"/>
                    </a:lnTo>
                    <a:lnTo>
                      <a:pt x="1967" y="367"/>
                    </a:lnTo>
                    <a:lnTo>
                      <a:pt x="1933" y="367"/>
                    </a:lnTo>
                    <a:lnTo>
                      <a:pt x="1933" y="384"/>
                    </a:lnTo>
                    <a:lnTo>
                      <a:pt x="1917" y="384"/>
                    </a:lnTo>
                    <a:lnTo>
                      <a:pt x="1917" y="417"/>
                    </a:lnTo>
                    <a:lnTo>
                      <a:pt x="1883" y="417"/>
                    </a:lnTo>
                    <a:lnTo>
                      <a:pt x="1883" y="450"/>
                    </a:lnTo>
                    <a:lnTo>
                      <a:pt x="1850" y="450"/>
                    </a:lnTo>
                    <a:lnTo>
                      <a:pt x="1850" y="467"/>
                    </a:lnTo>
                    <a:lnTo>
                      <a:pt x="1833" y="467"/>
                    </a:lnTo>
                    <a:lnTo>
                      <a:pt x="1833" y="500"/>
                    </a:lnTo>
                    <a:lnTo>
                      <a:pt x="1800" y="500"/>
                    </a:lnTo>
                    <a:lnTo>
                      <a:pt x="1800" y="534"/>
                    </a:lnTo>
                    <a:lnTo>
                      <a:pt x="1767" y="534"/>
                    </a:lnTo>
                    <a:lnTo>
                      <a:pt x="1767" y="550"/>
                    </a:lnTo>
                    <a:lnTo>
                      <a:pt x="1750" y="550"/>
                    </a:lnTo>
                    <a:lnTo>
                      <a:pt x="1750" y="584"/>
                    </a:lnTo>
                    <a:lnTo>
                      <a:pt x="1717" y="584"/>
                    </a:lnTo>
                    <a:lnTo>
                      <a:pt x="1717" y="617"/>
                    </a:lnTo>
                    <a:lnTo>
                      <a:pt x="1683" y="617"/>
                    </a:lnTo>
                    <a:lnTo>
                      <a:pt x="1683" y="634"/>
                    </a:lnTo>
                    <a:lnTo>
                      <a:pt x="1667" y="634"/>
                    </a:lnTo>
                    <a:lnTo>
                      <a:pt x="1667" y="667"/>
                    </a:lnTo>
                    <a:lnTo>
                      <a:pt x="1633" y="667"/>
                    </a:lnTo>
                    <a:lnTo>
                      <a:pt x="1633" y="700"/>
                    </a:lnTo>
                    <a:lnTo>
                      <a:pt x="1600" y="700"/>
                    </a:lnTo>
                    <a:lnTo>
                      <a:pt x="1600" y="717"/>
                    </a:lnTo>
                    <a:lnTo>
                      <a:pt x="1584" y="717"/>
                    </a:lnTo>
                    <a:lnTo>
                      <a:pt x="1584" y="750"/>
                    </a:lnTo>
                    <a:lnTo>
                      <a:pt x="1550" y="750"/>
                    </a:lnTo>
                    <a:lnTo>
                      <a:pt x="1550" y="783"/>
                    </a:lnTo>
                    <a:lnTo>
                      <a:pt x="1517" y="783"/>
                    </a:lnTo>
                    <a:lnTo>
                      <a:pt x="1517" y="800"/>
                    </a:lnTo>
                    <a:lnTo>
                      <a:pt x="1500" y="800"/>
                    </a:lnTo>
                    <a:lnTo>
                      <a:pt x="1500" y="833"/>
                    </a:lnTo>
                    <a:lnTo>
                      <a:pt x="1467" y="833"/>
                    </a:lnTo>
                    <a:lnTo>
                      <a:pt x="1467" y="867"/>
                    </a:lnTo>
                    <a:lnTo>
                      <a:pt x="1434" y="867"/>
                    </a:lnTo>
                    <a:lnTo>
                      <a:pt x="1434" y="883"/>
                    </a:lnTo>
                    <a:lnTo>
                      <a:pt x="1417" y="883"/>
                    </a:lnTo>
                    <a:lnTo>
                      <a:pt x="1417" y="917"/>
                    </a:lnTo>
                    <a:lnTo>
                      <a:pt x="1384" y="917"/>
                    </a:lnTo>
                    <a:lnTo>
                      <a:pt x="1384" y="950"/>
                    </a:lnTo>
                    <a:lnTo>
                      <a:pt x="1350" y="950"/>
                    </a:lnTo>
                    <a:lnTo>
                      <a:pt x="1350" y="967"/>
                    </a:lnTo>
                    <a:lnTo>
                      <a:pt x="1334" y="967"/>
                    </a:lnTo>
                    <a:lnTo>
                      <a:pt x="1334" y="1000"/>
                    </a:lnTo>
                    <a:lnTo>
                      <a:pt x="1300" y="1000"/>
                    </a:lnTo>
                    <a:lnTo>
                      <a:pt x="1300" y="1033"/>
                    </a:lnTo>
                    <a:lnTo>
                      <a:pt x="1267" y="1033"/>
                    </a:lnTo>
                    <a:lnTo>
                      <a:pt x="1267" y="1050"/>
                    </a:lnTo>
                    <a:lnTo>
                      <a:pt x="1250" y="1050"/>
                    </a:lnTo>
                    <a:lnTo>
                      <a:pt x="1250" y="1083"/>
                    </a:lnTo>
                    <a:lnTo>
                      <a:pt x="1217" y="1083"/>
                    </a:lnTo>
                    <a:lnTo>
                      <a:pt x="1217" y="1117"/>
                    </a:lnTo>
                    <a:lnTo>
                      <a:pt x="1184" y="1117"/>
                    </a:lnTo>
                    <a:lnTo>
                      <a:pt x="1184" y="1133"/>
                    </a:lnTo>
                    <a:lnTo>
                      <a:pt x="1167" y="1133"/>
                    </a:lnTo>
                    <a:lnTo>
                      <a:pt x="1167" y="1167"/>
                    </a:lnTo>
                    <a:lnTo>
                      <a:pt x="1134" y="1167"/>
                    </a:lnTo>
                    <a:lnTo>
                      <a:pt x="1134" y="1200"/>
                    </a:lnTo>
                    <a:lnTo>
                      <a:pt x="1100" y="1200"/>
                    </a:lnTo>
                    <a:lnTo>
                      <a:pt x="1100" y="1217"/>
                    </a:lnTo>
                    <a:lnTo>
                      <a:pt x="1084" y="1217"/>
                    </a:lnTo>
                    <a:lnTo>
                      <a:pt x="1084" y="1283"/>
                    </a:lnTo>
                    <a:lnTo>
                      <a:pt x="1250" y="1283"/>
                    </a:lnTo>
                    <a:lnTo>
                      <a:pt x="1250" y="1250"/>
                    </a:lnTo>
                    <a:lnTo>
                      <a:pt x="1267" y="1250"/>
                    </a:lnTo>
                    <a:lnTo>
                      <a:pt x="1267" y="1217"/>
                    </a:lnTo>
                    <a:lnTo>
                      <a:pt x="1300" y="1217"/>
                    </a:lnTo>
                    <a:lnTo>
                      <a:pt x="1300" y="1200"/>
                    </a:lnTo>
                    <a:lnTo>
                      <a:pt x="1334" y="1200"/>
                    </a:lnTo>
                    <a:lnTo>
                      <a:pt x="1334" y="1167"/>
                    </a:lnTo>
                    <a:lnTo>
                      <a:pt x="1350" y="1167"/>
                    </a:lnTo>
                    <a:lnTo>
                      <a:pt x="1350" y="1133"/>
                    </a:lnTo>
                    <a:lnTo>
                      <a:pt x="1384" y="1133"/>
                    </a:lnTo>
                    <a:lnTo>
                      <a:pt x="1384" y="1117"/>
                    </a:lnTo>
                    <a:lnTo>
                      <a:pt x="1417" y="1117"/>
                    </a:lnTo>
                    <a:lnTo>
                      <a:pt x="1417" y="1083"/>
                    </a:lnTo>
                    <a:lnTo>
                      <a:pt x="1434" y="1083"/>
                    </a:lnTo>
                    <a:lnTo>
                      <a:pt x="1434" y="1050"/>
                    </a:lnTo>
                    <a:lnTo>
                      <a:pt x="1467" y="1050"/>
                    </a:lnTo>
                    <a:lnTo>
                      <a:pt x="1467" y="1033"/>
                    </a:lnTo>
                    <a:lnTo>
                      <a:pt x="1500" y="1033"/>
                    </a:lnTo>
                    <a:lnTo>
                      <a:pt x="1500" y="1000"/>
                    </a:lnTo>
                    <a:lnTo>
                      <a:pt x="1517" y="1000"/>
                    </a:lnTo>
                    <a:lnTo>
                      <a:pt x="1517" y="967"/>
                    </a:lnTo>
                    <a:lnTo>
                      <a:pt x="1550" y="967"/>
                    </a:lnTo>
                    <a:lnTo>
                      <a:pt x="1550" y="950"/>
                    </a:lnTo>
                    <a:lnTo>
                      <a:pt x="1584" y="950"/>
                    </a:lnTo>
                    <a:lnTo>
                      <a:pt x="1584" y="917"/>
                    </a:lnTo>
                    <a:lnTo>
                      <a:pt x="1600" y="917"/>
                    </a:lnTo>
                    <a:lnTo>
                      <a:pt x="1600" y="883"/>
                    </a:lnTo>
                    <a:lnTo>
                      <a:pt x="1633" y="883"/>
                    </a:lnTo>
                    <a:lnTo>
                      <a:pt x="1633" y="867"/>
                    </a:lnTo>
                    <a:lnTo>
                      <a:pt x="1667" y="867"/>
                    </a:lnTo>
                    <a:lnTo>
                      <a:pt x="1667" y="833"/>
                    </a:lnTo>
                    <a:lnTo>
                      <a:pt x="1683" y="833"/>
                    </a:lnTo>
                    <a:lnTo>
                      <a:pt x="1683" y="800"/>
                    </a:lnTo>
                    <a:lnTo>
                      <a:pt x="1717" y="800"/>
                    </a:lnTo>
                    <a:lnTo>
                      <a:pt x="1717" y="783"/>
                    </a:lnTo>
                    <a:lnTo>
                      <a:pt x="1750" y="783"/>
                    </a:lnTo>
                    <a:lnTo>
                      <a:pt x="1750" y="750"/>
                    </a:lnTo>
                    <a:lnTo>
                      <a:pt x="1767" y="750"/>
                    </a:lnTo>
                    <a:lnTo>
                      <a:pt x="1767" y="717"/>
                    </a:lnTo>
                    <a:lnTo>
                      <a:pt x="1800" y="717"/>
                    </a:lnTo>
                    <a:lnTo>
                      <a:pt x="1800" y="700"/>
                    </a:lnTo>
                    <a:lnTo>
                      <a:pt x="1833" y="700"/>
                    </a:lnTo>
                    <a:lnTo>
                      <a:pt x="1833" y="667"/>
                    </a:lnTo>
                    <a:lnTo>
                      <a:pt x="1850" y="667"/>
                    </a:lnTo>
                    <a:lnTo>
                      <a:pt x="1850" y="634"/>
                    </a:lnTo>
                    <a:lnTo>
                      <a:pt x="1883" y="634"/>
                    </a:lnTo>
                    <a:lnTo>
                      <a:pt x="1883" y="617"/>
                    </a:lnTo>
                    <a:lnTo>
                      <a:pt x="1917" y="617"/>
                    </a:lnTo>
                    <a:lnTo>
                      <a:pt x="1917" y="584"/>
                    </a:lnTo>
                    <a:lnTo>
                      <a:pt x="1933" y="584"/>
                    </a:lnTo>
                    <a:lnTo>
                      <a:pt x="1933" y="550"/>
                    </a:lnTo>
                    <a:lnTo>
                      <a:pt x="1967" y="550"/>
                    </a:lnTo>
                    <a:lnTo>
                      <a:pt x="1967" y="534"/>
                    </a:lnTo>
                    <a:lnTo>
                      <a:pt x="2000" y="534"/>
                    </a:lnTo>
                    <a:lnTo>
                      <a:pt x="2000" y="500"/>
                    </a:lnTo>
                    <a:lnTo>
                      <a:pt x="2017" y="500"/>
                    </a:lnTo>
                    <a:lnTo>
                      <a:pt x="2017" y="467"/>
                    </a:lnTo>
                    <a:lnTo>
                      <a:pt x="2050" y="467"/>
                    </a:lnTo>
                    <a:lnTo>
                      <a:pt x="2050" y="450"/>
                    </a:lnTo>
                    <a:lnTo>
                      <a:pt x="2083" y="450"/>
                    </a:lnTo>
                    <a:lnTo>
                      <a:pt x="2083" y="417"/>
                    </a:lnTo>
                    <a:lnTo>
                      <a:pt x="2100" y="417"/>
                    </a:lnTo>
                    <a:lnTo>
                      <a:pt x="2100" y="384"/>
                    </a:lnTo>
                    <a:lnTo>
                      <a:pt x="2133" y="384"/>
                    </a:lnTo>
                    <a:lnTo>
                      <a:pt x="2133" y="367"/>
                    </a:lnTo>
                    <a:lnTo>
                      <a:pt x="2167" y="367"/>
                    </a:lnTo>
                    <a:lnTo>
                      <a:pt x="2167" y="334"/>
                    </a:lnTo>
                    <a:lnTo>
                      <a:pt x="2183" y="334"/>
                    </a:lnTo>
                    <a:lnTo>
                      <a:pt x="2183" y="300"/>
                    </a:lnTo>
                    <a:lnTo>
                      <a:pt x="2217" y="300"/>
                    </a:lnTo>
                    <a:lnTo>
                      <a:pt x="2217" y="284"/>
                    </a:lnTo>
                    <a:lnTo>
                      <a:pt x="2250" y="284"/>
                    </a:lnTo>
                    <a:lnTo>
                      <a:pt x="2250" y="250"/>
                    </a:lnTo>
                    <a:lnTo>
                      <a:pt x="2267" y="250"/>
                    </a:lnTo>
                    <a:lnTo>
                      <a:pt x="2267" y="217"/>
                    </a:lnTo>
                    <a:lnTo>
                      <a:pt x="2300" y="217"/>
                    </a:lnTo>
                    <a:lnTo>
                      <a:pt x="2300" y="200"/>
                    </a:lnTo>
                    <a:lnTo>
                      <a:pt x="2333" y="200"/>
                    </a:lnTo>
                    <a:lnTo>
                      <a:pt x="2333" y="167"/>
                    </a:lnTo>
                    <a:lnTo>
                      <a:pt x="2350" y="167"/>
                    </a:lnTo>
                    <a:lnTo>
                      <a:pt x="2350" y="134"/>
                    </a:lnTo>
                    <a:lnTo>
                      <a:pt x="2383" y="134"/>
                    </a:lnTo>
                    <a:lnTo>
                      <a:pt x="2383" y="117"/>
                    </a:lnTo>
                    <a:lnTo>
                      <a:pt x="2417" y="117"/>
                    </a:lnTo>
                    <a:lnTo>
                      <a:pt x="2417" y="84"/>
                    </a:lnTo>
                    <a:lnTo>
                      <a:pt x="2383" y="84"/>
                    </a:lnTo>
                    <a:lnTo>
                      <a:pt x="2383" y="50"/>
                    </a:lnTo>
                    <a:lnTo>
                      <a:pt x="2350" y="50"/>
                    </a:lnTo>
                    <a:lnTo>
                      <a:pt x="2350" y="34"/>
                    </a:lnTo>
                    <a:lnTo>
                      <a:pt x="2333" y="34"/>
                    </a:lnTo>
                    <a:lnTo>
                      <a:pt x="2333" y="0"/>
                    </a:lnTo>
                    <a:close/>
                    <a:moveTo>
                      <a:pt x="550" y="1750"/>
                    </a:moveTo>
                    <a:lnTo>
                      <a:pt x="550" y="1783"/>
                    </a:lnTo>
                    <a:lnTo>
                      <a:pt x="517" y="1783"/>
                    </a:lnTo>
                    <a:lnTo>
                      <a:pt x="517" y="1800"/>
                    </a:lnTo>
                    <a:lnTo>
                      <a:pt x="500" y="1800"/>
                    </a:lnTo>
                    <a:lnTo>
                      <a:pt x="500" y="1833"/>
                    </a:lnTo>
                    <a:lnTo>
                      <a:pt x="467" y="1833"/>
                    </a:lnTo>
                    <a:lnTo>
                      <a:pt x="467" y="1867"/>
                    </a:lnTo>
                    <a:lnTo>
                      <a:pt x="434" y="1867"/>
                    </a:lnTo>
                    <a:lnTo>
                      <a:pt x="434" y="1883"/>
                    </a:lnTo>
                    <a:lnTo>
                      <a:pt x="417" y="1883"/>
                    </a:lnTo>
                    <a:lnTo>
                      <a:pt x="417" y="1917"/>
                    </a:lnTo>
                    <a:lnTo>
                      <a:pt x="384" y="1917"/>
                    </a:lnTo>
                    <a:lnTo>
                      <a:pt x="384" y="1950"/>
                    </a:lnTo>
                    <a:lnTo>
                      <a:pt x="350" y="1950"/>
                    </a:lnTo>
                    <a:lnTo>
                      <a:pt x="350" y="1967"/>
                    </a:lnTo>
                    <a:lnTo>
                      <a:pt x="334" y="1967"/>
                    </a:lnTo>
                    <a:lnTo>
                      <a:pt x="334" y="2000"/>
                    </a:lnTo>
                    <a:lnTo>
                      <a:pt x="300" y="2000"/>
                    </a:lnTo>
                    <a:lnTo>
                      <a:pt x="300" y="2033"/>
                    </a:lnTo>
                    <a:lnTo>
                      <a:pt x="267" y="2033"/>
                    </a:lnTo>
                    <a:lnTo>
                      <a:pt x="267" y="2050"/>
                    </a:lnTo>
                    <a:lnTo>
                      <a:pt x="250" y="2050"/>
                    </a:lnTo>
                    <a:lnTo>
                      <a:pt x="250" y="2083"/>
                    </a:lnTo>
                    <a:lnTo>
                      <a:pt x="217" y="2083"/>
                    </a:lnTo>
                    <a:lnTo>
                      <a:pt x="217" y="2116"/>
                    </a:lnTo>
                    <a:lnTo>
                      <a:pt x="184" y="2116"/>
                    </a:lnTo>
                    <a:lnTo>
                      <a:pt x="184" y="2133"/>
                    </a:lnTo>
                    <a:lnTo>
                      <a:pt x="167" y="2133"/>
                    </a:lnTo>
                    <a:lnTo>
                      <a:pt x="167" y="2166"/>
                    </a:lnTo>
                    <a:lnTo>
                      <a:pt x="134" y="2166"/>
                    </a:lnTo>
                    <a:lnTo>
                      <a:pt x="134" y="2200"/>
                    </a:lnTo>
                    <a:lnTo>
                      <a:pt x="101" y="2200"/>
                    </a:lnTo>
                    <a:lnTo>
                      <a:pt x="101" y="2216"/>
                    </a:lnTo>
                    <a:lnTo>
                      <a:pt x="84" y="2216"/>
                    </a:lnTo>
                    <a:lnTo>
                      <a:pt x="84" y="2250"/>
                    </a:lnTo>
                    <a:lnTo>
                      <a:pt x="51" y="2250"/>
                    </a:lnTo>
                    <a:lnTo>
                      <a:pt x="51" y="2283"/>
                    </a:lnTo>
                    <a:lnTo>
                      <a:pt x="17" y="2283"/>
                    </a:lnTo>
                    <a:lnTo>
                      <a:pt x="17" y="2300"/>
                    </a:lnTo>
                    <a:lnTo>
                      <a:pt x="1" y="2300"/>
                    </a:lnTo>
                    <a:lnTo>
                      <a:pt x="1" y="2333"/>
                    </a:lnTo>
                    <a:lnTo>
                      <a:pt x="17" y="2333"/>
                    </a:lnTo>
                    <a:lnTo>
                      <a:pt x="17" y="2366"/>
                    </a:lnTo>
                    <a:lnTo>
                      <a:pt x="51" y="2366"/>
                    </a:lnTo>
                    <a:lnTo>
                      <a:pt x="51" y="2383"/>
                    </a:lnTo>
                    <a:lnTo>
                      <a:pt x="84" y="2383"/>
                    </a:lnTo>
                    <a:lnTo>
                      <a:pt x="84" y="2416"/>
                    </a:lnTo>
                    <a:lnTo>
                      <a:pt x="101" y="2416"/>
                    </a:lnTo>
                    <a:lnTo>
                      <a:pt x="101" y="2383"/>
                    </a:lnTo>
                    <a:lnTo>
                      <a:pt x="134" y="2383"/>
                    </a:lnTo>
                    <a:lnTo>
                      <a:pt x="134" y="2366"/>
                    </a:lnTo>
                    <a:lnTo>
                      <a:pt x="167" y="2366"/>
                    </a:lnTo>
                    <a:lnTo>
                      <a:pt x="167" y="2333"/>
                    </a:lnTo>
                    <a:lnTo>
                      <a:pt x="184" y="2333"/>
                    </a:lnTo>
                    <a:lnTo>
                      <a:pt x="184" y="2300"/>
                    </a:lnTo>
                    <a:lnTo>
                      <a:pt x="217" y="2300"/>
                    </a:lnTo>
                    <a:lnTo>
                      <a:pt x="217" y="2283"/>
                    </a:lnTo>
                    <a:lnTo>
                      <a:pt x="250" y="2283"/>
                    </a:lnTo>
                    <a:lnTo>
                      <a:pt x="250" y="2250"/>
                    </a:lnTo>
                    <a:lnTo>
                      <a:pt x="267" y="2250"/>
                    </a:lnTo>
                    <a:lnTo>
                      <a:pt x="267" y="2216"/>
                    </a:lnTo>
                    <a:lnTo>
                      <a:pt x="300" y="2216"/>
                    </a:lnTo>
                    <a:lnTo>
                      <a:pt x="300" y="2200"/>
                    </a:lnTo>
                    <a:lnTo>
                      <a:pt x="334" y="2200"/>
                    </a:lnTo>
                    <a:lnTo>
                      <a:pt x="334" y="2166"/>
                    </a:lnTo>
                    <a:lnTo>
                      <a:pt x="350" y="2166"/>
                    </a:lnTo>
                    <a:lnTo>
                      <a:pt x="350" y="2133"/>
                    </a:lnTo>
                    <a:lnTo>
                      <a:pt x="384" y="2133"/>
                    </a:lnTo>
                    <a:lnTo>
                      <a:pt x="384" y="2116"/>
                    </a:lnTo>
                    <a:lnTo>
                      <a:pt x="417" y="2116"/>
                    </a:lnTo>
                    <a:lnTo>
                      <a:pt x="417" y="2083"/>
                    </a:lnTo>
                    <a:lnTo>
                      <a:pt x="434" y="2083"/>
                    </a:lnTo>
                    <a:lnTo>
                      <a:pt x="434" y="2050"/>
                    </a:lnTo>
                    <a:lnTo>
                      <a:pt x="467" y="2050"/>
                    </a:lnTo>
                    <a:lnTo>
                      <a:pt x="467" y="2033"/>
                    </a:lnTo>
                    <a:lnTo>
                      <a:pt x="500" y="2033"/>
                    </a:lnTo>
                    <a:lnTo>
                      <a:pt x="500" y="2000"/>
                    </a:lnTo>
                    <a:lnTo>
                      <a:pt x="517" y="2000"/>
                    </a:lnTo>
                    <a:lnTo>
                      <a:pt x="517" y="1967"/>
                    </a:lnTo>
                    <a:lnTo>
                      <a:pt x="550" y="1967"/>
                    </a:lnTo>
                    <a:lnTo>
                      <a:pt x="550" y="1950"/>
                    </a:lnTo>
                    <a:lnTo>
                      <a:pt x="584" y="1950"/>
                    </a:lnTo>
                    <a:lnTo>
                      <a:pt x="584" y="1917"/>
                    </a:lnTo>
                    <a:lnTo>
                      <a:pt x="600" y="1917"/>
                    </a:lnTo>
                    <a:lnTo>
                      <a:pt x="600" y="1883"/>
                    </a:lnTo>
                    <a:lnTo>
                      <a:pt x="634" y="1883"/>
                    </a:lnTo>
                    <a:lnTo>
                      <a:pt x="634" y="1867"/>
                    </a:lnTo>
                    <a:lnTo>
                      <a:pt x="667" y="1867"/>
                    </a:lnTo>
                    <a:lnTo>
                      <a:pt x="667" y="1833"/>
                    </a:lnTo>
                    <a:lnTo>
                      <a:pt x="684" y="1833"/>
                    </a:lnTo>
                    <a:lnTo>
                      <a:pt x="684" y="1800"/>
                    </a:lnTo>
                    <a:lnTo>
                      <a:pt x="717" y="1800"/>
                    </a:lnTo>
                    <a:lnTo>
                      <a:pt x="717" y="1783"/>
                    </a:lnTo>
                    <a:lnTo>
                      <a:pt x="750" y="1783"/>
                    </a:lnTo>
                    <a:lnTo>
                      <a:pt x="750" y="175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4299675" y="1526125"/>
                <a:ext cx="59575" cy="600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401" extrusionOk="0">
                    <a:moveTo>
                      <a:pt x="2283" y="1"/>
                    </a:moveTo>
                    <a:lnTo>
                      <a:pt x="2283" y="34"/>
                    </a:lnTo>
                    <a:lnTo>
                      <a:pt x="2250" y="34"/>
                    </a:lnTo>
                    <a:lnTo>
                      <a:pt x="2250" y="68"/>
                    </a:lnTo>
                    <a:lnTo>
                      <a:pt x="2216" y="68"/>
                    </a:lnTo>
                    <a:lnTo>
                      <a:pt x="2216" y="84"/>
                    </a:lnTo>
                    <a:lnTo>
                      <a:pt x="2200" y="84"/>
                    </a:lnTo>
                    <a:lnTo>
                      <a:pt x="2200" y="118"/>
                    </a:lnTo>
                    <a:lnTo>
                      <a:pt x="2166" y="118"/>
                    </a:lnTo>
                    <a:lnTo>
                      <a:pt x="2166" y="151"/>
                    </a:lnTo>
                    <a:lnTo>
                      <a:pt x="2133" y="151"/>
                    </a:lnTo>
                    <a:lnTo>
                      <a:pt x="2133" y="168"/>
                    </a:lnTo>
                    <a:lnTo>
                      <a:pt x="2116" y="168"/>
                    </a:lnTo>
                    <a:lnTo>
                      <a:pt x="2116" y="201"/>
                    </a:lnTo>
                    <a:lnTo>
                      <a:pt x="2083" y="201"/>
                    </a:lnTo>
                    <a:lnTo>
                      <a:pt x="2083" y="234"/>
                    </a:lnTo>
                    <a:lnTo>
                      <a:pt x="2050" y="234"/>
                    </a:lnTo>
                    <a:lnTo>
                      <a:pt x="2050" y="251"/>
                    </a:lnTo>
                    <a:lnTo>
                      <a:pt x="2033" y="251"/>
                    </a:lnTo>
                    <a:lnTo>
                      <a:pt x="2033" y="284"/>
                    </a:lnTo>
                    <a:lnTo>
                      <a:pt x="2000" y="284"/>
                    </a:lnTo>
                    <a:lnTo>
                      <a:pt x="2000" y="317"/>
                    </a:lnTo>
                    <a:lnTo>
                      <a:pt x="1966" y="317"/>
                    </a:lnTo>
                    <a:lnTo>
                      <a:pt x="1966" y="334"/>
                    </a:lnTo>
                    <a:lnTo>
                      <a:pt x="1950" y="334"/>
                    </a:lnTo>
                    <a:lnTo>
                      <a:pt x="1950" y="367"/>
                    </a:lnTo>
                    <a:lnTo>
                      <a:pt x="1916" y="367"/>
                    </a:lnTo>
                    <a:lnTo>
                      <a:pt x="1916" y="401"/>
                    </a:lnTo>
                    <a:lnTo>
                      <a:pt x="1883" y="401"/>
                    </a:lnTo>
                    <a:lnTo>
                      <a:pt x="1883" y="417"/>
                    </a:lnTo>
                    <a:lnTo>
                      <a:pt x="1866" y="417"/>
                    </a:lnTo>
                    <a:lnTo>
                      <a:pt x="1866" y="451"/>
                    </a:lnTo>
                    <a:lnTo>
                      <a:pt x="1833" y="451"/>
                    </a:lnTo>
                    <a:lnTo>
                      <a:pt x="1833" y="484"/>
                    </a:lnTo>
                    <a:lnTo>
                      <a:pt x="1800" y="484"/>
                    </a:lnTo>
                    <a:lnTo>
                      <a:pt x="1800" y="501"/>
                    </a:lnTo>
                    <a:lnTo>
                      <a:pt x="1783" y="501"/>
                    </a:lnTo>
                    <a:lnTo>
                      <a:pt x="1783" y="534"/>
                    </a:lnTo>
                    <a:lnTo>
                      <a:pt x="1750" y="534"/>
                    </a:lnTo>
                    <a:lnTo>
                      <a:pt x="1750" y="567"/>
                    </a:lnTo>
                    <a:lnTo>
                      <a:pt x="1716" y="567"/>
                    </a:lnTo>
                    <a:lnTo>
                      <a:pt x="1716" y="584"/>
                    </a:lnTo>
                    <a:lnTo>
                      <a:pt x="1700" y="584"/>
                    </a:lnTo>
                    <a:lnTo>
                      <a:pt x="1700" y="617"/>
                    </a:lnTo>
                    <a:lnTo>
                      <a:pt x="1666" y="617"/>
                    </a:lnTo>
                    <a:lnTo>
                      <a:pt x="1666" y="651"/>
                    </a:lnTo>
                    <a:lnTo>
                      <a:pt x="1633" y="651"/>
                    </a:lnTo>
                    <a:lnTo>
                      <a:pt x="1633" y="667"/>
                    </a:lnTo>
                    <a:lnTo>
                      <a:pt x="1616" y="667"/>
                    </a:lnTo>
                    <a:lnTo>
                      <a:pt x="1616" y="701"/>
                    </a:lnTo>
                    <a:lnTo>
                      <a:pt x="1583" y="701"/>
                    </a:lnTo>
                    <a:lnTo>
                      <a:pt x="1583" y="734"/>
                    </a:lnTo>
                    <a:lnTo>
                      <a:pt x="1550" y="734"/>
                    </a:lnTo>
                    <a:lnTo>
                      <a:pt x="1550" y="751"/>
                    </a:lnTo>
                    <a:lnTo>
                      <a:pt x="1533" y="751"/>
                    </a:lnTo>
                    <a:lnTo>
                      <a:pt x="1533" y="784"/>
                    </a:lnTo>
                    <a:lnTo>
                      <a:pt x="1500" y="784"/>
                    </a:lnTo>
                    <a:lnTo>
                      <a:pt x="1500" y="817"/>
                    </a:lnTo>
                    <a:lnTo>
                      <a:pt x="1466" y="817"/>
                    </a:lnTo>
                    <a:lnTo>
                      <a:pt x="1466" y="834"/>
                    </a:lnTo>
                    <a:lnTo>
                      <a:pt x="1550" y="834"/>
                    </a:lnTo>
                    <a:lnTo>
                      <a:pt x="1550" y="867"/>
                    </a:lnTo>
                    <a:lnTo>
                      <a:pt x="1633" y="867"/>
                    </a:lnTo>
                    <a:lnTo>
                      <a:pt x="1633" y="834"/>
                    </a:lnTo>
                    <a:lnTo>
                      <a:pt x="1666" y="834"/>
                    </a:lnTo>
                    <a:lnTo>
                      <a:pt x="1666" y="817"/>
                    </a:lnTo>
                    <a:lnTo>
                      <a:pt x="1700" y="817"/>
                    </a:lnTo>
                    <a:lnTo>
                      <a:pt x="1700" y="784"/>
                    </a:lnTo>
                    <a:lnTo>
                      <a:pt x="1716" y="784"/>
                    </a:lnTo>
                    <a:lnTo>
                      <a:pt x="1716" y="751"/>
                    </a:lnTo>
                    <a:lnTo>
                      <a:pt x="1750" y="751"/>
                    </a:lnTo>
                    <a:lnTo>
                      <a:pt x="1750" y="734"/>
                    </a:lnTo>
                    <a:lnTo>
                      <a:pt x="1783" y="734"/>
                    </a:lnTo>
                    <a:lnTo>
                      <a:pt x="1783" y="701"/>
                    </a:lnTo>
                    <a:lnTo>
                      <a:pt x="1800" y="701"/>
                    </a:lnTo>
                    <a:lnTo>
                      <a:pt x="1800" y="667"/>
                    </a:lnTo>
                    <a:lnTo>
                      <a:pt x="1833" y="667"/>
                    </a:lnTo>
                    <a:lnTo>
                      <a:pt x="1833" y="651"/>
                    </a:lnTo>
                    <a:lnTo>
                      <a:pt x="1866" y="651"/>
                    </a:lnTo>
                    <a:lnTo>
                      <a:pt x="1866" y="617"/>
                    </a:lnTo>
                    <a:lnTo>
                      <a:pt x="1883" y="617"/>
                    </a:lnTo>
                    <a:lnTo>
                      <a:pt x="1883" y="584"/>
                    </a:lnTo>
                    <a:lnTo>
                      <a:pt x="1916" y="584"/>
                    </a:lnTo>
                    <a:lnTo>
                      <a:pt x="1916" y="567"/>
                    </a:lnTo>
                    <a:lnTo>
                      <a:pt x="1950" y="567"/>
                    </a:lnTo>
                    <a:lnTo>
                      <a:pt x="1950" y="534"/>
                    </a:lnTo>
                    <a:lnTo>
                      <a:pt x="1966" y="534"/>
                    </a:lnTo>
                    <a:lnTo>
                      <a:pt x="1966" y="501"/>
                    </a:lnTo>
                    <a:lnTo>
                      <a:pt x="2000" y="501"/>
                    </a:lnTo>
                    <a:lnTo>
                      <a:pt x="2000" y="484"/>
                    </a:lnTo>
                    <a:lnTo>
                      <a:pt x="2033" y="484"/>
                    </a:lnTo>
                    <a:lnTo>
                      <a:pt x="2033" y="451"/>
                    </a:lnTo>
                    <a:lnTo>
                      <a:pt x="2050" y="451"/>
                    </a:lnTo>
                    <a:lnTo>
                      <a:pt x="2050" y="417"/>
                    </a:lnTo>
                    <a:lnTo>
                      <a:pt x="2083" y="417"/>
                    </a:lnTo>
                    <a:lnTo>
                      <a:pt x="2083" y="401"/>
                    </a:lnTo>
                    <a:lnTo>
                      <a:pt x="2116" y="401"/>
                    </a:lnTo>
                    <a:lnTo>
                      <a:pt x="2116" y="367"/>
                    </a:lnTo>
                    <a:lnTo>
                      <a:pt x="2133" y="367"/>
                    </a:lnTo>
                    <a:lnTo>
                      <a:pt x="2133" y="334"/>
                    </a:lnTo>
                    <a:lnTo>
                      <a:pt x="2166" y="334"/>
                    </a:lnTo>
                    <a:lnTo>
                      <a:pt x="2166" y="317"/>
                    </a:lnTo>
                    <a:lnTo>
                      <a:pt x="2200" y="317"/>
                    </a:lnTo>
                    <a:lnTo>
                      <a:pt x="2200" y="284"/>
                    </a:lnTo>
                    <a:lnTo>
                      <a:pt x="2216" y="284"/>
                    </a:lnTo>
                    <a:lnTo>
                      <a:pt x="2216" y="251"/>
                    </a:lnTo>
                    <a:lnTo>
                      <a:pt x="2250" y="251"/>
                    </a:lnTo>
                    <a:lnTo>
                      <a:pt x="2250" y="234"/>
                    </a:lnTo>
                    <a:lnTo>
                      <a:pt x="2283" y="234"/>
                    </a:lnTo>
                    <a:lnTo>
                      <a:pt x="2283" y="201"/>
                    </a:lnTo>
                    <a:lnTo>
                      <a:pt x="2300" y="201"/>
                    </a:lnTo>
                    <a:lnTo>
                      <a:pt x="2300" y="168"/>
                    </a:lnTo>
                    <a:lnTo>
                      <a:pt x="2333" y="168"/>
                    </a:lnTo>
                    <a:lnTo>
                      <a:pt x="2333" y="151"/>
                    </a:lnTo>
                    <a:lnTo>
                      <a:pt x="2366" y="151"/>
                    </a:lnTo>
                    <a:lnTo>
                      <a:pt x="2366" y="118"/>
                    </a:lnTo>
                    <a:lnTo>
                      <a:pt x="2383" y="118"/>
                    </a:lnTo>
                    <a:lnTo>
                      <a:pt x="2383" y="68"/>
                    </a:lnTo>
                    <a:lnTo>
                      <a:pt x="2366" y="68"/>
                    </a:lnTo>
                    <a:lnTo>
                      <a:pt x="2366" y="34"/>
                    </a:lnTo>
                    <a:lnTo>
                      <a:pt x="2333" y="34"/>
                    </a:lnTo>
                    <a:lnTo>
                      <a:pt x="2333" y="1"/>
                    </a:lnTo>
                    <a:close/>
                    <a:moveTo>
                      <a:pt x="967" y="1317"/>
                    </a:moveTo>
                    <a:lnTo>
                      <a:pt x="967" y="1334"/>
                    </a:lnTo>
                    <a:lnTo>
                      <a:pt x="950" y="1334"/>
                    </a:lnTo>
                    <a:lnTo>
                      <a:pt x="950" y="1367"/>
                    </a:lnTo>
                    <a:lnTo>
                      <a:pt x="917" y="1367"/>
                    </a:lnTo>
                    <a:lnTo>
                      <a:pt x="917" y="1401"/>
                    </a:lnTo>
                    <a:lnTo>
                      <a:pt x="883" y="1401"/>
                    </a:lnTo>
                    <a:lnTo>
                      <a:pt x="883" y="1417"/>
                    </a:lnTo>
                    <a:lnTo>
                      <a:pt x="867" y="1417"/>
                    </a:lnTo>
                    <a:lnTo>
                      <a:pt x="867" y="1451"/>
                    </a:lnTo>
                    <a:lnTo>
                      <a:pt x="833" y="1451"/>
                    </a:lnTo>
                    <a:lnTo>
                      <a:pt x="833" y="1484"/>
                    </a:lnTo>
                    <a:lnTo>
                      <a:pt x="800" y="1484"/>
                    </a:lnTo>
                    <a:lnTo>
                      <a:pt x="800" y="1501"/>
                    </a:lnTo>
                    <a:lnTo>
                      <a:pt x="783" y="1501"/>
                    </a:lnTo>
                    <a:lnTo>
                      <a:pt x="783" y="1534"/>
                    </a:lnTo>
                    <a:lnTo>
                      <a:pt x="750" y="1534"/>
                    </a:lnTo>
                    <a:lnTo>
                      <a:pt x="750" y="1567"/>
                    </a:lnTo>
                    <a:lnTo>
                      <a:pt x="717" y="1567"/>
                    </a:lnTo>
                    <a:lnTo>
                      <a:pt x="717" y="1584"/>
                    </a:lnTo>
                    <a:lnTo>
                      <a:pt x="700" y="1584"/>
                    </a:lnTo>
                    <a:lnTo>
                      <a:pt x="700" y="1617"/>
                    </a:lnTo>
                    <a:lnTo>
                      <a:pt x="667" y="1617"/>
                    </a:lnTo>
                    <a:lnTo>
                      <a:pt x="667" y="1650"/>
                    </a:lnTo>
                    <a:lnTo>
                      <a:pt x="633" y="1650"/>
                    </a:lnTo>
                    <a:lnTo>
                      <a:pt x="633" y="1667"/>
                    </a:lnTo>
                    <a:lnTo>
                      <a:pt x="617" y="1667"/>
                    </a:lnTo>
                    <a:lnTo>
                      <a:pt x="617" y="1700"/>
                    </a:lnTo>
                    <a:lnTo>
                      <a:pt x="583" y="1700"/>
                    </a:lnTo>
                    <a:lnTo>
                      <a:pt x="583" y="1734"/>
                    </a:lnTo>
                    <a:lnTo>
                      <a:pt x="550" y="1734"/>
                    </a:lnTo>
                    <a:lnTo>
                      <a:pt x="550" y="1750"/>
                    </a:lnTo>
                    <a:lnTo>
                      <a:pt x="533" y="1750"/>
                    </a:lnTo>
                    <a:lnTo>
                      <a:pt x="533" y="1784"/>
                    </a:lnTo>
                    <a:lnTo>
                      <a:pt x="500" y="1784"/>
                    </a:lnTo>
                    <a:lnTo>
                      <a:pt x="500" y="1817"/>
                    </a:lnTo>
                    <a:lnTo>
                      <a:pt x="467" y="1817"/>
                    </a:lnTo>
                    <a:lnTo>
                      <a:pt x="467" y="1834"/>
                    </a:lnTo>
                    <a:lnTo>
                      <a:pt x="450" y="1834"/>
                    </a:lnTo>
                    <a:lnTo>
                      <a:pt x="450" y="1867"/>
                    </a:lnTo>
                    <a:lnTo>
                      <a:pt x="417" y="1867"/>
                    </a:lnTo>
                    <a:lnTo>
                      <a:pt x="417" y="1900"/>
                    </a:lnTo>
                    <a:lnTo>
                      <a:pt x="383" y="1900"/>
                    </a:lnTo>
                    <a:lnTo>
                      <a:pt x="383" y="1917"/>
                    </a:lnTo>
                    <a:lnTo>
                      <a:pt x="367" y="1917"/>
                    </a:lnTo>
                    <a:lnTo>
                      <a:pt x="367" y="1950"/>
                    </a:lnTo>
                    <a:lnTo>
                      <a:pt x="333" y="1950"/>
                    </a:lnTo>
                    <a:lnTo>
                      <a:pt x="333" y="1984"/>
                    </a:lnTo>
                    <a:lnTo>
                      <a:pt x="300" y="1984"/>
                    </a:lnTo>
                    <a:lnTo>
                      <a:pt x="300" y="2000"/>
                    </a:lnTo>
                    <a:lnTo>
                      <a:pt x="283" y="2000"/>
                    </a:lnTo>
                    <a:lnTo>
                      <a:pt x="283" y="2034"/>
                    </a:lnTo>
                    <a:lnTo>
                      <a:pt x="250" y="2034"/>
                    </a:lnTo>
                    <a:lnTo>
                      <a:pt x="250" y="2067"/>
                    </a:lnTo>
                    <a:lnTo>
                      <a:pt x="217" y="2067"/>
                    </a:lnTo>
                    <a:lnTo>
                      <a:pt x="217" y="2084"/>
                    </a:lnTo>
                    <a:lnTo>
                      <a:pt x="200" y="2084"/>
                    </a:lnTo>
                    <a:lnTo>
                      <a:pt x="200" y="2117"/>
                    </a:lnTo>
                    <a:lnTo>
                      <a:pt x="167" y="2117"/>
                    </a:lnTo>
                    <a:lnTo>
                      <a:pt x="167" y="2150"/>
                    </a:lnTo>
                    <a:lnTo>
                      <a:pt x="133" y="2150"/>
                    </a:lnTo>
                    <a:lnTo>
                      <a:pt x="133" y="2167"/>
                    </a:lnTo>
                    <a:lnTo>
                      <a:pt x="117" y="2167"/>
                    </a:lnTo>
                    <a:lnTo>
                      <a:pt x="117" y="2200"/>
                    </a:lnTo>
                    <a:lnTo>
                      <a:pt x="83" y="2200"/>
                    </a:lnTo>
                    <a:lnTo>
                      <a:pt x="83" y="2234"/>
                    </a:lnTo>
                    <a:lnTo>
                      <a:pt x="50" y="2234"/>
                    </a:lnTo>
                    <a:lnTo>
                      <a:pt x="50" y="2250"/>
                    </a:lnTo>
                    <a:lnTo>
                      <a:pt x="33" y="2250"/>
                    </a:lnTo>
                    <a:lnTo>
                      <a:pt x="33" y="2284"/>
                    </a:lnTo>
                    <a:lnTo>
                      <a:pt x="0" y="2284"/>
                    </a:lnTo>
                    <a:lnTo>
                      <a:pt x="0" y="2334"/>
                    </a:lnTo>
                    <a:lnTo>
                      <a:pt x="33" y="2334"/>
                    </a:lnTo>
                    <a:lnTo>
                      <a:pt x="33" y="2367"/>
                    </a:lnTo>
                    <a:lnTo>
                      <a:pt x="50" y="2367"/>
                    </a:lnTo>
                    <a:lnTo>
                      <a:pt x="50" y="2400"/>
                    </a:lnTo>
                    <a:lnTo>
                      <a:pt x="117" y="2400"/>
                    </a:lnTo>
                    <a:lnTo>
                      <a:pt x="117" y="2367"/>
                    </a:lnTo>
                    <a:lnTo>
                      <a:pt x="133" y="2367"/>
                    </a:lnTo>
                    <a:lnTo>
                      <a:pt x="133" y="2334"/>
                    </a:lnTo>
                    <a:lnTo>
                      <a:pt x="167" y="2334"/>
                    </a:lnTo>
                    <a:lnTo>
                      <a:pt x="167" y="2317"/>
                    </a:lnTo>
                    <a:lnTo>
                      <a:pt x="200" y="2317"/>
                    </a:lnTo>
                    <a:lnTo>
                      <a:pt x="200" y="2284"/>
                    </a:lnTo>
                    <a:lnTo>
                      <a:pt x="217" y="2284"/>
                    </a:lnTo>
                    <a:lnTo>
                      <a:pt x="217" y="2250"/>
                    </a:lnTo>
                    <a:lnTo>
                      <a:pt x="250" y="2250"/>
                    </a:lnTo>
                    <a:lnTo>
                      <a:pt x="250" y="2234"/>
                    </a:lnTo>
                    <a:lnTo>
                      <a:pt x="283" y="2234"/>
                    </a:lnTo>
                    <a:lnTo>
                      <a:pt x="283" y="2200"/>
                    </a:lnTo>
                    <a:lnTo>
                      <a:pt x="300" y="2200"/>
                    </a:lnTo>
                    <a:lnTo>
                      <a:pt x="300" y="2167"/>
                    </a:lnTo>
                    <a:lnTo>
                      <a:pt x="333" y="2167"/>
                    </a:lnTo>
                    <a:lnTo>
                      <a:pt x="333" y="2150"/>
                    </a:lnTo>
                    <a:lnTo>
                      <a:pt x="367" y="2150"/>
                    </a:lnTo>
                    <a:lnTo>
                      <a:pt x="367" y="2117"/>
                    </a:lnTo>
                    <a:lnTo>
                      <a:pt x="383" y="2117"/>
                    </a:lnTo>
                    <a:lnTo>
                      <a:pt x="383" y="2084"/>
                    </a:lnTo>
                    <a:lnTo>
                      <a:pt x="417" y="2084"/>
                    </a:lnTo>
                    <a:lnTo>
                      <a:pt x="417" y="2067"/>
                    </a:lnTo>
                    <a:lnTo>
                      <a:pt x="450" y="2067"/>
                    </a:lnTo>
                    <a:lnTo>
                      <a:pt x="450" y="2034"/>
                    </a:lnTo>
                    <a:lnTo>
                      <a:pt x="467" y="2034"/>
                    </a:lnTo>
                    <a:lnTo>
                      <a:pt x="467" y="2000"/>
                    </a:lnTo>
                    <a:lnTo>
                      <a:pt x="500" y="2000"/>
                    </a:lnTo>
                    <a:lnTo>
                      <a:pt x="500" y="1984"/>
                    </a:lnTo>
                    <a:lnTo>
                      <a:pt x="533" y="1984"/>
                    </a:lnTo>
                    <a:lnTo>
                      <a:pt x="533" y="1950"/>
                    </a:lnTo>
                    <a:lnTo>
                      <a:pt x="550" y="1950"/>
                    </a:lnTo>
                    <a:lnTo>
                      <a:pt x="550" y="1917"/>
                    </a:lnTo>
                    <a:lnTo>
                      <a:pt x="583" y="1917"/>
                    </a:lnTo>
                    <a:lnTo>
                      <a:pt x="583" y="1900"/>
                    </a:lnTo>
                    <a:lnTo>
                      <a:pt x="617" y="1900"/>
                    </a:lnTo>
                    <a:lnTo>
                      <a:pt x="617" y="1867"/>
                    </a:lnTo>
                    <a:lnTo>
                      <a:pt x="633" y="1867"/>
                    </a:lnTo>
                    <a:lnTo>
                      <a:pt x="633" y="1834"/>
                    </a:lnTo>
                    <a:lnTo>
                      <a:pt x="667" y="1834"/>
                    </a:lnTo>
                    <a:lnTo>
                      <a:pt x="667" y="1817"/>
                    </a:lnTo>
                    <a:lnTo>
                      <a:pt x="700" y="1817"/>
                    </a:lnTo>
                    <a:lnTo>
                      <a:pt x="700" y="1784"/>
                    </a:lnTo>
                    <a:lnTo>
                      <a:pt x="717" y="1784"/>
                    </a:lnTo>
                    <a:lnTo>
                      <a:pt x="717" y="1750"/>
                    </a:lnTo>
                    <a:lnTo>
                      <a:pt x="750" y="1750"/>
                    </a:lnTo>
                    <a:lnTo>
                      <a:pt x="750" y="1734"/>
                    </a:lnTo>
                    <a:lnTo>
                      <a:pt x="783" y="1734"/>
                    </a:lnTo>
                    <a:lnTo>
                      <a:pt x="783" y="1700"/>
                    </a:lnTo>
                    <a:lnTo>
                      <a:pt x="800" y="1700"/>
                    </a:lnTo>
                    <a:lnTo>
                      <a:pt x="800" y="1667"/>
                    </a:lnTo>
                    <a:lnTo>
                      <a:pt x="833" y="1667"/>
                    </a:lnTo>
                    <a:lnTo>
                      <a:pt x="833" y="1650"/>
                    </a:lnTo>
                    <a:lnTo>
                      <a:pt x="867" y="1650"/>
                    </a:lnTo>
                    <a:lnTo>
                      <a:pt x="867" y="1617"/>
                    </a:lnTo>
                    <a:lnTo>
                      <a:pt x="883" y="1617"/>
                    </a:lnTo>
                    <a:lnTo>
                      <a:pt x="883" y="1584"/>
                    </a:lnTo>
                    <a:lnTo>
                      <a:pt x="917" y="1584"/>
                    </a:lnTo>
                    <a:lnTo>
                      <a:pt x="917" y="1567"/>
                    </a:lnTo>
                    <a:lnTo>
                      <a:pt x="950" y="1567"/>
                    </a:lnTo>
                    <a:lnTo>
                      <a:pt x="950" y="1534"/>
                    </a:lnTo>
                    <a:lnTo>
                      <a:pt x="967" y="1534"/>
                    </a:lnTo>
                    <a:lnTo>
                      <a:pt x="967" y="1501"/>
                    </a:lnTo>
                    <a:lnTo>
                      <a:pt x="1000" y="1501"/>
                    </a:lnTo>
                    <a:lnTo>
                      <a:pt x="1000" y="1484"/>
                    </a:lnTo>
                    <a:lnTo>
                      <a:pt x="1033" y="1484"/>
                    </a:lnTo>
                    <a:lnTo>
                      <a:pt x="1033" y="1451"/>
                    </a:lnTo>
                    <a:lnTo>
                      <a:pt x="1050" y="1451"/>
                    </a:lnTo>
                    <a:lnTo>
                      <a:pt x="1050" y="1417"/>
                    </a:lnTo>
                    <a:lnTo>
                      <a:pt x="1083" y="1417"/>
                    </a:lnTo>
                    <a:lnTo>
                      <a:pt x="1083" y="1401"/>
                    </a:lnTo>
                    <a:lnTo>
                      <a:pt x="1117" y="1401"/>
                    </a:lnTo>
                    <a:lnTo>
                      <a:pt x="1117" y="1367"/>
                    </a:lnTo>
                    <a:lnTo>
                      <a:pt x="1133" y="1367"/>
                    </a:lnTo>
                    <a:lnTo>
                      <a:pt x="1133" y="1334"/>
                    </a:lnTo>
                    <a:lnTo>
                      <a:pt x="1166" y="1334"/>
                    </a:lnTo>
                    <a:lnTo>
                      <a:pt x="1166" y="1317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4335075" y="1501975"/>
                <a:ext cx="42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50" y="0"/>
                    </a:moveTo>
                    <a:lnTo>
                      <a:pt x="50" y="34"/>
                    </a:lnTo>
                    <a:lnTo>
                      <a:pt x="34" y="34"/>
                    </a:lnTo>
                    <a:lnTo>
                      <a:pt x="34" y="50"/>
                    </a:lnTo>
                    <a:lnTo>
                      <a:pt x="0" y="50"/>
                    </a:lnTo>
                    <a:lnTo>
                      <a:pt x="0" y="134"/>
                    </a:lnTo>
                    <a:lnTo>
                      <a:pt x="34" y="134"/>
                    </a:lnTo>
                    <a:lnTo>
                      <a:pt x="34" y="167"/>
                    </a:lnTo>
                    <a:lnTo>
                      <a:pt x="50" y="167"/>
                    </a:lnTo>
                    <a:lnTo>
                      <a:pt x="50" y="134"/>
                    </a:lnTo>
                    <a:lnTo>
                      <a:pt x="84" y="134"/>
                    </a:lnTo>
                    <a:lnTo>
                      <a:pt x="84" y="117"/>
                    </a:lnTo>
                    <a:lnTo>
                      <a:pt x="117" y="117"/>
                    </a:lnTo>
                    <a:lnTo>
                      <a:pt x="117" y="84"/>
                    </a:lnTo>
                    <a:lnTo>
                      <a:pt x="134" y="84"/>
                    </a:lnTo>
                    <a:lnTo>
                      <a:pt x="134" y="50"/>
                    </a:lnTo>
                    <a:lnTo>
                      <a:pt x="167" y="50"/>
                    </a:lnTo>
                    <a:lnTo>
                      <a:pt x="167" y="34"/>
                    </a:lnTo>
                    <a:lnTo>
                      <a:pt x="117" y="34"/>
                    </a:lnTo>
                    <a:lnTo>
                      <a:pt x="1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4345500" y="1506150"/>
                <a:ext cx="116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467" h="450" extrusionOk="0">
                    <a:moveTo>
                      <a:pt x="333" y="0"/>
                    </a:moveTo>
                    <a:lnTo>
                      <a:pt x="333" y="33"/>
                    </a:lnTo>
                    <a:lnTo>
                      <a:pt x="300" y="33"/>
                    </a:lnTo>
                    <a:lnTo>
                      <a:pt x="300" y="50"/>
                    </a:lnTo>
                    <a:lnTo>
                      <a:pt x="283" y="50"/>
                    </a:lnTo>
                    <a:lnTo>
                      <a:pt x="283" y="83"/>
                    </a:lnTo>
                    <a:lnTo>
                      <a:pt x="250" y="83"/>
                    </a:lnTo>
                    <a:lnTo>
                      <a:pt x="250" y="117"/>
                    </a:lnTo>
                    <a:lnTo>
                      <a:pt x="217" y="117"/>
                    </a:lnTo>
                    <a:lnTo>
                      <a:pt x="217" y="133"/>
                    </a:lnTo>
                    <a:lnTo>
                      <a:pt x="200" y="133"/>
                    </a:lnTo>
                    <a:lnTo>
                      <a:pt x="200" y="167"/>
                    </a:lnTo>
                    <a:lnTo>
                      <a:pt x="167" y="167"/>
                    </a:lnTo>
                    <a:lnTo>
                      <a:pt x="167" y="200"/>
                    </a:lnTo>
                    <a:lnTo>
                      <a:pt x="133" y="200"/>
                    </a:lnTo>
                    <a:lnTo>
                      <a:pt x="133" y="217"/>
                    </a:lnTo>
                    <a:lnTo>
                      <a:pt x="117" y="217"/>
                    </a:lnTo>
                    <a:lnTo>
                      <a:pt x="117" y="250"/>
                    </a:lnTo>
                    <a:lnTo>
                      <a:pt x="83" y="250"/>
                    </a:lnTo>
                    <a:lnTo>
                      <a:pt x="83" y="283"/>
                    </a:lnTo>
                    <a:lnTo>
                      <a:pt x="50" y="283"/>
                    </a:lnTo>
                    <a:lnTo>
                      <a:pt x="50" y="300"/>
                    </a:lnTo>
                    <a:lnTo>
                      <a:pt x="33" y="300"/>
                    </a:lnTo>
                    <a:lnTo>
                      <a:pt x="33" y="333"/>
                    </a:lnTo>
                    <a:lnTo>
                      <a:pt x="0" y="333"/>
                    </a:lnTo>
                    <a:lnTo>
                      <a:pt x="0" y="383"/>
                    </a:lnTo>
                    <a:lnTo>
                      <a:pt x="33" y="383"/>
                    </a:lnTo>
                    <a:lnTo>
                      <a:pt x="33" y="417"/>
                    </a:lnTo>
                    <a:lnTo>
                      <a:pt x="50" y="417"/>
                    </a:lnTo>
                    <a:lnTo>
                      <a:pt x="50" y="450"/>
                    </a:lnTo>
                    <a:lnTo>
                      <a:pt x="117" y="450"/>
                    </a:lnTo>
                    <a:lnTo>
                      <a:pt x="117" y="417"/>
                    </a:lnTo>
                    <a:lnTo>
                      <a:pt x="133" y="417"/>
                    </a:lnTo>
                    <a:lnTo>
                      <a:pt x="133" y="383"/>
                    </a:lnTo>
                    <a:lnTo>
                      <a:pt x="167" y="383"/>
                    </a:lnTo>
                    <a:lnTo>
                      <a:pt x="167" y="367"/>
                    </a:lnTo>
                    <a:lnTo>
                      <a:pt x="200" y="367"/>
                    </a:lnTo>
                    <a:lnTo>
                      <a:pt x="200" y="333"/>
                    </a:lnTo>
                    <a:lnTo>
                      <a:pt x="217" y="333"/>
                    </a:lnTo>
                    <a:lnTo>
                      <a:pt x="217" y="300"/>
                    </a:lnTo>
                    <a:lnTo>
                      <a:pt x="250" y="300"/>
                    </a:lnTo>
                    <a:lnTo>
                      <a:pt x="250" y="283"/>
                    </a:lnTo>
                    <a:lnTo>
                      <a:pt x="283" y="283"/>
                    </a:lnTo>
                    <a:lnTo>
                      <a:pt x="283" y="250"/>
                    </a:lnTo>
                    <a:lnTo>
                      <a:pt x="300" y="250"/>
                    </a:lnTo>
                    <a:lnTo>
                      <a:pt x="300" y="217"/>
                    </a:lnTo>
                    <a:lnTo>
                      <a:pt x="333" y="217"/>
                    </a:lnTo>
                    <a:lnTo>
                      <a:pt x="333" y="200"/>
                    </a:lnTo>
                    <a:lnTo>
                      <a:pt x="367" y="200"/>
                    </a:lnTo>
                    <a:lnTo>
                      <a:pt x="367" y="167"/>
                    </a:lnTo>
                    <a:lnTo>
                      <a:pt x="383" y="167"/>
                    </a:lnTo>
                    <a:lnTo>
                      <a:pt x="383" y="133"/>
                    </a:lnTo>
                    <a:lnTo>
                      <a:pt x="417" y="133"/>
                    </a:lnTo>
                    <a:lnTo>
                      <a:pt x="417" y="117"/>
                    </a:lnTo>
                    <a:lnTo>
                      <a:pt x="450" y="117"/>
                    </a:lnTo>
                    <a:lnTo>
                      <a:pt x="450" y="83"/>
                    </a:lnTo>
                    <a:lnTo>
                      <a:pt x="467" y="83"/>
                    </a:lnTo>
                    <a:lnTo>
                      <a:pt x="467" y="33"/>
                    </a:lnTo>
                    <a:lnTo>
                      <a:pt x="383" y="33"/>
                    </a:lnTo>
                    <a:lnTo>
                      <a:pt x="38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4357150" y="1511550"/>
                <a:ext cx="1835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01" extrusionOk="0">
                    <a:moveTo>
                      <a:pt x="567" y="1"/>
                    </a:moveTo>
                    <a:lnTo>
                      <a:pt x="567" y="34"/>
                    </a:lnTo>
                    <a:lnTo>
                      <a:pt x="534" y="34"/>
                    </a:lnTo>
                    <a:lnTo>
                      <a:pt x="534" y="67"/>
                    </a:lnTo>
                    <a:lnTo>
                      <a:pt x="500" y="67"/>
                    </a:lnTo>
                    <a:lnTo>
                      <a:pt x="500" y="84"/>
                    </a:lnTo>
                    <a:lnTo>
                      <a:pt x="484" y="84"/>
                    </a:lnTo>
                    <a:lnTo>
                      <a:pt x="484" y="117"/>
                    </a:lnTo>
                    <a:lnTo>
                      <a:pt x="450" y="117"/>
                    </a:lnTo>
                    <a:lnTo>
                      <a:pt x="450" y="151"/>
                    </a:lnTo>
                    <a:lnTo>
                      <a:pt x="417" y="151"/>
                    </a:lnTo>
                    <a:lnTo>
                      <a:pt x="417" y="167"/>
                    </a:lnTo>
                    <a:lnTo>
                      <a:pt x="400" y="167"/>
                    </a:lnTo>
                    <a:lnTo>
                      <a:pt x="400" y="201"/>
                    </a:lnTo>
                    <a:lnTo>
                      <a:pt x="367" y="201"/>
                    </a:lnTo>
                    <a:lnTo>
                      <a:pt x="367" y="234"/>
                    </a:lnTo>
                    <a:lnTo>
                      <a:pt x="334" y="234"/>
                    </a:lnTo>
                    <a:lnTo>
                      <a:pt x="334" y="251"/>
                    </a:lnTo>
                    <a:lnTo>
                      <a:pt x="317" y="251"/>
                    </a:lnTo>
                    <a:lnTo>
                      <a:pt x="317" y="284"/>
                    </a:lnTo>
                    <a:lnTo>
                      <a:pt x="284" y="284"/>
                    </a:lnTo>
                    <a:lnTo>
                      <a:pt x="284" y="317"/>
                    </a:lnTo>
                    <a:lnTo>
                      <a:pt x="251" y="317"/>
                    </a:lnTo>
                    <a:lnTo>
                      <a:pt x="251" y="334"/>
                    </a:lnTo>
                    <a:lnTo>
                      <a:pt x="234" y="334"/>
                    </a:lnTo>
                    <a:lnTo>
                      <a:pt x="234" y="367"/>
                    </a:lnTo>
                    <a:lnTo>
                      <a:pt x="201" y="367"/>
                    </a:lnTo>
                    <a:lnTo>
                      <a:pt x="201" y="401"/>
                    </a:lnTo>
                    <a:lnTo>
                      <a:pt x="167" y="401"/>
                    </a:lnTo>
                    <a:lnTo>
                      <a:pt x="167" y="417"/>
                    </a:lnTo>
                    <a:lnTo>
                      <a:pt x="151" y="417"/>
                    </a:lnTo>
                    <a:lnTo>
                      <a:pt x="151" y="451"/>
                    </a:lnTo>
                    <a:lnTo>
                      <a:pt x="117" y="451"/>
                    </a:lnTo>
                    <a:lnTo>
                      <a:pt x="117" y="484"/>
                    </a:lnTo>
                    <a:lnTo>
                      <a:pt x="84" y="484"/>
                    </a:lnTo>
                    <a:lnTo>
                      <a:pt x="84" y="501"/>
                    </a:lnTo>
                    <a:lnTo>
                      <a:pt x="67" y="501"/>
                    </a:lnTo>
                    <a:lnTo>
                      <a:pt x="67" y="534"/>
                    </a:lnTo>
                    <a:lnTo>
                      <a:pt x="34" y="534"/>
                    </a:lnTo>
                    <a:lnTo>
                      <a:pt x="34" y="567"/>
                    </a:lnTo>
                    <a:lnTo>
                      <a:pt x="1" y="567"/>
                    </a:lnTo>
                    <a:lnTo>
                      <a:pt x="1" y="651"/>
                    </a:lnTo>
                    <a:lnTo>
                      <a:pt x="34" y="651"/>
                    </a:lnTo>
                    <a:lnTo>
                      <a:pt x="34" y="667"/>
                    </a:lnTo>
                    <a:lnTo>
                      <a:pt x="67" y="667"/>
                    </a:lnTo>
                    <a:lnTo>
                      <a:pt x="67" y="701"/>
                    </a:lnTo>
                    <a:lnTo>
                      <a:pt x="84" y="701"/>
                    </a:lnTo>
                    <a:lnTo>
                      <a:pt x="84" y="667"/>
                    </a:lnTo>
                    <a:lnTo>
                      <a:pt x="117" y="667"/>
                    </a:lnTo>
                    <a:lnTo>
                      <a:pt x="117" y="651"/>
                    </a:lnTo>
                    <a:lnTo>
                      <a:pt x="151" y="651"/>
                    </a:lnTo>
                    <a:lnTo>
                      <a:pt x="151" y="617"/>
                    </a:lnTo>
                    <a:lnTo>
                      <a:pt x="167" y="617"/>
                    </a:lnTo>
                    <a:lnTo>
                      <a:pt x="167" y="584"/>
                    </a:lnTo>
                    <a:lnTo>
                      <a:pt x="201" y="584"/>
                    </a:lnTo>
                    <a:lnTo>
                      <a:pt x="201" y="567"/>
                    </a:lnTo>
                    <a:lnTo>
                      <a:pt x="234" y="567"/>
                    </a:lnTo>
                    <a:lnTo>
                      <a:pt x="234" y="534"/>
                    </a:lnTo>
                    <a:lnTo>
                      <a:pt x="251" y="534"/>
                    </a:lnTo>
                    <a:lnTo>
                      <a:pt x="251" y="501"/>
                    </a:lnTo>
                    <a:lnTo>
                      <a:pt x="284" y="501"/>
                    </a:lnTo>
                    <a:lnTo>
                      <a:pt x="284" y="484"/>
                    </a:lnTo>
                    <a:lnTo>
                      <a:pt x="317" y="484"/>
                    </a:lnTo>
                    <a:lnTo>
                      <a:pt x="317" y="451"/>
                    </a:lnTo>
                    <a:lnTo>
                      <a:pt x="334" y="451"/>
                    </a:lnTo>
                    <a:lnTo>
                      <a:pt x="334" y="417"/>
                    </a:lnTo>
                    <a:lnTo>
                      <a:pt x="367" y="417"/>
                    </a:lnTo>
                    <a:lnTo>
                      <a:pt x="367" y="401"/>
                    </a:lnTo>
                    <a:lnTo>
                      <a:pt x="400" y="401"/>
                    </a:lnTo>
                    <a:lnTo>
                      <a:pt x="400" y="367"/>
                    </a:lnTo>
                    <a:lnTo>
                      <a:pt x="417" y="367"/>
                    </a:lnTo>
                    <a:lnTo>
                      <a:pt x="417" y="334"/>
                    </a:lnTo>
                    <a:lnTo>
                      <a:pt x="450" y="334"/>
                    </a:lnTo>
                    <a:lnTo>
                      <a:pt x="450" y="317"/>
                    </a:lnTo>
                    <a:lnTo>
                      <a:pt x="484" y="317"/>
                    </a:lnTo>
                    <a:lnTo>
                      <a:pt x="484" y="284"/>
                    </a:lnTo>
                    <a:lnTo>
                      <a:pt x="500" y="284"/>
                    </a:lnTo>
                    <a:lnTo>
                      <a:pt x="500" y="251"/>
                    </a:lnTo>
                    <a:lnTo>
                      <a:pt x="534" y="251"/>
                    </a:lnTo>
                    <a:lnTo>
                      <a:pt x="534" y="234"/>
                    </a:lnTo>
                    <a:lnTo>
                      <a:pt x="567" y="234"/>
                    </a:lnTo>
                    <a:lnTo>
                      <a:pt x="567" y="201"/>
                    </a:lnTo>
                    <a:lnTo>
                      <a:pt x="584" y="201"/>
                    </a:lnTo>
                    <a:lnTo>
                      <a:pt x="584" y="167"/>
                    </a:lnTo>
                    <a:lnTo>
                      <a:pt x="617" y="167"/>
                    </a:lnTo>
                    <a:lnTo>
                      <a:pt x="617" y="151"/>
                    </a:lnTo>
                    <a:lnTo>
                      <a:pt x="650" y="151"/>
                    </a:lnTo>
                    <a:lnTo>
                      <a:pt x="650" y="117"/>
                    </a:lnTo>
                    <a:lnTo>
                      <a:pt x="667" y="117"/>
                    </a:lnTo>
                    <a:lnTo>
                      <a:pt x="667" y="84"/>
                    </a:lnTo>
                    <a:lnTo>
                      <a:pt x="700" y="84"/>
                    </a:lnTo>
                    <a:lnTo>
                      <a:pt x="700" y="67"/>
                    </a:lnTo>
                    <a:lnTo>
                      <a:pt x="734" y="67"/>
                    </a:lnTo>
                    <a:lnTo>
                      <a:pt x="734" y="34"/>
                    </a:lnTo>
                    <a:lnTo>
                      <a:pt x="617" y="34"/>
                    </a:lnTo>
                    <a:lnTo>
                      <a:pt x="6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4368400" y="1517375"/>
                <a:ext cx="23775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18" extrusionOk="0">
                    <a:moveTo>
                      <a:pt x="800" y="1"/>
                    </a:moveTo>
                    <a:lnTo>
                      <a:pt x="800" y="18"/>
                    </a:lnTo>
                    <a:lnTo>
                      <a:pt x="784" y="18"/>
                    </a:lnTo>
                    <a:lnTo>
                      <a:pt x="784" y="51"/>
                    </a:lnTo>
                    <a:lnTo>
                      <a:pt x="750" y="51"/>
                    </a:lnTo>
                    <a:lnTo>
                      <a:pt x="750" y="84"/>
                    </a:lnTo>
                    <a:lnTo>
                      <a:pt x="717" y="84"/>
                    </a:lnTo>
                    <a:lnTo>
                      <a:pt x="717" y="101"/>
                    </a:lnTo>
                    <a:lnTo>
                      <a:pt x="700" y="101"/>
                    </a:lnTo>
                    <a:lnTo>
                      <a:pt x="700" y="134"/>
                    </a:lnTo>
                    <a:lnTo>
                      <a:pt x="667" y="134"/>
                    </a:lnTo>
                    <a:lnTo>
                      <a:pt x="667" y="168"/>
                    </a:lnTo>
                    <a:lnTo>
                      <a:pt x="634" y="168"/>
                    </a:lnTo>
                    <a:lnTo>
                      <a:pt x="634" y="184"/>
                    </a:lnTo>
                    <a:lnTo>
                      <a:pt x="617" y="184"/>
                    </a:lnTo>
                    <a:lnTo>
                      <a:pt x="617" y="218"/>
                    </a:lnTo>
                    <a:lnTo>
                      <a:pt x="584" y="218"/>
                    </a:lnTo>
                    <a:lnTo>
                      <a:pt x="584" y="251"/>
                    </a:lnTo>
                    <a:lnTo>
                      <a:pt x="550" y="251"/>
                    </a:lnTo>
                    <a:lnTo>
                      <a:pt x="550" y="268"/>
                    </a:lnTo>
                    <a:lnTo>
                      <a:pt x="534" y="268"/>
                    </a:lnTo>
                    <a:lnTo>
                      <a:pt x="534" y="301"/>
                    </a:lnTo>
                    <a:lnTo>
                      <a:pt x="500" y="301"/>
                    </a:lnTo>
                    <a:lnTo>
                      <a:pt x="500" y="334"/>
                    </a:lnTo>
                    <a:lnTo>
                      <a:pt x="467" y="334"/>
                    </a:lnTo>
                    <a:lnTo>
                      <a:pt x="467" y="351"/>
                    </a:lnTo>
                    <a:lnTo>
                      <a:pt x="450" y="351"/>
                    </a:lnTo>
                    <a:lnTo>
                      <a:pt x="450" y="384"/>
                    </a:lnTo>
                    <a:lnTo>
                      <a:pt x="417" y="384"/>
                    </a:lnTo>
                    <a:lnTo>
                      <a:pt x="417" y="418"/>
                    </a:lnTo>
                    <a:lnTo>
                      <a:pt x="384" y="418"/>
                    </a:lnTo>
                    <a:lnTo>
                      <a:pt x="384" y="434"/>
                    </a:lnTo>
                    <a:lnTo>
                      <a:pt x="367" y="434"/>
                    </a:lnTo>
                    <a:lnTo>
                      <a:pt x="367" y="468"/>
                    </a:lnTo>
                    <a:lnTo>
                      <a:pt x="334" y="468"/>
                    </a:lnTo>
                    <a:lnTo>
                      <a:pt x="334" y="501"/>
                    </a:lnTo>
                    <a:lnTo>
                      <a:pt x="300" y="501"/>
                    </a:lnTo>
                    <a:lnTo>
                      <a:pt x="300" y="518"/>
                    </a:lnTo>
                    <a:lnTo>
                      <a:pt x="284" y="518"/>
                    </a:lnTo>
                    <a:lnTo>
                      <a:pt x="284" y="551"/>
                    </a:lnTo>
                    <a:lnTo>
                      <a:pt x="250" y="551"/>
                    </a:lnTo>
                    <a:lnTo>
                      <a:pt x="250" y="584"/>
                    </a:lnTo>
                    <a:lnTo>
                      <a:pt x="217" y="584"/>
                    </a:lnTo>
                    <a:lnTo>
                      <a:pt x="217" y="601"/>
                    </a:lnTo>
                    <a:lnTo>
                      <a:pt x="200" y="601"/>
                    </a:lnTo>
                    <a:lnTo>
                      <a:pt x="200" y="634"/>
                    </a:lnTo>
                    <a:lnTo>
                      <a:pt x="167" y="634"/>
                    </a:lnTo>
                    <a:lnTo>
                      <a:pt x="167" y="667"/>
                    </a:lnTo>
                    <a:lnTo>
                      <a:pt x="134" y="667"/>
                    </a:lnTo>
                    <a:lnTo>
                      <a:pt x="134" y="684"/>
                    </a:lnTo>
                    <a:lnTo>
                      <a:pt x="117" y="684"/>
                    </a:lnTo>
                    <a:lnTo>
                      <a:pt x="117" y="717"/>
                    </a:lnTo>
                    <a:lnTo>
                      <a:pt x="84" y="717"/>
                    </a:lnTo>
                    <a:lnTo>
                      <a:pt x="84" y="751"/>
                    </a:lnTo>
                    <a:lnTo>
                      <a:pt x="50" y="751"/>
                    </a:lnTo>
                    <a:lnTo>
                      <a:pt x="50" y="767"/>
                    </a:lnTo>
                    <a:lnTo>
                      <a:pt x="34" y="767"/>
                    </a:lnTo>
                    <a:lnTo>
                      <a:pt x="34" y="801"/>
                    </a:lnTo>
                    <a:lnTo>
                      <a:pt x="0" y="801"/>
                    </a:lnTo>
                    <a:lnTo>
                      <a:pt x="0" y="851"/>
                    </a:lnTo>
                    <a:lnTo>
                      <a:pt x="34" y="851"/>
                    </a:lnTo>
                    <a:lnTo>
                      <a:pt x="34" y="884"/>
                    </a:lnTo>
                    <a:lnTo>
                      <a:pt x="50" y="884"/>
                    </a:lnTo>
                    <a:lnTo>
                      <a:pt x="50" y="917"/>
                    </a:lnTo>
                    <a:lnTo>
                      <a:pt x="117" y="917"/>
                    </a:lnTo>
                    <a:lnTo>
                      <a:pt x="117" y="884"/>
                    </a:lnTo>
                    <a:lnTo>
                      <a:pt x="134" y="884"/>
                    </a:lnTo>
                    <a:lnTo>
                      <a:pt x="134" y="851"/>
                    </a:lnTo>
                    <a:lnTo>
                      <a:pt x="167" y="851"/>
                    </a:lnTo>
                    <a:lnTo>
                      <a:pt x="167" y="834"/>
                    </a:lnTo>
                    <a:lnTo>
                      <a:pt x="200" y="834"/>
                    </a:lnTo>
                    <a:lnTo>
                      <a:pt x="200" y="801"/>
                    </a:lnTo>
                    <a:lnTo>
                      <a:pt x="217" y="801"/>
                    </a:lnTo>
                    <a:lnTo>
                      <a:pt x="217" y="767"/>
                    </a:lnTo>
                    <a:lnTo>
                      <a:pt x="250" y="767"/>
                    </a:lnTo>
                    <a:lnTo>
                      <a:pt x="250" y="751"/>
                    </a:lnTo>
                    <a:lnTo>
                      <a:pt x="284" y="751"/>
                    </a:lnTo>
                    <a:lnTo>
                      <a:pt x="284" y="717"/>
                    </a:lnTo>
                    <a:lnTo>
                      <a:pt x="300" y="717"/>
                    </a:lnTo>
                    <a:lnTo>
                      <a:pt x="300" y="684"/>
                    </a:lnTo>
                    <a:lnTo>
                      <a:pt x="334" y="684"/>
                    </a:lnTo>
                    <a:lnTo>
                      <a:pt x="334" y="667"/>
                    </a:lnTo>
                    <a:lnTo>
                      <a:pt x="367" y="667"/>
                    </a:lnTo>
                    <a:lnTo>
                      <a:pt x="367" y="634"/>
                    </a:lnTo>
                    <a:lnTo>
                      <a:pt x="384" y="634"/>
                    </a:lnTo>
                    <a:lnTo>
                      <a:pt x="384" y="601"/>
                    </a:lnTo>
                    <a:lnTo>
                      <a:pt x="417" y="601"/>
                    </a:lnTo>
                    <a:lnTo>
                      <a:pt x="417" y="584"/>
                    </a:lnTo>
                    <a:lnTo>
                      <a:pt x="450" y="584"/>
                    </a:lnTo>
                    <a:lnTo>
                      <a:pt x="450" y="551"/>
                    </a:lnTo>
                    <a:lnTo>
                      <a:pt x="467" y="551"/>
                    </a:lnTo>
                    <a:lnTo>
                      <a:pt x="467" y="518"/>
                    </a:lnTo>
                    <a:lnTo>
                      <a:pt x="500" y="518"/>
                    </a:lnTo>
                    <a:lnTo>
                      <a:pt x="500" y="501"/>
                    </a:lnTo>
                    <a:lnTo>
                      <a:pt x="534" y="501"/>
                    </a:lnTo>
                    <a:lnTo>
                      <a:pt x="534" y="468"/>
                    </a:lnTo>
                    <a:lnTo>
                      <a:pt x="550" y="468"/>
                    </a:lnTo>
                    <a:lnTo>
                      <a:pt x="550" y="434"/>
                    </a:lnTo>
                    <a:lnTo>
                      <a:pt x="584" y="434"/>
                    </a:lnTo>
                    <a:lnTo>
                      <a:pt x="584" y="418"/>
                    </a:lnTo>
                    <a:lnTo>
                      <a:pt x="617" y="418"/>
                    </a:lnTo>
                    <a:lnTo>
                      <a:pt x="617" y="384"/>
                    </a:lnTo>
                    <a:lnTo>
                      <a:pt x="634" y="384"/>
                    </a:lnTo>
                    <a:lnTo>
                      <a:pt x="634" y="351"/>
                    </a:lnTo>
                    <a:lnTo>
                      <a:pt x="667" y="351"/>
                    </a:lnTo>
                    <a:lnTo>
                      <a:pt x="667" y="334"/>
                    </a:lnTo>
                    <a:lnTo>
                      <a:pt x="700" y="334"/>
                    </a:lnTo>
                    <a:lnTo>
                      <a:pt x="700" y="301"/>
                    </a:lnTo>
                    <a:lnTo>
                      <a:pt x="717" y="301"/>
                    </a:lnTo>
                    <a:lnTo>
                      <a:pt x="717" y="268"/>
                    </a:lnTo>
                    <a:lnTo>
                      <a:pt x="750" y="268"/>
                    </a:lnTo>
                    <a:lnTo>
                      <a:pt x="750" y="251"/>
                    </a:lnTo>
                    <a:lnTo>
                      <a:pt x="784" y="251"/>
                    </a:lnTo>
                    <a:lnTo>
                      <a:pt x="784" y="218"/>
                    </a:lnTo>
                    <a:lnTo>
                      <a:pt x="800" y="218"/>
                    </a:lnTo>
                    <a:lnTo>
                      <a:pt x="800" y="184"/>
                    </a:lnTo>
                    <a:lnTo>
                      <a:pt x="834" y="184"/>
                    </a:lnTo>
                    <a:lnTo>
                      <a:pt x="834" y="168"/>
                    </a:lnTo>
                    <a:lnTo>
                      <a:pt x="867" y="168"/>
                    </a:lnTo>
                    <a:lnTo>
                      <a:pt x="867" y="134"/>
                    </a:lnTo>
                    <a:lnTo>
                      <a:pt x="884" y="134"/>
                    </a:lnTo>
                    <a:lnTo>
                      <a:pt x="884" y="101"/>
                    </a:lnTo>
                    <a:lnTo>
                      <a:pt x="917" y="101"/>
                    </a:lnTo>
                    <a:lnTo>
                      <a:pt x="917" y="84"/>
                    </a:lnTo>
                    <a:lnTo>
                      <a:pt x="950" y="84"/>
                    </a:lnTo>
                    <a:lnTo>
                      <a:pt x="950" y="18"/>
                    </a:lnTo>
                    <a:lnTo>
                      <a:pt x="884" y="18"/>
                    </a:lnTo>
                    <a:lnTo>
                      <a:pt x="884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4380075" y="1523625"/>
                <a:ext cx="287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34" extrusionOk="0">
                    <a:moveTo>
                      <a:pt x="1000" y="1"/>
                    </a:moveTo>
                    <a:lnTo>
                      <a:pt x="1000" y="18"/>
                    </a:lnTo>
                    <a:lnTo>
                      <a:pt x="983" y="18"/>
                    </a:lnTo>
                    <a:lnTo>
                      <a:pt x="983" y="51"/>
                    </a:lnTo>
                    <a:lnTo>
                      <a:pt x="950" y="51"/>
                    </a:lnTo>
                    <a:lnTo>
                      <a:pt x="950" y="84"/>
                    </a:lnTo>
                    <a:lnTo>
                      <a:pt x="916" y="84"/>
                    </a:lnTo>
                    <a:lnTo>
                      <a:pt x="916" y="101"/>
                    </a:lnTo>
                    <a:lnTo>
                      <a:pt x="900" y="101"/>
                    </a:lnTo>
                    <a:lnTo>
                      <a:pt x="900" y="134"/>
                    </a:lnTo>
                    <a:lnTo>
                      <a:pt x="866" y="134"/>
                    </a:lnTo>
                    <a:lnTo>
                      <a:pt x="866" y="168"/>
                    </a:lnTo>
                    <a:lnTo>
                      <a:pt x="833" y="168"/>
                    </a:lnTo>
                    <a:lnTo>
                      <a:pt x="833" y="184"/>
                    </a:lnTo>
                    <a:lnTo>
                      <a:pt x="816" y="184"/>
                    </a:lnTo>
                    <a:lnTo>
                      <a:pt x="816" y="218"/>
                    </a:lnTo>
                    <a:lnTo>
                      <a:pt x="783" y="218"/>
                    </a:lnTo>
                    <a:lnTo>
                      <a:pt x="783" y="251"/>
                    </a:lnTo>
                    <a:lnTo>
                      <a:pt x="750" y="251"/>
                    </a:lnTo>
                    <a:lnTo>
                      <a:pt x="750" y="268"/>
                    </a:lnTo>
                    <a:lnTo>
                      <a:pt x="733" y="268"/>
                    </a:lnTo>
                    <a:lnTo>
                      <a:pt x="733" y="301"/>
                    </a:lnTo>
                    <a:lnTo>
                      <a:pt x="700" y="301"/>
                    </a:lnTo>
                    <a:lnTo>
                      <a:pt x="700" y="334"/>
                    </a:lnTo>
                    <a:lnTo>
                      <a:pt x="667" y="334"/>
                    </a:lnTo>
                    <a:lnTo>
                      <a:pt x="667" y="351"/>
                    </a:lnTo>
                    <a:lnTo>
                      <a:pt x="650" y="351"/>
                    </a:lnTo>
                    <a:lnTo>
                      <a:pt x="650" y="384"/>
                    </a:lnTo>
                    <a:lnTo>
                      <a:pt x="617" y="384"/>
                    </a:lnTo>
                    <a:lnTo>
                      <a:pt x="617" y="417"/>
                    </a:lnTo>
                    <a:lnTo>
                      <a:pt x="583" y="417"/>
                    </a:lnTo>
                    <a:lnTo>
                      <a:pt x="583" y="434"/>
                    </a:lnTo>
                    <a:lnTo>
                      <a:pt x="567" y="434"/>
                    </a:lnTo>
                    <a:lnTo>
                      <a:pt x="567" y="467"/>
                    </a:lnTo>
                    <a:lnTo>
                      <a:pt x="533" y="467"/>
                    </a:lnTo>
                    <a:lnTo>
                      <a:pt x="533" y="501"/>
                    </a:lnTo>
                    <a:lnTo>
                      <a:pt x="500" y="501"/>
                    </a:lnTo>
                    <a:lnTo>
                      <a:pt x="500" y="517"/>
                    </a:lnTo>
                    <a:lnTo>
                      <a:pt x="483" y="517"/>
                    </a:lnTo>
                    <a:lnTo>
                      <a:pt x="483" y="551"/>
                    </a:lnTo>
                    <a:lnTo>
                      <a:pt x="450" y="551"/>
                    </a:lnTo>
                    <a:lnTo>
                      <a:pt x="450" y="584"/>
                    </a:lnTo>
                    <a:lnTo>
                      <a:pt x="417" y="584"/>
                    </a:lnTo>
                    <a:lnTo>
                      <a:pt x="417" y="601"/>
                    </a:lnTo>
                    <a:lnTo>
                      <a:pt x="400" y="601"/>
                    </a:lnTo>
                    <a:lnTo>
                      <a:pt x="400" y="634"/>
                    </a:lnTo>
                    <a:lnTo>
                      <a:pt x="367" y="634"/>
                    </a:lnTo>
                    <a:lnTo>
                      <a:pt x="367" y="667"/>
                    </a:lnTo>
                    <a:lnTo>
                      <a:pt x="333" y="667"/>
                    </a:lnTo>
                    <a:lnTo>
                      <a:pt x="333" y="684"/>
                    </a:lnTo>
                    <a:lnTo>
                      <a:pt x="317" y="684"/>
                    </a:lnTo>
                    <a:lnTo>
                      <a:pt x="317" y="717"/>
                    </a:lnTo>
                    <a:lnTo>
                      <a:pt x="283" y="717"/>
                    </a:lnTo>
                    <a:lnTo>
                      <a:pt x="283" y="751"/>
                    </a:lnTo>
                    <a:lnTo>
                      <a:pt x="250" y="751"/>
                    </a:lnTo>
                    <a:lnTo>
                      <a:pt x="250" y="767"/>
                    </a:lnTo>
                    <a:lnTo>
                      <a:pt x="233" y="767"/>
                    </a:lnTo>
                    <a:lnTo>
                      <a:pt x="233" y="801"/>
                    </a:lnTo>
                    <a:lnTo>
                      <a:pt x="200" y="801"/>
                    </a:lnTo>
                    <a:lnTo>
                      <a:pt x="200" y="834"/>
                    </a:lnTo>
                    <a:lnTo>
                      <a:pt x="167" y="834"/>
                    </a:lnTo>
                    <a:lnTo>
                      <a:pt x="167" y="851"/>
                    </a:lnTo>
                    <a:lnTo>
                      <a:pt x="150" y="851"/>
                    </a:lnTo>
                    <a:lnTo>
                      <a:pt x="150" y="884"/>
                    </a:lnTo>
                    <a:lnTo>
                      <a:pt x="117" y="884"/>
                    </a:lnTo>
                    <a:lnTo>
                      <a:pt x="117" y="917"/>
                    </a:lnTo>
                    <a:lnTo>
                      <a:pt x="83" y="917"/>
                    </a:lnTo>
                    <a:lnTo>
                      <a:pt x="83" y="934"/>
                    </a:lnTo>
                    <a:lnTo>
                      <a:pt x="67" y="934"/>
                    </a:lnTo>
                    <a:lnTo>
                      <a:pt x="67" y="967"/>
                    </a:lnTo>
                    <a:lnTo>
                      <a:pt x="33" y="967"/>
                    </a:lnTo>
                    <a:lnTo>
                      <a:pt x="33" y="1001"/>
                    </a:lnTo>
                    <a:lnTo>
                      <a:pt x="0" y="1001"/>
                    </a:lnTo>
                    <a:lnTo>
                      <a:pt x="0" y="1084"/>
                    </a:lnTo>
                    <a:lnTo>
                      <a:pt x="33" y="1084"/>
                    </a:lnTo>
                    <a:lnTo>
                      <a:pt x="33" y="1101"/>
                    </a:lnTo>
                    <a:lnTo>
                      <a:pt x="67" y="1101"/>
                    </a:lnTo>
                    <a:lnTo>
                      <a:pt x="67" y="1134"/>
                    </a:lnTo>
                    <a:lnTo>
                      <a:pt x="83" y="1134"/>
                    </a:lnTo>
                    <a:lnTo>
                      <a:pt x="83" y="1101"/>
                    </a:lnTo>
                    <a:lnTo>
                      <a:pt x="117" y="1101"/>
                    </a:lnTo>
                    <a:lnTo>
                      <a:pt x="117" y="1084"/>
                    </a:lnTo>
                    <a:lnTo>
                      <a:pt x="150" y="1084"/>
                    </a:lnTo>
                    <a:lnTo>
                      <a:pt x="150" y="1051"/>
                    </a:lnTo>
                    <a:lnTo>
                      <a:pt x="167" y="1051"/>
                    </a:lnTo>
                    <a:lnTo>
                      <a:pt x="167" y="1017"/>
                    </a:lnTo>
                    <a:lnTo>
                      <a:pt x="200" y="1017"/>
                    </a:lnTo>
                    <a:lnTo>
                      <a:pt x="200" y="1001"/>
                    </a:lnTo>
                    <a:lnTo>
                      <a:pt x="233" y="1001"/>
                    </a:lnTo>
                    <a:lnTo>
                      <a:pt x="233" y="967"/>
                    </a:lnTo>
                    <a:lnTo>
                      <a:pt x="250" y="967"/>
                    </a:lnTo>
                    <a:lnTo>
                      <a:pt x="250" y="934"/>
                    </a:lnTo>
                    <a:lnTo>
                      <a:pt x="283" y="934"/>
                    </a:lnTo>
                    <a:lnTo>
                      <a:pt x="283" y="917"/>
                    </a:lnTo>
                    <a:lnTo>
                      <a:pt x="317" y="917"/>
                    </a:lnTo>
                    <a:lnTo>
                      <a:pt x="317" y="884"/>
                    </a:lnTo>
                    <a:lnTo>
                      <a:pt x="333" y="884"/>
                    </a:lnTo>
                    <a:lnTo>
                      <a:pt x="333" y="851"/>
                    </a:lnTo>
                    <a:lnTo>
                      <a:pt x="367" y="851"/>
                    </a:lnTo>
                    <a:lnTo>
                      <a:pt x="367" y="834"/>
                    </a:lnTo>
                    <a:lnTo>
                      <a:pt x="400" y="834"/>
                    </a:lnTo>
                    <a:lnTo>
                      <a:pt x="400" y="801"/>
                    </a:lnTo>
                    <a:lnTo>
                      <a:pt x="417" y="801"/>
                    </a:lnTo>
                    <a:lnTo>
                      <a:pt x="417" y="767"/>
                    </a:lnTo>
                    <a:lnTo>
                      <a:pt x="450" y="767"/>
                    </a:lnTo>
                    <a:lnTo>
                      <a:pt x="450" y="751"/>
                    </a:lnTo>
                    <a:lnTo>
                      <a:pt x="483" y="751"/>
                    </a:lnTo>
                    <a:lnTo>
                      <a:pt x="483" y="717"/>
                    </a:lnTo>
                    <a:lnTo>
                      <a:pt x="500" y="717"/>
                    </a:lnTo>
                    <a:lnTo>
                      <a:pt x="500" y="684"/>
                    </a:lnTo>
                    <a:lnTo>
                      <a:pt x="533" y="684"/>
                    </a:lnTo>
                    <a:lnTo>
                      <a:pt x="533" y="667"/>
                    </a:lnTo>
                    <a:lnTo>
                      <a:pt x="567" y="667"/>
                    </a:lnTo>
                    <a:lnTo>
                      <a:pt x="567" y="634"/>
                    </a:lnTo>
                    <a:lnTo>
                      <a:pt x="583" y="634"/>
                    </a:lnTo>
                    <a:lnTo>
                      <a:pt x="583" y="601"/>
                    </a:lnTo>
                    <a:lnTo>
                      <a:pt x="617" y="601"/>
                    </a:lnTo>
                    <a:lnTo>
                      <a:pt x="617" y="584"/>
                    </a:lnTo>
                    <a:lnTo>
                      <a:pt x="650" y="584"/>
                    </a:lnTo>
                    <a:lnTo>
                      <a:pt x="650" y="551"/>
                    </a:lnTo>
                    <a:lnTo>
                      <a:pt x="667" y="551"/>
                    </a:lnTo>
                    <a:lnTo>
                      <a:pt x="667" y="517"/>
                    </a:lnTo>
                    <a:lnTo>
                      <a:pt x="700" y="517"/>
                    </a:lnTo>
                    <a:lnTo>
                      <a:pt x="700" y="501"/>
                    </a:lnTo>
                    <a:lnTo>
                      <a:pt x="733" y="501"/>
                    </a:lnTo>
                    <a:lnTo>
                      <a:pt x="733" y="467"/>
                    </a:lnTo>
                    <a:lnTo>
                      <a:pt x="750" y="467"/>
                    </a:lnTo>
                    <a:lnTo>
                      <a:pt x="750" y="434"/>
                    </a:lnTo>
                    <a:lnTo>
                      <a:pt x="783" y="434"/>
                    </a:lnTo>
                    <a:lnTo>
                      <a:pt x="783" y="417"/>
                    </a:lnTo>
                    <a:lnTo>
                      <a:pt x="816" y="417"/>
                    </a:lnTo>
                    <a:lnTo>
                      <a:pt x="816" y="384"/>
                    </a:lnTo>
                    <a:lnTo>
                      <a:pt x="833" y="384"/>
                    </a:lnTo>
                    <a:lnTo>
                      <a:pt x="833" y="351"/>
                    </a:lnTo>
                    <a:lnTo>
                      <a:pt x="866" y="351"/>
                    </a:lnTo>
                    <a:lnTo>
                      <a:pt x="866" y="334"/>
                    </a:lnTo>
                    <a:lnTo>
                      <a:pt x="900" y="334"/>
                    </a:lnTo>
                    <a:lnTo>
                      <a:pt x="900" y="301"/>
                    </a:lnTo>
                    <a:lnTo>
                      <a:pt x="916" y="301"/>
                    </a:lnTo>
                    <a:lnTo>
                      <a:pt x="916" y="268"/>
                    </a:lnTo>
                    <a:lnTo>
                      <a:pt x="950" y="268"/>
                    </a:lnTo>
                    <a:lnTo>
                      <a:pt x="950" y="251"/>
                    </a:lnTo>
                    <a:lnTo>
                      <a:pt x="983" y="251"/>
                    </a:lnTo>
                    <a:lnTo>
                      <a:pt x="983" y="218"/>
                    </a:lnTo>
                    <a:lnTo>
                      <a:pt x="1000" y="218"/>
                    </a:lnTo>
                    <a:lnTo>
                      <a:pt x="1000" y="184"/>
                    </a:lnTo>
                    <a:lnTo>
                      <a:pt x="1033" y="184"/>
                    </a:lnTo>
                    <a:lnTo>
                      <a:pt x="1033" y="168"/>
                    </a:lnTo>
                    <a:lnTo>
                      <a:pt x="1066" y="168"/>
                    </a:lnTo>
                    <a:lnTo>
                      <a:pt x="1066" y="134"/>
                    </a:lnTo>
                    <a:lnTo>
                      <a:pt x="1083" y="134"/>
                    </a:lnTo>
                    <a:lnTo>
                      <a:pt x="1083" y="101"/>
                    </a:lnTo>
                    <a:lnTo>
                      <a:pt x="1116" y="101"/>
                    </a:lnTo>
                    <a:lnTo>
                      <a:pt x="1116" y="84"/>
                    </a:lnTo>
                    <a:lnTo>
                      <a:pt x="1150" y="84"/>
                    </a:lnTo>
                    <a:lnTo>
                      <a:pt x="1150" y="18"/>
                    </a:lnTo>
                    <a:lnTo>
                      <a:pt x="1083" y="18"/>
                    </a:lnTo>
                    <a:lnTo>
                      <a:pt x="108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4398400" y="1529875"/>
                <a:ext cx="262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001" extrusionOk="0">
                    <a:moveTo>
                      <a:pt x="933" y="1"/>
                    </a:moveTo>
                    <a:lnTo>
                      <a:pt x="933" y="18"/>
                    </a:lnTo>
                    <a:lnTo>
                      <a:pt x="917" y="18"/>
                    </a:lnTo>
                    <a:lnTo>
                      <a:pt x="917" y="51"/>
                    </a:lnTo>
                    <a:lnTo>
                      <a:pt x="883" y="51"/>
                    </a:lnTo>
                    <a:lnTo>
                      <a:pt x="883" y="84"/>
                    </a:lnTo>
                    <a:lnTo>
                      <a:pt x="850" y="84"/>
                    </a:lnTo>
                    <a:lnTo>
                      <a:pt x="850" y="101"/>
                    </a:lnTo>
                    <a:lnTo>
                      <a:pt x="833" y="101"/>
                    </a:lnTo>
                    <a:lnTo>
                      <a:pt x="833" y="134"/>
                    </a:lnTo>
                    <a:lnTo>
                      <a:pt x="800" y="134"/>
                    </a:lnTo>
                    <a:lnTo>
                      <a:pt x="800" y="167"/>
                    </a:lnTo>
                    <a:lnTo>
                      <a:pt x="767" y="167"/>
                    </a:lnTo>
                    <a:lnTo>
                      <a:pt x="767" y="184"/>
                    </a:lnTo>
                    <a:lnTo>
                      <a:pt x="750" y="184"/>
                    </a:lnTo>
                    <a:lnTo>
                      <a:pt x="750" y="217"/>
                    </a:lnTo>
                    <a:lnTo>
                      <a:pt x="717" y="217"/>
                    </a:lnTo>
                    <a:lnTo>
                      <a:pt x="717" y="251"/>
                    </a:lnTo>
                    <a:lnTo>
                      <a:pt x="683" y="251"/>
                    </a:lnTo>
                    <a:lnTo>
                      <a:pt x="683" y="267"/>
                    </a:lnTo>
                    <a:lnTo>
                      <a:pt x="667" y="267"/>
                    </a:lnTo>
                    <a:lnTo>
                      <a:pt x="667" y="301"/>
                    </a:lnTo>
                    <a:lnTo>
                      <a:pt x="633" y="301"/>
                    </a:lnTo>
                    <a:lnTo>
                      <a:pt x="633" y="334"/>
                    </a:lnTo>
                    <a:lnTo>
                      <a:pt x="600" y="334"/>
                    </a:lnTo>
                    <a:lnTo>
                      <a:pt x="600" y="351"/>
                    </a:lnTo>
                    <a:lnTo>
                      <a:pt x="583" y="351"/>
                    </a:lnTo>
                    <a:lnTo>
                      <a:pt x="583" y="384"/>
                    </a:lnTo>
                    <a:lnTo>
                      <a:pt x="550" y="384"/>
                    </a:lnTo>
                    <a:lnTo>
                      <a:pt x="550" y="417"/>
                    </a:lnTo>
                    <a:lnTo>
                      <a:pt x="517" y="417"/>
                    </a:lnTo>
                    <a:lnTo>
                      <a:pt x="517" y="434"/>
                    </a:lnTo>
                    <a:lnTo>
                      <a:pt x="500" y="434"/>
                    </a:lnTo>
                    <a:lnTo>
                      <a:pt x="500" y="467"/>
                    </a:lnTo>
                    <a:lnTo>
                      <a:pt x="467" y="467"/>
                    </a:lnTo>
                    <a:lnTo>
                      <a:pt x="467" y="501"/>
                    </a:lnTo>
                    <a:lnTo>
                      <a:pt x="433" y="501"/>
                    </a:lnTo>
                    <a:lnTo>
                      <a:pt x="433" y="517"/>
                    </a:lnTo>
                    <a:lnTo>
                      <a:pt x="417" y="517"/>
                    </a:lnTo>
                    <a:lnTo>
                      <a:pt x="417" y="551"/>
                    </a:lnTo>
                    <a:lnTo>
                      <a:pt x="383" y="551"/>
                    </a:lnTo>
                    <a:lnTo>
                      <a:pt x="383" y="584"/>
                    </a:lnTo>
                    <a:lnTo>
                      <a:pt x="350" y="584"/>
                    </a:lnTo>
                    <a:lnTo>
                      <a:pt x="350" y="601"/>
                    </a:lnTo>
                    <a:lnTo>
                      <a:pt x="333" y="601"/>
                    </a:lnTo>
                    <a:lnTo>
                      <a:pt x="333" y="634"/>
                    </a:lnTo>
                    <a:lnTo>
                      <a:pt x="300" y="634"/>
                    </a:lnTo>
                    <a:lnTo>
                      <a:pt x="300" y="667"/>
                    </a:lnTo>
                    <a:lnTo>
                      <a:pt x="267" y="667"/>
                    </a:lnTo>
                    <a:lnTo>
                      <a:pt x="267" y="684"/>
                    </a:lnTo>
                    <a:lnTo>
                      <a:pt x="250" y="684"/>
                    </a:lnTo>
                    <a:lnTo>
                      <a:pt x="250" y="717"/>
                    </a:lnTo>
                    <a:lnTo>
                      <a:pt x="217" y="717"/>
                    </a:lnTo>
                    <a:lnTo>
                      <a:pt x="217" y="751"/>
                    </a:lnTo>
                    <a:lnTo>
                      <a:pt x="183" y="751"/>
                    </a:lnTo>
                    <a:lnTo>
                      <a:pt x="183" y="767"/>
                    </a:lnTo>
                    <a:lnTo>
                      <a:pt x="167" y="767"/>
                    </a:lnTo>
                    <a:lnTo>
                      <a:pt x="167" y="801"/>
                    </a:lnTo>
                    <a:lnTo>
                      <a:pt x="133" y="801"/>
                    </a:lnTo>
                    <a:lnTo>
                      <a:pt x="133" y="834"/>
                    </a:lnTo>
                    <a:lnTo>
                      <a:pt x="100" y="834"/>
                    </a:lnTo>
                    <a:lnTo>
                      <a:pt x="100" y="851"/>
                    </a:lnTo>
                    <a:lnTo>
                      <a:pt x="83" y="851"/>
                    </a:lnTo>
                    <a:lnTo>
                      <a:pt x="83" y="884"/>
                    </a:lnTo>
                    <a:lnTo>
                      <a:pt x="50" y="884"/>
                    </a:lnTo>
                    <a:lnTo>
                      <a:pt x="50" y="917"/>
                    </a:lnTo>
                    <a:lnTo>
                      <a:pt x="17" y="917"/>
                    </a:lnTo>
                    <a:lnTo>
                      <a:pt x="17" y="934"/>
                    </a:lnTo>
                    <a:lnTo>
                      <a:pt x="0" y="934"/>
                    </a:lnTo>
                    <a:lnTo>
                      <a:pt x="0" y="1001"/>
                    </a:lnTo>
                    <a:lnTo>
                      <a:pt x="100" y="1001"/>
                    </a:lnTo>
                    <a:lnTo>
                      <a:pt x="100" y="967"/>
                    </a:lnTo>
                    <a:lnTo>
                      <a:pt x="133" y="967"/>
                    </a:lnTo>
                    <a:lnTo>
                      <a:pt x="133" y="934"/>
                    </a:lnTo>
                    <a:lnTo>
                      <a:pt x="167" y="934"/>
                    </a:lnTo>
                    <a:lnTo>
                      <a:pt x="167" y="917"/>
                    </a:lnTo>
                    <a:lnTo>
                      <a:pt x="183" y="917"/>
                    </a:lnTo>
                    <a:lnTo>
                      <a:pt x="183" y="884"/>
                    </a:lnTo>
                    <a:lnTo>
                      <a:pt x="217" y="884"/>
                    </a:lnTo>
                    <a:lnTo>
                      <a:pt x="217" y="851"/>
                    </a:lnTo>
                    <a:lnTo>
                      <a:pt x="250" y="851"/>
                    </a:lnTo>
                    <a:lnTo>
                      <a:pt x="250" y="834"/>
                    </a:lnTo>
                    <a:lnTo>
                      <a:pt x="267" y="834"/>
                    </a:lnTo>
                    <a:lnTo>
                      <a:pt x="267" y="801"/>
                    </a:lnTo>
                    <a:lnTo>
                      <a:pt x="300" y="801"/>
                    </a:lnTo>
                    <a:lnTo>
                      <a:pt x="300" y="767"/>
                    </a:lnTo>
                    <a:lnTo>
                      <a:pt x="333" y="767"/>
                    </a:lnTo>
                    <a:lnTo>
                      <a:pt x="333" y="751"/>
                    </a:lnTo>
                    <a:lnTo>
                      <a:pt x="350" y="751"/>
                    </a:lnTo>
                    <a:lnTo>
                      <a:pt x="350" y="717"/>
                    </a:lnTo>
                    <a:lnTo>
                      <a:pt x="383" y="717"/>
                    </a:lnTo>
                    <a:lnTo>
                      <a:pt x="383" y="684"/>
                    </a:lnTo>
                    <a:lnTo>
                      <a:pt x="417" y="684"/>
                    </a:lnTo>
                    <a:lnTo>
                      <a:pt x="417" y="667"/>
                    </a:lnTo>
                    <a:lnTo>
                      <a:pt x="433" y="667"/>
                    </a:lnTo>
                    <a:lnTo>
                      <a:pt x="433" y="634"/>
                    </a:lnTo>
                    <a:lnTo>
                      <a:pt x="467" y="634"/>
                    </a:lnTo>
                    <a:lnTo>
                      <a:pt x="467" y="601"/>
                    </a:lnTo>
                    <a:lnTo>
                      <a:pt x="500" y="601"/>
                    </a:lnTo>
                    <a:lnTo>
                      <a:pt x="500" y="584"/>
                    </a:lnTo>
                    <a:lnTo>
                      <a:pt x="517" y="584"/>
                    </a:lnTo>
                    <a:lnTo>
                      <a:pt x="517" y="551"/>
                    </a:lnTo>
                    <a:lnTo>
                      <a:pt x="550" y="551"/>
                    </a:lnTo>
                    <a:lnTo>
                      <a:pt x="550" y="517"/>
                    </a:lnTo>
                    <a:lnTo>
                      <a:pt x="583" y="517"/>
                    </a:lnTo>
                    <a:lnTo>
                      <a:pt x="583" y="501"/>
                    </a:lnTo>
                    <a:lnTo>
                      <a:pt x="600" y="501"/>
                    </a:lnTo>
                    <a:lnTo>
                      <a:pt x="600" y="467"/>
                    </a:lnTo>
                    <a:lnTo>
                      <a:pt x="633" y="467"/>
                    </a:lnTo>
                    <a:lnTo>
                      <a:pt x="633" y="434"/>
                    </a:lnTo>
                    <a:lnTo>
                      <a:pt x="667" y="434"/>
                    </a:lnTo>
                    <a:lnTo>
                      <a:pt x="667" y="417"/>
                    </a:lnTo>
                    <a:lnTo>
                      <a:pt x="683" y="417"/>
                    </a:lnTo>
                    <a:lnTo>
                      <a:pt x="683" y="384"/>
                    </a:lnTo>
                    <a:lnTo>
                      <a:pt x="717" y="384"/>
                    </a:lnTo>
                    <a:lnTo>
                      <a:pt x="717" y="351"/>
                    </a:lnTo>
                    <a:lnTo>
                      <a:pt x="750" y="351"/>
                    </a:lnTo>
                    <a:lnTo>
                      <a:pt x="750" y="334"/>
                    </a:lnTo>
                    <a:lnTo>
                      <a:pt x="767" y="334"/>
                    </a:lnTo>
                    <a:lnTo>
                      <a:pt x="767" y="301"/>
                    </a:lnTo>
                    <a:lnTo>
                      <a:pt x="800" y="301"/>
                    </a:lnTo>
                    <a:lnTo>
                      <a:pt x="800" y="267"/>
                    </a:lnTo>
                    <a:lnTo>
                      <a:pt x="833" y="267"/>
                    </a:lnTo>
                    <a:lnTo>
                      <a:pt x="833" y="251"/>
                    </a:lnTo>
                    <a:lnTo>
                      <a:pt x="850" y="251"/>
                    </a:lnTo>
                    <a:lnTo>
                      <a:pt x="850" y="217"/>
                    </a:lnTo>
                    <a:lnTo>
                      <a:pt x="883" y="217"/>
                    </a:lnTo>
                    <a:lnTo>
                      <a:pt x="883" y="184"/>
                    </a:lnTo>
                    <a:lnTo>
                      <a:pt x="917" y="184"/>
                    </a:lnTo>
                    <a:lnTo>
                      <a:pt x="917" y="167"/>
                    </a:lnTo>
                    <a:lnTo>
                      <a:pt x="933" y="167"/>
                    </a:lnTo>
                    <a:lnTo>
                      <a:pt x="933" y="134"/>
                    </a:lnTo>
                    <a:lnTo>
                      <a:pt x="967" y="134"/>
                    </a:lnTo>
                    <a:lnTo>
                      <a:pt x="967" y="101"/>
                    </a:lnTo>
                    <a:lnTo>
                      <a:pt x="1000" y="101"/>
                    </a:lnTo>
                    <a:lnTo>
                      <a:pt x="1000" y="84"/>
                    </a:lnTo>
                    <a:lnTo>
                      <a:pt x="1017" y="84"/>
                    </a:lnTo>
                    <a:lnTo>
                      <a:pt x="1017" y="51"/>
                    </a:lnTo>
                    <a:lnTo>
                      <a:pt x="1050" y="51"/>
                    </a:lnTo>
                    <a:lnTo>
                      <a:pt x="1050" y="18"/>
                    </a:lnTo>
                    <a:lnTo>
                      <a:pt x="1000" y="18"/>
                    </a:lnTo>
                    <a:lnTo>
                      <a:pt x="1000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4155125" y="1571950"/>
                <a:ext cx="204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84" extrusionOk="0">
                    <a:moveTo>
                      <a:pt x="700" y="1"/>
                    </a:moveTo>
                    <a:lnTo>
                      <a:pt x="700" y="34"/>
                    </a:lnTo>
                    <a:lnTo>
                      <a:pt x="667" y="34"/>
                    </a:lnTo>
                    <a:lnTo>
                      <a:pt x="667" y="67"/>
                    </a:lnTo>
                    <a:lnTo>
                      <a:pt x="650" y="67"/>
                    </a:lnTo>
                    <a:lnTo>
                      <a:pt x="650" y="84"/>
                    </a:lnTo>
                    <a:lnTo>
                      <a:pt x="617" y="84"/>
                    </a:lnTo>
                    <a:lnTo>
                      <a:pt x="617" y="117"/>
                    </a:lnTo>
                    <a:lnTo>
                      <a:pt x="583" y="117"/>
                    </a:lnTo>
                    <a:lnTo>
                      <a:pt x="583" y="151"/>
                    </a:lnTo>
                    <a:lnTo>
                      <a:pt x="567" y="151"/>
                    </a:lnTo>
                    <a:lnTo>
                      <a:pt x="567" y="167"/>
                    </a:lnTo>
                    <a:lnTo>
                      <a:pt x="533" y="167"/>
                    </a:lnTo>
                    <a:lnTo>
                      <a:pt x="533" y="201"/>
                    </a:lnTo>
                    <a:lnTo>
                      <a:pt x="500" y="201"/>
                    </a:lnTo>
                    <a:lnTo>
                      <a:pt x="500" y="234"/>
                    </a:lnTo>
                    <a:lnTo>
                      <a:pt x="483" y="234"/>
                    </a:lnTo>
                    <a:lnTo>
                      <a:pt x="483" y="251"/>
                    </a:lnTo>
                    <a:lnTo>
                      <a:pt x="450" y="251"/>
                    </a:lnTo>
                    <a:lnTo>
                      <a:pt x="450" y="284"/>
                    </a:lnTo>
                    <a:lnTo>
                      <a:pt x="417" y="284"/>
                    </a:lnTo>
                    <a:lnTo>
                      <a:pt x="417" y="317"/>
                    </a:lnTo>
                    <a:lnTo>
                      <a:pt x="400" y="317"/>
                    </a:lnTo>
                    <a:lnTo>
                      <a:pt x="400" y="334"/>
                    </a:lnTo>
                    <a:lnTo>
                      <a:pt x="367" y="334"/>
                    </a:lnTo>
                    <a:lnTo>
                      <a:pt x="367" y="367"/>
                    </a:lnTo>
                    <a:lnTo>
                      <a:pt x="333" y="367"/>
                    </a:lnTo>
                    <a:lnTo>
                      <a:pt x="333" y="401"/>
                    </a:lnTo>
                    <a:lnTo>
                      <a:pt x="317" y="401"/>
                    </a:lnTo>
                    <a:lnTo>
                      <a:pt x="317" y="417"/>
                    </a:lnTo>
                    <a:lnTo>
                      <a:pt x="283" y="417"/>
                    </a:lnTo>
                    <a:lnTo>
                      <a:pt x="283" y="451"/>
                    </a:lnTo>
                    <a:lnTo>
                      <a:pt x="250" y="451"/>
                    </a:lnTo>
                    <a:lnTo>
                      <a:pt x="250" y="484"/>
                    </a:lnTo>
                    <a:lnTo>
                      <a:pt x="233" y="484"/>
                    </a:lnTo>
                    <a:lnTo>
                      <a:pt x="233" y="501"/>
                    </a:lnTo>
                    <a:lnTo>
                      <a:pt x="200" y="501"/>
                    </a:lnTo>
                    <a:lnTo>
                      <a:pt x="200" y="534"/>
                    </a:lnTo>
                    <a:lnTo>
                      <a:pt x="167" y="534"/>
                    </a:lnTo>
                    <a:lnTo>
                      <a:pt x="167" y="567"/>
                    </a:lnTo>
                    <a:lnTo>
                      <a:pt x="150" y="567"/>
                    </a:lnTo>
                    <a:lnTo>
                      <a:pt x="150" y="584"/>
                    </a:lnTo>
                    <a:lnTo>
                      <a:pt x="117" y="584"/>
                    </a:lnTo>
                    <a:lnTo>
                      <a:pt x="117" y="617"/>
                    </a:lnTo>
                    <a:lnTo>
                      <a:pt x="83" y="617"/>
                    </a:lnTo>
                    <a:lnTo>
                      <a:pt x="83" y="651"/>
                    </a:lnTo>
                    <a:lnTo>
                      <a:pt x="67" y="651"/>
                    </a:lnTo>
                    <a:lnTo>
                      <a:pt x="67" y="667"/>
                    </a:lnTo>
                    <a:lnTo>
                      <a:pt x="33" y="667"/>
                    </a:lnTo>
                    <a:lnTo>
                      <a:pt x="33" y="734"/>
                    </a:lnTo>
                    <a:lnTo>
                      <a:pt x="0" y="734"/>
                    </a:lnTo>
                    <a:lnTo>
                      <a:pt x="0" y="784"/>
                    </a:lnTo>
                    <a:lnTo>
                      <a:pt x="67" y="784"/>
                    </a:lnTo>
                    <a:lnTo>
                      <a:pt x="67" y="751"/>
                    </a:lnTo>
                    <a:lnTo>
                      <a:pt x="83" y="751"/>
                    </a:lnTo>
                    <a:lnTo>
                      <a:pt x="83" y="734"/>
                    </a:lnTo>
                    <a:lnTo>
                      <a:pt x="117" y="734"/>
                    </a:lnTo>
                    <a:lnTo>
                      <a:pt x="117" y="701"/>
                    </a:lnTo>
                    <a:lnTo>
                      <a:pt x="167" y="701"/>
                    </a:lnTo>
                    <a:lnTo>
                      <a:pt x="167" y="667"/>
                    </a:lnTo>
                    <a:lnTo>
                      <a:pt x="200" y="667"/>
                    </a:lnTo>
                    <a:lnTo>
                      <a:pt x="200" y="651"/>
                    </a:lnTo>
                    <a:lnTo>
                      <a:pt x="250" y="651"/>
                    </a:lnTo>
                    <a:lnTo>
                      <a:pt x="250" y="617"/>
                    </a:lnTo>
                    <a:lnTo>
                      <a:pt x="283" y="617"/>
                    </a:lnTo>
                    <a:lnTo>
                      <a:pt x="283" y="584"/>
                    </a:lnTo>
                    <a:lnTo>
                      <a:pt x="317" y="584"/>
                    </a:lnTo>
                    <a:lnTo>
                      <a:pt x="317" y="567"/>
                    </a:lnTo>
                    <a:lnTo>
                      <a:pt x="367" y="567"/>
                    </a:lnTo>
                    <a:lnTo>
                      <a:pt x="367" y="534"/>
                    </a:lnTo>
                    <a:lnTo>
                      <a:pt x="400" y="534"/>
                    </a:lnTo>
                    <a:lnTo>
                      <a:pt x="400" y="501"/>
                    </a:lnTo>
                    <a:lnTo>
                      <a:pt x="450" y="501"/>
                    </a:lnTo>
                    <a:lnTo>
                      <a:pt x="450" y="484"/>
                    </a:lnTo>
                    <a:lnTo>
                      <a:pt x="483" y="484"/>
                    </a:lnTo>
                    <a:lnTo>
                      <a:pt x="483" y="451"/>
                    </a:lnTo>
                    <a:lnTo>
                      <a:pt x="500" y="451"/>
                    </a:lnTo>
                    <a:lnTo>
                      <a:pt x="500" y="417"/>
                    </a:lnTo>
                    <a:lnTo>
                      <a:pt x="533" y="417"/>
                    </a:lnTo>
                    <a:lnTo>
                      <a:pt x="533" y="401"/>
                    </a:lnTo>
                    <a:lnTo>
                      <a:pt x="567" y="401"/>
                    </a:lnTo>
                    <a:lnTo>
                      <a:pt x="567" y="367"/>
                    </a:lnTo>
                    <a:lnTo>
                      <a:pt x="583" y="367"/>
                    </a:lnTo>
                    <a:lnTo>
                      <a:pt x="583" y="334"/>
                    </a:lnTo>
                    <a:lnTo>
                      <a:pt x="617" y="334"/>
                    </a:lnTo>
                    <a:lnTo>
                      <a:pt x="617" y="317"/>
                    </a:lnTo>
                    <a:lnTo>
                      <a:pt x="650" y="317"/>
                    </a:lnTo>
                    <a:lnTo>
                      <a:pt x="650" y="284"/>
                    </a:lnTo>
                    <a:lnTo>
                      <a:pt x="667" y="284"/>
                    </a:lnTo>
                    <a:lnTo>
                      <a:pt x="667" y="251"/>
                    </a:lnTo>
                    <a:lnTo>
                      <a:pt x="700" y="251"/>
                    </a:lnTo>
                    <a:lnTo>
                      <a:pt x="700" y="234"/>
                    </a:lnTo>
                    <a:lnTo>
                      <a:pt x="733" y="234"/>
                    </a:lnTo>
                    <a:lnTo>
                      <a:pt x="733" y="201"/>
                    </a:lnTo>
                    <a:lnTo>
                      <a:pt x="750" y="201"/>
                    </a:lnTo>
                    <a:lnTo>
                      <a:pt x="750" y="167"/>
                    </a:lnTo>
                    <a:lnTo>
                      <a:pt x="783" y="167"/>
                    </a:lnTo>
                    <a:lnTo>
                      <a:pt x="783" y="151"/>
                    </a:lnTo>
                    <a:lnTo>
                      <a:pt x="817" y="151"/>
                    </a:lnTo>
                    <a:lnTo>
                      <a:pt x="817" y="67"/>
                    </a:lnTo>
                    <a:lnTo>
                      <a:pt x="783" y="67"/>
                    </a:lnTo>
                    <a:lnTo>
                      <a:pt x="783" y="34"/>
                    </a:lnTo>
                    <a:lnTo>
                      <a:pt x="750" y="34"/>
                    </a:lnTo>
                    <a:lnTo>
                      <a:pt x="7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4190100" y="1512400"/>
                <a:ext cx="2420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7" extrusionOk="0">
                    <a:moveTo>
                      <a:pt x="934" y="0"/>
                    </a:moveTo>
                    <a:lnTo>
                      <a:pt x="934" y="33"/>
                    </a:lnTo>
                    <a:lnTo>
                      <a:pt x="884" y="33"/>
                    </a:lnTo>
                    <a:lnTo>
                      <a:pt x="884" y="50"/>
                    </a:lnTo>
                    <a:lnTo>
                      <a:pt x="851" y="50"/>
                    </a:lnTo>
                    <a:lnTo>
                      <a:pt x="851" y="83"/>
                    </a:lnTo>
                    <a:lnTo>
                      <a:pt x="834" y="83"/>
                    </a:lnTo>
                    <a:lnTo>
                      <a:pt x="834" y="117"/>
                    </a:lnTo>
                    <a:lnTo>
                      <a:pt x="801" y="117"/>
                    </a:lnTo>
                    <a:lnTo>
                      <a:pt x="801" y="133"/>
                    </a:lnTo>
                    <a:lnTo>
                      <a:pt x="767" y="133"/>
                    </a:lnTo>
                    <a:lnTo>
                      <a:pt x="767" y="167"/>
                    </a:lnTo>
                    <a:lnTo>
                      <a:pt x="751" y="167"/>
                    </a:lnTo>
                    <a:lnTo>
                      <a:pt x="751" y="200"/>
                    </a:lnTo>
                    <a:lnTo>
                      <a:pt x="717" y="200"/>
                    </a:lnTo>
                    <a:lnTo>
                      <a:pt x="717" y="217"/>
                    </a:lnTo>
                    <a:lnTo>
                      <a:pt x="684" y="217"/>
                    </a:lnTo>
                    <a:lnTo>
                      <a:pt x="684" y="250"/>
                    </a:lnTo>
                    <a:lnTo>
                      <a:pt x="667" y="250"/>
                    </a:lnTo>
                    <a:lnTo>
                      <a:pt x="667" y="283"/>
                    </a:lnTo>
                    <a:lnTo>
                      <a:pt x="634" y="283"/>
                    </a:lnTo>
                    <a:lnTo>
                      <a:pt x="634" y="300"/>
                    </a:lnTo>
                    <a:lnTo>
                      <a:pt x="601" y="300"/>
                    </a:lnTo>
                    <a:lnTo>
                      <a:pt x="601" y="333"/>
                    </a:lnTo>
                    <a:lnTo>
                      <a:pt x="584" y="333"/>
                    </a:lnTo>
                    <a:lnTo>
                      <a:pt x="584" y="367"/>
                    </a:lnTo>
                    <a:lnTo>
                      <a:pt x="551" y="367"/>
                    </a:lnTo>
                    <a:lnTo>
                      <a:pt x="551" y="383"/>
                    </a:lnTo>
                    <a:lnTo>
                      <a:pt x="501" y="383"/>
                    </a:lnTo>
                    <a:lnTo>
                      <a:pt x="501" y="417"/>
                    </a:lnTo>
                    <a:lnTo>
                      <a:pt x="467" y="417"/>
                    </a:lnTo>
                    <a:lnTo>
                      <a:pt x="467" y="450"/>
                    </a:lnTo>
                    <a:lnTo>
                      <a:pt x="434" y="450"/>
                    </a:lnTo>
                    <a:lnTo>
                      <a:pt x="434" y="467"/>
                    </a:lnTo>
                    <a:lnTo>
                      <a:pt x="417" y="467"/>
                    </a:lnTo>
                    <a:lnTo>
                      <a:pt x="417" y="500"/>
                    </a:lnTo>
                    <a:lnTo>
                      <a:pt x="384" y="500"/>
                    </a:lnTo>
                    <a:lnTo>
                      <a:pt x="384" y="550"/>
                    </a:lnTo>
                    <a:lnTo>
                      <a:pt x="351" y="550"/>
                    </a:lnTo>
                    <a:lnTo>
                      <a:pt x="351" y="583"/>
                    </a:lnTo>
                    <a:lnTo>
                      <a:pt x="334" y="583"/>
                    </a:lnTo>
                    <a:lnTo>
                      <a:pt x="334" y="617"/>
                    </a:lnTo>
                    <a:lnTo>
                      <a:pt x="301" y="617"/>
                    </a:lnTo>
                    <a:lnTo>
                      <a:pt x="301" y="633"/>
                    </a:lnTo>
                    <a:lnTo>
                      <a:pt x="267" y="633"/>
                    </a:lnTo>
                    <a:lnTo>
                      <a:pt x="267" y="667"/>
                    </a:lnTo>
                    <a:lnTo>
                      <a:pt x="251" y="667"/>
                    </a:lnTo>
                    <a:lnTo>
                      <a:pt x="251" y="700"/>
                    </a:lnTo>
                    <a:lnTo>
                      <a:pt x="217" y="700"/>
                    </a:lnTo>
                    <a:lnTo>
                      <a:pt x="217" y="717"/>
                    </a:lnTo>
                    <a:lnTo>
                      <a:pt x="184" y="717"/>
                    </a:lnTo>
                    <a:lnTo>
                      <a:pt x="184" y="750"/>
                    </a:lnTo>
                    <a:lnTo>
                      <a:pt x="167" y="750"/>
                    </a:lnTo>
                    <a:lnTo>
                      <a:pt x="167" y="783"/>
                    </a:lnTo>
                    <a:lnTo>
                      <a:pt x="134" y="783"/>
                    </a:lnTo>
                    <a:lnTo>
                      <a:pt x="134" y="800"/>
                    </a:lnTo>
                    <a:lnTo>
                      <a:pt x="101" y="800"/>
                    </a:lnTo>
                    <a:lnTo>
                      <a:pt x="101" y="833"/>
                    </a:lnTo>
                    <a:lnTo>
                      <a:pt x="84" y="833"/>
                    </a:lnTo>
                    <a:lnTo>
                      <a:pt x="84" y="866"/>
                    </a:lnTo>
                    <a:lnTo>
                      <a:pt x="51" y="866"/>
                    </a:lnTo>
                    <a:lnTo>
                      <a:pt x="51" y="883"/>
                    </a:lnTo>
                    <a:lnTo>
                      <a:pt x="17" y="883"/>
                    </a:lnTo>
                    <a:lnTo>
                      <a:pt x="17" y="950"/>
                    </a:lnTo>
                    <a:lnTo>
                      <a:pt x="1" y="950"/>
                    </a:lnTo>
                    <a:lnTo>
                      <a:pt x="1" y="966"/>
                    </a:lnTo>
                    <a:lnTo>
                      <a:pt x="51" y="966"/>
                    </a:lnTo>
                    <a:lnTo>
                      <a:pt x="51" y="950"/>
                    </a:lnTo>
                    <a:lnTo>
                      <a:pt x="84" y="950"/>
                    </a:lnTo>
                    <a:lnTo>
                      <a:pt x="84" y="916"/>
                    </a:lnTo>
                    <a:lnTo>
                      <a:pt x="101" y="916"/>
                    </a:lnTo>
                    <a:lnTo>
                      <a:pt x="101" y="883"/>
                    </a:lnTo>
                    <a:lnTo>
                      <a:pt x="134" y="883"/>
                    </a:lnTo>
                    <a:lnTo>
                      <a:pt x="134" y="866"/>
                    </a:lnTo>
                    <a:lnTo>
                      <a:pt x="167" y="866"/>
                    </a:lnTo>
                    <a:lnTo>
                      <a:pt x="167" y="833"/>
                    </a:lnTo>
                    <a:lnTo>
                      <a:pt x="184" y="833"/>
                    </a:lnTo>
                    <a:lnTo>
                      <a:pt x="184" y="800"/>
                    </a:lnTo>
                    <a:lnTo>
                      <a:pt x="217" y="800"/>
                    </a:lnTo>
                    <a:lnTo>
                      <a:pt x="217" y="783"/>
                    </a:lnTo>
                    <a:lnTo>
                      <a:pt x="251" y="783"/>
                    </a:lnTo>
                    <a:lnTo>
                      <a:pt x="251" y="750"/>
                    </a:lnTo>
                    <a:lnTo>
                      <a:pt x="267" y="750"/>
                    </a:lnTo>
                    <a:lnTo>
                      <a:pt x="267" y="717"/>
                    </a:lnTo>
                    <a:lnTo>
                      <a:pt x="301" y="717"/>
                    </a:lnTo>
                    <a:lnTo>
                      <a:pt x="301" y="700"/>
                    </a:lnTo>
                    <a:lnTo>
                      <a:pt x="334" y="700"/>
                    </a:lnTo>
                    <a:lnTo>
                      <a:pt x="334" y="667"/>
                    </a:lnTo>
                    <a:lnTo>
                      <a:pt x="351" y="667"/>
                    </a:lnTo>
                    <a:lnTo>
                      <a:pt x="351" y="633"/>
                    </a:lnTo>
                    <a:lnTo>
                      <a:pt x="384" y="633"/>
                    </a:lnTo>
                    <a:lnTo>
                      <a:pt x="384" y="617"/>
                    </a:lnTo>
                    <a:lnTo>
                      <a:pt x="417" y="617"/>
                    </a:lnTo>
                    <a:lnTo>
                      <a:pt x="417" y="583"/>
                    </a:lnTo>
                    <a:lnTo>
                      <a:pt x="434" y="583"/>
                    </a:lnTo>
                    <a:lnTo>
                      <a:pt x="434" y="550"/>
                    </a:lnTo>
                    <a:lnTo>
                      <a:pt x="467" y="550"/>
                    </a:lnTo>
                    <a:lnTo>
                      <a:pt x="467" y="533"/>
                    </a:lnTo>
                    <a:lnTo>
                      <a:pt x="501" y="533"/>
                    </a:lnTo>
                    <a:lnTo>
                      <a:pt x="501" y="500"/>
                    </a:lnTo>
                    <a:lnTo>
                      <a:pt x="517" y="500"/>
                    </a:lnTo>
                    <a:lnTo>
                      <a:pt x="517" y="467"/>
                    </a:lnTo>
                    <a:lnTo>
                      <a:pt x="551" y="467"/>
                    </a:lnTo>
                    <a:lnTo>
                      <a:pt x="551" y="450"/>
                    </a:lnTo>
                    <a:lnTo>
                      <a:pt x="584" y="450"/>
                    </a:lnTo>
                    <a:lnTo>
                      <a:pt x="584" y="417"/>
                    </a:lnTo>
                    <a:lnTo>
                      <a:pt x="601" y="417"/>
                    </a:lnTo>
                    <a:lnTo>
                      <a:pt x="601" y="383"/>
                    </a:lnTo>
                    <a:lnTo>
                      <a:pt x="634" y="383"/>
                    </a:lnTo>
                    <a:lnTo>
                      <a:pt x="634" y="367"/>
                    </a:lnTo>
                    <a:lnTo>
                      <a:pt x="667" y="367"/>
                    </a:lnTo>
                    <a:lnTo>
                      <a:pt x="667" y="333"/>
                    </a:lnTo>
                    <a:lnTo>
                      <a:pt x="684" y="333"/>
                    </a:lnTo>
                    <a:lnTo>
                      <a:pt x="684" y="300"/>
                    </a:lnTo>
                    <a:lnTo>
                      <a:pt x="717" y="300"/>
                    </a:lnTo>
                    <a:lnTo>
                      <a:pt x="717" y="283"/>
                    </a:lnTo>
                    <a:lnTo>
                      <a:pt x="751" y="283"/>
                    </a:lnTo>
                    <a:lnTo>
                      <a:pt x="751" y="250"/>
                    </a:lnTo>
                    <a:lnTo>
                      <a:pt x="767" y="250"/>
                    </a:lnTo>
                    <a:lnTo>
                      <a:pt x="767" y="217"/>
                    </a:lnTo>
                    <a:lnTo>
                      <a:pt x="801" y="217"/>
                    </a:lnTo>
                    <a:lnTo>
                      <a:pt x="801" y="200"/>
                    </a:lnTo>
                    <a:lnTo>
                      <a:pt x="834" y="200"/>
                    </a:lnTo>
                    <a:lnTo>
                      <a:pt x="834" y="167"/>
                    </a:lnTo>
                    <a:lnTo>
                      <a:pt x="851" y="167"/>
                    </a:lnTo>
                    <a:lnTo>
                      <a:pt x="851" y="133"/>
                    </a:lnTo>
                    <a:lnTo>
                      <a:pt x="884" y="133"/>
                    </a:lnTo>
                    <a:lnTo>
                      <a:pt x="884" y="117"/>
                    </a:lnTo>
                    <a:lnTo>
                      <a:pt x="917" y="117"/>
                    </a:lnTo>
                    <a:lnTo>
                      <a:pt x="917" y="83"/>
                    </a:lnTo>
                    <a:lnTo>
                      <a:pt x="934" y="83"/>
                    </a:lnTo>
                    <a:lnTo>
                      <a:pt x="934" y="50"/>
                    </a:lnTo>
                    <a:lnTo>
                      <a:pt x="967" y="50"/>
                    </a:lnTo>
                    <a:lnTo>
                      <a:pt x="9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4173450" y="1514475"/>
                <a:ext cx="5960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417" extrusionOk="0">
                    <a:moveTo>
                      <a:pt x="2266" y="0"/>
                    </a:moveTo>
                    <a:lnTo>
                      <a:pt x="2266" y="34"/>
                    </a:lnTo>
                    <a:lnTo>
                      <a:pt x="2250" y="34"/>
                    </a:lnTo>
                    <a:lnTo>
                      <a:pt x="2250" y="50"/>
                    </a:lnTo>
                    <a:lnTo>
                      <a:pt x="2216" y="50"/>
                    </a:lnTo>
                    <a:lnTo>
                      <a:pt x="2216" y="84"/>
                    </a:lnTo>
                    <a:lnTo>
                      <a:pt x="2183" y="84"/>
                    </a:lnTo>
                    <a:lnTo>
                      <a:pt x="2183" y="117"/>
                    </a:lnTo>
                    <a:lnTo>
                      <a:pt x="2166" y="117"/>
                    </a:lnTo>
                    <a:lnTo>
                      <a:pt x="2166" y="134"/>
                    </a:lnTo>
                    <a:lnTo>
                      <a:pt x="2133" y="134"/>
                    </a:lnTo>
                    <a:lnTo>
                      <a:pt x="2133" y="167"/>
                    </a:lnTo>
                    <a:lnTo>
                      <a:pt x="2100" y="167"/>
                    </a:lnTo>
                    <a:lnTo>
                      <a:pt x="2100" y="200"/>
                    </a:lnTo>
                    <a:lnTo>
                      <a:pt x="2083" y="200"/>
                    </a:lnTo>
                    <a:lnTo>
                      <a:pt x="2083" y="217"/>
                    </a:lnTo>
                    <a:lnTo>
                      <a:pt x="2050" y="217"/>
                    </a:lnTo>
                    <a:lnTo>
                      <a:pt x="2050" y="250"/>
                    </a:lnTo>
                    <a:lnTo>
                      <a:pt x="2016" y="250"/>
                    </a:lnTo>
                    <a:lnTo>
                      <a:pt x="2016" y="284"/>
                    </a:lnTo>
                    <a:lnTo>
                      <a:pt x="2000" y="284"/>
                    </a:lnTo>
                    <a:lnTo>
                      <a:pt x="2000" y="300"/>
                    </a:lnTo>
                    <a:lnTo>
                      <a:pt x="1966" y="300"/>
                    </a:lnTo>
                    <a:lnTo>
                      <a:pt x="1966" y="334"/>
                    </a:lnTo>
                    <a:lnTo>
                      <a:pt x="1933" y="334"/>
                    </a:lnTo>
                    <a:lnTo>
                      <a:pt x="1933" y="367"/>
                    </a:lnTo>
                    <a:lnTo>
                      <a:pt x="1917" y="367"/>
                    </a:lnTo>
                    <a:lnTo>
                      <a:pt x="1917" y="384"/>
                    </a:lnTo>
                    <a:lnTo>
                      <a:pt x="1883" y="384"/>
                    </a:lnTo>
                    <a:lnTo>
                      <a:pt x="1883" y="417"/>
                    </a:lnTo>
                    <a:lnTo>
                      <a:pt x="1850" y="417"/>
                    </a:lnTo>
                    <a:lnTo>
                      <a:pt x="1850" y="450"/>
                    </a:lnTo>
                    <a:lnTo>
                      <a:pt x="1833" y="450"/>
                    </a:lnTo>
                    <a:lnTo>
                      <a:pt x="1833" y="467"/>
                    </a:lnTo>
                    <a:lnTo>
                      <a:pt x="1800" y="467"/>
                    </a:lnTo>
                    <a:lnTo>
                      <a:pt x="1800" y="500"/>
                    </a:lnTo>
                    <a:lnTo>
                      <a:pt x="1767" y="500"/>
                    </a:lnTo>
                    <a:lnTo>
                      <a:pt x="1767" y="534"/>
                    </a:lnTo>
                    <a:lnTo>
                      <a:pt x="1750" y="534"/>
                    </a:lnTo>
                    <a:lnTo>
                      <a:pt x="1750" y="550"/>
                    </a:lnTo>
                    <a:lnTo>
                      <a:pt x="1717" y="550"/>
                    </a:lnTo>
                    <a:lnTo>
                      <a:pt x="1717" y="584"/>
                    </a:lnTo>
                    <a:lnTo>
                      <a:pt x="1683" y="584"/>
                    </a:lnTo>
                    <a:lnTo>
                      <a:pt x="1683" y="617"/>
                    </a:lnTo>
                    <a:lnTo>
                      <a:pt x="1667" y="617"/>
                    </a:lnTo>
                    <a:lnTo>
                      <a:pt x="1667" y="634"/>
                    </a:lnTo>
                    <a:lnTo>
                      <a:pt x="1633" y="634"/>
                    </a:lnTo>
                    <a:lnTo>
                      <a:pt x="1633" y="667"/>
                    </a:lnTo>
                    <a:lnTo>
                      <a:pt x="1600" y="667"/>
                    </a:lnTo>
                    <a:lnTo>
                      <a:pt x="1600" y="700"/>
                    </a:lnTo>
                    <a:lnTo>
                      <a:pt x="1583" y="700"/>
                    </a:lnTo>
                    <a:lnTo>
                      <a:pt x="1583" y="717"/>
                    </a:lnTo>
                    <a:lnTo>
                      <a:pt x="1550" y="717"/>
                    </a:lnTo>
                    <a:lnTo>
                      <a:pt x="1550" y="750"/>
                    </a:lnTo>
                    <a:lnTo>
                      <a:pt x="1517" y="750"/>
                    </a:lnTo>
                    <a:lnTo>
                      <a:pt x="1517" y="783"/>
                    </a:lnTo>
                    <a:lnTo>
                      <a:pt x="1500" y="783"/>
                    </a:lnTo>
                    <a:lnTo>
                      <a:pt x="1500" y="800"/>
                    </a:lnTo>
                    <a:lnTo>
                      <a:pt x="1467" y="800"/>
                    </a:lnTo>
                    <a:lnTo>
                      <a:pt x="1467" y="833"/>
                    </a:lnTo>
                    <a:lnTo>
                      <a:pt x="1433" y="833"/>
                    </a:lnTo>
                    <a:lnTo>
                      <a:pt x="1433" y="867"/>
                    </a:lnTo>
                    <a:lnTo>
                      <a:pt x="1417" y="867"/>
                    </a:lnTo>
                    <a:lnTo>
                      <a:pt x="1417" y="883"/>
                    </a:lnTo>
                    <a:lnTo>
                      <a:pt x="1383" y="883"/>
                    </a:lnTo>
                    <a:lnTo>
                      <a:pt x="1383" y="917"/>
                    </a:lnTo>
                    <a:lnTo>
                      <a:pt x="1350" y="917"/>
                    </a:lnTo>
                    <a:lnTo>
                      <a:pt x="1350" y="950"/>
                    </a:lnTo>
                    <a:lnTo>
                      <a:pt x="1333" y="950"/>
                    </a:lnTo>
                    <a:lnTo>
                      <a:pt x="1333" y="967"/>
                    </a:lnTo>
                    <a:lnTo>
                      <a:pt x="1300" y="967"/>
                    </a:lnTo>
                    <a:lnTo>
                      <a:pt x="1300" y="1000"/>
                    </a:lnTo>
                    <a:lnTo>
                      <a:pt x="1267" y="1000"/>
                    </a:lnTo>
                    <a:lnTo>
                      <a:pt x="1267" y="1033"/>
                    </a:lnTo>
                    <a:lnTo>
                      <a:pt x="1250" y="1033"/>
                    </a:lnTo>
                    <a:lnTo>
                      <a:pt x="1250" y="1050"/>
                    </a:lnTo>
                    <a:lnTo>
                      <a:pt x="1217" y="1050"/>
                    </a:lnTo>
                    <a:lnTo>
                      <a:pt x="1217" y="1083"/>
                    </a:lnTo>
                    <a:lnTo>
                      <a:pt x="1183" y="1083"/>
                    </a:lnTo>
                    <a:lnTo>
                      <a:pt x="1183" y="1117"/>
                    </a:lnTo>
                    <a:lnTo>
                      <a:pt x="1167" y="1117"/>
                    </a:lnTo>
                    <a:lnTo>
                      <a:pt x="1167" y="1133"/>
                    </a:lnTo>
                    <a:lnTo>
                      <a:pt x="1133" y="1133"/>
                    </a:lnTo>
                    <a:lnTo>
                      <a:pt x="1133" y="1167"/>
                    </a:lnTo>
                    <a:lnTo>
                      <a:pt x="1100" y="1167"/>
                    </a:lnTo>
                    <a:lnTo>
                      <a:pt x="1100" y="1200"/>
                    </a:lnTo>
                    <a:lnTo>
                      <a:pt x="1083" y="1200"/>
                    </a:lnTo>
                    <a:lnTo>
                      <a:pt x="1083" y="1217"/>
                    </a:lnTo>
                    <a:lnTo>
                      <a:pt x="1050" y="1217"/>
                    </a:lnTo>
                    <a:lnTo>
                      <a:pt x="1050" y="1250"/>
                    </a:lnTo>
                    <a:lnTo>
                      <a:pt x="1017" y="1250"/>
                    </a:lnTo>
                    <a:lnTo>
                      <a:pt x="1017" y="1283"/>
                    </a:lnTo>
                    <a:lnTo>
                      <a:pt x="1000" y="1283"/>
                    </a:lnTo>
                    <a:lnTo>
                      <a:pt x="1000" y="1300"/>
                    </a:lnTo>
                    <a:lnTo>
                      <a:pt x="967" y="1300"/>
                    </a:lnTo>
                    <a:lnTo>
                      <a:pt x="967" y="1333"/>
                    </a:lnTo>
                    <a:lnTo>
                      <a:pt x="933" y="1333"/>
                    </a:lnTo>
                    <a:lnTo>
                      <a:pt x="933" y="1367"/>
                    </a:lnTo>
                    <a:lnTo>
                      <a:pt x="917" y="1367"/>
                    </a:lnTo>
                    <a:lnTo>
                      <a:pt x="917" y="1383"/>
                    </a:lnTo>
                    <a:lnTo>
                      <a:pt x="883" y="1383"/>
                    </a:lnTo>
                    <a:lnTo>
                      <a:pt x="883" y="1417"/>
                    </a:lnTo>
                    <a:lnTo>
                      <a:pt x="850" y="1417"/>
                    </a:lnTo>
                    <a:lnTo>
                      <a:pt x="850" y="1450"/>
                    </a:lnTo>
                    <a:lnTo>
                      <a:pt x="833" y="1450"/>
                    </a:lnTo>
                    <a:lnTo>
                      <a:pt x="833" y="1467"/>
                    </a:lnTo>
                    <a:lnTo>
                      <a:pt x="800" y="1467"/>
                    </a:lnTo>
                    <a:lnTo>
                      <a:pt x="800" y="1500"/>
                    </a:lnTo>
                    <a:lnTo>
                      <a:pt x="767" y="1500"/>
                    </a:lnTo>
                    <a:lnTo>
                      <a:pt x="767" y="1533"/>
                    </a:lnTo>
                    <a:lnTo>
                      <a:pt x="750" y="1533"/>
                    </a:lnTo>
                    <a:lnTo>
                      <a:pt x="750" y="1550"/>
                    </a:lnTo>
                    <a:lnTo>
                      <a:pt x="717" y="1550"/>
                    </a:lnTo>
                    <a:lnTo>
                      <a:pt x="717" y="1583"/>
                    </a:lnTo>
                    <a:lnTo>
                      <a:pt x="683" y="1583"/>
                    </a:lnTo>
                    <a:lnTo>
                      <a:pt x="683" y="1617"/>
                    </a:lnTo>
                    <a:lnTo>
                      <a:pt x="667" y="1617"/>
                    </a:lnTo>
                    <a:lnTo>
                      <a:pt x="667" y="1633"/>
                    </a:lnTo>
                    <a:lnTo>
                      <a:pt x="633" y="1633"/>
                    </a:lnTo>
                    <a:lnTo>
                      <a:pt x="633" y="1667"/>
                    </a:lnTo>
                    <a:lnTo>
                      <a:pt x="600" y="1667"/>
                    </a:lnTo>
                    <a:lnTo>
                      <a:pt x="600" y="1700"/>
                    </a:lnTo>
                    <a:lnTo>
                      <a:pt x="583" y="1700"/>
                    </a:lnTo>
                    <a:lnTo>
                      <a:pt x="583" y="1717"/>
                    </a:lnTo>
                    <a:lnTo>
                      <a:pt x="550" y="1717"/>
                    </a:lnTo>
                    <a:lnTo>
                      <a:pt x="550" y="1750"/>
                    </a:lnTo>
                    <a:lnTo>
                      <a:pt x="517" y="1750"/>
                    </a:lnTo>
                    <a:lnTo>
                      <a:pt x="517" y="1783"/>
                    </a:lnTo>
                    <a:lnTo>
                      <a:pt x="500" y="1783"/>
                    </a:lnTo>
                    <a:lnTo>
                      <a:pt x="500" y="1800"/>
                    </a:lnTo>
                    <a:lnTo>
                      <a:pt x="467" y="1800"/>
                    </a:lnTo>
                    <a:lnTo>
                      <a:pt x="467" y="1833"/>
                    </a:lnTo>
                    <a:lnTo>
                      <a:pt x="434" y="1833"/>
                    </a:lnTo>
                    <a:lnTo>
                      <a:pt x="434" y="1867"/>
                    </a:lnTo>
                    <a:lnTo>
                      <a:pt x="417" y="1867"/>
                    </a:lnTo>
                    <a:lnTo>
                      <a:pt x="417" y="1883"/>
                    </a:lnTo>
                    <a:lnTo>
                      <a:pt x="384" y="1883"/>
                    </a:lnTo>
                    <a:lnTo>
                      <a:pt x="384" y="1917"/>
                    </a:lnTo>
                    <a:lnTo>
                      <a:pt x="350" y="1917"/>
                    </a:lnTo>
                    <a:lnTo>
                      <a:pt x="350" y="1950"/>
                    </a:lnTo>
                    <a:lnTo>
                      <a:pt x="334" y="1950"/>
                    </a:lnTo>
                    <a:lnTo>
                      <a:pt x="334" y="1967"/>
                    </a:lnTo>
                    <a:lnTo>
                      <a:pt x="300" y="1967"/>
                    </a:lnTo>
                    <a:lnTo>
                      <a:pt x="300" y="2000"/>
                    </a:lnTo>
                    <a:lnTo>
                      <a:pt x="267" y="2000"/>
                    </a:lnTo>
                    <a:lnTo>
                      <a:pt x="267" y="2033"/>
                    </a:lnTo>
                    <a:lnTo>
                      <a:pt x="250" y="2033"/>
                    </a:lnTo>
                    <a:lnTo>
                      <a:pt x="250" y="2050"/>
                    </a:lnTo>
                    <a:lnTo>
                      <a:pt x="217" y="2050"/>
                    </a:lnTo>
                    <a:lnTo>
                      <a:pt x="217" y="2083"/>
                    </a:lnTo>
                    <a:lnTo>
                      <a:pt x="184" y="2083"/>
                    </a:lnTo>
                    <a:lnTo>
                      <a:pt x="184" y="2116"/>
                    </a:lnTo>
                    <a:lnTo>
                      <a:pt x="167" y="2116"/>
                    </a:lnTo>
                    <a:lnTo>
                      <a:pt x="167" y="2133"/>
                    </a:lnTo>
                    <a:lnTo>
                      <a:pt x="134" y="2133"/>
                    </a:lnTo>
                    <a:lnTo>
                      <a:pt x="134" y="2166"/>
                    </a:lnTo>
                    <a:lnTo>
                      <a:pt x="100" y="2166"/>
                    </a:lnTo>
                    <a:lnTo>
                      <a:pt x="100" y="2200"/>
                    </a:lnTo>
                    <a:lnTo>
                      <a:pt x="84" y="2200"/>
                    </a:lnTo>
                    <a:lnTo>
                      <a:pt x="84" y="2216"/>
                    </a:lnTo>
                    <a:lnTo>
                      <a:pt x="50" y="2216"/>
                    </a:lnTo>
                    <a:lnTo>
                      <a:pt x="50" y="2250"/>
                    </a:lnTo>
                    <a:lnTo>
                      <a:pt x="17" y="2250"/>
                    </a:lnTo>
                    <a:lnTo>
                      <a:pt x="17" y="2283"/>
                    </a:lnTo>
                    <a:lnTo>
                      <a:pt x="0" y="2283"/>
                    </a:lnTo>
                    <a:lnTo>
                      <a:pt x="0" y="2366"/>
                    </a:lnTo>
                    <a:lnTo>
                      <a:pt x="17" y="2366"/>
                    </a:lnTo>
                    <a:lnTo>
                      <a:pt x="17" y="2383"/>
                    </a:lnTo>
                    <a:lnTo>
                      <a:pt x="50" y="2383"/>
                    </a:lnTo>
                    <a:lnTo>
                      <a:pt x="50" y="2416"/>
                    </a:lnTo>
                    <a:lnTo>
                      <a:pt x="100" y="2416"/>
                    </a:lnTo>
                    <a:lnTo>
                      <a:pt x="100" y="2383"/>
                    </a:lnTo>
                    <a:lnTo>
                      <a:pt x="134" y="2383"/>
                    </a:lnTo>
                    <a:lnTo>
                      <a:pt x="134" y="2366"/>
                    </a:lnTo>
                    <a:lnTo>
                      <a:pt x="167" y="2366"/>
                    </a:lnTo>
                    <a:lnTo>
                      <a:pt x="167" y="2333"/>
                    </a:lnTo>
                    <a:lnTo>
                      <a:pt x="184" y="2333"/>
                    </a:lnTo>
                    <a:lnTo>
                      <a:pt x="184" y="2300"/>
                    </a:lnTo>
                    <a:lnTo>
                      <a:pt x="217" y="2300"/>
                    </a:lnTo>
                    <a:lnTo>
                      <a:pt x="217" y="2283"/>
                    </a:lnTo>
                    <a:lnTo>
                      <a:pt x="250" y="2283"/>
                    </a:lnTo>
                    <a:lnTo>
                      <a:pt x="250" y="2250"/>
                    </a:lnTo>
                    <a:lnTo>
                      <a:pt x="267" y="2250"/>
                    </a:lnTo>
                    <a:lnTo>
                      <a:pt x="267" y="2216"/>
                    </a:lnTo>
                    <a:lnTo>
                      <a:pt x="300" y="2216"/>
                    </a:lnTo>
                    <a:lnTo>
                      <a:pt x="300" y="2200"/>
                    </a:lnTo>
                    <a:lnTo>
                      <a:pt x="334" y="2200"/>
                    </a:lnTo>
                    <a:lnTo>
                      <a:pt x="334" y="2166"/>
                    </a:lnTo>
                    <a:lnTo>
                      <a:pt x="350" y="2166"/>
                    </a:lnTo>
                    <a:lnTo>
                      <a:pt x="350" y="2133"/>
                    </a:lnTo>
                    <a:lnTo>
                      <a:pt x="384" y="2133"/>
                    </a:lnTo>
                    <a:lnTo>
                      <a:pt x="384" y="2116"/>
                    </a:lnTo>
                    <a:lnTo>
                      <a:pt x="417" y="2116"/>
                    </a:lnTo>
                    <a:lnTo>
                      <a:pt x="417" y="2083"/>
                    </a:lnTo>
                    <a:lnTo>
                      <a:pt x="434" y="2083"/>
                    </a:lnTo>
                    <a:lnTo>
                      <a:pt x="434" y="2050"/>
                    </a:lnTo>
                    <a:lnTo>
                      <a:pt x="467" y="2050"/>
                    </a:lnTo>
                    <a:lnTo>
                      <a:pt x="467" y="2033"/>
                    </a:lnTo>
                    <a:lnTo>
                      <a:pt x="500" y="2033"/>
                    </a:lnTo>
                    <a:lnTo>
                      <a:pt x="500" y="2000"/>
                    </a:lnTo>
                    <a:lnTo>
                      <a:pt x="517" y="2000"/>
                    </a:lnTo>
                    <a:lnTo>
                      <a:pt x="517" y="1967"/>
                    </a:lnTo>
                    <a:lnTo>
                      <a:pt x="550" y="1967"/>
                    </a:lnTo>
                    <a:lnTo>
                      <a:pt x="550" y="1950"/>
                    </a:lnTo>
                    <a:lnTo>
                      <a:pt x="583" y="1950"/>
                    </a:lnTo>
                    <a:lnTo>
                      <a:pt x="583" y="1917"/>
                    </a:lnTo>
                    <a:lnTo>
                      <a:pt x="600" y="1917"/>
                    </a:lnTo>
                    <a:lnTo>
                      <a:pt x="600" y="1883"/>
                    </a:lnTo>
                    <a:lnTo>
                      <a:pt x="633" y="1883"/>
                    </a:lnTo>
                    <a:lnTo>
                      <a:pt x="633" y="1867"/>
                    </a:lnTo>
                    <a:lnTo>
                      <a:pt x="667" y="1867"/>
                    </a:lnTo>
                    <a:lnTo>
                      <a:pt x="667" y="1833"/>
                    </a:lnTo>
                    <a:lnTo>
                      <a:pt x="683" y="1833"/>
                    </a:lnTo>
                    <a:lnTo>
                      <a:pt x="683" y="1800"/>
                    </a:lnTo>
                    <a:lnTo>
                      <a:pt x="717" y="1800"/>
                    </a:lnTo>
                    <a:lnTo>
                      <a:pt x="717" y="1783"/>
                    </a:lnTo>
                    <a:lnTo>
                      <a:pt x="750" y="1783"/>
                    </a:lnTo>
                    <a:lnTo>
                      <a:pt x="750" y="1750"/>
                    </a:lnTo>
                    <a:lnTo>
                      <a:pt x="767" y="1750"/>
                    </a:lnTo>
                    <a:lnTo>
                      <a:pt x="767" y="1717"/>
                    </a:lnTo>
                    <a:lnTo>
                      <a:pt x="800" y="1717"/>
                    </a:lnTo>
                    <a:lnTo>
                      <a:pt x="800" y="1700"/>
                    </a:lnTo>
                    <a:lnTo>
                      <a:pt x="833" y="1700"/>
                    </a:lnTo>
                    <a:lnTo>
                      <a:pt x="833" y="1667"/>
                    </a:lnTo>
                    <a:lnTo>
                      <a:pt x="850" y="1667"/>
                    </a:lnTo>
                    <a:lnTo>
                      <a:pt x="850" y="1633"/>
                    </a:lnTo>
                    <a:lnTo>
                      <a:pt x="883" y="1633"/>
                    </a:lnTo>
                    <a:lnTo>
                      <a:pt x="883" y="1617"/>
                    </a:lnTo>
                    <a:lnTo>
                      <a:pt x="917" y="1617"/>
                    </a:lnTo>
                    <a:lnTo>
                      <a:pt x="917" y="1583"/>
                    </a:lnTo>
                    <a:lnTo>
                      <a:pt x="933" y="1583"/>
                    </a:lnTo>
                    <a:lnTo>
                      <a:pt x="933" y="1550"/>
                    </a:lnTo>
                    <a:lnTo>
                      <a:pt x="967" y="1550"/>
                    </a:lnTo>
                    <a:lnTo>
                      <a:pt x="967" y="1533"/>
                    </a:lnTo>
                    <a:lnTo>
                      <a:pt x="1000" y="1533"/>
                    </a:lnTo>
                    <a:lnTo>
                      <a:pt x="1000" y="1500"/>
                    </a:lnTo>
                    <a:lnTo>
                      <a:pt x="1017" y="1500"/>
                    </a:lnTo>
                    <a:lnTo>
                      <a:pt x="1017" y="1467"/>
                    </a:lnTo>
                    <a:lnTo>
                      <a:pt x="1050" y="1467"/>
                    </a:lnTo>
                    <a:lnTo>
                      <a:pt x="1050" y="1450"/>
                    </a:lnTo>
                    <a:lnTo>
                      <a:pt x="1083" y="1450"/>
                    </a:lnTo>
                    <a:lnTo>
                      <a:pt x="1083" y="1417"/>
                    </a:lnTo>
                    <a:lnTo>
                      <a:pt x="1100" y="1417"/>
                    </a:lnTo>
                    <a:lnTo>
                      <a:pt x="1100" y="1383"/>
                    </a:lnTo>
                    <a:lnTo>
                      <a:pt x="1133" y="1383"/>
                    </a:lnTo>
                    <a:lnTo>
                      <a:pt x="1133" y="1367"/>
                    </a:lnTo>
                    <a:lnTo>
                      <a:pt x="1167" y="1367"/>
                    </a:lnTo>
                    <a:lnTo>
                      <a:pt x="1167" y="1333"/>
                    </a:lnTo>
                    <a:lnTo>
                      <a:pt x="1183" y="1333"/>
                    </a:lnTo>
                    <a:lnTo>
                      <a:pt x="1183" y="1300"/>
                    </a:lnTo>
                    <a:lnTo>
                      <a:pt x="1217" y="1300"/>
                    </a:lnTo>
                    <a:lnTo>
                      <a:pt x="1217" y="1283"/>
                    </a:lnTo>
                    <a:lnTo>
                      <a:pt x="1250" y="1283"/>
                    </a:lnTo>
                    <a:lnTo>
                      <a:pt x="1250" y="1250"/>
                    </a:lnTo>
                    <a:lnTo>
                      <a:pt x="1267" y="1250"/>
                    </a:lnTo>
                    <a:lnTo>
                      <a:pt x="1267" y="1217"/>
                    </a:lnTo>
                    <a:lnTo>
                      <a:pt x="1300" y="1217"/>
                    </a:lnTo>
                    <a:lnTo>
                      <a:pt x="1300" y="1200"/>
                    </a:lnTo>
                    <a:lnTo>
                      <a:pt x="1333" y="1200"/>
                    </a:lnTo>
                    <a:lnTo>
                      <a:pt x="1333" y="1167"/>
                    </a:lnTo>
                    <a:lnTo>
                      <a:pt x="1350" y="1167"/>
                    </a:lnTo>
                    <a:lnTo>
                      <a:pt x="1350" y="1133"/>
                    </a:lnTo>
                    <a:lnTo>
                      <a:pt x="1383" y="1133"/>
                    </a:lnTo>
                    <a:lnTo>
                      <a:pt x="1383" y="1117"/>
                    </a:lnTo>
                    <a:lnTo>
                      <a:pt x="1417" y="1117"/>
                    </a:lnTo>
                    <a:lnTo>
                      <a:pt x="1417" y="1083"/>
                    </a:lnTo>
                    <a:lnTo>
                      <a:pt x="1433" y="1083"/>
                    </a:lnTo>
                    <a:lnTo>
                      <a:pt x="1433" y="1050"/>
                    </a:lnTo>
                    <a:lnTo>
                      <a:pt x="1467" y="1050"/>
                    </a:lnTo>
                    <a:lnTo>
                      <a:pt x="1467" y="1033"/>
                    </a:lnTo>
                    <a:lnTo>
                      <a:pt x="1500" y="1033"/>
                    </a:lnTo>
                    <a:lnTo>
                      <a:pt x="1500" y="1000"/>
                    </a:lnTo>
                    <a:lnTo>
                      <a:pt x="1517" y="1000"/>
                    </a:lnTo>
                    <a:lnTo>
                      <a:pt x="1517" y="967"/>
                    </a:lnTo>
                    <a:lnTo>
                      <a:pt x="1550" y="967"/>
                    </a:lnTo>
                    <a:lnTo>
                      <a:pt x="1550" y="950"/>
                    </a:lnTo>
                    <a:lnTo>
                      <a:pt x="1583" y="950"/>
                    </a:lnTo>
                    <a:lnTo>
                      <a:pt x="1583" y="917"/>
                    </a:lnTo>
                    <a:lnTo>
                      <a:pt x="1600" y="917"/>
                    </a:lnTo>
                    <a:lnTo>
                      <a:pt x="1600" y="883"/>
                    </a:lnTo>
                    <a:lnTo>
                      <a:pt x="1633" y="883"/>
                    </a:lnTo>
                    <a:lnTo>
                      <a:pt x="1633" y="867"/>
                    </a:lnTo>
                    <a:lnTo>
                      <a:pt x="1667" y="867"/>
                    </a:lnTo>
                    <a:lnTo>
                      <a:pt x="1667" y="833"/>
                    </a:lnTo>
                    <a:lnTo>
                      <a:pt x="1683" y="833"/>
                    </a:lnTo>
                    <a:lnTo>
                      <a:pt x="1683" y="800"/>
                    </a:lnTo>
                    <a:lnTo>
                      <a:pt x="1717" y="800"/>
                    </a:lnTo>
                    <a:lnTo>
                      <a:pt x="1717" y="783"/>
                    </a:lnTo>
                    <a:lnTo>
                      <a:pt x="1750" y="783"/>
                    </a:lnTo>
                    <a:lnTo>
                      <a:pt x="1750" y="750"/>
                    </a:lnTo>
                    <a:lnTo>
                      <a:pt x="1767" y="750"/>
                    </a:lnTo>
                    <a:lnTo>
                      <a:pt x="1767" y="717"/>
                    </a:lnTo>
                    <a:lnTo>
                      <a:pt x="1800" y="717"/>
                    </a:lnTo>
                    <a:lnTo>
                      <a:pt x="1800" y="700"/>
                    </a:lnTo>
                    <a:lnTo>
                      <a:pt x="1833" y="700"/>
                    </a:lnTo>
                    <a:lnTo>
                      <a:pt x="1833" y="667"/>
                    </a:lnTo>
                    <a:lnTo>
                      <a:pt x="1850" y="667"/>
                    </a:lnTo>
                    <a:lnTo>
                      <a:pt x="1850" y="634"/>
                    </a:lnTo>
                    <a:lnTo>
                      <a:pt x="1883" y="634"/>
                    </a:lnTo>
                    <a:lnTo>
                      <a:pt x="1883" y="617"/>
                    </a:lnTo>
                    <a:lnTo>
                      <a:pt x="1917" y="617"/>
                    </a:lnTo>
                    <a:lnTo>
                      <a:pt x="1917" y="584"/>
                    </a:lnTo>
                    <a:lnTo>
                      <a:pt x="1933" y="584"/>
                    </a:lnTo>
                    <a:lnTo>
                      <a:pt x="1933" y="550"/>
                    </a:lnTo>
                    <a:lnTo>
                      <a:pt x="1966" y="550"/>
                    </a:lnTo>
                    <a:lnTo>
                      <a:pt x="1966" y="534"/>
                    </a:lnTo>
                    <a:lnTo>
                      <a:pt x="2000" y="534"/>
                    </a:lnTo>
                    <a:lnTo>
                      <a:pt x="2000" y="500"/>
                    </a:lnTo>
                    <a:lnTo>
                      <a:pt x="2016" y="500"/>
                    </a:lnTo>
                    <a:lnTo>
                      <a:pt x="2016" y="467"/>
                    </a:lnTo>
                    <a:lnTo>
                      <a:pt x="2050" y="467"/>
                    </a:lnTo>
                    <a:lnTo>
                      <a:pt x="2050" y="450"/>
                    </a:lnTo>
                    <a:lnTo>
                      <a:pt x="2083" y="450"/>
                    </a:lnTo>
                    <a:lnTo>
                      <a:pt x="2083" y="417"/>
                    </a:lnTo>
                    <a:lnTo>
                      <a:pt x="2100" y="417"/>
                    </a:lnTo>
                    <a:lnTo>
                      <a:pt x="2100" y="384"/>
                    </a:lnTo>
                    <a:lnTo>
                      <a:pt x="2133" y="384"/>
                    </a:lnTo>
                    <a:lnTo>
                      <a:pt x="2133" y="367"/>
                    </a:lnTo>
                    <a:lnTo>
                      <a:pt x="2166" y="367"/>
                    </a:lnTo>
                    <a:lnTo>
                      <a:pt x="2166" y="334"/>
                    </a:lnTo>
                    <a:lnTo>
                      <a:pt x="2183" y="334"/>
                    </a:lnTo>
                    <a:lnTo>
                      <a:pt x="2183" y="300"/>
                    </a:lnTo>
                    <a:lnTo>
                      <a:pt x="2216" y="300"/>
                    </a:lnTo>
                    <a:lnTo>
                      <a:pt x="2216" y="284"/>
                    </a:lnTo>
                    <a:lnTo>
                      <a:pt x="2250" y="284"/>
                    </a:lnTo>
                    <a:lnTo>
                      <a:pt x="2250" y="250"/>
                    </a:lnTo>
                    <a:lnTo>
                      <a:pt x="2266" y="250"/>
                    </a:lnTo>
                    <a:lnTo>
                      <a:pt x="2266" y="217"/>
                    </a:lnTo>
                    <a:lnTo>
                      <a:pt x="2300" y="217"/>
                    </a:lnTo>
                    <a:lnTo>
                      <a:pt x="2300" y="200"/>
                    </a:lnTo>
                    <a:lnTo>
                      <a:pt x="2333" y="200"/>
                    </a:lnTo>
                    <a:lnTo>
                      <a:pt x="2333" y="167"/>
                    </a:lnTo>
                    <a:lnTo>
                      <a:pt x="2350" y="167"/>
                    </a:lnTo>
                    <a:lnTo>
                      <a:pt x="2350" y="134"/>
                    </a:lnTo>
                    <a:lnTo>
                      <a:pt x="2383" y="134"/>
                    </a:lnTo>
                    <a:lnTo>
                      <a:pt x="2383" y="50"/>
                    </a:lnTo>
                    <a:lnTo>
                      <a:pt x="2350" y="50"/>
                    </a:lnTo>
                    <a:lnTo>
                      <a:pt x="2350" y="34"/>
                    </a:lnTo>
                    <a:lnTo>
                      <a:pt x="2333" y="34"/>
                    </a:lnTo>
                    <a:lnTo>
                      <a:pt x="23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4206775" y="1526125"/>
                <a:ext cx="37925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451" extrusionOk="0">
                    <a:moveTo>
                      <a:pt x="1417" y="1"/>
                    </a:moveTo>
                    <a:lnTo>
                      <a:pt x="1417" y="34"/>
                    </a:lnTo>
                    <a:lnTo>
                      <a:pt x="1383" y="34"/>
                    </a:lnTo>
                    <a:lnTo>
                      <a:pt x="1383" y="68"/>
                    </a:lnTo>
                    <a:lnTo>
                      <a:pt x="1350" y="68"/>
                    </a:lnTo>
                    <a:lnTo>
                      <a:pt x="1350" y="84"/>
                    </a:lnTo>
                    <a:lnTo>
                      <a:pt x="1333" y="84"/>
                    </a:lnTo>
                    <a:lnTo>
                      <a:pt x="1333" y="118"/>
                    </a:lnTo>
                    <a:lnTo>
                      <a:pt x="1300" y="118"/>
                    </a:lnTo>
                    <a:lnTo>
                      <a:pt x="1300" y="151"/>
                    </a:lnTo>
                    <a:lnTo>
                      <a:pt x="1267" y="151"/>
                    </a:lnTo>
                    <a:lnTo>
                      <a:pt x="1267" y="168"/>
                    </a:lnTo>
                    <a:lnTo>
                      <a:pt x="1250" y="168"/>
                    </a:lnTo>
                    <a:lnTo>
                      <a:pt x="1250" y="201"/>
                    </a:lnTo>
                    <a:lnTo>
                      <a:pt x="1217" y="201"/>
                    </a:lnTo>
                    <a:lnTo>
                      <a:pt x="1217" y="234"/>
                    </a:lnTo>
                    <a:lnTo>
                      <a:pt x="1183" y="234"/>
                    </a:lnTo>
                    <a:lnTo>
                      <a:pt x="1183" y="251"/>
                    </a:lnTo>
                    <a:lnTo>
                      <a:pt x="1167" y="251"/>
                    </a:lnTo>
                    <a:lnTo>
                      <a:pt x="1167" y="284"/>
                    </a:lnTo>
                    <a:lnTo>
                      <a:pt x="1133" y="284"/>
                    </a:lnTo>
                    <a:lnTo>
                      <a:pt x="1133" y="317"/>
                    </a:lnTo>
                    <a:lnTo>
                      <a:pt x="1100" y="317"/>
                    </a:lnTo>
                    <a:lnTo>
                      <a:pt x="1100" y="334"/>
                    </a:lnTo>
                    <a:lnTo>
                      <a:pt x="1083" y="334"/>
                    </a:lnTo>
                    <a:lnTo>
                      <a:pt x="1083" y="367"/>
                    </a:lnTo>
                    <a:lnTo>
                      <a:pt x="1050" y="367"/>
                    </a:lnTo>
                    <a:lnTo>
                      <a:pt x="1050" y="401"/>
                    </a:lnTo>
                    <a:lnTo>
                      <a:pt x="1017" y="401"/>
                    </a:lnTo>
                    <a:lnTo>
                      <a:pt x="1017" y="417"/>
                    </a:lnTo>
                    <a:lnTo>
                      <a:pt x="1000" y="417"/>
                    </a:lnTo>
                    <a:lnTo>
                      <a:pt x="1000" y="451"/>
                    </a:lnTo>
                    <a:lnTo>
                      <a:pt x="967" y="451"/>
                    </a:lnTo>
                    <a:lnTo>
                      <a:pt x="967" y="484"/>
                    </a:lnTo>
                    <a:lnTo>
                      <a:pt x="933" y="484"/>
                    </a:lnTo>
                    <a:lnTo>
                      <a:pt x="933" y="501"/>
                    </a:lnTo>
                    <a:lnTo>
                      <a:pt x="917" y="501"/>
                    </a:lnTo>
                    <a:lnTo>
                      <a:pt x="917" y="534"/>
                    </a:lnTo>
                    <a:lnTo>
                      <a:pt x="883" y="534"/>
                    </a:lnTo>
                    <a:lnTo>
                      <a:pt x="883" y="567"/>
                    </a:lnTo>
                    <a:lnTo>
                      <a:pt x="850" y="567"/>
                    </a:lnTo>
                    <a:lnTo>
                      <a:pt x="850" y="584"/>
                    </a:lnTo>
                    <a:lnTo>
                      <a:pt x="833" y="584"/>
                    </a:lnTo>
                    <a:lnTo>
                      <a:pt x="833" y="617"/>
                    </a:lnTo>
                    <a:lnTo>
                      <a:pt x="800" y="617"/>
                    </a:lnTo>
                    <a:lnTo>
                      <a:pt x="800" y="651"/>
                    </a:lnTo>
                    <a:lnTo>
                      <a:pt x="767" y="651"/>
                    </a:lnTo>
                    <a:lnTo>
                      <a:pt x="767" y="667"/>
                    </a:lnTo>
                    <a:lnTo>
                      <a:pt x="750" y="667"/>
                    </a:lnTo>
                    <a:lnTo>
                      <a:pt x="750" y="701"/>
                    </a:lnTo>
                    <a:lnTo>
                      <a:pt x="717" y="701"/>
                    </a:lnTo>
                    <a:lnTo>
                      <a:pt x="717" y="734"/>
                    </a:lnTo>
                    <a:lnTo>
                      <a:pt x="683" y="734"/>
                    </a:lnTo>
                    <a:lnTo>
                      <a:pt x="683" y="751"/>
                    </a:lnTo>
                    <a:lnTo>
                      <a:pt x="667" y="751"/>
                    </a:lnTo>
                    <a:lnTo>
                      <a:pt x="667" y="784"/>
                    </a:lnTo>
                    <a:lnTo>
                      <a:pt x="633" y="784"/>
                    </a:lnTo>
                    <a:lnTo>
                      <a:pt x="633" y="817"/>
                    </a:lnTo>
                    <a:lnTo>
                      <a:pt x="600" y="817"/>
                    </a:lnTo>
                    <a:lnTo>
                      <a:pt x="600" y="834"/>
                    </a:lnTo>
                    <a:lnTo>
                      <a:pt x="584" y="834"/>
                    </a:lnTo>
                    <a:lnTo>
                      <a:pt x="584" y="867"/>
                    </a:lnTo>
                    <a:lnTo>
                      <a:pt x="550" y="867"/>
                    </a:lnTo>
                    <a:lnTo>
                      <a:pt x="550" y="901"/>
                    </a:lnTo>
                    <a:lnTo>
                      <a:pt x="517" y="901"/>
                    </a:lnTo>
                    <a:lnTo>
                      <a:pt x="517" y="917"/>
                    </a:lnTo>
                    <a:lnTo>
                      <a:pt x="500" y="917"/>
                    </a:lnTo>
                    <a:lnTo>
                      <a:pt x="500" y="951"/>
                    </a:lnTo>
                    <a:lnTo>
                      <a:pt x="467" y="951"/>
                    </a:lnTo>
                    <a:lnTo>
                      <a:pt x="467" y="984"/>
                    </a:lnTo>
                    <a:lnTo>
                      <a:pt x="434" y="984"/>
                    </a:lnTo>
                    <a:lnTo>
                      <a:pt x="434" y="1001"/>
                    </a:lnTo>
                    <a:lnTo>
                      <a:pt x="417" y="1001"/>
                    </a:lnTo>
                    <a:lnTo>
                      <a:pt x="417" y="1034"/>
                    </a:lnTo>
                    <a:lnTo>
                      <a:pt x="384" y="1034"/>
                    </a:lnTo>
                    <a:lnTo>
                      <a:pt x="384" y="1067"/>
                    </a:lnTo>
                    <a:lnTo>
                      <a:pt x="350" y="1067"/>
                    </a:lnTo>
                    <a:lnTo>
                      <a:pt x="350" y="1084"/>
                    </a:lnTo>
                    <a:lnTo>
                      <a:pt x="334" y="1084"/>
                    </a:lnTo>
                    <a:lnTo>
                      <a:pt x="334" y="1117"/>
                    </a:lnTo>
                    <a:lnTo>
                      <a:pt x="300" y="1117"/>
                    </a:lnTo>
                    <a:lnTo>
                      <a:pt x="300" y="1151"/>
                    </a:lnTo>
                    <a:lnTo>
                      <a:pt x="267" y="1151"/>
                    </a:lnTo>
                    <a:lnTo>
                      <a:pt x="267" y="1167"/>
                    </a:lnTo>
                    <a:lnTo>
                      <a:pt x="250" y="1167"/>
                    </a:lnTo>
                    <a:lnTo>
                      <a:pt x="250" y="1201"/>
                    </a:lnTo>
                    <a:lnTo>
                      <a:pt x="217" y="1201"/>
                    </a:lnTo>
                    <a:lnTo>
                      <a:pt x="217" y="1234"/>
                    </a:lnTo>
                    <a:lnTo>
                      <a:pt x="184" y="1234"/>
                    </a:lnTo>
                    <a:lnTo>
                      <a:pt x="184" y="1251"/>
                    </a:lnTo>
                    <a:lnTo>
                      <a:pt x="167" y="1251"/>
                    </a:lnTo>
                    <a:lnTo>
                      <a:pt x="167" y="1284"/>
                    </a:lnTo>
                    <a:lnTo>
                      <a:pt x="134" y="1284"/>
                    </a:lnTo>
                    <a:lnTo>
                      <a:pt x="134" y="1317"/>
                    </a:lnTo>
                    <a:lnTo>
                      <a:pt x="100" y="1317"/>
                    </a:lnTo>
                    <a:lnTo>
                      <a:pt x="100" y="1334"/>
                    </a:lnTo>
                    <a:lnTo>
                      <a:pt x="84" y="1334"/>
                    </a:lnTo>
                    <a:lnTo>
                      <a:pt x="84" y="1367"/>
                    </a:lnTo>
                    <a:lnTo>
                      <a:pt x="50" y="1367"/>
                    </a:lnTo>
                    <a:lnTo>
                      <a:pt x="50" y="1401"/>
                    </a:lnTo>
                    <a:lnTo>
                      <a:pt x="17" y="1401"/>
                    </a:lnTo>
                    <a:lnTo>
                      <a:pt x="17" y="1417"/>
                    </a:lnTo>
                    <a:lnTo>
                      <a:pt x="0" y="1417"/>
                    </a:lnTo>
                    <a:lnTo>
                      <a:pt x="0" y="1451"/>
                    </a:lnTo>
                    <a:lnTo>
                      <a:pt x="50" y="1451"/>
                    </a:lnTo>
                    <a:lnTo>
                      <a:pt x="50" y="1417"/>
                    </a:lnTo>
                    <a:lnTo>
                      <a:pt x="134" y="1417"/>
                    </a:lnTo>
                    <a:lnTo>
                      <a:pt x="134" y="1401"/>
                    </a:lnTo>
                    <a:lnTo>
                      <a:pt x="217" y="1401"/>
                    </a:lnTo>
                    <a:lnTo>
                      <a:pt x="217" y="1367"/>
                    </a:lnTo>
                    <a:lnTo>
                      <a:pt x="267" y="1367"/>
                    </a:lnTo>
                    <a:lnTo>
                      <a:pt x="267" y="1334"/>
                    </a:lnTo>
                    <a:lnTo>
                      <a:pt x="300" y="1334"/>
                    </a:lnTo>
                    <a:lnTo>
                      <a:pt x="300" y="1317"/>
                    </a:lnTo>
                    <a:lnTo>
                      <a:pt x="334" y="1317"/>
                    </a:lnTo>
                    <a:lnTo>
                      <a:pt x="334" y="1284"/>
                    </a:lnTo>
                    <a:lnTo>
                      <a:pt x="350" y="1284"/>
                    </a:lnTo>
                    <a:lnTo>
                      <a:pt x="350" y="1251"/>
                    </a:lnTo>
                    <a:lnTo>
                      <a:pt x="384" y="1251"/>
                    </a:lnTo>
                    <a:lnTo>
                      <a:pt x="384" y="1234"/>
                    </a:lnTo>
                    <a:lnTo>
                      <a:pt x="417" y="1234"/>
                    </a:lnTo>
                    <a:lnTo>
                      <a:pt x="417" y="1201"/>
                    </a:lnTo>
                    <a:lnTo>
                      <a:pt x="434" y="1201"/>
                    </a:lnTo>
                    <a:lnTo>
                      <a:pt x="434" y="1167"/>
                    </a:lnTo>
                    <a:lnTo>
                      <a:pt x="467" y="1167"/>
                    </a:lnTo>
                    <a:lnTo>
                      <a:pt x="467" y="1151"/>
                    </a:lnTo>
                    <a:lnTo>
                      <a:pt x="500" y="1151"/>
                    </a:lnTo>
                    <a:lnTo>
                      <a:pt x="500" y="1117"/>
                    </a:lnTo>
                    <a:lnTo>
                      <a:pt x="517" y="1117"/>
                    </a:lnTo>
                    <a:lnTo>
                      <a:pt x="517" y="1084"/>
                    </a:lnTo>
                    <a:lnTo>
                      <a:pt x="550" y="1084"/>
                    </a:lnTo>
                    <a:lnTo>
                      <a:pt x="550" y="1067"/>
                    </a:lnTo>
                    <a:lnTo>
                      <a:pt x="584" y="1067"/>
                    </a:lnTo>
                    <a:lnTo>
                      <a:pt x="584" y="1034"/>
                    </a:lnTo>
                    <a:lnTo>
                      <a:pt x="600" y="1034"/>
                    </a:lnTo>
                    <a:lnTo>
                      <a:pt x="600" y="1001"/>
                    </a:lnTo>
                    <a:lnTo>
                      <a:pt x="633" y="1001"/>
                    </a:lnTo>
                    <a:lnTo>
                      <a:pt x="633" y="984"/>
                    </a:lnTo>
                    <a:lnTo>
                      <a:pt x="667" y="984"/>
                    </a:lnTo>
                    <a:lnTo>
                      <a:pt x="667" y="951"/>
                    </a:lnTo>
                    <a:lnTo>
                      <a:pt x="683" y="951"/>
                    </a:lnTo>
                    <a:lnTo>
                      <a:pt x="683" y="917"/>
                    </a:lnTo>
                    <a:lnTo>
                      <a:pt x="717" y="917"/>
                    </a:lnTo>
                    <a:lnTo>
                      <a:pt x="717" y="901"/>
                    </a:lnTo>
                    <a:lnTo>
                      <a:pt x="750" y="901"/>
                    </a:lnTo>
                    <a:lnTo>
                      <a:pt x="750" y="867"/>
                    </a:lnTo>
                    <a:lnTo>
                      <a:pt x="767" y="867"/>
                    </a:lnTo>
                    <a:lnTo>
                      <a:pt x="767" y="834"/>
                    </a:lnTo>
                    <a:lnTo>
                      <a:pt x="800" y="834"/>
                    </a:lnTo>
                    <a:lnTo>
                      <a:pt x="800" y="817"/>
                    </a:lnTo>
                    <a:lnTo>
                      <a:pt x="833" y="817"/>
                    </a:lnTo>
                    <a:lnTo>
                      <a:pt x="833" y="784"/>
                    </a:lnTo>
                    <a:lnTo>
                      <a:pt x="850" y="784"/>
                    </a:lnTo>
                    <a:lnTo>
                      <a:pt x="850" y="751"/>
                    </a:lnTo>
                    <a:lnTo>
                      <a:pt x="883" y="751"/>
                    </a:lnTo>
                    <a:lnTo>
                      <a:pt x="883" y="734"/>
                    </a:lnTo>
                    <a:lnTo>
                      <a:pt x="917" y="734"/>
                    </a:lnTo>
                    <a:lnTo>
                      <a:pt x="917" y="701"/>
                    </a:lnTo>
                    <a:lnTo>
                      <a:pt x="933" y="701"/>
                    </a:lnTo>
                    <a:lnTo>
                      <a:pt x="933" y="667"/>
                    </a:lnTo>
                    <a:lnTo>
                      <a:pt x="967" y="667"/>
                    </a:lnTo>
                    <a:lnTo>
                      <a:pt x="967" y="651"/>
                    </a:lnTo>
                    <a:lnTo>
                      <a:pt x="1000" y="651"/>
                    </a:lnTo>
                    <a:lnTo>
                      <a:pt x="1000" y="617"/>
                    </a:lnTo>
                    <a:lnTo>
                      <a:pt x="1017" y="617"/>
                    </a:lnTo>
                    <a:lnTo>
                      <a:pt x="1017" y="584"/>
                    </a:lnTo>
                    <a:lnTo>
                      <a:pt x="1050" y="584"/>
                    </a:lnTo>
                    <a:lnTo>
                      <a:pt x="1050" y="567"/>
                    </a:lnTo>
                    <a:lnTo>
                      <a:pt x="1083" y="567"/>
                    </a:lnTo>
                    <a:lnTo>
                      <a:pt x="1083" y="534"/>
                    </a:lnTo>
                    <a:lnTo>
                      <a:pt x="1100" y="534"/>
                    </a:lnTo>
                    <a:lnTo>
                      <a:pt x="1100" y="501"/>
                    </a:lnTo>
                    <a:lnTo>
                      <a:pt x="1133" y="501"/>
                    </a:lnTo>
                    <a:lnTo>
                      <a:pt x="1133" y="484"/>
                    </a:lnTo>
                    <a:lnTo>
                      <a:pt x="1167" y="484"/>
                    </a:lnTo>
                    <a:lnTo>
                      <a:pt x="1167" y="451"/>
                    </a:lnTo>
                    <a:lnTo>
                      <a:pt x="1183" y="451"/>
                    </a:lnTo>
                    <a:lnTo>
                      <a:pt x="1183" y="417"/>
                    </a:lnTo>
                    <a:lnTo>
                      <a:pt x="1217" y="417"/>
                    </a:lnTo>
                    <a:lnTo>
                      <a:pt x="1217" y="401"/>
                    </a:lnTo>
                    <a:lnTo>
                      <a:pt x="1250" y="401"/>
                    </a:lnTo>
                    <a:lnTo>
                      <a:pt x="1250" y="367"/>
                    </a:lnTo>
                    <a:lnTo>
                      <a:pt x="1267" y="367"/>
                    </a:lnTo>
                    <a:lnTo>
                      <a:pt x="1267" y="334"/>
                    </a:lnTo>
                    <a:lnTo>
                      <a:pt x="1300" y="334"/>
                    </a:lnTo>
                    <a:lnTo>
                      <a:pt x="1300" y="317"/>
                    </a:lnTo>
                    <a:lnTo>
                      <a:pt x="1333" y="317"/>
                    </a:lnTo>
                    <a:lnTo>
                      <a:pt x="1333" y="284"/>
                    </a:lnTo>
                    <a:lnTo>
                      <a:pt x="1350" y="284"/>
                    </a:lnTo>
                    <a:lnTo>
                      <a:pt x="1350" y="251"/>
                    </a:lnTo>
                    <a:lnTo>
                      <a:pt x="1383" y="251"/>
                    </a:lnTo>
                    <a:lnTo>
                      <a:pt x="1383" y="234"/>
                    </a:lnTo>
                    <a:lnTo>
                      <a:pt x="1417" y="234"/>
                    </a:lnTo>
                    <a:lnTo>
                      <a:pt x="1417" y="201"/>
                    </a:lnTo>
                    <a:lnTo>
                      <a:pt x="1433" y="201"/>
                    </a:lnTo>
                    <a:lnTo>
                      <a:pt x="1433" y="168"/>
                    </a:lnTo>
                    <a:lnTo>
                      <a:pt x="1467" y="168"/>
                    </a:lnTo>
                    <a:lnTo>
                      <a:pt x="1467" y="151"/>
                    </a:lnTo>
                    <a:lnTo>
                      <a:pt x="1500" y="151"/>
                    </a:lnTo>
                    <a:lnTo>
                      <a:pt x="1500" y="118"/>
                    </a:lnTo>
                    <a:lnTo>
                      <a:pt x="1517" y="118"/>
                    </a:lnTo>
                    <a:lnTo>
                      <a:pt x="1517" y="68"/>
                    </a:lnTo>
                    <a:lnTo>
                      <a:pt x="1500" y="68"/>
                    </a:lnTo>
                    <a:lnTo>
                      <a:pt x="1500" y="34"/>
                    </a:lnTo>
                    <a:lnTo>
                      <a:pt x="1467" y="34"/>
                    </a:lnTo>
                    <a:lnTo>
                      <a:pt x="1467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4276750" y="1503225"/>
                <a:ext cx="59175" cy="59175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2367" extrusionOk="0">
                    <a:moveTo>
                      <a:pt x="2283" y="0"/>
                    </a:moveTo>
                    <a:lnTo>
                      <a:pt x="2283" y="34"/>
                    </a:lnTo>
                    <a:lnTo>
                      <a:pt x="2250" y="34"/>
                    </a:lnTo>
                    <a:lnTo>
                      <a:pt x="2250" y="67"/>
                    </a:lnTo>
                    <a:lnTo>
                      <a:pt x="2217" y="67"/>
                    </a:lnTo>
                    <a:lnTo>
                      <a:pt x="2217" y="84"/>
                    </a:lnTo>
                    <a:lnTo>
                      <a:pt x="2200" y="84"/>
                    </a:lnTo>
                    <a:lnTo>
                      <a:pt x="2200" y="117"/>
                    </a:lnTo>
                    <a:lnTo>
                      <a:pt x="2167" y="117"/>
                    </a:lnTo>
                    <a:lnTo>
                      <a:pt x="2167" y="150"/>
                    </a:lnTo>
                    <a:lnTo>
                      <a:pt x="2133" y="150"/>
                    </a:lnTo>
                    <a:lnTo>
                      <a:pt x="2133" y="167"/>
                    </a:lnTo>
                    <a:lnTo>
                      <a:pt x="2117" y="167"/>
                    </a:lnTo>
                    <a:lnTo>
                      <a:pt x="2117" y="200"/>
                    </a:lnTo>
                    <a:lnTo>
                      <a:pt x="2083" y="200"/>
                    </a:lnTo>
                    <a:lnTo>
                      <a:pt x="2083" y="234"/>
                    </a:lnTo>
                    <a:lnTo>
                      <a:pt x="2050" y="234"/>
                    </a:lnTo>
                    <a:lnTo>
                      <a:pt x="2050" y="250"/>
                    </a:lnTo>
                    <a:lnTo>
                      <a:pt x="2034" y="250"/>
                    </a:lnTo>
                    <a:lnTo>
                      <a:pt x="2034" y="284"/>
                    </a:lnTo>
                    <a:lnTo>
                      <a:pt x="2000" y="284"/>
                    </a:lnTo>
                    <a:lnTo>
                      <a:pt x="2000" y="317"/>
                    </a:lnTo>
                    <a:lnTo>
                      <a:pt x="1967" y="317"/>
                    </a:lnTo>
                    <a:lnTo>
                      <a:pt x="1967" y="334"/>
                    </a:lnTo>
                    <a:lnTo>
                      <a:pt x="1950" y="334"/>
                    </a:lnTo>
                    <a:lnTo>
                      <a:pt x="1950" y="367"/>
                    </a:lnTo>
                    <a:lnTo>
                      <a:pt x="1917" y="367"/>
                    </a:lnTo>
                    <a:lnTo>
                      <a:pt x="1917" y="400"/>
                    </a:lnTo>
                    <a:lnTo>
                      <a:pt x="1884" y="400"/>
                    </a:lnTo>
                    <a:lnTo>
                      <a:pt x="1884" y="417"/>
                    </a:lnTo>
                    <a:lnTo>
                      <a:pt x="1867" y="417"/>
                    </a:lnTo>
                    <a:lnTo>
                      <a:pt x="1867" y="450"/>
                    </a:lnTo>
                    <a:lnTo>
                      <a:pt x="1834" y="450"/>
                    </a:lnTo>
                    <a:lnTo>
                      <a:pt x="1834" y="484"/>
                    </a:lnTo>
                    <a:lnTo>
                      <a:pt x="1800" y="484"/>
                    </a:lnTo>
                    <a:lnTo>
                      <a:pt x="1800" y="500"/>
                    </a:lnTo>
                    <a:lnTo>
                      <a:pt x="1784" y="500"/>
                    </a:lnTo>
                    <a:lnTo>
                      <a:pt x="1784" y="534"/>
                    </a:lnTo>
                    <a:lnTo>
                      <a:pt x="1750" y="534"/>
                    </a:lnTo>
                    <a:lnTo>
                      <a:pt x="1750" y="567"/>
                    </a:lnTo>
                    <a:lnTo>
                      <a:pt x="1717" y="567"/>
                    </a:lnTo>
                    <a:lnTo>
                      <a:pt x="1717" y="584"/>
                    </a:lnTo>
                    <a:lnTo>
                      <a:pt x="1700" y="584"/>
                    </a:lnTo>
                    <a:lnTo>
                      <a:pt x="1700" y="617"/>
                    </a:lnTo>
                    <a:lnTo>
                      <a:pt x="1667" y="617"/>
                    </a:lnTo>
                    <a:lnTo>
                      <a:pt x="1667" y="650"/>
                    </a:lnTo>
                    <a:lnTo>
                      <a:pt x="1634" y="650"/>
                    </a:lnTo>
                    <a:lnTo>
                      <a:pt x="1634" y="667"/>
                    </a:lnTo>
                    <a:lnTo>
                      <a:pt x="1617" y="667"/>
                    </a:lnTo>
                    <a:lnTo>
                      <a:pt x="1617" y="700"/>
                    </a:lnTo>
                    <a:lnTo>
                      <a:pt x="1584" y="700"/>
                    </a:lnTo>
                    <a:lnTo>
                      <a:pt x="1584" y="734"/>
                    </a:lnTo>
                    <a:lnTo>
                      <a:pt x="1550" y="734"/>
                    </a:lnTo>
                    <a:lnTo>
                      <a:pt x="1550" y="750"/>
                    </a:lnTo>
                    <a:lnTo>
                      <a:pt x="1534" y="750"/>
                    </a:lnTo>
                    <a:lnTo>
                      <a:pt x="1534" y="784"/>
                    </a:lnTo>
                    <a:lnTo>
                      <a:pt x="1500" y="784"/>
                    </a:lnTo>
                    <a:lnTo>
                      <a:pt x="1500" y="817"/>
                    </a:lnTo>
                    <a:lnTo>
                      <a:pt x="1467" y="817"/>
                    </a:lnTo>
                    <a:lnTo>
                      <a:pt x="1467" y="834"/>
                    </a:lnTo>
                    <a:lnTo>
                      <a:pt x="1450" y="834"/>
                    </a:lnTo>
                    <a:lnTo>
                      <a:pt x="1450" y="867"/>
                    </a:lnTo>
                    <a:lnTo>
                      <a:pt x="1417" y="867"/>
                    </a:lnTo>
                    <a:lnTo>
                      <a:pt x="1417" y="900"/>
                    </a:lnTo>
                    <a:lnTo>
                      <a:pt x="1384" y="900"/>
                    </a:lnTo>
                    <a:lnTo>
                      <a:pt x="1384" y="917"/>
                    </a:lnTo>
                    <a:lnTo>
                      <a:pt x="1367" y="917"/>
                    </a:lnTo>
                    <a:lnTo>
                      <a:pt x="1367" y="950"/>
                    </a:lnTo>
                    <a:lnTo>
                      <a:pt x="1334" y="950"/>
                    </a:lnTo>
                    <a:lnTo>
                      <a:pt x="1334" y="984"/>
                    </a:lnTo>
                    <a:lnTo>
                      <a:pt x="1300" y="984"/>
                    </a:lnTo>
                    <a:lnTo>
                      <a:pt x="1300" y="1000"/>
                    </a:lnTo>
                    <a:lnTo>
                      <a:pt x="1284" y="1000"/>
                    </a:lnTo>
                    <a:lnTo>
                      <a:pt x="1284" y="1034"/>
                    </a:lnTo>
                    <a:lnTo>
                      <a:pt x="1250" y="1034"/>
                    </a:lnTo>
                    <a:lnTo>
                      <a:pt x="1250" y="1067"/>
                    </a:lnTo>
                    <a:lnTo>
                      <a:pt x="1217" y="1067"/>
                    </a:lnTo>
                    <a:lnTo>
                      <a:pt x="1217" y="1084"/>
                    </a:lnTo>
                    <a:lnTo>
                      <a:pt x="1200" y="1084"/>
                    </a:lnTo>
                    <a:lnTo>
                      <a:pt x="1200" y="1117"/>
                    </a:lnTo>
                    <a:lnTo>
                      <a:pt x="1167" y="1117"/>
                    </a:lnTo>
                    <a:lnTo>
                      <a:pt x="1167" y="1150"/>
                    </a:lnTo>
                    <a:lnTo>
                      <a:pt x="1134" y="1150"/>
                    </a:lnTo>
                    <a:lnTo>
                      <a:pt x="1134" y="1167"/>
                    </a:lnTo>
                    <a:lnTo>
                      <a:pt x="1117" y="1167"/>
                    </a:lnTo>
                    <a:lnTo>
                      <a:pt x="1117" y="1200"/>
                    </a:lnTo>
                    <a:lnTo>
                      <a:pt x="1084" y="1200"/>
                    </a:lnTo>
                    <a:lnTo>
                      <a:pt x="1084" y="1233"/>
                    </a:lnTo>
                    <a:lnTo>
                      <a:pt x="1050" y="1233"/>
                    </a:lnTo>
                    <a:lnTo>
                      <a:pt x="1050" y="1250"/>
                    </a:lnTo>
                    <a:lnTo>
                      <a:pt x="1034" y="1250"/>
                    </a:lnTo>
                    <a:lnTo>
                      <a:pt x="1034" y="1283"/>
                    </a:lnTo>
                    <a:lnTo>
                      <a:pt x="1000" y="1283"/>
                    </a:lnTo>
                    <a:lnTo>
                      <a:pt x="1000" y="1317"/>
                    </a:lnTo>
                    <a:lnTo>
                      <a:pt x="967" y="1317"/>
                    </a:lnTo>
                    <a:lnTo>
                      <a:pt x="967" y="1333"/>
                    </a:lnTo>
                    <a:lnTo>
                      <a:pt x="950" y="1333"/>
                    </a:lnTo>
                    <a:lnTo>
                      <a:pt x="950" y="1367"/>
                    </a:lnTo>
                    <a:lnTo>
                      <a:pt x="917" y="1367"/>
                    </a:lnTo>
                    <a:lnTo>
                      <a:pt x="917" y="1400"/>
                    </a:lnTo>
                    <a:lnTo>
                      <a:pt x="884" y="1400"/>
                    </a:lnTo>
                    <a:lnTo>
                      <a:pt x="884" y="1417"/>
                    </a:lnTo>
                    <a:lnTo>
                      <a:pt x="867" y="1417"/>
                    </a:lnTo>
                    <a:lnTo>
                      <a:pt x="867" y="1450"/>
                    </a:lnTo>
                    <a:lnTo>
                      <a:pt x="834" y="1450"/>
                    </a:lnTo>
                    <a:lnTo>
                      <a:pt x="834" y="1483"/>
                    </a:lnTo>
                    <a:lnTo>
                      <a:pt x="800" y="1483"/>
                    </a:lnTo>
                    <a:lnTo>
                      <a:pt x="800" y="1500"/>
                    </a:lnTo>
                    <a:lnTo>
                      <a:pt x="784" y="1500"/>
                    </a:lnTo>
                    <a:lnTo>
                      <a:pt x="784" y="1533"/>
                    </a:lnTo>
                    <a:lnTo>
                      <a:pt x="750" y="1533"/>
                    </a:lnTo>
                    <a:lnTo>
                      <a:pt x="750" y="1567"/>
                    </a:lnTo>
                    <a:lnTo>
                      <a:pt x="717" y="1567"/>
                    </a:lnTo>
                    <a:lnTo>
                      <a:pt x="717" y="1583"/>
                    </a:lnTo>
                    <a:lnTo>
                      <a:pt x="700" y="1583"/>
                    </a:lnTo>
                    <a:lnTo>
                      <a:pt x="700" y="1617"/>
                    </a:lnTo>
                    <a:lnTo>
                      <a:pt x="667" y="1617"/>
                    </a:lnTo>
                    <a:lnTo>
                      <a:pt x="667" y="1650"/>
                    </a:lnTo>
                    <a:lnTo>
                      <a:pt x="634" y="1650"/>
                    </a:lnTo>
                    <a:lnTo>
                      <a:pt x="634" y="1667"/>
                    </a:lnTo>
                    <a:lnTo>
                      <a:pt x="617" y="1667"/>
                    </a:lnTo>
                    <a:lnTo>
                      <a:pt x="617" y="1700"/>
                    </a:lnTo>
                    <a:lnTo>
                      <a:pt x="717" y="1700"/>
                    </a:lnTo>
                    <a:lnTo>
                      <a:pt x="717" y="1667"/>
                    </a:lnTo>
                    <a:lnTo>
                      <a:pt x="750" y="1667"/>
                    </a:lnTo>
                    <a:lnTo>
                      <a:pt x="750" y="1650"/>
                    </a:lnTo>
                    <a:lnTo>
                      <a:pt x="784" y="1650"/>
                    </a:lnTo>
                    <a:lnTo>
                      <a:pt x="784" y="1617"/>
                    </a:lnTo>
                    <a:lnTo>
                      <a:pt x="800" y="1617"/>
                    </a:lnTo>
                    <a:lnTo>
                      <a:pt x="800" y="1583"/>
                    </a:lnTo>
                    <a:lnTo>
                      <a:pt x="834" y="1583"/>
                    </a:lnTo>
                    <a:lnTo>
                      <a:pt x="834" y="1567"/>
                    </a:lnTo>
                    <a:lnTo>
                      <a:pt x="867" y="1567"/>
                    </a:lnTo>
                    <a:lnTo>
                      <a:pt x="867" y="1533"/>
                    </a:lnTo>
                    <a:lnTo>
                      <a:pt x="884" y="1533"/>
                    </a:lnTo>
                    <a:lnTo>
                      <a:pt x="884" y="1500"/>
                    </a:lnTo>
                    <a:lnTo>
                      <a:pt x="917" y="1500"/>
                    </a:lnTo>
                    <a:lnTo>
                      <a:pt x="917" y="1483"/>
                    </a:lnTo>
                    <a:lnTo>
                      <a:pt x="950" y="1483"/>
                    </a:lnTo>
                    <a:lnTo>
                      <a:pt x="950" y="1450"/>
                    </a:lnTo>
                    <a:lnTo>
                      <a:pt x="967" y="1450"/>
                    </a:lnTo>
                    <a:lnTo>
                      <a:pt x="967" y="1417"/>
                    </a:lnTo>
                    <a:lnTo>
                      <a:pt x="1000" y="1417"/>
                    </a:lnTo>
                    <a:lnTo>
                      <a:pt x="1000" y="1400"/>
                    </a:lnTo>
                    <a:lnTo>
                      <a:pt x="1034" y="1400"/>
                    </a:lnTo>
                    <a:lnTo>
                      <a:pt x="1034" y="1367"/>
                    </a:lnTo>
                    <a:lnTo>
                      <a:pt x="1050" y="1367"/>
                    </a:lnTo>
                    <a:lnTo>
                      <a:pt x="1050" y="1333"/>
                    </a:lnTo>
                    <a:lnTo>
                      <a:pt x="1084" y="1333"/>
                    </a:lnTo>
                    <a:lnTo>
                      <a:pt x="1084" y="1317"/>
                    </a:lnTo>
                    <a:lnTo>
                      <a:pt x="1117" y="1317"/>
                    </a:lnTo>
                    <a:lnTo>
                      <a:pt x="1117" y="1283"/>
                    </a:lnTo>
                    <a:lnTo>
                      <a:pt x="1134" y="1283"/>
                    </a:lnTo>
                    <a:lnTo>
                      <a:pt x="1134" y="1250"/>
                    </a:lnTo>
                    <a:lnTo>
                      <a:pt x="1167" y="1250"/>
                    </a:lnTo>
                    <a:lnTo>
                      <a:pt x="1167" y="1233"/>
                    </a:lnTo>
                    <a:lnTo>
                      <a:pt x="1200" y="1233"/>
                    </a:lnTo>
                    <a:lnTo>
                      <a:pt x="1200" y="1200"/>
                    </a:lnTo>
                    <a:lnTo>
                      <a:pt x="1217" y="1200"/>
                    </a:lnTo>
                    <a:lnTo>
                      <a:pt x="1217" y="1167"/>
                    </a:lnTo>
                    <a:lnTo>
                      <a:pt x="1250" y="1167"/>
                    </a:lnTo>
                    <a:lnTo>
                      <a:pt x="1250" y="1150"/>
                    </a:lnTo>
                    <a:lnTo>
                      <a:pt x="1284" y="1150"/>
                    </a:lnTo>
                    <a:lnTo>
                      <a:pt x="1284" y="1117"/>
                    </a:lnTo>
                    <a:lnTo>
                      <a:pt x="1300" y="1117"/>
                    </a:lnTo>
                    <a:lnTo>
                      <a:pt x="1300" y="1084"/>
                    </a:lnTo>
                    <a:lnTo>
                      <a:pt x="1334" y="1084"/>
                    </a:lnTo>
                    <a:lnTo>
                      <a:pt x="1334" y="1067"/>
                    </a:lnTo>
                    <a:lnTo>
                      <a:pt x="1367" y="1067"/>
                    </a:lnTo>
                    <a:lnTo>
                      <a:pt x="1367" y="1034"/>
                    </a:lnTo>
                    <a:lnTo>
                      <a:pt x="1384" y="1034"/>
                    </a:lnTo>
                    <a:lnTo>
                      <a:pt x="1384" y="1000"/>
                    </a:lnTo>
                    <a:lnTo>
                      <a:pt x="1417" y="1000"/>
                    </a:lnTo>
                    <a:lnTo>
                      <a:pt x="1417" y="984"/>
                    </a:lnTo>
                    <a:lnTo>
                      <a:pt x="1450" y="984"/>
                    </a:lnTo>
                    <a:lnTo>
                      <a:pt x="1450" y="950"/>
                    </a:lnTo>
                    <a:lnTo>
                      <a:pt x="1467" y="950"/>
                    </a:lnTo>
                    <a:lnTo>
                      <a:pt x="1467" y="917"/>
                    </a:lnTo>
                    <a:lnTo>
                      <a:pt x="1500" y="917"/>
                    </a:lnTo>
                    <a:lnTo>
                      <a:pt x="1500" y="900"/>
                    </a:lnTo>
                    <a:lnTo>
                      <a:pt x="1534" y="900"/>
                    </a:lnTo>
                    <a:lnTo>
                      <a:pt x="1534" y="867"/>
                    </a:lnTo>
                    <a:lnTo>
                      <a:pt x="1550" y="867"/>
                    </a:lnTo>
                    <a:lnTo>
                      <a:pt x="1550" y="834"/>
                    </a:lnTo>
                    <a:lnTo>
                      <a:pt x="1584" y="834"/>
                    </a:lnTo>
                    <a:lnTo>
                      <a:pt x="1584" y="817"/>
                    </a:lnTo>
                    <a:lnTo>
                      <a:pt x="1617" y="817"/>
                    </a:lnTo>
                    <a:lnTo>
                      <a:pt x="1617" y="784"/>
                    </a:lnTo>
                    <a:lnTo>
                      <a:pt x="1634" y="784"/>
                    </a:lnTo>
                    <a:lnTo>
                      <a:pt x="1634" y="750"/>
                    </a:lnTo>
                    <a:lnTo>
                      <a:pt x="1667" y="750"/>
                    </a:lnTo>
                    <a:lnTo>
                      <a:pt x="1667" y="734"/>
                    </a:lnTo>
                    <a:lnTo>
                      <a:pt x="1700" y="734"/>
                    </a:lnTo>
                    <a:lnTo>
                      <a:pt x="1700" y="700"/>
                    </a:lnTo>
                    <a:lnTo>
                      <a:pt x="1717" y="700"/>
                    </a:lnTo>
                    <a:lnTo>
                      <a:pt x="1717" y="667"/>
                    </a:lnTo>
                    <a:lnTo>
                      <a:pt x="1750" y="667"/>
                    </a:lnTo>
                    <a:lnTo>
                      <a:pt x="1750" y="650"/>
                    </a:lnTo>
                    <a:lnTo>
                      <a:pt x="1784" y="650"/>
                    </a:lnTo>
                    <a:lnTo>
                      <a:pt x="1784" y="617"/>
                    </a:lnTo>
                    <a:lnTo>
                      <a:pt x="1800" y="617"/>
                    </a:lnTo>
                    <a:lnTo>
                      <a:pt x="1800" y="584"/>
                    </a:lnTo>
                    <a:lnTo>
                      <a:pt x="1834" y="584"/>
                    </a:lnTo>
                    <a:lnTo>
                      <a:pt x="1834" y="567"/>
                    </a:lnTo>
                    <a:lnTo>
                      <a:pt x="1867" y="567"/>
                    </a:lnTo>
                    <a:lnTo>
                      <a:pt x="1867" y="534"/>
                    </a:lnTo>
                    <a:lnTo>
                      <a:pt x="1884" y="534"/>
                    </a:lnTo>
                    <a:lnTo>
                      <a:pt x="1884" y="500"/>
                    </a:lnTo>
                    <a:lnTo>
                      <a:pt x="1917" y="500"/>
                    </a:lnTo>
                    <a:lnTo>
                      <a:pt x="1917" y="484"/>
                    </a:lnTo>
                    <a:lnTo>
                      <a:pt x="1950" y="484"/>
                    </a:lnTo>
                    <a:lnTo>
                      <a:pt x="1950" y="450"/>
                    </a:lnTo>
                    <a:lnTo>
                      <a:pt x="1967" y="450"/>
                    </a:lnTo>
                    <a:lnTo>
                      <a:pt x="1967" y="417"/>
                    </a:lnTo>
                    <a:lnTo>
                      <a:pt x="2000" y="417"/>
                    </a:lnTo>
                    <a:lnTo>
                      <a:pt x="2000" y="400"/>
                    </a:lnTo>
                    <a:lnTo>
                      <a:pt x="2034" y="400"/>
                    </a:lnTo>
                    <a:lnTo>
                      <a:pt x="2034" y="367"/>
                    </a:lnTo>
                    <a:lnTo>
                      <a:pt x="2050" y="367"/>
                    </a:lnTo>
                    <a:lnTo>
                      <a:pt x="2050" y="334"/>
                    </a:lnTo>
                    <a:lnTo>
                      <a:pt x="2083" y="334"/>
                    </a:lnTo>
                    <a:lnTo>
                      <a:pt x="2083" y="317"/>
                    </a:lnTo>
                    <a:lnTo>
                      <a:pt x="2117" y="317"/>
                    </a:lnTo>
                    <a:lnTo>
                      <a:pt x="2117" y="284"/>
                    </a:lnTo>
                    <a:lnTo>
                      <a:pt x="2133" y="284"/>
                    </a:lnTo>
                    <a:lnTo>
                      <a:pt x="2133" y="250"/>
                    </a:lnTo>
                    <a:lnTo>
                      <a:pt x="2167" y="250"/>
                    </a:lnTo>
                    <a:lnTo>
                      <a:pt x="2167" y="234"/>
                    </a:lnTo>
                    <a:lnTo>
                      <a:pt x="2200" y="234"/>
                    </a:lnTo>
                    <a:lnTo>
                      <a:pt x="2200" y="200"/>
                    </a:lnTo>
                    <a:lnTo>
                      <a:pt x="2217" y="200"/>
                    </a:lnTo>
                    <a:lnTo>
                      <a:pt x="2217" y="167"/>
                    </a:lnTo>
                    <a:lnTo>
                      <a:pt x="2250" y="167"/>
                    </a:lnTo>
                    <a:lnTo>
                      <a:pt x="2250" y="150"/>
                    </a:lnTo>
                    <a:lnTo>
                      <a:pt x="2283" y="150"/>
                    </a:lnTo>
                    <a:lnTo>
                      <a:pt x="2283" y="117"/>
                    </a:lnTo>
                    <a:lnTo>
                      <a:pt x="2300" y="117"/>
                    </a:lnTo>
                    <a:lnTo>
                      <a:pt x="2300" y="84"/>
                    </a:lnTo>
                    <a:lnTo>
                      <a:pt x="2333" y="84"/>
                    </a:lnTo>
                    <a:lnTo>
                      <a:pt x="2333" y="67"/>
                    </a:lnTo>
                    <a:lnTo>
                      <a:pt x="2367" y="67"/>
                    </a:lnTo>
                    <a:lnTo>
                      <a:pt x="2367" y="34"/>
                    </a:lnTo>
                    <a:lnTo>
                      <a:pt x="2333" y="34"/>
                    </a:lnTo>
                    <a:lnTo>
                      <a:pt x="2333" y="0"/>
                    </a:lnTo>
                    <a:close/>
                    <a:moveTo>
                      <a:pt x="51" y="2233"/>
                    </a:moveTo>
                    <a:lnTo>
                      <a:pt x="51" y="2250"/>
                    </a:lnTo>
                    <a:lnTo>
                      <a:pt x="34" y="2250"/>
                    </a:lnTo>
                    <a:lnTo>
                      <a:pt x="34" y="2283"/>
                    </a:lnTo>
                    <a:lnTo>
                      <a:pt x="1" y="2283"/>
                    </a:lnTo>
                    <a:lnTo>
                      <a:pt x="1" y="2333"/>
                    </a:lnTo>
                    <a:lnTo>
                      <a:pt x="34" y="2333"/>
                    </a:lnTo>
                    <a:lnTo>
                      <a:pt x="34" y="2367"/>
                    </a:lnTo>
                    <a:lnTo>
                      <a:pt x="51" y="2367"/>
                    </a:lnTo>
                    <a:lnTo>
                      <a:pt x="51" y="2333"/>
                    </a:lnTo>
                    <a:lnTo>
                      <a:pt x="84" y="2333"/>
                    </a:lnTo>
                    <a:lnTo>
                      <a:pt x="84" y="2317"/>
                    </a:lnTo>
                    <a:lnTo>
                      <a:pt x="117" y="2317"/>
                    </a:lnTo>
                    <a:lnTo>
                      <a:pt x="117" y="2283"/>
                    </a:lnTo>
                    <a:lnTo>
                      <a:pt x="134" y="2283"/>
                    </a:lnTo>
                    <a:lnTo>
                      <a:pt x="134" y="2250"/>
                    </a:lnTo>
                    <a:lnTo>
                      <a:pt x="167" y="2250"/>
                    </a:lnTo>
                    <a:lnTo>
                      <a:pt x="167" y="2233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4333825" y="1501975"/>
                <a:ext cx="4200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18" extrusionOk="0">
                    <a:moveTo>
                      <a:pt x="50" y="0"/>
                    </a:moveTo>
                    <a:lnTo>
                      <a:pt x="50" y="34"/>
                    </a:lnTo>
                    <a:lnTo>
                      <a:pt x="17" y="34"/>
                    </a:lnTo>
                    <a:lnTo>
                      <a:pt x="17" y="50"/>
                    </a:lnTo>
                    <a:lnTo>
                      <a:pt x="0" y="50"/>
                    </a:lnTo>
                    <a:lnTo>
                      <a:pt x="0" y="84"/>
                    </a:lnTo>
                    <a:lnTo>
                      <a:pt x="17" y="84"/>
                    </a:lnTo>
                    <a:lnTo>
                      <a:pt x="17" y="117"/>
                    </a:lnTo>
                    <a:lnTo>
                      <a:pt x="84" y="117"/>
                    </a:lnTo>
                    <a:lnTo>
                      <a:pt x="84" y="84"/>
                    </a:lnTo>
                    <a:lnTo>
                      <a:pt x="100" y="84"/>
                    </a:lnTo>
                    <a:lnTo>
                      <a:pt x="100" y="50"/>
                    </a:lnTo>
                    <a:lnTo>
                      <a:pt x="134" y="50"/>
                    </a:lnTo>
                    <a:lnTo>
                      <a:pt x="134" y="34"/>
                    </a:lnTo>
                    <a:lnTo>
                      <a:pt x="167" y="34"/>
                    </a:lnTo>
                    <a:lnTo>
                      <a:pt x="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4001825" y="1458425"/>
                <a:ext cx="1560475" cy="1256050"/>
              </a:xfrm>
              <a:custGeom>
                <a:avLst/>
                <a:gdLst/>
                <a:ahLst/>
                <a:cxnLst/>
                <a:rect l="l" t="t" r="r" b="b"/>
                <a:pathLst>
                  <a:path w="62419" h="50242" extrusionOk="0">
                    <a:moveTo>
                      <a:pt x="14331" y="1"/>
                    </a:moveTo>
                    <a:cubicBezTo>
                      <a:pt x="12369" y="1"/>
                      <a:pt x="10509" y="643"/>
                      <a:pt x="8998" y="1776"/>
                    </a:cubicBezTo>
                    <a:cubicBezTo>
                      <a:pt x="7582" y="2809"/>
                      <a:pt x="6465" y="4292"/>
                      <a:pt x="5849" y="6058"/>
                    </a:cubicBezTo>
                    <a:cubicBezTo>
                      <a:pt x="3633" y="12357"/>
                      <a:pt x="9531" y="17905"/>
                      <a:pt x="7648" y="23954"/>
                    </a:cubicBezTo>
                    <a:cubicBezTo>
                      <a:pt x="5782" y="30002"/>
                      <a:pt x="0" y="33485"/>
                      <a:pt x="3483" y="40350"/>
                    </a:cubicBezTo>
                    <a:cubicBezTo>
                      <a:pt x="7124" y="47517"/>
                      <a:pt x="13613" y="50242"/>
                      <a:pt x="20787" y="50242"/>
                    </a:cubicBezTo>
                    <a:cubicBezTo>
                      <a:pt x="26054" y="50242"/>
                      <a:pt x="31691" y="48773"/>
                      <a:pt x="36842" y="46515"/>
                    </a:cubicBezTo>
                    <a:cubicBezTo>
                      <a:pt x="42757" y="43933"/>
                      <a:pt x="48039" y="40300"/>
                      <a:pt x="51372" y="36668"/>
                    </a:cubicBezTo>
                    <a:cubicBezTo>
                      <a:pt x="57337" y="30186"/>
                      <a:pt x="62419" y="19971"/>
                      <a:pt x="55371" y="12357"/>
                    </a:cubicBezTo>
                    <a:cubicBezTo>
                      <a:pt x="53304" y="10107"/>
                      <a:pt x="50388" y="8791"/>
                      <a:pt x="47406" y="8108"/>
                    </a:cubicBezTo>
                    <a:cubicBezTo>
                      <a:pt x="41857" y="6875"/>
                      <a:pt x="36342" y="7224"/>
                      <a:pt x="30810" y="5542"/>
                    </a:cubicBezTo>
                    <a:cubicBezTo>
                      <a:pt x="27660" y="4592"/>
                      <a:pt x="24628" y="3359"/>
                      <a:pt x="21545" y="2042"/>
                    </a:cubicBezTo>
                    <a:cubicBezTo>
                      <a:pt x="19662" y="1243"/>
                      <a:pt x="17746" y="443"/>
                      <a:pt x="15730" y="109"/>
                    </a:cubicBezTo>
                    <a:cubicBezTo>
                      <a:pt x="15260" y="36"/>
                      <a:pt x="14793" y="1"/>
                      <a:pt x="1433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4052225" y="1545600"/>
                <a:ext cx="1471750" cy="1204575"/>
              </a:xfrm>
              <a:custGeom>
                <a:avLst/>
                <a:gdLst/>
                <a:ahLst/>
                <a:cxnLst/>
                <a:rect l="l" t="t" r="r" b="b"/>
                <a:pathLst>
                  <a:path w="58870" h="48183" extrusionOk="0">
                    <a:moveTo>
                      <a:pt x="9961" y="503"/>
                    </a:moveTo>
                    <a:cubicBezTo>
                      <a:pt x="10538" y="503"/>
                      <a:pt x="11153" y="537"/>
                      <a:pt x="11814" y="605"/>
                    </a:cubicBezTo>
                    <a:cubicBezTo>
                      <a:pt x="12831" y="705"/>
                      <a:pt x="13864" y="871"/>
                      <a:pt x="14764" y="1005"/>
                    </a:cubicBezTo>
                    <a:cubicBezTo>
                      <a:pt x="16863" y="1338"/>
                      <a:pt x="19313" y="1705"/>
                      <a:pt x="21745" y="1938"/>
                    </a:cubicBezTo>
                    <a:cubicBezTo>
                      <a:pt x="22778" y="2038"/>
                      <a:pt x="23728" y="2105"/>
                      <a:pt x="24661" y="2155"/>
                    </a:cubicBezTo>
                    <a:cubicBezTo>
                      <a:pt x="25117" y="2178"/>
                      <a:pt x="25571" y="2188"/>
                      <a:pt x="26021" y="2188"/>
                    </a:cubicBezTo>
                    <a:cubicBezTo>
                      <a:pt x="28829" y="2188"/>
                      <a:pt x="31531" y="1776"/>
                      <a:pt x="34159" y="1388"/>
                    </a:cubicBezTo>
                    <a:cubicBezTo>
                      <a:pt x="36525" y="1021"/>
                      <a:pt x="38958" y="655"/>
                      <a:pt x="41424" y="588"/>
                    </a:cubicBezTo>
                    <a:cubicBezTo>
                      <a:pt x="41561" y="585"/>
                      <a:pt x="41699" y="584"/>
                      <a:pt x="41836" y="584"/>
                    </a:cubicBezTo>
                    <a:cubicBezTo>
                      <a:pt x="42497" y="584"/>
                      <a:pt x="43152" y="616"/>
                      <a:pt x="43774" y="672"/>
                    </a:cubicBezTo>
                    <a:cubicBezTo>
                      <a:pt x="46156" y="905"/>
                      <a:pt x="48206" y="1571"/>
                      <a:pt x="49905" y="2671"/>
                    </a:cubicBezTo>
                    <a:cubicBezTo>
                      <a:pt x="53688" y="5154"/>
                      <a:pt x="55587" y="8886"/>
                      <a:pt x="55521" y="13752"/>
                    </a:cubicBezTo>
                    <a:cubicBezTo>
                      <a:pt x="55487" y="17634"/>
                      <a:pt x="54154" y="22183"/>
                      <a:pt x="51772" y="26565"/>
                    </a:cubicBezTo>
                    <a:cubicBezTo>
                      <a:pt x="48989" y="31698"/>
                      <a:pt x="43774" y="37196"/>
                      <a:pt x="37792" y="41262"/>
                    </a:cubicBezTo>
                    <a:cubicBezTo>
                      <a:pt x="31669" y="45449"/>
                      <a:pt x="25425" y="47676"/>
                      <a:pt x="19997" y="47676"/>
                    </a:cubicBezTo>
                    <a:cubicBezTo>
                      <a:pt x="19397" y="47676"/>
                      <a:pt x="18808" y="47649"/>
                      <a:pt x="18229" y="47594"/>
                    </a:cubicBezTo>
                    <a:cubicBezTo>
                      <a:pt x="13847" y="47161"/>
                      <a:pt x="10081" y="45194"/>
                      <a:pt x="7065" y="41729"/>
                    </a:cubicBezTo>
                    <a:cubicBezTo>
                      <a:pt x="3850" y="38013"/>
                      <a:pt x="4833" y="34797"/>
                      <a:pt x="5966" y="31064"/>
                    </a:cubicBezTo>
                    <a:cubicBezTo>
                      <a:pt x="6532" y="29215"/>
                      <a:pt x="7115" y="27299"/>
                      <a:pt x="7232" y="25166"/>
                    </a:cubicBezTo>
                    <a:cubicBezTo>
                      <a:pt x="7415" y="21917"/>
                      <a:pt x="5732" y="19284"/>
                      <a:pt x="4133" y="16734"/>
                    </a:cubicBezTo>
                    <a:cubicBezTo>
                      <a:pt x="2433" y="14052"/>
                      <a:pt x="817" y="11502"/>
                      <a:pt x="1117" y="8270"/>
                    </a:cubicBezTo>
                    <a:cubicBezTo>
                      <a:pt x="1500" y="4154"/>
                      <a:pt x="4716" y="921"/>
                      <a:pt x="8782" y="555"/>
                    </a:cubicBezTo>
                    <a:cubicBezTo>
                      <a:pt x="9157" y="520"/>
                      <a:pt x="9549" y="503"/>
                      <a:pt x="9961" y="503"/>
                    </a:cubicBezTo>
                    <a:close/>
                    <a:moveTo>
                      <a:pt x="9938" y="1"/>
                    </a:moveTo>
                    <a:cubicBezTo>
                      <a:pt x="9540" y="1"/>
                      <a:pt x="9143" y="17"/>
                      <a:pt x="8748" y="55"/>
                    </a:cubicBezTo>
                    <a:cubicBezTo>
                      <a:pt x="4399" y="438"/>
                      <a:pt x="1017" y="3871"/>
                      <a:pt x="617" y="8220"/>
                    </a:cubicBezTo>
                    <a:cubicBezTo>
                      <a:pt x="0" y="14868"/>
                      <a:pt x="7065" y="18817"/>
                      <a:pt x="6732" y="25132"/>
                    </a:cubicBezTo>
                    <a:cubicBezTo>
                      <a:pt x="6382" y="31464"/>
                      <a:pt x="1633" y="36246"/>
                      <a:pt x="6682" y="42062"/>
                    </a:cubicBezTo>
                    <a:cubicBezTo>
                      <a:pt x="9998" y="45861"/>
                      <a:pt x="13964" y="47694"/>
                      <a:pt x="18180" y="48094"/>
                    </a:cubicBezTo>
                    <a:cubicBezTo>
                      <a:pt x="18799" y="48154"/>
                      <a:pt x="19423" y="48183"/>
                      <a:pt x="20052" y="48183"/>
                    </a:cubicBezTo>
                    <a:cubicBezTo>
                      <a:pt x="32720" y="48183"/>
                      <a:pt x="47046" y="36372"/>
                      <a:pt x="52222" y="26815"/>
                    </a:cubicBezTo>
                    <a:cubicBezTo>
                      <a:pt x="56421" y="19067"/>
                      <a:pt x="58870" y="7936"/>
                      <a:pt x="50172" y="2254"/>
                    </a:cubicBezTo>
                    <a:cubicBezTo>
                      <a:pt x="48289" y="1021"/>
                      <a:pt x="46090" y="388"/>
                      <a:pt x="43824" y="172"/>
                    </a:cubicBezTo>
                    <a:cubicBezTo>
                      <a:pt x="43203" y="107"/>
                      <a:pt x="42583" y="83"/>
                      <a:pt x="41963" y="83"/>
                    </a:cubicBezTo>
                    <a:cubicBezTo>
                      <a:pt x="41784" y="83"/>
                      <a:pt x="41604" y="85"/>
                      <a:pt x="41424" y="88"/>
                    </a:cubicBezTo>
                    <a:cubicBezTo>
                      <a:pt x="36166" y="227"/>
                      <a:pt x="31277" y="1670"/>
                      <a:pt x="26024" y="1670"/>
                    </a:cubicBezTo>
                    <a:cubicBezTo>
                      <a:pt x="25584" y="1670"/>
                      <a:pt x="25141" y="1660"/>
                      <a:pt x="24695" y="1638"/>
                    </a:cubicBezTo>
                    <a:cubicBezTo>
                      <a:pt x="23728" y="1588"/>
                      <a:pt x="22762" y="1521"/>
                      <a:pt x="21795" y="1421"/>
                    </a:cubicBezTo>
                    <a:cubicBezTo>
                      <a:pt x="19496" y="1205"/>
                      <a:pt x="17196" y="871"/>
                      <a:pt x="14847" y="505"/>
                    </a:cubicBezTo>
                    <a:cubicBezTo>
                      <a:pt x="13864" y="355"/>
                      <a:pt x="12864" y="188"/>
                      <a:pt x="11864" y="105"/>
                    </a:cubicBezTo>
                    <a:cubicBezTo>
                      <a:pt x="11226" y="43"/>
                      <a:pt x="10581" y="1"/>
                      <a:pt x="993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4997825" y="2369850"/>
                <a:ext cx="345800" cy="287250"/>
              </a:xfrm>
              <a:custGeom>
                <a:avLst/>
                <a:gdLst/>
                <a:ahLst/>
                <a:cxnLst/>
                <a:rect l="l" t="t" r="r" b="b"/>
                <a:pathLst>
                  <a:path w="13832" h="11490" extrusionOk="0">
                    <a:moveTo>
                      <a:pt x="6755" y="0"/>
                    </a:moveTo>
                    <a:cubicBezTo>
                      <a:pt x="5831" y="0"/>
                      <a:pt x="4914" y="147"/>
                      <a:pt x="4083" y="444"/>
                    </a:cubicBezTo>
                    <a:cubicBezTo>
                      <a:pt x="1651" y="1327"/>
                      <a:pt x="1" y="3993"/>
                      <a:pt x="334" y="6559"/>
                    </a:cubicBezTo>
                    <a:cubicBezTo>
                      <a:pt x="567" y="8309"/>
                      <a:pt x="1667" y="9825"/>
                      <a:pt x="3200" y="10691"/>
                    </a:cubicBezTo>
                    <a:cubicBezTo>
                      <a:pt x="4171" y="11235"/>
                      <a:pt x="5330" y="11489"/>
                      <a:pt x="6492" y="11489"/>
                    </a:cubicBezTo>
                    <a:cubicBezTo>
                      <a:pt x="7683" y="11489"/>
                      <a:pt x="8879" y="11222"/>
                      <a:pt x="9882" y="10725"/>
                    </a:cubicBezTo>
                    <a:cubicBezTo>
                      <a:pt x="11682" y="9842"/>
                      <a:pt x="13065" y="8075"/>
                      <a:pt x="13331" y="6092"/>
                    </a:cubicBezTo>
                    <a:cubicBezTo>
                      <a:pt x="13832" y="2089"/>
                      <a:pt x="10241" y="0"/>
                      <a:pt x="675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4657075" y="1495675"/>
                <a:ext cx="425350" cy="265975"/>
              </a:xfrm>
              <a:custGeom>
                <a:avLst/>
                <a:gdLst/>
                <a:ahLst/>
                <a:cxnLst/>
                <a:rect l="l" t="t" r="r" b="b"/>
                <a:pathLst>
                  <a:path w="17014" h="10639" extrusionOk="0">
                    <a:moveTo>
                      <a:pt x="9709" y="1"/>
                    </a:moveTo>
                    <a:cubicBezTo>
                      <a:pt x="8730" y="1"/>
                      <a:pt x="7786" y="93"/>
                      <a:pt x="6982" y="236"/>
                    </a:cubicBezTo>
                    <a:cubicBezTo>
                      <a:pt x="3450" y="869"/>
                      <a:pt x="1" y="3685"/>
                      <a:pt x="1717" y="7634"/>
                    </a:cubicBezTo>
                    <a:cubicBezTo>
                      <a:pt x="2467" y="9334"/>
                      <a:pt x="4216" y="10533"/>
                      <a:pt x="6066" y="10633"/>
                    </a:cubicBezTo>
                    <a:cubicBezTo>
                      <a:pt x="6146" y="10637"/>
                      <a:pt x="6226" y="10639"/>
                      <a:pt x="6305" y="10639"/>
                    </a:cubicBezTo>
                    <a:cubicBezTo>
                      <a:pt x="8802" y="10639"/>
                      <a:pt x="10955" y="8902"/>
                      <a:pt x="13264" y="7917"/>
                    </a:cubicBezTo>
                    <a:cubicBezTo>
                      <a:pt x="14281" y="7501"/>
                      <a:pt x="15414" y="7167"/>
                      <a:pt x="16114" y="6334"/>
                    </a:cubicBezTo>
                    <a:cubicBezTo>
                      <a:pt x="17013" y="5251"/>
                      <a:pt x="16913" y="3568"/>
                      <a:pt x="16114" y="2402"/>
                    </a:cubicBezTo>
                    <a:cubicBezTo>
                      <a:pt x="14840" y="580"/>
                      <a:pt x="12162" y="1"/>
                      <a:pt x="97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" name="Google Shape;236;p18"/>
          <p:cNvGrpSpPr/>
          <p:nvPr/>
        </p:nvGrpSpPr>
        <p:grpSpPr>
          <a:xfrm>
            <a:off x="4941815" y="2993532"/>
            <a:ext cx="2367056" cy="1753557"/>
            <a:chOff x="3931425" y="3044975"/>
            <a:chExt cx="1600900" cy="1185975"/>
          </a:xfrm>
        </p:grpSpPr>
        <p:sp>
          <p:nvSpPr>
            <p:cNvPr id="237" name="Google Shape;237;p18"/>
            <p:cNvSpPr/>
            <p:nvPr/>
          </p:nvSpPr>
          <p:spPr>
            <a:xfrm>
              <a:off x="3958500" y="3080800"/>
              <a:ext cx="1573825" cy="1119275"/>
            </a:xfrm>
            <a:custGeom>
              <a:avLst/>
              <a:gdLst/>
              <a:ahLst/>
              <a:cxnLst/>
              <a:rect l="l" t="t" r="r" b="b"/>
              <a:pathLst>
                <a:path w="62953" h="44771" extrusionOk="0">
                  <a:moveTo>
                    <a:pt x="35933" y="1"/>
                  </a:moveTo>
                  <a:cubicBezTo>
                    <a:pt x="35195" y="1"/>
                    <a:pt x="34459" y="77"/>
                    <a:pt x="33742" y="233"/>
                  </a:cubicBezTo>
                  <a:cubicBezTo>
                    <a:pt x="30810" y="882"/>
                    <a:pt x="28327" y="2932"/>
                    <a:pt x="26844" y="5515"/>
                  </a:cubicBezTo>
                  <a:cubicBezTo>
                    <a:pt x="26827" y="5548"/>
                    <a:pt x="26794" y="5598"/>
                    <a:pt x="26777" y="5631"/>
                  </a:cubicBezTo>
                  <a:cubicBezTo>
                    <a:pt x="25994" y="7031"/>
                    <a:pt x="25294" y="8164"/>
                    <a:pt x="24278" y="8880"/>
                  </a:cubicBezTo>
                  <a:cubicBezTo>
                    <a:pt x="23503" y="9428"/>
                    <a:pt x="22548" y="9739"/>
                    <a:pt x="21248" y="9739"/>
                  </a:cubicBezTo>
                  <a:cubicBezTo>
                    <a:pt x="21123" y="9739"/>
                    <a:pt x="20994" y="9736"/>
                    <a:pt x="20862" y="9730"/>
                  </a:cubicBezTo>
                  <a:cubicBezTo>
                    <a:pt x="17882" y="9586"/>
                    <a:pt x="14025" y="8347"/>
                    <a:pt x="10549" y="8347"/>
                  </a:cubicBezTo>
                  <a:cubicBezTo>
                    <a:pt x="8019" y="8347"/>
                    <a:pt x="5692" y="9003"/>
                    <a:pt x="4049" y="11213"/>
                  </a:cubicBezTo>
                  <a:cubicBezTo>
                    <a:pt x="3716" y="11663"/>
                    <a:pt x="3416" y="12130"/>
                    <a:pt x="3166" y="12630"/>
                  </a:cubicBezTo>
                  <a:cubicBezTo>
                    <a:pt x="0" y="18761"/>
                    <a:pt x="3516" y="27026"/>
                    <a:pt x="6899" y="32325"/>
                  </a:cubicBezTo>
                  <a:cubicBezTo>
                    <a:pt x="9998" y="37207"/>
                    <a:pt x="14847" y="40873"/>
                    <a:pt x="20246" y="42889"/>
                  </a:cubicBezTo>
                  <a:cubicBezTo>
                    <a:pt x="21795" y="43472"/>
                    <a:pt x="23395" y="43906"/>
                    <a:pt x="25011" y="44205"/>
                  </a:cubicBezTo>
                  <a:cubicBezTo>
                    <a:pt x="27038" y="44585"/>
                    <a:pt x="29117" y="44770"/>
                    <a:pt x="31206" y="44770"/>
                  </a:cubicBezTo>
                  <a:cubicBezTo>
                    <a:pt x="36452" y="44770"/>
                    <a:pt x="41761" y="43604"/>
                    <a:pt x="46456" y="41423"/>
                  </a:cubicBezTo>
                  <a:cubicBezTo>
                    <a:pt x="50072" y="39740"/>
                    <a:pt x="53404" y="37357"/>
                    <a:pt x="56087" y="34424"/>
                  </a:cubicBezTo>
                  <a:cubicBezTo>
                    <a:pt x="57370" y="33025"/>
                    <a:pt x="58503" y="31492"/>
                    <a:pt x="59453" y="29859"/>
                  </a:cubicBezTo>
                  <a:cubicBezTo>
                    <a:pt x="61486" y="26376"/>
                    <a:pt x="62952" y="21761"/>
                    <a:pt x="60086" y="18295"/>
                  </a:cubicBezTo>
                  <a:cubicBezTo>
                    <a:pt x="56320" y="13763"/>
                    <a:pt x="49205" y="14546"/>
                    <a:pt x="46506" y="8797"/>
                  </a:cubicBezTo>
                  <a:cubicBezTo>
                    <a:pt x="45806" y="7298"/>
                    <a:pt x="45290" y="5698"/>
                    <a:pt x="44390" y="4315"/>
                  </a:cubicBezTo>
                  <a:cubicBezTo>
                    <a:pt x="42579" y="1524"/>
                    <a:pt x="39233" y="1"/>
                    <a:pt x="35933" y="1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931425" y="3082425"/>
              <a:ext cx="1568825" cy="1148525"/>
            </a:xfrm>
            <a:custGeom>
              <a:avLst/>
              <a:gdLst/>
              <a:ahLst/>
              <a:cxnLst/>
              <a:rect l="l" t="t" r="r" b="b"/>
              <a:pathLst>
                <a:path w="62753" h="45941" extrusionOk="0">
                  <a:moveTo>
                    <a:pt x="33892" y="517"/>
                  </a:moveTo>
                  <a:cubicBezTo>
                    <a:pt x="36325" y="517"/>
                    <a:pt x="38558" y="1334"/>
                    <a:pt x="40174" y="2834"/>
                  </a:cubicBezTo>
                  <a:cubicBezTo>
                    <a:pt x="40957" y="3567"/>
                    <a:pt x="41591" y="4417"/>
                    <a:pt x="42257" y="5333"/>
                  </a:cubicBezTo>
                  <a:cubicBezTo>
                    <a:pt x="42590" y="5766"/>
                    <a:pt x="42924" y="6199"/>
                    <a:pt x="43257" y="6633"/>
                  </a:cubicBezTo>
                  <a:cubicBezTo>
                    <a:pt x="45606" y="9532"/>
                    <a:pt x="48839" y="10015"/>
                    <a:pt x="51971" y="10482"/>
                  </a:cubicBezTo>
                  <a:cubicBezTo>
                    <a:pt x="54454" y="10848"/>
                    <a:pt x="56820" y="11215"/>
                    <a:pt x="58820" y="12698"/>
                  </a:cubicBezTo>
                  <a:cubicBezTo>
                    <a:pt x="62336" y="15281"/>
                    <a:pt x="61852" y="20013"/>
                    <a:pt x="60819" y="23512"/>
                  </a:cubicBezTo>
                  <a:cubicBezTo>
                    <a:pt x="59253" y="28844"/>
                    <a:pt x="55821" y="33860"/>
                    <a:pt x="51138" y="37625"/>
                  </a:cubicBezTo>
                  <a:cubicBezTo>
                    <a:pt x="45540" y="42141"/>
                    <a:pt x="38291" y="44974"/>
                    <a:pt x="31260" y="45390"/>
                  </a:cubicBezTo>
                  <a:cubicBezTo>
                    <a:pt x="30726" y="45424"/>
                    <a:pt x="30177" y="45440"/>
                    <a:pt x="29627" y="45440"/>
                  </a:cubicBezTo>
                  <a:cubicBezTo>
                    <a:pt x="28560" y="45440"/>
                    <a:pt x="27477" y="45374"/>
                    <a:pt x="26411" y="45257"/>
                  </a:cubicBezTo>
                  <a:cubicBezTo>
                    <a:pt x="20562" y="44574"/>
                    <a:pt x="15163" y="42124"/>
                    <a:pt x="11198" y="38359"/>
                  </a:cubicBezTo>
                  <a:cubicBezTo>
                    <a:pt x="8265" y="35559"/>
                    <a:pt x="5849" y="32410"/>
                    <a:pt x="4416" y="29511"/>
                  </a:cubicBezTo>
                  <a:cubicBezTo>
                    <a:pt x="2500" y="25645"/>
                    <a:pt x="2183" y="22146"/>
                    <a:pt x="3466" y="19080"/>
                  </a:cubicBezTo>
                  <a:cubicBezTo>
                    <a:pt x="5216" y="14897"/>
                    <a:pt x="9965" y="14614"/>
                    <a:pt x="14580" y="14348"/>
                  </a:cubicBezTo>
                  <a:cubicBezTo>
                    <a:pt x="16196" y="14248"/>
                    <a:pt x="17729" y="14164"/>
                    <a:pt x="19062" y="13898"/>
                  </a:cubicBezTo>
                  <a:cubicBezTo>
                    <a:pt x="22578" y="13198"/>
                    <a:pt x="23378" y="11165"/>
                    <a:pt x="24211" y="8132"/>
                  </a:cubicBezTo>
                  <a:cubicBezTo>
                    <a:pt x="25028" y="5166"/>
                    <a:pt x="26927" y="2767"/>
                    <a:pt x="29427" y="1534"/>
                  </a:cubicBezTo>
                  <a:cubicBezTo>
                    <a:pt x="30776" y="867"/>
                    <a:pt x="32326" y="517"/>
                    <a:pt x="33892" y="517"/>
                  </a:cubicBezTo>
                  <a:close/>
                  <a:moveTo>
                    <a:pt x="33892" y="1"/>
                  </a:moveTo>
                  <a:cubicBezTo>
                    <a:pt x="32259" y="1"/>
                    <a:pt x="30643" y="367"/>
                    <a:pt x="29193" y="1067"/>
                  </a:cubicBezTo>
                  <a:cubicBezTo>
                    <a:pt x="26461" y="2434"/>
                    <a:pt x="24528" y="5083"/>
                    <a:pt x="23728" y="7999"/>
                  </a:cubicBezTo>
                  <a:cubicBezTo>
                    <a:pt x="22945" y="10832"/>
                    <a:pt x="22228" y="12748"/>
                    <a:pt x="18962" y="13398"/>
                  </a:cubicBezTo>
                  <a:cubicBezTo>
                    <a:pt x="13914" y="14397"/>
                    <a:pt x="5516" y="12848"/>
                    <a:pt x="2983" y="18880"/>
                  </a:cubicBezTo>
                  <a:cubicBezTo>
                    <a:pt x="0" y="26028"/>
                    <a:pt x="5932" y="34043"/>
                    <a:pt x="10831" y="38725"/>
                  </a:cubicBezTo>
                  <a:cubicBezTo>
                    <a:pt x="15030" y="42707"/>
                    <a:pt x="20612" y="45107"/>
                    <a:pt x="26361" y="45757"/>
                  </a:cubicBezTo>
                  <a:cubicBezTo>
                    <a:pt x="27444" y="45890"/>
                    <a:pt x="28544" y="45940"/>
                    <a:pt x="29627" y="45940"/>
                  </a:cubicBezTo>
                  <a:cubicBezTo>
                    <a:pt x="30193" y="45940"/>
                    <a:pt x="30743" y="45940"/>
                    <a:pt x="31293" y="45907"/>
                  </a:cubicBezTo>
                  <a:cubicBezTo>
                    <a:pt x="38541" y="45474"/>
                    <a:pt x="45823" y="42574"/>
                    <a:pt x="51455" y="38025"/>
                  </a:cubicBezTo>
                  <a:cubicBezTo>
                    <a:pt x="56054" y="34326"/>
                    <a:pt x="59653" y="29311"/>
                    <a:pt x="61303" y="23645"/>
                  </a:cubicBezTo>
                  <a:cubicBezTo>
                    <a:pt x="62436" y="19780"/>
                    <a:pt x="62752" y="14947"/>
                    <a:pt x="59136" y="12281"/>
                  </a:cubicBezTo>
                  <a:cubicBezTo>
                    <a:pt x="54388" y="8782"/>
                    <a:pt x="47672" y="11248"/>
                    <a:pt x="43657" y="6316"/>
                  </a:cubicBezTo>
                  <a:cubicBezTo>
                    <a:pt x="42607" y="5016"/>
                    <a:pt x="41724" y="3600"/>
                    <a:pt x="40524" y="2467"/>
                  </a:cubicBezTo>
                  <a:cubicBezTo>
                    <a:pt x="38741" y="801"/>
                    <a:pt x="36308" y="1"/>
                    <a:pt x="33892" y="1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166725" y="3044975"/>
              <a:ext cx="332275" cy="271750"/>
            </a:xfrm>
            <a:custGeom>
              <a:avLst/>
              <a:gdLst/>
              <a:ahLst/>
              <a:cxnLst/>
              <a:rect l="l" t="t" r="r" b="b"/>
              <a:pathLst>
                <a:path w="13291" h="10870" extrusionOk="0">
                  <a:moveTo>
                    <a:pt x="5317" y="0"/>
                  </a:moveTo>
                  <a:cubicBezTo>
                    <a:pt x="2289" y="0"/>
                    <a:pt x="0" y="2898"/>
                    <a:pt x="393" y="5915"/>
                  </a:cubicBezTo>
                  <a:cubicBezTo>
                    <a:pt x="627" y="7664"/>
                    <a:pt x="1726" y="9180"/>
                    <a:pt x="3259" y="10047"/>
                  </a:cubicBezTo>
                  <a:cubicBezTo>
                    <a:pt x="4222" y="10589"/>
                    <a:pt x="5382" y="10869"/>
                    <a:pt x="6543" y="10869"/>
                  </a:cubicBezTo>
                  <a:cubicBezTo>
                    <a:pt x="8736" y="10869"/>
                    <a:pt x="10930" y="9867"/>
                    <a:pt x="11791" y="7731"/>
                  </a:cubicBezTo>
                  <a:cubicBezTo>
                    <a:pt x="13290" y="4015"/>
                    <a:pt x="9325" y="432"/>
                    <a:pt x="5875" y="33"/>
                  </a:cubicBezTo>
                  <a:cubicBezTo>
                    <a:pt x="5687" y="11"/>
                    <a:pt x="5501" y="0"/>
                    <a:pt x="5317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4349400" y="3157725"/>
              <a:ext cx="144000" cy="114500"/>
            </a:xfrm>
            <a:custGeom>
              <a:avLst/>
              <a:gdLst/>
              <a:ahLst/>
              <a:cxnLst/>
              <a:rect l="l" t="t" r="r" b="b"/>
              <a:pathLst>
                <a:path w="5760" h="4580" extrusionOk="0">
                  <a:moveTo>
                    <a:pt x="2922" y="0"/>
                  </a:moveTo>
                  <a:cubicBezTo>
                    <a:pt x="1499" y="0"/>
                    <a:pt x="0" y="1093"/>
                    <a:pt x="177" y="2621"/>
                  </a:cubicBezTo>
                  <a:cubicBezTo>
                    <a:pt x="328" y="3815"/>
                    <a:pt x="1507" y="4579"/>
                    <a:pt x="2663" y="4579"/>
                  </a:cubicBezTo>
                  <a:cubicBezTo>
                    <a:pt x="2911" y="4579"/>
                    <a:pt x="3158" y="4544"/>
                    <a:pt x="3393" y="4470"/>
                  </a:cubicBezTo>
                  <a:cubicBezTo>
                    <a:pt x="5726" y="3737"/>
                    <a:pt x="5759" y="155"/>
                    <a:pt x="3077" y="5"/>
                  </a:cubicBezTo>
                  <a:cubicBezTo>
                    <a:pt x="3025" y="2"/>
                    <a:pt x="2973" y="0"/>
                    <a:pt x="2922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18"/>
          <p:cNvSpPr txBox="1"/>
          <p:nvPr/>
        </p:nvSpPr>
        <p:spPr>
          <a:xfrm flipH="1">
            <a:off x="969171" y="1415275"/>
            <a:ext cx="5146265" cy="198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o-MD" sz="18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</a:t>
            </a:r>
            <a:r>
              <a:rPr lang="ro-MD" sz="1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"Automatizarea proceselor de afaceri este </a:t>
            </a:r>
            <a:r>
              <a:rPr lang="ro-MD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cheia către eficiență și inovație</a:t>
            </a:r>
            <a:r>
              <a:rPr lang="ro-MD" sz="1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în era digitală. Prin utilizarea instrumentelor de automatizare, transformăm activitățile repetitive în oportunități pentru creștere și progres."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FEB0BF99-9026-490C-C126-2B5556006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E1BC0F3F-6B35-59A1-9859-60D2FA101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450" y="1950560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600" b="1" dirty="0"/>
              <a:t>Introducere</a:t>
            </a:r>
            <a:endParaRPr sz="3600" b="1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1F47666-BE79-F608-9B13-7C7390A89E74}"/>
              </a:ext>
            </a:extLst>
          </p:cNvPr>
          <p:cNvSpPr txBox="1">
            <a:spLocks/>
          </p:cNvSpPr>
          <p:nvPr/>
        </p:nvSpPr>
        <p:spPr>
          <a:xfrm>
            <a:off x="2881606" y="2571750"/>
            <a:ext cx="3380788" cy="4513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Definirea procesului de automatizare a afacerilor.</a:t>
            </a:r>
          </a:p>
          <a:p>
            <a:pPr algn="ctr"/>
            <a:r>
              <a:rPr lang="ro-MD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Rolul instrumentelor de automatizare </a:t>
            </a:r>
            <a:endParaRPr lang="en-US" sz="11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0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E8399-5F25-2AEA-D0A5-6D22E9182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20C6-08F4-80C6-EF93-5F5B05154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26" y="1099719"/>
            <a:ext cx="6034083" cy="572700"/>
          </a:xfrm>
        </p:spPr>
        <p:txBody>
          <a:bodyPr/>
          <a:lstStyle/>
          <a:p>
            <a:r>
              <a:rPr lang="ro-MD" b="1" dirty="0"/>
              <a:t>Automatizarea procesului de afacere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ACAF5-0251-320D-04AD-692C32153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2023" y="1779199"/>
            <a:ext cx="5899543" cy="2288971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Automatizarea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proceselor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afaceri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practica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utilizării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tehnologiei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automatiza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simplifica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activitățile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operaționale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procesele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repetitive din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cadrul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unei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organizații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Aceasta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implică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implementarea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sisteme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instrumente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software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gestiona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executa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fluxurile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lucru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transferul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interacțiunea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între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diferitele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sisteme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utilizate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într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-o </a:t>
            </a:r>
            <a:r>
              <a:rPr lang="en-US" sz="16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organizație</a:t>
            </a:r>
            <a:r>
              <a:rPr lang="en-US" sz="16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Scopul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a reduce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intervenția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umană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de a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elimina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erorile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a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accelera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procesele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contribuind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creșterea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eficienței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productivității</a:t>
            </a:r>
            <a:r>
              <a:rPr lang="en-US" sz="16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1600" b="1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823532FA-7D5A-557E-6EA8-19E9DC3351C5}"/>
              </a:ext>
            </a:extLst>
          </p:cNvPr>
          <p:cNvSpPr/>
          <p:nvPr/>
        </p:nvSpPr>
        <p:spPr>
          <a:xfrm>
            <a:off x="1843267" y="172884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04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12C0E-2578-1044-1436-01E22C1B1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F2B0B469-1C2A-72B8-1818-3A1885424BB3}"/>
              </a:ext>
            </a:extLst>
          </p:cNvPr>
          <p:cNvSpPr txBox="1">
            <a:spLocks/>
          </p:cNvSpPr>
          <p:nvPr/>
        </p:nvSpPr>
        <p:spPr>
          <a:xfrm>
            <a:off x="-617053" y="819098"/>
            <a:ext cx="77859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2400" b="1" dirty="0">
                <a:latin typeface="Fira Sans Extra Condensed SemiBold" panose="020B0604020202020204" charset="0"/>
              </a:rPr>
              <a:t>Rolul instrumentelor de automatizare </a:t>
            </a:r>
          </a:p>
        </p:txBody>
      </p:sp>
      <p:sp>
        <p:nvSpPr>
          <p:cNvPr id="6" name="Google Shape;225;p11">
            <a:extLst>
              <a:ext uri="{FF2B5EF4-FFF2-40B4-BE49-F238E27FC236}">
                <a16:creationId xmlns:a16="http://schemas.microsoft.com/office/drawing/2014/main" id="{35368C7B-D619-A1A0-DBCD-B2B78493E95D}"/>
              </a:ext>
            </a:extLst>
          </p:cNvPr>
          <p:cNvSpPr txBox="1">
            <a:spLocks/>
          </p:cNvSpPr>
          <p:nvPr/>
        </p:nvSpPr>
        <p:spPr>
          <a:xfrm>
            <a:off x="1087649" y="1391798"/>
            <a:ext cx="4520672" cy="273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SzPts val="2760"/>
            </a:pPr>
            <a:r>
              <a:rPr lang="ro-MD" dirty="0">
                <a:latin typeface="Fira Sans Extra Condensed" panose="020B0503050000020004" pitchFamily="34" charset="0"/>
              </a:rPr>
              <a:t>             Instrumentele de automatizare joacă un rol crucial în optimizarea activităților repetitive din cadrul unei organizații. Aceste instrumente permit </a:t>
            </a:r>
            <a:r>
              <a:rPr lang="ro-MD" b="1" dirty="0">
                <a:latin typeface="Fira Sans Extra Condensed" panose="020B0503050000020004" pitchFamily="34" charset="0"/>
              </a:rPr>
              <a:t>crearea și implementarea de fluxuri </a:t>
            </a:r>
            <a:r>
              <a:rPr lang="ro-MD" dirty="0">
                <a:latin typeface="Fira Sans Extra Condensed" panose="020B0503050000020004" pitchFamily="34" charset="0"/>
              </a:rPr>
              <a:t>de lucru automate care să gestioneze sarcinile rutiniere, cum ar fi transferul de date între aplicații, notificările automate, procesarea de documente și multe altele. </a:t>
            </a:r>
          </a:p>
          <a:p>
            <a:pPr algn="just">
              <a:buSzPts val="2760"/>
            </a:pPr>
            <a:r>
              <a:rPr lang="ro-MD" dirty="0">
                <a:latin typeface="Fira Sans Extra Condensed" panose="020B0503050000020004" pitchFamily="34" charset="0"/>
              </a:rPr>
              <a:t>            </a:t>
            </a:r>
          </a:p>
          <a:p>
            <a:pPr algn="just">
              <a:buSzPts val="2760"/>
            </a:pPr>
            <a:r>
              <a:rPr lang="ro-MD" dirty="0">
                <a:latin typeface="Fira Sans Extra Condensed" panose="020B0503050000020004" pitchFamily="34" charset="0"/>
              </a:rPr>
              <a:t>            Prin intermediul lor, organizațiile pot reduce efortul uman necesar pentru a executa aceste activități, eliminând riscul de erori și accelerând timpul de răspuns către clienți sau angajați. Astfel, instrumentele de automatizare contribuie la </a:t>
            </a:r>
            <a:r>
              <a:rPr lang="ro-MD" b="1" dirty="0">
                <a:latin typeface="Fira Sans Extra Condensed" panose="020B0503050000020004" pitchFamily="34" charset="0"/>
              </a:rPr>
              <a:t>îmbunătățirea eficienței operaționale </a:t>
            </a:r>
            <a:r>
              <a:rPr lang="ro-MD" dirty="0">
                <a:latin typeface="Fira Sans Extra Condensed" panose="020B0503050000020004" pitchFamily="34" charset="0"/>
              </a:rPr>
              <a:t>și la eliberarea resurselor pentru activități mai strategice și inovatoare.</a:t>
            </a:r>
            <a:endParaRPr lang="en-US" dirty="0">
              <a:latin typeface="Fira Sans Extra Condensed" panose="020B0503050000020004" pitchFamily="34" charset="0"/>
            </a:endParaRPr>
          </a:p>
        </p:txBody>
      </p:sp>
      <p:pic>
        <p:nvPicPr>
          <p:cNvPr id="3074" name="Picture 2" descr="UiPath versus Zapier - OPTI">
            <a:extLst>
              <a:ext uri="{FF2B5EF4-FFF2-40B4-BE49-F238E27FC236}">
                <a16:creationId xmlns:a16="http://schemas.microsoft.com/office/drawing/2014/main" id="{5A14ADF9-C72A-B7AA-B51D-6D43BD31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553" y="1350513"/>
            <a:ext cx="2889885" cy="10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iPath versus Zapier - OPTI">
            <a:extLst>
              <a:ext uri="{FF2B5EF4-FFF2-40B4-BE49-F238E27FC236}">
                <a16:creationId xmlns:a16="http://schemas.microsoft.com/office/drawing/2014/main" id="{69FD3EB2-B50C-25CA-304F-90AFFC1B8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902" y="2941908"/>
            <a:ext cx="2988097" cy="8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11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iPath February 2023 Monthly Update | UiPath">
            <a:extLst>
              <a:ext uri="{FF2B5EF4-FFF2-40B4-BE49-F238E27FC236}">
                <a16:creationId xmlns:a16="http://schemas.microsoft.com/office/drawing/2014/main" id="{A6E9B19D-C9EC-DEE4-07B3-D0E591AD3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13"/>
            <a:ext cx="9144000" cy="49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FEB0BF99-9026-490C-C126-2B5556006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E1BC0F3F-6B35-59A1-9859-60D2FA101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450" y="1950560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 </a:t>
            </a:r>
            <a:r>
              <a:rPr lang="ro-MD" sz="3200" b="1" dirty="0"/>
              <a:t>Îmbunătățirea eficienței în lucrul cu clienții </a:t>
            </a:r>
            <a:endParaRPr sz="3200" b="1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1F47666-BE79-F608-9B13-7C7390A89E74}"/>
              </a:ext>
            </a:extLst>
          </p:cNvPr>
          <p:cNvSpPr txBox="1">
            <a:spLocks/>
          </p:cNvSpPr>
          <p:nvPr/>
        </p:nvSpPr>
        <p:spPr>
          <a:xfrm>
            <a:off x="2563021" y="2571750"/>
            <a:ext cx="4017958" cy="4513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Problemele întâlnite în gestionarea serviciului clienți. </a:t>
            </a:r>
          </a:p>
          <a:p>
            <a:pPr algn="ctr"/>
            <a:r>
              <a:rPr lang="ro-MD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Implementarea automatizării cu ajutorul instrumentelor precum </a:t>
            </a:r>
            <a:r>
              <a:rPr lang="ro-MD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Zapier</a:t>
            </a:r>
            <a:r>
              <a:rPr lang="ro-MD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4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nagementul Relatiilor cu clientii,de ce este el important? - ServiFy">
            <a:extLst>
              <a:ext uri="{FF2B5EF4-FFF2-40B4-BE49-F238E27FC236}">
                <a16:creationId xmlns:a16="http://schemas.microsoft.com/office/drawing/2014/main" id="{64B73EB1-E019-139E-EAB3-80C3015D9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55" y="419100"/>
            <a:ext cx="5856534" cy="410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DC02DF-A66F-BC5D-EE72-B071449B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04" y="3908085"/>
            <a:ext cx="1107470" cy="420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E86ABE-193C-A6CB-93FA-81370DD6E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94" y="0"/>
            <a:ext cx="1900006" cy="5143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FF0C70-750B-D95A-95CC-D167C4FEE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00006" cy="5143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FA6DA-F0BF-E37C-C689-F39058B68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410" y="4304325"/>
            <a:ext cx="5539583" cy="839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168FCA-8406-33EA-E99E-B17F37D8E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891" y="-489"/>
            <a:ext cx="5539583" cy="83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981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6C0A9"/>
      </a:accent1>
      <a:accent2>
        <a:srgbClr val="FA479B"/>
      </a:accent2>
      <a:accent3>
        <a:srgbClr val="6BD9FE"/>
      </a:accent3>
      <a:accent4>
        <a:srgbClr val="CA83EF"/>
      </a:accent4>
      <a:accent5>
        <a:srgbClr val="FBB361"/>
      </a:accent5>
      <a:accent6>
        <a:srgbClr val="6C16E1"/>
      </a:accent6>
      <a:hlink>
        <a:srgbClr val="FF84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899</Words>
  <Application>Microsoft Office PowerPoint</Application>
  <PresentationFormat>On-screen Show (16:9)</PresentationFormat>
  <Paragraphs>55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Fira Sans Extra Condensed SemiBold</vt:lpstr>
      <vt:lpstr>Söhne</vt:lpstr>
      <vt:lpstr>Fira Sans Extra Condensed</vt:lpstr>
      <vt:lpstr>Arial</vt:lpstr>
      <vt:lpstr>Fira Sans Extra Condensed </vt:lpstr>
      <vt:lpstr>Gradient Infographics by Slidesgo</vt:lpstr>
      <vt:lpstr>Automatizarea proceselor afacerilor – instrumente de automatizare</vt:lpstr>
      <vt:lpstr>PowerPoint Presentation</vt:lpstr>
      <vt:lpstr>PowerPoint Presentation</vt:lpstr>
      <vt:lpstr>Introducere</vt:lpstr>
      <vt:lpstr>Automatizarea procesului de afacere</vt:lpstr>
      <vt:lpstr>PowerPoint Presentation</vt:lpstr>
      <vt:lpstr>PowerPoint Presentation</vt:lpstr>
      <vt:lpstr> Îmbunătățirea eficienței în lucrul cu clienții </vt:lpstr>
      <vt:lpstr>PowerPoint Presentation</vt:lpstr>
      <vt:lpstr>Probleme întâlnite în gestionarea serviciului clienți</vt:lpstr>
      <vt:lpstr>Avantajele implementării </vt:lpstr>
      <vt:lpstr>PowerPoint Presentation</vt:lpstr>
      <vt:lpstr> Optimizarea gestionării resurselor umane </vt:lpstr>
      <vt:lpstr>Provocări în gestionarea resurselor umane</vt:lpstr>
      <vt:lpstr>PowerPoint Presentation</vt:lpstr>
      <vt:lpstr>PowerPoint Presentation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Prototipul aplicației web</dc:title>
  <cp:lastModifiedBy>Apaeci Aurica</cp:lastModifiedBy>
  <cp:revision>49</cp:revision>
  <dcterms:modified xsi:type="dcterms:W3CDTF">2024-03-10T19:10:52Z</dcterms:modified>
</cp:coreProperties>
</file>