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69" r:id="rId4"/>
    <p:sldId id="359" r:id="rId5"/>
    <p:sldId id="376" r:id="rId6"/>
    <p:sldId id="256" r:id="rId7"/>
    <p:sldId id="357" r:id="rId8"/>
    <p:sldId id="375" r:id="rId9"/>
    <p:sldId id="261" r:id="rId10"/>
    <p:sldId id="266" r:id="rId11"/>
    <p:sldId id="335" r:id="rId12"/>
    <p:sldId id="360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50" y="66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435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346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113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  <p:sldLayoutId id="2147483749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6BF474B-8D4A-4486-961B-BB01910AA7EF}"/>
              </a:ext>
            </a:extLst>
          </p:cNvPr>
          <p:cNvSpPr txBox="1"/>
          <p:nvPr/>
        </p:nvSpPr>
        <p:spPr>
          <a:xfrm>
            <a:off x="2912841" y="2305179"/>
            <a:ext cx="5953613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B86AE-EA6E-4364-8D88-CD77DB196FD5}"/>
              </a:ext>
            </a:extLst>
          </p:cNvPr>
          <p:cNvSpPr txBox="1"/>
          <p:nvPr/>
        </p:nvSpPr>
        <p:spPr>
          <a:xfrm>
            <a:off x="2793127" y="2043849"/>
            <a:ext cx="62552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Laboratorul 1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o-MD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084A3-9440-40DF-8A3B-95C59A589F80}"/>
              </a:ext>
            </a:extLst>
          </p:cNvPr>
          <p:cNvSpPr txBox="1"/>
          <p:nvPr/>
        </p:nvSpPr>
        <p:spPr>
          <a:xfrm>
            <a:off x="2943947" y="2330525"/>
            <a:ext cx="5953613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 </a:t>
            </a:r>
          </a:p>
          <a:p>
            <a:pPr algn="ctr"/>
            <a:r>
              <a:rPr lang="en-US" altLang="ko-KR" sz="4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206461-A17B-4407-B4CF-6BEBDEBC40EA}"/>
              </a:ext>
            </a:extLst>
          </p:cNvPr>
          <p:cNvSpPr txBox="1"/>
          <p:nvPr/>
        </p:nvSpPr>
        <p:spPr>
          <a:xfrm>
            <a:off x="-343278" y="98158"/>
            <a:ext cx="12732589" cy="6771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Colegiul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“Iulia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Hasdeu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din Cahul</a:t>
            </a: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Planificarea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MD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țiilor</a:t>
            </a:r>
            <a:r>
              <a:rPr lang="ro-MD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68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: Hollow 2">
            <a:extLst>
              <a:ext uri="{FF2B5EF4-FFF2-40B4-BE49-F238E27FC236}">
                <a16:creationId xmlns:a16="http://schemas.microsoft.com/office/drawing/2014/main" id="{3E1E794F-A6C5-44DE-8815-2BA61E3F4D54}"/>
              </a:ext>
            </a:extLst>
          </p:cNvPr>
          <p:cNvSpPr>
            <a:spLocks noChangeAspect="1"/>
          </p:cNvSpPr>
          <p:nvPr/>
        </p:nvSpPr>
        <p:spPr>
          <a:xfrm>
            <a:off x="8245555" y="1751688"/>
            <a:ext cx="3657600" cy="365760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CFAAA2-5226-4404-822B-2CE030488D33}"/>
              </a:ext>
            </a:extLst>
          </p:cNvPr>
          <p:cNvSpPr/>
          <p:nvPr/>
        </p:nvSpPr>
        <p:spPr>
          <a:xfrm>
            <a:off x="9159955" y="2666088"/>
            <a:ext cx="1828800" cy="1828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9E3297-3162-4F80-B283-DD2158B2F315}"/>
              </a:ext>
            </a:extLst>
          </p:cNvPr>
          <p:cNvSpPr>
            <a:spLocks noChangeAspect="1"/>
          </p:cNvSpPr>
          <p:nvPr/>
        </p:nvSpPr>
        <p:spPr>
          <a:xfrm>
            <a:off x="6188155" y="-305712"/>
            <a:ext cx="7772400" cy="7772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66D6F-1C78-4950-BBBE-65F21D8EA660}"/>
              </a:ext>
            </a:extLst>
          </p:cNvPr>
          <p:cNvSpPr>
            <a:spLocks noChangeAspect="1"/>
          </p:cNvSpPr>
          <p:nvPr/>
        </p:nvSpPr>
        <p:spPr>
          <a:xfrm>
            <a:off x="7559755" y="1065888"/>
            <a:ext cx="5029200" cy="5029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D48AF-B517-45BA-901D-158FA203736C}"/>
              </a:ext>
            </a:extLst>
          </p:cNvPr>
          <p:cNvSpPr>
            <a:spLocks noChangeAspect="1"/>
          </p:cNvSpPr>
          <p:nvPr/>
        </p:nvSpPr>
        <p:spPr>
          <a:xfrm>
            <a:off x="6873955" y="380088"/>
            <a:ext cx="6400800" cy="6400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9348DC-9309-4C43-A601-D039056A8ACA}"/>
              </a:ext>
            </a:extLst>
          </p:cNvPr>
          <p:cNvSpPr/>
          <p:nvPr/>
        </p:nvSpPr>
        <p:spPr>
          <a:xfrm>
            <a:off x="10004950" y="2591829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4A7E90-F42C-406C-8415-9725EBA3DFD2}"/>
              </a:ext>
            </a:extLst>
          </p:cNvPr>
          <p:cNvSpPr/>
          <p:nvPr/>
        </p:nvSpPr>
        <p:spPr>
          <a:xfrm>
            <a:off x="10774571" y="3952622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AA4F03-D640-4F18-8B45-ED3C23851D02}"/>
              </a:ext>
            </a:extLst>
          </p:cNvPr>
          <p:cNvSpPr/>
          <p:nvPr/>
        </p:nvSpPr>
        <p:spPr>
          <a:xfrm>
            <a:off x="9188243" y="3952622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42C165-37F3-49AF-979C-361C8D310016}"/>
              </a:ext>
            </a:extLst>
          </p:cNvPr>
          <p:cNvSpPr/>
          <p:nvPr/>
        </p:nvSpPr>
        <p:spPr>
          <a:xfrm>
            <a:off x="10774571" y="3080613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1F1C1-080A-4055-9A65-2BB1B7D4A644}"/>
              </a:ext>
            </a:extLst>
          </p:cNvPr>
          <p:cNvSpPr/>
          <p:nvPr/>
        </p:nvSpPr>
        <p:spPr>
          <a:xfrm>
            <a:off x="9188243" y="3080613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BDA37-2EDB-443A-92D0-6F21ECA27F7C}"/>
              </a:ext>
            </a:extLst>
          </p:cNvPr>
          <p:cNvSpPr/>
          <p:nvPr/>
        </p:nvSpPr>
        <p:spPr>
          <a:xfrm>
            <a:off x="10004950" y="4400475"/>
            <a:ext cx="131813" cy="1318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2B3602-3DD1-4DCB-B87C-84B8CB5DC35B}"/>
              </a:ext>
            </a:extLst>
          </p:cNvPr>
          <p:cNvSpPr/>
          <p:nvPr/>
        </p:nvSpPr>
        <p:spPr>
          <a:xfrm>
            <a:off x="9645114" y="485736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A556F3-3961-45CF-9E81-95A174AB8D1E}"/>
              </a:ext>
            </a:extLst>
          </p:cNvPr>
          <p:cNvSpPr/>
          <p:nvPr/>
        </p:nvSpPr>
        <p:spPr>
          <a:xfrm>
            <a:off x="8149883" y="2536975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17E6A6-76A2-42C2-9A7C-DF85054B3BE3}"/>
              </a:ext>
            </a:extLst>
          </p:cNvPr>
          <p:cNvSpPr/>
          <p:nvPr/>
        </p:nvSpPr>
        <p:spPr>
          <a:xfrm>
            <a:off x="11144264" y="382448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980D4A-0869-4B1D-9450-D0D4B73360AB}"/>
              </a:ext>
            </a:extLst>
          </p:cNvPr>
          <p:cNvSpPr/>
          <p:nvPr/>
        </p:nvSpPr>
        <p:spPr>
          <a:xfrm>
            <a:off x="9645114" y="1544507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7C0A7F-6994-47AC-84F5-126CDAF0F73C}"/>
              </a:ext>
            </a:extLst>
          </p:cNvPr>
          <p:cNvSpPr/>
          <p:nvPr/>
        </p:nvSpPr>
        <p:spPr>
          <a:xfrm>
            <a:off x="8149883" y="3824482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91EF4A-3425-4768-8BE1-0D5CE576D108}"/>
              </a:ext>
            </a:extLst>
          </p:cNvPr>
          <p:cNvSpPr/>
          <p:nvPr/>
        </p:nvSpPr>
        <p:spPr>
          <a:xfrm>
            <a:off x="11144264" y="2536975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1B2B30-96FA-4B08-9829-B2732321490D}"/>
              </a:ext>
            </a:extLst>
          </p:cNvPr>
          <p:cNvSpPr/>
          <p:nvPr/>
        </p:nvSpPr>
        <p:spPr>
          <a:xfrm>
            <a:off x="581967" y="573097"/>
            <a:ext cx="770350" cy="133433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1F2E31-F456-411C-80BD-4BD4F982A3DD}"/>
              </a:ext>
            </a:extLst>
          </p:cNvPr>
          <p:cNvSpPr txBox="1"/>
          <p:nvPr/>
        </p:nvSpPr>
        <p:spPr>
          <a:xfrm>
            <a:off x="973222" y="102658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MD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93515D-D424-40C0-9CEC-61A4736B9A83}"/>
              </a:ext>
            </a:extLst>
          </p:cNvPr>
          <p:cNvSpPr txBox="1"/>
          <p:nvPr/>
        </p:nvSpPr>
        <p:spPr>
          <a:xfrm>
            <a:off x="1318323" y="1007620"/>
            <a:ext cx="424768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o-MD" altLang="ko-KR" sz="3200" b="1" dirty="0" err="1">
                <a:solidFill>
                  <a:schemeClr val="bg1"/>
                </a:solidFill>
                <a:cs typeface="Arial" pitchFamily="34" charset="0"/>
              </a:rPr>
              <a:t>ecuritatea</a:t>
            </a:r>
            <a:r>
              <a:rPr lang="ro-MD" altLang="ko-KR" sz="3200" b="1" dirty="0">
                <a:solidFill>
                  <a:schemeClr val="bg1"/>
                </a:solidFill>
                <a:cs typeface="Arial" pitchFamily="34" charset="0"/>
              </a:rPr>
              <a:t> pe web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69E93F-D82C-496F-BFF6-B9E2A9A5DA09}"/>
              </a:ext>
            </a:extLst>
          </p:cNvPr>
          <p:cNvSpPr txBox="1"/>
          <p:nvPr/>
        </p:nvSpPr>
        <p:spPr>
          <a:xfrm>
            <a:off x="447512" y="1717492"/>
            <a:ext cx="5433799" cy="4014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01040">
              <a:lnSpc>
                <a:spcPct val="107000"/>
              </a:lnSpc>
              <a:spcAft>
                <a:spcPts val="120"/>
              </a:spcAft>
            </a:pP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o-M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 criminali ,Web-</a:t>
            </a:r>
            <a:r>
              <a:rPr lang="ro-M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o-M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devenit un loc de răspândire a malware și de a se implica într-o serie de infracțiuni cibernetice , inclusiv furtul de identitate , frauda , spionajul și colectarea de informații. Vulnerabilitățile bazate pe web depășesc acum preocupările tradiționale de securitate a computerelor și după cum este măsurat de Google, aproximativ una din zece pagini web poate conține cod rău intenționat. Cele mai multe atacuri bazate pe web au loc pe site-uri web legitime și cele mai multe, după cum a fost măsurat de </a:t>
            </a:r>
            <a:r>
              <a:rPr lang="ro-M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Sophos</a:t>
            </a:r>
            <a:r>
              <a:rPr lang="ro-M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sunt găzduite în Statele Unite, China și Rusia. 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B4DDE7F2-25DD-4B11-B270-D5BF3708E694}"/>
              </a:ext>
            </a:extLst>
          </p:cNvPr>
          <p:cNvSpPr/>
          <p:nvPr/>
        </p:nvSpPr>
        <p:spPr>
          <a:xfrm>
            <a:off x="8361705" y="2779159"/>
            <a:ext cx="425424" cy="359523"/>
          </a:xfrm>
          <a:custGeom>
            <a:avLst/>
            <a:gdLst>
              <a:gd name="connsiteX0" fmla="*/ 412671 w 566738"/>
              <a:gd name="connsiteY0" fmla="*/ 659 h 478946"/>
              <a:gd name="connsiteX1" fmla="*/ 473393 w 566738"/>
              <a:gd name="connsiteY1" fmla="*/ 26615 h 478946"/>
              <a:gd name="connsiteX2" fmla="*/ 512445 w 566738"/>
              <a:gd name="connsiteY2" fmla="*/ 33282 h 478946"/>
              <a:gd name="connsiteX3" fmla="*/ 559118 w 566738"/>
              <a:gd name="connsiteY3" fmla="*/ 16137 h 478946"/>
              <a:gd name="connsiteX4" fmla="*/ 509588 w 566738"/>
              <a:gd name="connsiteY4" fmla="*/ 74240 h 478946"/>
              <a:gd name="connsiteX5" fmla="*/ 566738 w 566738"/>
              <a:gd name="connsiteY5" fmla="*/ 66620 h 478946"/>
              <a:gd name="connsiteX6" fmla="*/ 551498 w 566738"/>
              <a:gd name="connsiteY6" fmla="*/ 88527 h 478946"/>
              <a:gd name="connsiteX7" fmla="*/ 514350 w 566738"/>
              <a:gd name="connsiteY7" fmla="*/ 170442 h 478946"/>
              <a:gd name="connsiteX8" fmla="*/ 416243 w 566738"/>
              <a:gd name="connsiteY8" fmla="*/ 380945 h 478946"/>
              <a:gd name="connsiteX9" fmla="*/ 0 w 566738"/>
              <a:gd name="connsiteY9" fmla="*/ 433332 h 478946"/>
              <a:gd name="connsiteX10" fmla="*/ 164783 w 566738"/>
              <a:gd name="connsiteY10" fmla="*/ 380945 h 478946"/>
              <a:gd name="connsiteX11" fmla="*/ 137161 w 566738"/>
              <a:gd name="connsiteY11" fmla="*/ 370467 h 478946"/>
              <a:gd name="connsiteX12" fmla="*/ 63818 w 566738"/>
              <a:gd name="connsiteY12" fmla="*/ 312365 h 478946"/>
              <a:gd name="connsiteX13" fmla="*/ 73343 w 566738"/>
              <a:gd name="connsiteY13" fmla="*/ 296172 h 478946"/>
              <a:gd name="connsiteX14" fmla="*/ 100965 w 566738"/>
              <a:gd name="connsiteY14" fmla="*/ 290457 h 478946"/>
              <a:gd name="connsiteX15" fmla="*/ 80963 w 566738"/>
              <a:gd name="connsiteY15" fmla="*/ 278075 h 478946"/>
              <a:gd name="connsiteX16" fmla="*/ 15240 w 566738"/>
              <a:gd name="connsiteY16" fmla="*/ 190445 h 478946"/>
              <a:gd name="connsiteX17" fmla="*/ 27623 w 566738"/>
              <a:gd name="connsiteY17" fmla="*/ 179015 h 478946"/>
              <a:gd name="connsiteX18" fmla="*/ 61913 w 566738"/>
              <a:gd name="connsiteY18" fmla="*/ 182825 h 478946"/>
              <a:gd name="connsiteX19" fmla="*/ 49531 w 566738"/>
              <a:gd name="connsiteY19" fmla="*/ 166632 h 478946"/>
              <a:gd name="connsiteX20" fmla="*/ 19050 w 566738"/>
              <a:gd name="connsiteY20" fmla="*/ 49475 h 478946"/>
              <a:gd name="connsiteX21" fmla="*/ 44768 w 566738"/>
              <a:gd name="connsiteY21" fmla="*/ 41855 h 478946"/>
              <a:gd name="connsiteX22" fmla="*/ 238125 w 566738"/>
              <a:gd name="connsiteY22" fmla="*/ 145677 h 478946"/>
              <a:gd name="connsiteX23" fmla="*/ 249556 w 566738"/>
              <a:gd name="connsiteY23" fmla="*/ 147582 h 478946"/>
              <a:gd name="connsiteX24" fmla="*/ 280988 w 566738"/>
              <a:gd name="connsiteY24" fmla="*/ 120912 h 478946"/>
              <a:gd name="connsiteX25" fmla="*/ 347663 w 566738"/>
              <a:gd name="connsiteY25" fmla="*/ 13280 h 478946"/>
              <a:gd name="connsiteX26" fmla="*/ 412671 w 566738"/>
              <a:gd name="connsiteY26" fmla="*/ 659 h 47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6738" h="478946">
                <a:moveTo>
                  <a:pt x="412671" y="659"/>
                </a:moveTo>
                <a:cubicBezTo>
                  <a:pt x="433626" y="3040"/>
                  <a:pt x="453867" y="11851"/>
                  <a:pt x="473393" y="26615"/>
                </a:cubicBezTo>
                <a:cubicBezTo>
                  <a:pt x="486728" y="37092"/>
                  <a:pt x="498158" y="38997"/>
                  <a:pt x="512445" y="33282"/>
                </a:cubicBezTo>
                <a:cubicBezTo>
                  <a:pt x="526733" y="27567"/>
                  <a:pt x="541020" y="22805"/>
                  <a:pt x="559118" y="16137"/>
                </a:cubicBezTo>
                <a:cubicBezTo>
                  <a:pt x="548640" y="40902"/>
                  <a:pt x="532448" y="57095"/>
                  <a:pt x="509588" y="74240"/>
                </a:cubicBezTo>
                <a:cubicBezTo>
                  <a:pt x="533400" y="79002"/>
                  <a:pt x="548640" y="67572"/>
                  <a:pt x="566738" y="66620"/>
                </a:cubicBezTo>
                <a:cubicBezTo>
                  <a:pt x="564833" y="77097"/>
                  <a:pt x="558165" y="84717"/>
                  <a:pt x="551498" y="88527"/>
                </a:cubicBezTo>
                <a:cubicBezTo>
                  <a:pt x="520065" y="107577"/>
                  <a:pt x="517208" y="138057"/>
                  <a:pt x="514350" y="170442"/>
                </a:cubicBezTo>
                <a:cubicBezTo>
                  <a:pt x="506731" y="252357"/>
                  <a:pt x="472440" y="321890"/>
                  <a:pt x="416243" y="380945"/>
                </a:cubicBezTo>
                <a:cubicBezTo>
                  <a:pt x="313373" y="487625"/>
                  <a:pt x="134303" y="510485"/>
                  <a:pt x="0" y="433332"/>
                </a:cubicBezTo>
                <a:cubicBezTo>
                  <a:pt x="61913" y="432380"/>
                  <a:pt x="117158" y="419045"/>
                  <a:pt x="164783" y="380945"/>
                </a:cubicBezTo>
                <a:cubicBezTo>
                  <a:pt x="156211" y="371420"/>
                  <a:pt x="145733" y="373325"/>
                  <a:pt x="137161" y="370467"/>
                </a:cubicBezTo>
                <a:cubicBezTo>
                  <a:pt x="104775" y="360942"/>
                  <a:pt x="80011" y="341892"/>
                  <a:pt x="63818" y="312365"/>
                </a:cubicBezTo>
                <a:cubicBezTo>
                  <a:pt x="57150" y="300935"/>
                  <a:pt x="60008" y="296172"/>
                  <a:pt x="73343" y="296172"/>
                </a:cubicBezTo>
                <a:cubicBezTo>
                  <a:pt x="82868" y="296172"/>
                  <a:pt x="93345" y="299030"/>
                  <a:pt x="100965" y="290457"/>
                </a:cubicBezTo>
                <a:cubicBezTo>
                  <a:pt x="97156" y="281885"/>
                  <a:pt x="87631" y="281885"/>
                  <a:pt x="80963" y="278075"/>
                </a:cubicBezTo>
                <a:cubicBezTo>
                  <a:pt x="45720" y="259025"/>
                  <a:pt x="21908" y="231402"/>
                  <a:pt x="15240" y="190445"/>
                </a:cubicBezTo>
                <a:cubicBezTo>
                  <a:pt x="13336" y="179015"/>
                  <a:pt x="15240" y="175205"/>
                  <a:pt x="27623" y="179015"/>
                </a:cubicBezTo>
                <a:cubicBezTo>
                  <a:pt x="39053" y="181872"/>
                  <a:pt x="49531" y="186635"/>
                  <a:pt x="61913" y="182825"/>
                </a:cubicBezTo>
                <a:cubicBezTo>
                  <a:pt x="60961" y="173300"/>
                  <a:pt x="54293" y="171395"/>
                  <a:pt x="49531" y="166632"/>
                </a:cubicBezTo>
                <a:cubicBezTo>
                  <a:pt x="17145" y="133295"/>
                  <a:pt x="8573" y="94242"/>
                  <a:pt x="19050" y="49475"/>
                </a:cubicBezTo>
                <a:cubicBezTo>
                  <a:pt x="24765" y="26615"/>
                  <a:pt x="28575" y="25662"/>
                  <a:pt x="44768" y="41855"/>
                </a:cubicBezTo>
                <a:cubicBezTo>
                  <a:pt x="98108" y="98052"/>
                  <a:pt x="162878" y="132342"/>
                  <a:pt x="238125" y="145677"/>
                </a:cubicBezTo>
                <a:cubicBezTo>
                  <a:pt x="241936" y="146630"/>
                  <a:pt x="245745" y="147582"/>
                  <a:pt x="249556" y="147582"/>
                </a:cubicBezTo>
                <a:cubicBezTo>
                  <a:pt x="280988" y="151392"/>
                  <a:pt x="280036" y="151392"/>
                  <a:pt x="280988" y="120912"/>
                </a:cubicBezTo>
                <a:cubicBezTo>
                  <a:pt x="281940" y="71382"/>
                  <a:pt x="302895" y="35187"/>
                  <a:pt x="347663" y="13280"/>
                </a:cubicBezTo>
                <a:cubicBezTo>
                  <a:pt x="370047" y="2326"/>
                  <a:pt x="391716" y="-1722"/>
                  <a:pt x="412671" y="6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ADCD34D-063B-45E0-AFC1-BE49D33E982E}"/>
              </a:ext>
            </a:extLst>
          </p:cNvPr>
          <p:cNvSpPr/>
          <p:nvPr/>
        </p:nvSpPr>
        <p:spPr>
          <a:xfrm>
            <a:off x="11434750" y="2739223"/>
            <a:ext cx="311457" cy="395697"/>
          </a:xfrm>
          <a:custGeom>
            <a:avLst/>
            <a:gdLst>
              <a:gd name="connsiteX0" fmla="*/ 153351 w 311457"/>
              <a:gd name="connsiteY0" fmla="*/ 282 h 395697"/>
              <a:gd name="connsiteX1" fmla="*/ 310303 w 311457"/>
              <a:gd name="connsiteY1" fmla="*/ 151707 h 395697"/>
              <a:gd name="connsiteX2" fmla="*/ 200154 w 311457"/>
              <a:gd name="connsiteY2" fmla="*/ 295037 h 395697"/>
              <a:gd name="connsiteX3" fmla="*/ 141330 w 311457"/>
              <a:gd name="connsiteY3" fmla="*/ 255991 h 395697"/>
              <a:gd name="connsiteX4" fmla="*/ 69469 w 311457"/>
              <a:gd name="connsiteY4" fmla="*/ 395673 h 395697"/>
              <a:gd name="connsiteX5" fmla="*/ 100268 w 311457"/>
              <a:gd name="connsiteY5" fmla="*/ 192722 h 395697"/>
              <a:gd name="connsiteX6" fmla="*/ 102193 w 311457"/>
              <a:gd name="connsiteY6" fmla="*/ 126486 h 395697"/>
              <a:gd name="connsiteX7" fmla="*/ 145028 w 311457"/>
              <a:gd name="connsiteY7" fmla="*/ 98305 h 395697"/>
              <a:gd name="connsiteX8" fmla="*/ 173851 w 311457"/>
              <a:gd name="connsiteY8" fmla="*/ 142231 h 395697"/>
              <a:gd name="connsiteX9" fmla="*/ 159592 w 311457"/>
              <a:gd name="connsiteY9" fmla="*/ 203082 h 395697"/>
              <a:gd name="connsiteX10" fmla="*/ 215846 w 311457"/>
              <a:gd name="connsiteY10" fmla="*/ 230228 h 395697"/>
              <a:gd name="connsiteX11" fmla="*/ 258782 w 311457"/>
              <a:gd name="connsiteY11" fmla="*/ 149043 h 395697"/>
              <a:gd name="connsiteX12" fmla="*/ 184555 w 311457"/>
              <a:gd name="connsiteY12" fmla="*/ 55218 h 395697"/>
              <a:gd name="connsiteX13" fmla="*/ 55753 w 311457"/>
              <a:gd name="connsiteY13" fmla="*/ 126089 h 395697"/>
              <a:gd name="connsiteX14" fmla="*/ 67949 w 311457"/>
              <a:gd name="connsiteY14" fmla="*/ 176068 h 395697"/>
              <a:gd name="connsiteX15" fmla="*/ 40546 w 311457"/>
              <a:gd name="connsiteY15" fmla="*/ 229786 h 395697"/>
              <a:gd name="connsiteX16" fmla="*/ 527 w 311457"/>
              <a:gd name="connsiteY16" fmla="*/ 126385 h 395697"/>
              <a:gd name="connsiteX17" fmla="*/ 153351 w 311457"/>
              <a:gd name="connsiteY17" fmla="*/ 282 h 39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1457" h="395697">
                <a:moveTo>
                  <a:pt x="153351" y="282"/>
                </a:moveTo>
                <a:cubicBezTo>
                  <a:pt x="263046" y="-5175"/>
                  <a:pt x="320476" y="69400"/>
                  <a:pt x="310303" y="151707"/>
                </a:cubicBezTo>
                <a:cubicBezTo>
                  <a:pt x="299265" y="253233"/>
                  <a:pt x="247021" y="287979"/>
                  <a:pt x="200154" y="295037"/>
                </a:cubicBezTo>
                <a:cubicBezTo>
                  <a:pt x="168306" y="298657"/>
                  <a:pt x="154178" y="270288"/>
                  <a:pt x="141330" y="255991"/>
                </a:cubicBezTo>
                <a:cubicBezTo>
                  <a:pt x="120701" y="348650"/>
                  <a:pt x="81955" y="396940"/>
                  <a:pt x="69469" y="395673"/>
                </a:cubicBezTo>
                <a:cubicBezTo>
                  <a:pt x="53908" y="393139"/>
                  <a:pt x="68601" y="288638"/>
                  <a:pt x="100268" y="192722"/>
                </a:cubicBezTo>
                <a:cubicBezTo>
                  <a:pt x="105515" y="177521"/>
                  <a:pt x="90432" y="165577"/>
                  <a:pt x="102193" y="126486"/>
                </a:cubicBezTo>
                <a:cubicBezTo>
                  <a:pt x="107079" y="112913"/>
                  <a:pt x="123314" y="93962"/>
                  <a:pt x="145028" y="98305"/>
                </a:cubicBezTo>
                <a:cubicBezTo>
                  <a:pt x="167104" y="103553"/>
                  <a:pt x="181632" y="119610"/>
                  <a:pt x="173851" y="142231"/>
                </a:cubicBezTo>
                <a:cubicBezTo>
                  <a:pt x="167336" y="168472"/>
                  <a:pt x="165563" y="175756"/>
                  <a:pt x="159592" y="203082"/>
                </a:cubicBezTo>
                <a:cubicBezTo>
                  <a:pt x="156697" y="228057"/>
                  <a:pt x="181284" y="253031"/>
                  <a:pt x="215846" y="230228"/>
                </a:cubicBezTo>
                <a:cubicBezTo>
                  <a:pt x="245161" y="209054"/>
                  <a:pt x="257154" y="166959"/>
                  <a:pt x="258782" y="149043"/>
                </a:cubicBezTo>
                <a:cubicBezTo>
                  <a:pt x="259325" y="114658"/>
                  <a:pt x="246984" y="71687"/>
                  <a:pt x="184555" y="55218"/>
                </a:cubicBezTo>
                <a:cubicBezTo>
                  <a:pt x="119231" y="44903"/>
                  <a:pt x="68420" y="59310"/>
                  <a:pt x="55753" y="126089"/>
                </a:cubicBezTo>
                <a:cubicBezTo>
                  <a:pt x="58439" y="168653"/>
                  <a:pt x="54064" y="154396"/>
                  <a:pt x="67949" y="176068"/>
                </a:cubicBezTo>
                <a:cubicBezTo>
                  <a:pt x="59057" y="188607"/>
                  <a:pt x="48407" y="216731"/>
                  <a:pt x="40546" y="229786"/>
                </a:cubicBezTo>
                <a:cubicBezTo>
                  <a:pt x="10479" y="201302"/>
                  <a:pt x="-2911" y="171991"/>
                  <a:pt x="527" y="126385"/>
                </a:cubicBezTo>
                <a:cubicBezTo>
                  <a:pt x="5277" y="79728"/>
                  <a:pt x="54876" y="2055"/>
                  <a:pt x="153351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EC9A5A8-43F8-41BB-9E2A-DA8B2A46AD99}"/>
              </a:ext>
            </a:extLst>
          </p:cNvPr>
          <p:cNvSpPr/>
          <p:nvPr/>
        </p:nvSpPr>
        <p:spPr>
          <a:xfrm>
            <a:off x="11419932" y="4065432"/>
            <a:ext cx="371207" cy="349323"/>
          </a:xfrm>
          <a:custGeom>
            <a:avLst/>
            <a:gdLst>
              <a:gd name="connsiteX0" fmla="*/ 0 w 371207"/>
              <a:gd name="connsiteY0" fmla="*/ 113294 h 349323"/>
              <a:gd name="connsiteX1" fmla="*/ 86432 w 371207"/>
              <a:gd name="connsiteY1" fmla="*/ 113294 h 349323"/>
              <a:gd name="connsiteX2" fmla="*/ 86432 w 371207"/>
              <a:gd name="connsiteY2" fmla="*/ 349323 h 349323"/>
              <a:gd name="connsiteX3" fmla="*/ 0 w 371207"/>
              <a:gd name="connsiteY3" fmla="*/ 349323 h 349323"/>
              <a:gd name="connsiteX4" fmla="*/ 305290 w 371207"/>
              <a:gd name="connsiteY4" fmla="*/ 109069 h 349323"/>
              <a:gd name="connsiteX5" fmla="*/ 371190 w 371207"/>
              <a:gd name="connsiteY5" fmla="*/ 194118 h 349323"/>
              <a:gd name="connsiteX6" fmla="*/ 370266 w 371207"/>
              <a:gd name="connsiteY6" fmla="*/ 349323 h 349323"/>
              <a:gd name="connsiteX7" fmla="*/ 283834 w 371207"/>
              <a:gd name="connsiteY7" fmla="*/ 349323 h 349323"/>
              <a:gd name="connsiteX8" fmla="*/ 283064 w 371207"/>
              <a:gd name="connsiteY8" fmla="*/ 195466 h 349323"/>
              <a:gd name="connsiteX9" fmla="*/ 212715 w 371207"/>
              <a:gd name="connsiteY9" fmla="*/ 197651 h 349323"/>
              <a:gd name="connsiteX10" fmla="*/ 211333 w 371207"/>
              <a:gd name="connsiteY10" fmla="*/ 349063 h 349323"/>
              <a:gd name="connsiteX11" fmla="*/ 124900 w 371207"/>
              <a:gd name="connsiteY11" fmla="*/ 349063 h 349323"/>
              <a:gd name="connsiteX12" fmla="*/ 124900 w 371207"/>
              <a:gd name="connsiteY12" fmla="*/ 113034 h 349323"/>
              <a:gd name="connsiteX13" fmla="*/ 211333 w 371207"/>
              <a:gd name="connsiteY13" fmla="*/ 113034 h 349323"/>
              <a:gd name="connsiteX14" fmla="*/ 211333 w 371207"/>
              <a:gd name="connsiteY14" fmla="*/ 149133 h 349323"/>
              <a:gd name="connsiteX15" fmla="*/ 305290 w 371207"/>
              <a:gd name="connsiteY15" fmla="*/ 109069 h 349323"/>
              <a:gd name="connsiteX16" fmla="*/ 43216 w 371207"/>
              <a:gd name="connsiteY16" fmla="*/ 0 h 349323"/>
              <a:gd name="connsiteX17" fmla="*/ 86432 w 371207"/>
              <a:gd name="connsiteY17" fmla="*/ 42425 h 349323"/>
              <a:gd name="connsiteX18" fmla="*/ 43216 w 371207"/>
              <a:gd name="connsiteY18" fmla="*/ 84851 h 349323"/>
              <a:gd name="connsiteX19" fmla="*/ 0 w 371207"/>
              <a:gd name="connsiteY19" fmla="*/ 42425 h 349323"/>
              <a:gd name="connsiteX20" fmla="*/ 43216 w 371207"/>
              <a:gd name="connsiteY20" fmla="*/ 0 h 3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1207" h="349323">
                <a:moveTo>
                  <a:pt x="0" y="113294"/>
                </a:moveTo>
                <a:lnTo>
                  <a:pt x="86432" y="113294"/>
                </a:lnTo>
                <a:lnTo>
                  <a:pt x="86432" y="349323"/>
                </a:lnTo>
                <a:lnTo>
                  <a:pt x="0" y="349323"/>
                </a:lnTo>
                <a:close/>
                <a:moveTo>
                  <a:pt x="305290" y="109069"/>
                </a:moveTo>
                <a:cubicBezTo>
                  <a:pt x="351289" y="108537"/>
                  <a:pt x="371893" y="169777"/>
                  <a:pt x="371190" y="194118"/>
                </a:cubicBezTo>
                <a:cubicBezTo>
                  <a:pt x="370882" y="245853"/>
                  <a:pt x="370574" y="297588"/>
                  <a:pt x="370266" y="349323"/>
                </a:cubicBezTo>
                <a:lnTo>
                  <a:pt x="283834" y="349323"/>
                </a:lnTo>
                <a:lnTo>
                  <a:pt x="283064" y="195466"/>
                </a:lnTo>
                <a:cubicBezTo>
                  <a:pt x="282405" y="169256"/>
                  <a:pt x="218069" y="156547"/>
                  <a:pt x="212715" y="197651"/>
                </a:cubicBezTo>
                <a:cubicBezTo>
                  <a:pt x="210872" y="250798"/>
                  <a:pt x="211793" y="298593"/>
                  <a:pt x="211333" y="349063"/>
                </a:cubicBezTo>
                <a:lnTo>
                  <a:pt x="124900" y="349063"/>
                </a:lnTo>
                <a:lnTo>
                  <a:pt x="124900" y="113034"/>
                </a:lnTo>
                <a:lnTo>
                  <a:pt x="211333" y="113034"/>
                </a:lnTo>
                <a:lnTo>
                  <a:pt x="211333" y="149133"/>
                </a:lnTo>
                <a:cubicBezTo>
                  <a:pt x="226992" y="148472"/>
                  <a:pt x="232224" y="109705"/>
                  <a:pt x="305290" y="109069"/>
                </a:cubicBezTo>
                <a:close/>
                <a:moveTo>
                  <a:pt x="43216" y="0"/>
                </a:moveTo>
                <a:cubicBezTo>
                  <a:pt x="67083" y="0"/>
                  <a:pt x="86432" y="18994"/>
                  <a:pt x="86432" y="42425"/>
                </a:cubicBezTo>
                <a:cubicBezTo>
                  <a:pt x="86432" y="65856"/>
                  <a:pt x="67083" y="84851"/>
                  <a:pt x="43216" y="84851"/>
                </a:cubicBezTo>
                <a:cubicBezTo>
                  <a:pt x="19348" y="84851"/>
                  <a:pt x="0" y="65856"/>
                  <a:pt x="0" y="42425"/>
                </a:cubicBezTo>
                <a:cubicBezTo>
                  <a:pt x="0" y="18994"/>
                  <a:pt x="19348" y="0"/>
                  <a:pt x="43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61CDFADA-B2B9-495B-A0BF-2178467F1B9D}"/>
              </a:ext>
            </a:extLst>
          </p:cNvPr>
          <p:cNvSpPr>
            <a:spLocks noChangeAspect="1"/>
          </p:cNvSpPr>
          <p:nvPr/>
        </p:nvSpPr>
        <p:spPr>
          <a:xfrm>
            <a:off x="8469718" y="4033904"/>
            <a:ext cx="209398" cy="460984"/>
          </a:xfrm>
          <a:custGeom>
            <a:avLst/>
            <a:gdLst>
              <a:gd name="connsiteX0" fmla="*/ 215165 w 215165"/>
              <a:gd name="connsiteY0" fmla="*/ 168593 h 497360"/>
              <a:gd name="connsiteX1" fmla="*/ 215165 w 215165"/>
              <a:gd name="connsiteY1" fmla="*/ 497360 h 497360"/>
              <a:gd name="connsiteX2" fmla="*/ 214884 w 215165"/>
              <a:gd name="connsiteY2" fmla="*/ 497360 h 497360"/>
              <a:gd name="connsiteX3" fmla="*/ 214884 w 215165"/>
              <a:gd name="connsiteY3" fmla="*/ 172351 h 497360"/>
              <a:gd name="connsiteX4" fmla="*/ 215165 w 215165"/>
              <a:gd name="connsiteY4" fmla="*/ 70587 h 497360"/>
              <a:gd name="connsiteX5" fmla="*/ 215165 w 215165"/>
              <a:gd name="connsiteY5" fmla="*/ 141765 h 497360"/>
              <a:gd name="connsiteX6" fmla="*/ 214884 w 215165"/>
              <a:gd name="connsiteY6" fmla="*/ 141765 h 497360"/>
              <a:gd name="connsiteX7" fmla="*/ 214884 w 215165"/>
              <a:gd name="connsiteY7" fmla="*/ 70594 h 497360"/>
              <a:gd name="connsiteX8" fmla="*/ 193296 w 215165"/>
              <a:gd name="connsiteY8" fmla="*/ 873 h 497360"/>
              <a:gd name="connsiteX9" fmla="*/ 214884 w 215165"/>
              <a:gd name="connsiteY9" fmla="*/ 2773 h 497360"/>
              <a:gd name="connsiteX10" fmla="*/ 214884 w 215165"/>
              <a:gd name="connsiteY10" fmla="*/ 70594 h 497360"/>
              <a:gd name="connsiteX11" fmla="*/ 167308 w 215165"/>
              <a:gd name="connsiteY11" fmla="*/ 71799 h 497360"/>
              <a:gd name="connsiteX12" fmla="*/ 139384 w 215165"/>
              <a:gd name="connsiteY12" fmla="*/ 97044 h 497360"/>
              <a:gd name="connsiteX13" fmla="*/ 139384 w 215165"/>
              <a:gd name="connsiteY13" fmla="*/ 141765 h 497360"/>
              <a:gd name="connsiteX14" fmla="*/ 214884 w 215165"/>
              <a:gd name="connsiteY14" fmla="*/ 141765 h 497360"/>
              <a:gd name="connsiteX15" fmla="*/ 214884 w 215165"/>
              <a:gd name="connsiteY15" fmla="*/ 172351 h 497360"/>
              <a:gd name="connsiteX16" fmla="*/ 211627 w 215165"/>
              <a:gd name="connsiteY16" fmla="*/ 215916 h 497360"/>
              <a:gd name="connsiteX17" fmla="*/ 139384 w 215165"/>
              <a:gd name="connsiteY17" fmla="*/ 217303 h 497360"/>
              <a:gd name="connsiteX18" fmla="*/ 139384 w 215165"/>
              <a:gd name="connsiteY18" fmla="*/ 473678 h 497360"/>
              <a:gd name="connsiteX19" fmla="*/ 54403 w 215165"/>
              <a:gd name="connsiteY19" fmla="*/ 473678 h 497360"/>
              <a:gd name="connsiteX20" fmla="*/ 54403 w 215165"/>
              <a:gd name="connsiteY20" fmla="*/ 217303 h 497360"/>
              <a:gd name="connsiteX21" fmla="*/ 0 w 215165"/>
              <a:gd name="connsiteY21" fmla="*/ 217303 h 497360"/>
              <a:gd name="connsiteX22" fmla="*/ 0 w 215165"/>
              <a:gd name="connsiteY22" fmla="*/ 141765 h 497360"/>
              <a:gd name="connsiteX23" fmla="*/ 54403 w 215165"/>
              <a:gd name="connsiteY23" fmla="*/ 141765 h 497360"/>
              <a:gd name="connsiteX24" fmla="*/ 54403 w 215165"/>
              <a:gd name="connsiteY24" fmla="*/ 91296 h 497360"/>
              <a:gd name="connsiteX25" fmla="*/ 54263 w 215165"/>
              <a:gd name="connsiteY25" fmla="*/ 90807 h 497360"/>
              <a:gd name="connsiteX26" fmla="*/ 150787 w 215165"/>
              <a:gd name="connsiteY26" fmla="*/ 1838 h 497360"/>
              <a:gd name="connsiteX27" fmla="*/ 193296 w 215165"/>
              <a:gd name="connsiteY27" fmla="*/ 873 h 497360"/>
              <a:gd name="connsiteX28" fmla="*/ 214884 w 215165"/>
              <a:gd name="connsiteY28" fmla="*/ 0 h 497360"/>
              <a:gd name="connsiteX29" fmla="*/ 215165 w 215165"/>
              <a:gd name="connsiteY29" fmla="*/ 0 h 497360"/>
              <a:gd name="connsiteX30" fmla="*/ 215165 w 215165"/>
              <a:gd name="connsiteY30" fmla="*/ 2798 h 497360"/>
              <a:gd name="connsiteX31" fmla="*/ 214884 w 215165"/>
              <a:gd name="connsiteY31" fmla="*/ 2773 h 497360"/>
              <a:gd name="connsiteX0" fmla="*/ 215165 w 215165"/>
              <a:gd name="connsiteY0" fmla="*/ 168593 h 497360"/>
              <a:gd name="connsiteX1" fmla="*/ 215165 w 215165"/>
              <a:gd name="connsiteY1" fmla="*/ 497360 h 497360"/>
              <a:gd name="connsiteX2" fmla="*/ 214884 w 215165"/>
              <a:gd name="connsiteY2" fmla="*/ 172351 h 497360"/>
              <a:gd name="connsiteX3" fmla="*/ 215165 w 215165"/>
              <a:gd name="connsiteY3" fmla="*/ 168593 h 497360"/>
              <a:gd name="connsiteX4" fmla="*/ 215165 w 215165"/>
              <a:gd name="connsiteY4" fmla="*/ 70587 h 497360"/>
              <a:gd name="connsiteX5" fmla="*/ 215165 w 215165"/>
              <a:gd name="connsiteY5" fmla="*/ 141765 h 497360"/>
              <a:gd name="connsiteX6" fmla="*/ 214884 w 215165"/>
              <a:gd name="connsiteY6" fmla="*/ 141765 h 497360"/>
              <a:gd name="connsiteX7" fmla="*/ 214884 w 215165"/>
              <a:gd name="connsiteY7" fmla="*/ 70594 h 497360"/>
              <a:gd name="connsiteX8" fmla="*/ 215165 w 215165"/>
              <a:gd name="connsiteY8" fmla="*/ 70587 h 497360"/>
              <a:gd name="connsiteX9" fmla="*/ 193296 w 215165"/>
              <a:gd name="connsiteY9" fmla="*/ 873 h 497360"/>
              <a:gd name="connsiteX10" fmla="*/ 214884 w 215165"/>
              <a:gd name="connsiteY10" fmla="*/ 2773 h 497360"/>
              <a:gd name="connsiteX11" fmla="*/ 214884 w 215165"/>
              <a:gd name="connsiteY11" fmla="*/ 70594 h 497360"/>
              <a:gd name="connsiteX12" fmla="*/ 167308 w 215165"/>
              <a:gd name="connsiteY12" fmla="*/ 71799 h 497360"/>
              <a:gd name="connsiteX13" fmla="*/ 139384 w 215165"/>
              <a:gd name="connsiteY13" fmla="*/ 97044 h 497360"/>
              <a:gd name="connsiteX14" fmla="*/ 139384 w 215165"/>
              <a:gd name="connsiteY14" fmla="*/ 141765 h 497360"/>
              <a:gd name="connsiteX15" fmla="*/ 214884 w 215165"/>
              <a:gd name="connsiteY15" fmla="*/ 141765 h 497360"/>
              <a:gd name="connsiteX16" fmla="*/ 214884 w 215165"/>
              <a:gd name="connsiteY16" fmla="*/ 172351 h 497360"/>
              <a:gd name="connsiteX17" fmla="*/ 211627 w 215165"/>
              <a:gd name="connsiteY17" fmla="*/ 215916 h 497360"/>
              <a:gd name="connsiteX18" fmla="*/ 139384 w 215165"/>
              <a:gd name="connsiteY18" fmla="*/ 217303 h 497360"/>
              <a:gd name="connsiteX19" fmla="*/ 139384 w 215165"/>
              <a:gd name="connsiteY19" fmla="*/ 473678 h 497360"/>
              <a:gd name="connsiteX20" fmla="*/ 54403 w 215165"/>
              <a:gd name="connsiteY20" fmla="*/ 473678 h 497360"/>
              <a:gd name="connsiteX21" fmla="*/ 54403 w 215165"/>
              <a:gd name="connsiteY21" fmla="*/ 217303 h 497360"/>
              <a:gd name="connsiteX22" fmla="*/ 0 w 215165"/>
              <a:gd name="connsiteY22" fmla="*/ 217303 h 497360"/>
              <a:gd name="connsiteX23" fmla="*/ 0 w 215165"/>
              <a:gd name="connsiteY23" fmla="*/ 141765 h 497360"/>
              <a:gd name="connsiteX24" fmla="*/ 54403 w 215165"/>
              <a:gd name="connsiteY24" fmla="*/ 141765 h 497360"/>
              <a:gd name="connsiteX25" fmla="*/ 54403 w 215165"/>
              <a:gd name="connsiteY25" fmla="*/ 91296 h 497360"/>
              <a:gd name="connsiteX26" fmla="*/ 54263 w 215165"/>
              <a:gd name="connsiteY26" fmla="*/ 90807 h 497360"/>
              <a:gd name="connsiteX27" fmla="*/ 150787 w 215165"/>
              <a:gd name="connsiteY27" fmla="*/ 1838 h 497360"/>
              <a:gd name="connsiteX28" fmla="*/ 193296 w 215165"/>
              <a:gd name="connsiteY28" fmla="*/ 873 h 497360"/>
              <a:gd name="connsiteX29" fmla="*/ 214884 w 215165"/>
              <a:gd name="connsiteY29" fmla="*/ 0 h 497360"/>
              <a:gd name="connsiteX30" fmla="*/ 215165 w 215165"/>
              <a:gd name="connsiteY30" fmla="*/ 0 h 497360"/>
              <a:gd name="connsiteX31" fmla="*/ 215165 w 215165"/>
              <a:gd name="connsiteY31" fmla="*/ 2798 h 497360"/>
              <a:gd name="connsiteX32" fmla="*/ 214884 w 215165"/>
              <a:gd name="connsiteY32" fmla="*/ 2773 h 497360"/>
              <a:gd name="connsiteX33" fmla="*/ 214884 w 215165"/>
              <a:gd name="connsiteY33" fmla="*/ 0 h 497360"/>
              <a:gd name="connsiteX0" fmla="*/ 215165 w 215165"/>
              <a:gd name="connsiteY0" fmla="*/ 168593 h 473678"/>
              <a:gd name="connsiteX1" fmla="*/ 214884 w 215165"/>
              <a:gd name="connsiteY1" fmla="*/ 172351 h 473678"/>
              <a:gd name="connsiteX2" fmla="*/ 215165 w 215165"/>
              <a:gd name="connsiteY2" fmla="*/ 168593 h 473678"/>
              <a:gd name="connsiteX3" fmla="*/ 215165 w 215165"/>
              <a:gd name="connsiteY3" fmla="*/ 70587 h 473678"/>
              <a:gd name="connsiteX4" fmla="*/ 215165 w 215165"/>
              <a:gd name="connsiteY4" fmla="*/ 141765 h 473678"/>
              <a:gd name="connsiteX5" fmla="*/ 214884 w 215165"/>
              <a:gd name="connsiteY5" fmla="*/ 141765 h 473678"/>
              <a:gd name="connsiteX6" fmla="*/ 214884 w 215165"/>
              <a:gd name="connsiteY6" fmla="*/ 70594 h 473678"/>
              <a:gd name="connsiteX7" fmla="*/ 215165 w 215165"/>
              <a:gd name="connsiteY7" fmla="*/ 70587 h 473678"/>
              <a:gd name="connsiteX8" fmla="*/ 193296 w 215165"/>
              <a:gd name="connsiteY8" fmla="*/ 873 h 473678"/>
              <a:gd name="connsiteX9" fmla="*/ 214884 w 215165"/>
              <a:gd name="connsiteY9" fmla="*/ 2773 h 473678"/>
              <a:gd name="connsiteX10" fmla="*/ 214884 w 215165"/>
              <a:gd name="connsiteY10" fmla="*/ 70594 h 473678"/>
              <a:gd name="connsiteX11" fmla="*/ 167308 w 215165"/>
              <a:gd name="connsiteY11" fmla="*/ 71799 h 473678"/>
              <a:gd name="connsiteX12" fmla="*/ 139384 w 215165"/>
              <a:gd name="connsiteY12" fmla="*/ 97044 h 473678"/>
              <a:gd name="connsiteX13" fmla="*/ 139384 w 215165"/>
              <a:gd name="connsiteY13" fmla="*/ 141765 h 473678"/>
              <a:gd name="connsiteX14" fmla="*/ 214884 w 215165"/>
              <a:gd name="connsiteY14" fmla="*/ 141765 h 473678"/>
              <a:gd name="connsiteX15" fmla="*/ 214884 w 215165"/>
              <a:gd name="connsiteY15" fmla="*/ 172351 h 473678"/>
              <a:gd name="connsiteX16" fmla="*/ 211627 w 215165"/>
              <a:gd name="connsiteY16" fmla="*/ 215916 h 473678"/>
              <a:gd name="connsiteX17" fmla="*/ 139384 w 215165"/>
              <a:gd name="connsiteY17" fmla="*/ 217303 h 473678"/>
              <a:gd name="connsiteX18" fmla="*/ 139384 w 215165"/>
              <a:gd name="connsiteY18" fmla="*/ 473678 h 473678"/>
              <a:gd name="connsiteX19" fmla="*/ 54403 w 215165"/>
              <a:gd name="connsiteY19" fmla="*/ 473678 h 473678"/>
              <a:gd name="connsiteX20" fmla="*/ 54403 w 215165"/>
              <a:gd name="connsiteY20" fmla="*/ 217303 h 473678"/>
              <a:gd name="connsiteX21" fmla="*/ 0 w 215165"/>
              <a:gd name="connsiteY21" fmla="*/ 217303 h 473678"/>
              <a:gd name="connsiteX22" fmla="*/ 0 w 215165"/>
              <a:gd name="connsiteY22" fmla="*/ 141765 h 473678"/>
              <a:gd name="connsiteX23" fmla="*/ 54403 w 215165"/>
              <a:gd name="connsiteY23" fmla="*/ 141765 h 473678"/>
              <a:gd name="connsiteX24" fmla="*/ 54403 w 215165"/>
              <a:gd name="connsiteY24" fmla="*/ 91296 h 473678"/>
              <a:gd name="connsiteX25" fmla="*/ 54263 w 215165"/>
              <a:gd name="connsiteY25" fmla="*/ 90807 h 473678"/>
              <a:gd name="connsiteX26" fmla="*/ 150787 w 215165"/>
              <a:gd name="connsiteY26" fmla="*/ 1838 h 473678"/>
              <a:gd name="connsiteX27" fmla="*/ 193296 w 215165"/>
              <a:gd name="connsiteY27" fmla="*/ 873 h 473678"/>
              <a:gd name="connsiteX28" fmla="*/ 214884 w 215165"/>
              <a:gd name="connsiteY28" fmla="*/ 0 h 473678"/>
              <a:gd name="connsiteX29" fmla="*/ 215165 w 215165"/>
              <a:gd name="connsiteY29" fmla="*/ 0 h 473678"/>
              <a:gd name="connsiteX30" fmla="*/ 215165 w 215165"/>
              <a:gd name="connsiteY30" fmla="*/ 2798 h 473678"/>
              <a:gd name="connsiteX31" fmla="*/ 214884 w 215165"/>
              <a:gd name="connsiteY31" fmla="*/ 2773 h 473678"/>
              <a:gd name="connsiteX32" fmla="*/ 214884 w 215165"/>
              <a:gd name="connsiteY32" fmla="*/ 0 h 47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5165" h="473678">
                <a:moveTo>
                  <a:pt x="215165" y="168593"/>
                </a:moveTo>
                <a:cubicBezTo>
                  <a:pt x="215071" y="169846"/>
                  <a:pt x="214978" y="171098"/>
                  <a:pt x="214884" y="172351"/>
                </a:cubicBezTo>
                <a:cubicBezTo>
                  <a:pt x="214978" y="171098"/>
                  <a:pt x="215071" y="169846"/>
                  <a:pt x="215165" y="168593"/>
                </a:cubicBezTo>
                <a:close/>
                <a:moveTo>
                  <a:pt x="215165" y="70587"/>
                </a:moveTo>
                <a:lnTo>
                  <a:pt x="215165" y="141765"/>
                </a:lnTo>
                <a:lnTo>
                  <a:pt x="214884" y="141765"/>
                </a:lnTo>
                <a:lnTo>
                  <a:pt x="214884" y="70594"/>
                </a:lnTo>
                <a:lnTo>
                  <a:pt x="215165" y="70587"/>
                </a:lnTo>
                <a:close/>
                <a:moveTo>
                  <a:pt x="193296" y="873"/>
                </a:moveTo>
                <a:lnTo>
                  <a:pt x="214884" y="2773"/>
                </a:lnTo>
                <a:lnTo>
                  <a:pt x="214884" y="70594"/>
                </a:lnTo>
                <a:lnTo>
                  <a:pt x="167308" y="71799"/>
                </a:lnTo>
                <a:cubicBezTo>
                  <a:pt x="151006" y="75079"/>
                  <a:pt x="138817" y="82344"/>
                  <a:pt x="139384" y="97044"/>
                </a:cubicBezTo>
                <a:lnTo>
                  <a:pt x="139384" y="141765"/>
                </a:lnTo>
                <a:lnTo>
                  <a:pt x="214884" y="141765"/>
                </a:lnTo>
                <a:lnTo>
                  <a:pt x="214884" y="172351"/>
                </a:lnTo>
                <a:lnTo>
                  <a:pt x="211627" y="215916"/>
                </a:lnTo>
                <a:lnTo>
                  <a:pt x="139384" y="217303"/>
                </a:lnTo>
                <a:lnTo>
                  <a:pt x="139384" y="473678"/>
                </a:lnTo>
                <a:lnTo>
                  <a:pt x="54403" y="473678"/>
                </a:lnTo>
                <a:lnTo>
                  <a:pt x="54403" y="217303"/>
                </a:lnTo>
                <a:lnTo>
                  <a:pt x="0" y="217303"/>
                </a:lnTo>
                <a:lnTo>
                  <a:pt x="0" y="141765"/>
                </a:lnTo>
                <a:lnTo>
                  <a:pt x="54403" y="141765"/>
                </a:lnTo>
                <a:lnTo>
                  <a:pt x="54403" y="91296"/>
                </a:lnTo>
                <a:cubicBezTo>
                  <a:pt x="54356" y="91133"/>
                  <a:pt x="54310" y="90970"/>
                  <a:pt x="54263" y="90807"/>
                </a:cubicBezTo>
                <a:cubicBezTo>
                  <a:pt x="54393" y="22582"/>
                  <a:pt x="104084" y="3041"/>
                  <a:pt x="150787" y="1838"/>
                </a:cubicBezTo>
                <a:cubicBezTo>
                  <a:pt x="168949" y="1370"/>
                  <a:pt x="181997" y="806"/>
                  <a:pt x="193296" y="873"/>
                </a:cubicBezTo>
                <a:close/>
                <a:moveTo>
                  <a:pt x="214884" y="0"/>
                </a:moveTo>
                <a:lnTo>
                  <a:pt x="215165" y="0"/>
                </a:lnTo>
                <a:lnTo>
                  <a:pt x="215165" y="2798"/>
                </a:lnTo>
                <a:lnTo>
                  <a:pt x="214884" y="2773"/>
                </a:lnTo>
                <a:lnTo>
                  <a:pt x="2148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3634F57-9573-4B68-9EA9-85AA6FAF025A}"/>
              </a:ext>
            </a:extLst>
          </p:cNvPr>
          <p:cNvSpPr/>
          <p:nvPr/>
        </p:nvSpPr>
        <p:spPr>
          <a:xfrm>
            <a:off x="9819506" y="1725573"/>
            <a:ext cx="502700" cy="473679"/>
          </a:xfrm>
          <a:custGeom>
            <a:avLst/>
            <a:gdLst>
              <a:gd name="connsiteX0" fmla="*/ 399787 w 558033"/>
              <a:gd name="connsiteY0" fmla="*/ 156760 h 533622"/>
              <a:gd name="connsiteX1" fmla="*/ 382827 w 558033"/>
              <a:gd name="connsiteY1" fmla="*/ 173720 h 533622"/>
              <a:gd name="connsiteX2" fmla="*/ 382827 w 558033"/>
              <a:gd name="connsiteY2" fmla="*/ 283208 h 533622"/>
              <a:gd name="connsiteX3" fmla="*/ 383028 w 558033"/>
              <a:gd name="connsiteY3" fmla="*/ 284205 h 533622"/>
              <a:gd name="connsiteX4" fmla="*/ 382827 w 558033"/>
              <a:gd name="connsiteY4" fmla="*/ 285201 h 533622"/>
              <a:gd name="connsiteX5" fmla="*/ 399787 w 558033"/>
              <a:gd name="connsiteY5" fmla="*/ 302161 h 533622"/>
              <a:gd name="connsiteX6" fmla="*/ 455000 w 558033"/>
              <a:gd name="connsiteY6" fmla="*/ 302161 h 533622"/>
              <a:gd name="connsiteX7" fmla="*/ 471960 w 558033"/>
              <a:gd name="connsiteY7" fmla="*/ 285201 h 533622"/>
              <a:gd name="connsiteX8" fmla="*/ 455000 w 558033"/>
              <a:gd name="connsiteY8" fmla="*/ 268241 h 533622"/>
              <a:gd name="connsiteX9" fmla="*/ 416747 w 558033"/>
              <a:gd name="connsiteY9" fmla="*/ 268241 h 533622"/>
              <a:gd name="connsiteX10" fmla="*/ 416747 w 558033"/>
              <a:gd name="connsiteY10" fmla="*/ 249183 h 533622"/>
              <a:gd name="connsiteX11" fmla="*/ 455000 w 558033"/>
              <a:gd name="connsiteY11" fmla="*/ 249183 h 533622"/>
              <a:gd name="connsiteX12" fmla="*/ 471960 w 558033"/>
              <a:gd name="connsiteY12" fmla="*/ 232223 h 533622"/>
              <a:gd name="connsiteX13" fmla="*/ 455000 w 558033"/>
              <a:gd name="connsiteY13" fmla="*/ 215263 h 533622"/>
              <a:gd name="connsiteX14" fmla="*/ 416747 w 558033"/>
              <a:gd name="connsiteY14" fmla="*/ 215263 h 533622"/>
              <a:gd name="connsiteX15" fmla="*/ 416747 w 558033"/>
              <a:gd name="connsiteY15" fmla="*/ 190680 h 533622"/>
              <a:gd name="connsiteX16" fmla="*/ 455000 w 558033"/>
              <a:gd name="connsiteY16" fmla="*/ 190680 h 533622"/>
              <a:gd name="connsiteX17" fmla="*/ 471960 w 558033"/>
              <a:gd name="connsiteY17" fmla="*/ 173720 h 533622"/>
              <a:gd name="connsiteX18" fmla="*/ 455000 w 558033"/>
              <a:gd name="connsiteY18" fmla="*/ 156760 h 533622"/>
              <a:gd name="connsiteX19" fmla="*/ 399788 w 558033"/>
              <a:gd name="connsiteY19" fmla="*/ 156760 h 533622"/>
              <a:gd name="connsiteX20" fmla="*/ 264989 w 558033"/>
              <a:gd name="connsiteY20" fmla="*/ 156760 h 533622"/>
              <a:gd name="connsiteX21" fmla="*/ 248029 w 558033"/>
              <a:gd name="connsiteY21" fmla="*/ 173720 h 533622"/>
              <a:gd name="connsiteX22" fmla="*/ 248029 w 558033"/>
              <a:gd name="connsiteY22" fmla="*/ 283208 h 533622"/>
              <a:gd name="connsiteX23" fmla="*/ 264989 w 558033"/>
              <a:gd name="connsiteY23" fmla="*/ 300169 h 533622"/>
              <a:gd name="connsiteX24" fmla="*/ 281949 w 558033"/>
              <a:gd name="connsiteY24" fmla="*/ 283208 h 533622"/>
              <a:gd name="connsiteX25" fmla="*/ 281949 w 558033"/>
              <a:gd name="connsiteY25" fmla="*/ 225254 h 533622"/>
              <a:gd name="connsiteX26" fmla="*/ 332951 w 558033"/>
              <a:gd name="connsiteY26" fmla="*/ 292667 h 533622"/>
              <a:gd name="connsiteX27" fmla="*/ 342333 w 558033"/>
              <a:gd name="connsiteY27" fmla="*/ 298613 h 533622"/>
              <a:gd name="connsiteX28" fmla="*/ 343447 w 558033"/>
              <a:gd name="connsiteY28" fmla="*/ 298994 h 533622"/>
              <a:gd name="connsiteX29" fmla="*/ 344532 w 558033"/>
              <a:gd name="connsiteY29" fmla="*/ 299213 h 533622"/>
              <a:gd name="connsiteX30" fmla="*/ 349266 w 558033"/>
              <a:gd name="connsiteY30" fmla="*/ 300169 h 533622"/>
              <a:gd name="connsiteX31" fmla="*/ 366227 w 558033"/>
              <a:gd name="connsiteY31" fmla="*/ 283208 h 533622"/>
              <a:gd name="connsiteX32" fmla="*/ 366227 w 558033"/>
              <a:gd name="connsiteY32" fmla="*/ 173720 h 533622"/>
              <a:gd name="connsiteX33" fmla="*/ 349266 w 558033"/>
              <a:gd name="connsiteY33" fmla="*/ 156760 h 533622"/>
              <a:gd name="connsiteX34" fmla="*/ 332306 w 558033"/>
              <a:gd name="connsiteY34" fmla="*/ 173720 h 533622"/>
              <a:gd name="connsiteX35" fmla="*/ 332306 w 558033"/>
              <a:gd name="connsiteY35" fmla="*/ 235594 h 533622"/>
              <a:gd name="connsiteX36" fmla="*/ 284027 w 558033"/>
              <a:gd name="connsiteY36" fmla="*/ 171779 h 533622"/>
              <a:gd name="connsiteX37" fmla="*/ 281021 w 558033"/>
              <a:gd name="connsiteY37" fmla="*/ 169122 h 533622"/>
              <a:gd name="connsiteX38" fmla="*/ 264989 w 558033"/>
              <a:gd name="connsiteY38" fmla="*/ 156760 h 533622"/>
              <a:gd name="connsiteX39" fmla="*/ 214632 w 558033"/>
              <a:gd name="connsiteY39" fmla="*/ 156760 h 533622"/>
              <a:gd name="connsiteX40" fmla="*/ 197672 w 558033"/>
              <a:gd name="connsiteY40" fmla="*/ 173720 h 533622"/>
              <a:gd name="connsiteX41" fmla="*/ 197672 w 558033"/>
              <a:gd name="connsiteY41" fmla="*/ 283208 h 533622"/>
              <a:gd name="connsiteX42" fmla="*/ 214632 w 558033"/>
              <a:gd name="connsiteY42" fmla="*/ 300169 h 533622"/>
              <a:gd name="connsiteX43" fmla="*/ 231592 w 558033"/>
              <a:gd name="connsiteY43" fmla="*/ 283208 h 533622"/>
              <a:gd name="connsiteX44" fmla="*/ 231592 w 558033"/>
              <a:gd name="connsiteY44" fmla="*/ 173720 h 533622"/>
              <a:gd name="connsiteX45" fmla="*/ 214632 w 558033"/>
              <a:gd name="connsiteY45" fmla="*/ 156760 h 533622"/>
              <a:gd name="connsiteX46" fmla="*/ 117154 w 558033"/>
              <a:gd name="connsiteY46" fmla="*/ 156760 h 533622"/>
              <a:gd name="connsiteX47" fmla="*/ 100194 w 558033"/>
              <a:gd name="connsiteY47" fmla="*/ 173720 h 533622"/>
              <a:gd name="connsiteX48" fmla="*/ 100194 w 558033"/>
              <a:gd name="connsiteY48" fmla="*/ 283208 h 533622"/>
              <a:gd name="connsiteX49" fmla="*/ 100395 w 558033"/>
              <a:gd name="connsiteY49" fmla="*/ 284205 h 533622"/>
              <a:gd name="connsiteX50" fmla="*/ 100194 w 558033"/>
              <a:gd name="connsiteY50" fmla="*/ 285200 h 533622"/>
              <a:gd name="connsiteX51" fmla="*/ 117154 w 558033"/>
              <a:gd name="connsiteY51" fmla="*/ 302161 h 533622"/>
              <a:gd name="connsiteX52" fmla="*/ 170864 w 558033"/>
              <a:gd name="connsiteY52" fmla="*/ 302161 h 533622"/>
              <a:gd name="connsiteX53" fmla="*/ 187825 w 558033"/>
              <a:gd name="connsiteY53" fmla="*/ 285200 h 533622"/>
              <a:gd name="connsiteX54" fmla="*/ 170864 w 558033"/>
              <a:gd name="connsiteY54" fmla="*/ 268240 h 533622"/>
              <a:gd name="connsiteX55" fmla="*/ 134114 w 558033"/>
              <a:gd name="connsiteY55" fmla="*/ 268240 h 533622"/>
              <a:gd name="connsiteX56" fmla="*/ 134114 w 558033"/>
              <a:gd name="connsiteY56" fmla="*/ 173720 h 533622"/>
              <a:gd name="connsiteX57" fmla="*/ 117154 w 558033"/>
              <a:gd name="connsiteY57" fmla="*/ 156760 h 533622"/>
              <a:gd name="connsiteX58" fmla="*/ 281580 w 558033"/>
              <a:gd name="connsiteY58" fmla="*/ 0 h 533622"/>
              <a:gd name="connsiteX59" fmla="*/ 557439 w 558033"/>
              <a:gd name="connsiteY59" fmla="*/ 182561 h 533622"/>
              <a:gd name="connsiteX60" fmla="*/ 558033 w 558033"/>
              <a:gd name="connsiteY60" fmla="*/ 187342 h 533622"/>
              <a:gd name="connsiteX61" fmla="*/ 558033 w 558033"/>
              <a:gd name="connsiteY61" fmla="*/ 269822 h 533622"/>
              <a:gd name="connsiteX62" fmla="*/ 557408 w 558033"/>
              <a:gd name="connsiteY62" fmla="*/ 274839 h 533622"/>
              <a:gd name="connsiteX63" fmla="*/ 480255 w 558033"/>
              <a:gd name="connsiteY63" fmla="*/ 390631 h 533622"/>
              <a:gd name="connsiteX64" fmla="*/ 257731 w 558033"/>
              <a:gd name="connsiteY64" fmla="*/ 527186 h 533622"/>
              <a:gd name="connsiteX65" fmla="*/ 249978 w 558033"/>
              <a:gd name="connsiteY65" fmla="*/ 455749 h 533622"/>
              <a:gd name="connsiteX66" fmla="*/ 0 w 558033"/>
              <a:gd name="connsiteY66" fmla="*/ 228639 h 533622"/>
              <a:gd name="connsiteX67" fmla="*/ 281580 w 558033"/>
              <a:gd name="connsiteY67" fmla="*/ 0 h 533622"/>
              <a:gd name="connsiteX0" fmla="*/ 399787 w 565176"/>
              <a:gd name="connsiteY0" fmla="*/ 156760 h 533622"/>
              <a:gd name="connsiteX1" fmla="*/ 382827 w 565176"/>
              <a:gd name="connsiteY1" fmla="*/ 173720 h 533622"/>
              <a:gd name="connsiteX2" fmla="*/ 382827 w 565176"/>
              <a:gd name="connsiteY2" fmla="*/ 283208 h 533622"/>
              <a:gd name="connsiteX3" fmla="*/ 383028 w 565176"/>
              <a:gd name="connsiteY3" fmla="*/ 284205 h 533622"/>
              <a:gd name="connsiteX4" fmla="*/ 382827 w 565176"/>
              <a:gd name="connsiteY4" fmla="*/ 285201 h 533622"/>
              <a:gd name="connsiteX5" fmla="*/ 399787 w 565176"/>
              <a:gd name="connsiteY5" fmla="*/ 302161 h 533622"/>
              <a:gd name="connsiteX6" fmla="*/ 455000 w 565176"/>
              <a:gd name="connsiteY6" fmla="*/ 302161 h 533622"/>
              <a:gd name="connsiteX7" fmla="*/ 471960 w 565176"/>
              <a:gd name="connsiteY7" fmla="*/ 285201 h 533622"/>
              <a:gd name="connsiteX8" fmla="*/ 455000 w 565176"/>
              <a:gd name="connsiteY8" fmla="*/ 268241 h 533622"/>
              <a:gd name="connsiteX9" fmla="*/ 416747 w 565176"/>
              <a:gd name="connsiteY9" fmla="*/ 268241 h 533622"/>
              <a:gd name="connsiteX10" fmla="*/ 416747 w 565176"/>
              <a:gd name="connsiteY10" fmla="*/ 249183 h 533622"/>
              <a:gd name="connsiteX11" fmla="*/ 455000 w 565176"/>
              <a:gd name="connsiteY11" fmla="*/ 249183 h 533622"/>
              <a:gd name="connsiteX12" fmla="*/ 471960 w 565176"/>
              <a:gd name="connsiteY12" fmla="*/ 232223 h 533622"/>
              <a:gd name="connsiteX13" fmla="*/ 455000 w 565176"/>
              <a:gd name="connsiteY13" fmla="*/ 215263 h 533622"/>
              <a:gd name="connsiteX14" fmla="*/ 416747 w 565176"/>
              <a:gd name="connsiteY14" fmla="*/ 215263 h 533622"/>
              <a:gd name="connsiteX15" fmla="*/ 416747 w 565176"/>
              <a:gd name="connsiteY15" fmla="*/ 190680 h 533622"/>
              <a:gd name="connsiteX16" fmla="*/ 455000 w 565176"/>
              <a:gd name="connsiteY16" fmla="*/ 190680 h 533622"/>
              <a:gd name="connsiteX17" fmla="*/ 471960 w 565176"/>
              <a:gd name="connsiteY17" fmla="*/ 173720 h 533622"/>
              <a:gd name="connsiteX18" fmla="*/ 455000 w 565176"/>
              <a:gd name="connsiteY18" fmla="*/ 156760 h 533622"/>
              <a:gd name="connsiteX19" fmla="*/ 399788 w 565176"/>
              <a:gd name="connsiteY19" fmla="*/ 156760 h 533622"/>
              <a:gd name="connsiteX20" fmla="*/ 399787 w 565176"/>
              <a:gd name="connsiteY20" fmla="*/ 156760 h 533622"/>
              <a:gd name="connsiteX21" fmla="*/ 264989 w 565176"/>
              <a:gd name="connsiteY21" fmla="*/ 156760 h 533622"/>
              <a:gd name="connsiteX22" fmla="*/ 248029 w 565176"/>
              <a:gd name="connsiteY22" fmla="*/ 173720 h 533622"/>
              <a:gd name="connsiteX23" fmla="*/ 248029 w 565176"/>
              <a:gd name="connsiteY23" fmla="*/ 283208 h 533622"/>
              <a:gd name="connsiteX24" fmla="*/ 264989 w 565176"/>
              <a:gd name="connsiteY24" fmla="*/ 300169 h 533622"/>
              <a:gd name="connsiteX25" fmla="*/ 281949 w 565176"/>
              <a:gd name="connsiteY25" fmla="*/ 283208 h 533622"/>
              <a:gd name="connsiteX26" fmla="*/ 281949 w 565176"/>
              <a:gd name="connsiteY26" fmla="*/ 225254 h 533622"/>
              <a:gd name="connsiteX27" fmla="*/ 332951 w 565176"/>
              <a:gd name="connsiteY27" fmla="*/ 292667 h 533622"/>
              <a:gd name="connsiteX28" fmla="*/ 342333 w 565176"/>
              <a:gd name="connsiteY28" fmla="*/ 298613 h 533622"/>
              <a:gd name="connsiteX29" fmla="*/ 343447 w 565176"/>
              <a:gd name="connsiteY29" fmla="*/ 298994 h 533622"/>
              <a:gd name="connsiteX30" fmla="*/ 344532 w 565176"/>
              <a:gd name="connsiteY30" fmla="*/ 299213 h 533622"/>
              <a:gd name="connsiteX31" fmla="*/ 349266 w 565176"/>
              <a:gd name="connsiteY31" fmla="*/ 300169 h 533622"/>
              <a:gd name="connsiteX32" fmla="*/ 366227 w 565176"/>
              <a:gd name="connsiteY32" fmla="*/ 283208 h 533622"/>
              <a:gd name="connsiteX33" fmla="*/ 366227 w 565176"/>
              <a:gd name="connsiteY33" fmla="*/ 173720 h 533622"/>
              <a:gd name="connsiteX34" fmla="*/ 349266 w 565176"/>
              <a:gd name="connsiteY34" fmla="*/ 156760 h 533622"/>
              <a:gd name="connsiteX35" fmla="*/ 332306 w 565176"/>
              <a:gd name="connsiteY35" fmla="*/ 173720 h 533622"/>
              <a:gd name="connsiteX36" fmla="*/ 332306 w 565176"/>
              <a:gd name="connsiteY36" fmla="*/ 235594 h 533622"/>
              <a:gd name="connsiteX37" fmla="*/ 284027 w 565176"/>
              <a:gd name="connsiteY37" fmla="*/ 171779 h 533622"/>
              <a:gd name="connsiteX38" fmla="*/ 281021 w 565176"/>
              <a:gd name="connsiteY38" fmla="*/ 169122 h 533622"/>
              <a:gd name="connsiteX39" fmla="*/ 264989 w 565176"/>
              <a:gd name="connsiteY39" fmla="*/ 156760 h 533622"/>
              <a:gd name="connsiteX40" fmla="*/ 214632 w 565176"/>
              <a:gd name="connsiteY40" fmla="*/ 156760 h 533622"/>
              <a:gd name="connsiteX41" fmla="*/ 197672 w 565176"/>
              <a:gd name="connsiteY41" fmla="*/ 173720 h 533622"/>
              <a:gd name="connsiteX42" fmla="*/ 197672 w 565176"/>
              <a:gd name="connsiteY42" fmla="*/ 283208 h 533622"/>
              <a:gd name="connsiteX43" fmla="*/ 214632 w 565176"/>
              <a:gd name="connsiteY43" fmla="*/ 300169 h 533622"/>
              <a:gd name="connsiteX44" fmla="*/ 231592 w 565176"/>
              <a:gd name="connsiteY44" fmla="*/ 283208 h 533622"/>
              <a:gd name="connsiteX45" fmla="*/ 231592 w 565176"/>
              <a:gd name="connsiteY45" fmla="*/ 173720 h 533622"/>
              <a:gd name="connsiteX46" fmla="*/ 214632 w 565176"/>
              <a:gd name="connsiteY46" fmla="*/ 156760 h 533622"/>
              <a:gd name="connsiteX47" fmla="*/ 117154 w 565176"/>
              <a:gd name="connsiteY47" fmla="*/ 156760 h 533622"/>
              <a:gd name="connsiteX48" fmla="*/ 100194 w 565176"/>
              <a:gd name="connsiteY48" fmla="*/ 173720 h 533622"/>
              <a:gd name="connsiteX49" fmla="*/ 100194 w 565176"/>
              <a:gd name="connsiteY49" fmla="*/ 283208 h 533622"/>
              <a:gd name="connsiteX50" fmla="*/ 100395 w 565176"/>
              <a:gd name="connsiteY50" fmla="*/ 284205 h 533622"/>
              <a:gd name="connsiteX51" fmla="*/ 100194 w 565176"/>
              <a:gd name="connsiteY51" fmla="*/ 285200 h 533622"/>
              <a:gd name="connsiteX52" fmla="*/ 117154 w 565176"/>
              <a:gd name="connsiteY52" fmla="*/ 302161 h 533622"/>
              <a:gd name="connsiteX53" fmla="*/ 170864 w 565176"/>
              <a:gd name="connsiteY53" fmla="*/ 302161 h 533622"/>
              <a:gd name="connsiteX54" fmla="*/ 187825 w 565176"/>
              <a:gd name="connsiteY54" fmla="*/ 285200 h 533622"/>
              <a:gd name="connsiteX55" fmla="*/ 170864 w 565176"/>
              <a:gd name="connsiteY55" fmla="*/ 268240 h 533622"/>
              <a:gd name="connsiteX56" fmla="*/ 134114 w 565176"/>
              <a:gd name="connsiteY56" fmla="*/ 268240 h 533622"/>
              <a:gd name="connsiteX57" fmla="*/ 134114 w 565176"/>
              <a:gd name="connsiteY57" fmla="*/ 173720 h 533622"/>
              <a:gd name="connsiteX58" fmla="*/ 117154 w 565176"/>
              <a:gd name="connsiteY58" fmla="*/ 156760 h 533622"/>
              <a:gd name="connsiteX59" fmla="*/ 281580 w 565176"/>
              <a:gd name="connsiteY59" fmla="*/ 0 h 533622"/>
              <a:gd name="connsiteX60" fmla="*/ 557439 w 565176"/>
              <a:gd name="connsiteY60" fmla="*/ 182561 h 533622"/>
              <a:gd name="connsiteX61" fmla="*/ 565176 w 565176"/>
              <a:gd name="connsiteY61" fmla="*/ 204689 h 533622"/>
              <a:gd name="connsiteX62" fmla="*/ 558033 w 565176"/>
              <a:gd name="connsiteY62" fmla="*/ 269822 h 533622"/>
              <a:gd name="connsiteX63" fmla="*/ 557408 w 565176"/>
              <a:gd name="connsiteY63" fmla="*/ 274839 h 533622"/>
              <a:gd name="connsiteX64" fmla="*/ 480255 w 565176"/>
              <a:gd name="connsiteY64" fmla="*/ 390631 h 533622"/>
              <a:gd name="connsiteX65" fmla="*/ 257731 w 565176"/>
              <a:gd name="connsiteY65" fmla="*/ 527186 h 533622"/>
              <a:gd name="connsiteX66" fmla="*/ 249978 w 565176"/>
              <a:gd name="connsiteY66" fmla="*/ 455749 h 533622"/>
              <a:gd name="connsiteX67" fmla="*/ 0 w 565176"/>
              <a:gd name="connsiteY67" fmla="*/ 228639 h 533622"/>
              <a:gd name="connsiteX68" fmla="*/ 281580 w 565176"/>
              <a:gd name="connsiteY68" fmla="*/ 0 h 533622"/>
              <a:gd name="connsiteX0" fmla="*/ 399787 w 567292"/>
              <a:gd name="connsiteY0" fmla="*/ 156760 h 533622"/>
              <a:gd name="connsiteX1" fmla="*/ 382827 w 567292"/>
              <a:gd name="connsiteY1" fmla="*/ 173720 h 533622"/>
              <a:gd name="connsiteX2" fmla="*/ 382827 w 567292"/>
              <a:gd name="connsiteY2" fmla="*/ 283208 h 533622"/>
              <a:gd name="connsiteX3" fmla="*/ 383028 w 567292"/>
              <a:gd name="connsiteY3" fmla="*/ 284205 h 533622"/>
              <a:gd name="connsiteX4" fmla="*/ 382827 w 567292"/>
              <a:gd name="connsiteY4" fmla="*/ 285201 h 533622"/>
              <a:gd name="connsiteX5" fmla="*/ 399787 w 567292"/>
              <a:gd name="connsiteY5" fmla="*/ 302161 h 533622"/>
              <a:gd name="connsiteX6" fmla="*/ 455000 w 567292"/>
              <a:gd name="connsiteY6" fmla="*/ 302161 h 533622"/>
              <a:gd name="connsiteX7" fmla="*/ 471960 w 567292"/>
              <a:gd name="connsiteY7" fmla="*/ 285201 h 533622"/>
              <a:gd name="connsiteX8" fmla="*/ 455000 w 567292"/>
              <a:gd name="connsiteY8" fmla="*/ 268241 h 533622"/>
              <a:gd name="connsiteX9" fmla="*/ 416747 w 567292"/>
              <a:gd name="connsiteY9" fmla="*/ 268241 h 533622"/>
              <a:gd name="connsiteX10" fmla="*/ 416747 w 567292"/>
              <a:gd name="connsiteY10" fmla="*/ 249183 h 533622"/>
              <a:gd name="connsiteX11" fmla="*/ 455000 w 567292"/>
              <a:gd name="connsiteY11" fmla="*/ 249183 h 533622"/>
              <a:gd name="connsiteX12" fmla="*/ 471960 w 567292"/>
              <a:gd name="connsiteY12" fmla="*/ 232223 h 533622"/>
              <a:gd name="connsiteX13" fmla="*/ 455000 w 567292"/>
              <a:gd name="connsiteY13" fmla="*/ 215263 h 533622"/>
              <a:gd name="connsiteX14" fmla="*/ 416747 w 567292"/>
              <a:gd name="connsiteY14" fmla="*/ 215263 h 533622"/>
              <a:gd name="connsiteX15" fmla="*/ 416747 w 567292"/>
              <a:gd name="connsiteY15" fmla="*/ 190680 h 533622"/>
              <a:gd name="connsiteX16" fmla="*/ 455000 w 567292"/>
              <a:gd name="connsiteY16" fmla="*/ 190680 h 533622"/>
              <a:gd name="connsiteX17" fmla="*/ 471960 w 567292"/>
              <a:gd name="connsiteY17" fmla="*/ 173720 h 533622"/>
              <a:gd name="connsiteX18" fmla="*/ 455000 w 567292"/>
              <a:gd name="connsiteY18" fmla="*/ 156760 h 533622"/>
              <a:gd name="connsiteX19" fmla="*/ 399788 w 567292"/>
              <a:gd name="connsiteY19" fmla="*/ 156760 h 533622"/>
              <a:gd name="connsiteX20" fmla="*/ 399787 w 567292"/>
              <a:gd name="connsiteY20" fmla="*/ 156760 h 533622"/>
              <a:gd name="connsiteX21" fmla="*/ 264989 w 567292"/>
              <a:gd name="connsiteY21" fmla="*/ 156760 h 533622"/>
              <a:gd name="connsiteX22" fmla="*/ 248029 w 567292"/>
              <a:gd name="connsiteY22" fmla="*/ 173720 h 533622"/>
              <a:gd name="connsiteX23" fmla="*/ 248029 w 567292"/>
              <a:gd name="connsiteY23" fmla="*/ 283208 h 533622"/>
              <a:gd name="connsiteX24" fmla="*/ 264989 w 567292"/>
              <a:gd name="connsiteY24" fmla="*/ 300169 h 533622"/>
              <a:gd name="connsiteX25" fmla="*/ 281949 w 567292"/>
              <a:gd name="connsiteY25" fmla="*/ 283208 h 533622"/>
              <a:gd name="connsiteX26" fmla="*/ 281949 w 567292"/>
              <a:gd name="connsiteY26" fmla="*/ 225254 h 533622"/>
              <a:gd name="connsiteX27" fmla="*/ 332951 w 567292"/>
              <a:gd name="connsiteY27" fmla="*/ 292667 h 533622"/>
              <a:gd name="connsiteX28" fmla="*/ 342333 w 567292"/>
              <a:gd name="connsiteY28" fmla="*/ 298613 h 533622"/>
              <a:gd name="connsiteX29" fmla="*/ 343447 w 567292"/>
              <a:gd name="connsiteY29" fmla="*/ 298994 h 533622"/>
              <a:gd name="connsiteX30" fmla="*/ 344532 w 567292"/>
              <a:gd name="connsiteY30" fmla="*/ 299213 h 533622"/>
              <a:gd name="connsiteX31" fmla="*/ 349266 w 567292"/>
              <a:gd name="connsiteY31" fmla="*/ 300169 h 533622"/>
              <a:gd name="connsiteX32" fmla="*/ 366227 w 567292"/>
              <a:gd name="connsiteY32" fmla="*/ 283208 h 533622"/>
              <a:gd name="connsiteX33" fmla="*/ 366227 w 567292"/>
              <a:gd name="connsiteY33" fmla="*/ 173720 h 533622"/>
              <a:gd name="connsiteX34" fmla="*/ 349266 w 567292"/>
              <a:gd name="connsiteY34" fmla="*/ 156760 h 533622"/>
              <a:gd name="connsiteX35" fmla="*/ 332306 w 567292"/>
              <a:gd name="connsiteY35" fmla="*/ 173720 h 533622"/>
              <a:gd name="connsiteX36" fmla="*/ 332306 w 567292"/>
              <a:gd name="connsiteY36" fmla="*/ 235594 h 533622"/>
              <a:gd name="connsiteX37" fmla="*/ 284027 w 567292"/>
              <a:gd name="connsiteY37" fmla="*/ 171779 h 533622"/>
              <a:gd name="connsiteX38" fmla="*/ 281021 w 567292"/>
              <a:gd name="connsiteY38" fmla="*/ 169122 h 533622"/>
              <a:gd name="connsiteX39" fmla="*/ 264989 w 567292"/>
              <a:gd name="connsiteY39" fmla="*/ 156760 h 533622"/>
              <a:gd name="connsiteX40" fmla="*/ 214632 w 567292"/>
              <a:gd name="connsiteY40" fmla="*/ 156760 h 533622"/>
              <a:gd name="connsiteX41" fmla="*/ 197672 w 567292"/>
              <a:gd name="connsiteY41" fmla="*/ 173720 h 533622"/>
              <a:gd name="connsiteX42" fmla="*/ 197672 w 567292"/>
              <a:gd name="connsiteY42" fmla="*/ 283208 h 533622"/>
              <a:gd name="connsiteX43" fmla="*/ 214632 w 567292"/>
              <a:gd name="connsiteY43" fmla="*/ 300169 h 533622"/>
              <a:gd name="connsiteX44" fmla="*/ 231592 w 567292"/>
              <a:gd name="connsiteY44" fmla="*/ 283208 h 533622"/>
              <a:gd name="connsiteX45" fmla="*/ 231592 w 567292"/>
              <a:gd name="connsiteY45" fmla="*/ 173720 h 533622"/>
              <a:gd name="connsiteX46" fmla="*/ 214632 w 567292"/>
              <a:gd name="connsiteY46" fmla="*/ 156760 h 533622"/>
              <a:gd name="connsiteX47" fmla="*/ 117154 w 567292"/>
              <a:gd name="connsiteY47" fmla="*/ 156760 h 533622"/>
              <a:gd name="connsiteX48" fmla="*/ 100194 w 567292"/>
              <a:gd name="connsiteY48" fmla="*/ 173720 h 533622"/>
              <a:gd name="connsiteX49" fmla="*/ 100194 w 567292"/>
              <a:gd name="connsiteY49" fmla="*/ 283208 h 533622"/>
              <a:gd name="connsiteX50" fmla="*/ 100395 w 567292"/>
              <a:gd name="connsiteY50" fmla="*/ 284205 h 533622"/>
              <a:gd name="connsiteX51" fmla="*/ 100194 w 567292"/>
              <a:gd name="connsiteY51" fmla="*/ 285200 h 533622"/>
              <a:gd name="connsiteX52" fmla="*/ 117154 w 567292"/>
              <a:gd name="connsiteY52" fmla="*/ 302161 h 533622"/>
              <a:gd name="connsiteX53" fmla="*/ 170864 w 567292"/>
              <a:gd name="connsiteY53" fmla="*/ 302161 h 533622"/>
              <a:gd name="connsiteX54" fmla="*/ 187825 w 567292"/>
              <a:gd name="connsiteY54" fmla="*/ 285200 h 533622"/>
              <a:gd name="connsiteX55" fmla="*/ 170864 w 567292"/>
              <a:gd name="connsiteY55" fmla="*/ 268240 h 533622"/>
              <a:gd name="connsiteX56" fmla="*/ 134114 w 567292"/>
              <a:gd name="connsiteY56" fmla="*/ 268240 h 533622"/>
              <a:gd name="connsiteX57" fmla="*/ 134114 w 567292"/>
              <a:gd name="connsiteY57" fmla="*/ 173720 h 533622"/>
              <a:gd name="connsiteX58" fmla="*/ 117154 w 567292"/>
              <a:gd name="connsiteY58" fmla="*/ 156760 h 533622"/>
              <a:gd name="connsiteX59" fmla="*/ 281580 w 567292"/>
              <a:gd name="connsiteY59" fmla="*/ 0 h 533622"/>
              <a:gd name="connsiteX60" fmla="*/ 557439 w 567292"/>
              <a:gd name="connsiteY60" fmla="*/ 182561 h 533622"/>
              <a:gd name="connsiteX61" fmla="*/ 565176 w 567292"/>
              <a:gd name="connsiteY61" fmla="*/ 204689 h 533622"/>
              <a:gd name="connsiteX62" fmla="*/ 558033 w 567292"/>
              <a:gd name="connsiteY62" fmla="*/ 269822 h 533622"/>
              <a:gd name="connsiteX63" fmla="*/ 557408 w 567292"/>
              <a:gd name="connsiteY63" fmla="*/ 274839 h 533622"/>
              <a:gd name="connsiteX64" fmla="*/ 480255 w 567292"/>
              <a:gd name="connsiteY64" fmla="*/ 390631 h 533622"/>
              <a:gd name="connsiteX65" fmla="*/ 257731 w 567292"/>
              <a:gd name="connsiteY65" fmla="*/ 527186 h 533622"/>
              <a:gd name="connsiteX66" fmla="*/ 249978 w 567292"/>
              <a:gd name="connsiteY66" fmla="*/ 455749 h 533622"/>
              <a:gd name="connsiteX67" fmla="*/ 0 w 567292"/>
              <a:gd name="connsiteY67" fmla="*/ 228639 h 533622"/>
              <a:gd name="connsiteX68" fmla="*/ 281580 w 567292"/>
              <a:gd name="connsiteY68" fmla="*/ 0 h 533622"/>
              <a:gd name="connsiteX0" fmla="*/ 399787 w 566610"/>
              <a:gd name="connsiteY0" fmla="*/ 156760 h 533622"/>
              <a:gd name="connsiteX1" fmla="*/ 382827 w 566610"/>
              <a:gd name="connsiteY1" fmla="*/ 173720 h 533622"/>
              <a:gd name="connsiteX2" fmla="*/ 382827 w 566610"/>
              <a:gd name="connsiteY2" fmla="*/ 283208 h 533622"/>
              <a:gd name="connsiteX3" fmla="*/ 383028 w 566610"/>
              <a:gd name="connsiteY3" fmla="*/ 284205 h 533622"/>
              <a:gd name="connsiteX4" fmla="*/ 382827 w 566610"/>
              <a:gd name="connsiteY4" fmla="*/ 285201 h 533622"/>
              <a:gd name="connsiteX5" fmla="*/ 399787 w 566610"/>
              <a:gd name="connsiteY5" fmla="*/ 302161 h 533622"/>
              <a:gd name="connsiteX6" fmla="*/ 455000 w 566610"/>
              <a:gd name="connsiteY6" fmla="*/ 302161 h 533622"/>
              <a:gd name="connsiteX7" fmla="*/ 471960 w 566610"/>
              <a:gd name="connsiteY7" fmla="*/ 285201 h 533622"/>
              <a:gd name="connsiteX8" fmla="*/ 455000 w 566610"/>
              <a:gd name="connsiteY8" fmla="*/ 268241 h 533622"/>
              <a:gd name="connsiteX9" fmla="*/ 416747 w 566610"/>
              <a:gd name="connsiteY9" fmla="*/ 268241 h 533622"/>
              <a:gd name="connsiteX10" fmla="*/ 416747 w 566610"/>
              <a:gd name="connsiteY10" fmla="*/ 249183 h 533622"/>
              <a:gd name="connsiteX11" fmla="*/ 455000 w 566610"/>
              <a:gd name="connsiteY11" fmla="*/ 249183 h 533622"/>
              <a:gd name="connsiteX12" fmla="*/ 471960 w 566610"/>
              <a:gd name="connsiteY12" fmla="*/ 232223 h 533622"/>
              <a:gd name="connsiteX13" fmla="*/ 455000 w 566610"/>
              <a:gd name="connsiteY13" fmla="*/ 215263 h 533622"/>
              <a:gd name="connsiteX14" fmla="*/ 416747 w 566610"/>
              <a:gd name="connsiteY14" fmla="*/ 215263 h 533622"/>
              <a:gd name="connsiteX15" fmla="*/ 416747 w 566610"/>
              <a:gd name="connsiteY15" fmla="*/ 190680 h 533622"/>
              <a:gd name="connsiteX16" fmla="*/ 455000 w 566610"/>
              <a:gd name="connsiteY16" fmla="*/ 190680 h 533622"/>
              <a:gd name="connsiteX17" fmla="*/ 471960 w 566610"/>
              <a:gd name="connsiteY17" fmla="*/ 173720 h 533622"/>
              <a:gd name="connsiteX18" fmla="*/ 455000 w 566610"/>
              <a:gd name="connsiteY18" fmla="*/ 156760 h 533622"/>
              <a:gd name="connsiteX19" fmla="*/ 399788 w 566610"/>
              <a:gd name="connsiteY19" fmla="*/ 156760 h 533622"/>
              <a:gd name="connsiteX20" fmla="*/ 399787 w 566610"/>
              <a:gd name="connsiteY20" fmla="*/ 156760 h 533622"/>
              <a:gd name="connsiteX21" fmla="*/ 264989 w 566610"/>
              <a:gd name="connsiteY21" fmla="*/ 156760 h 533622"/>
              <a:gd name="connsiteX22" fmla="*/ 248029 w 566610"/>
              <a:gd name="connsiteY22" fmla="*/ 173720 h 533622"/>
              <a:gd name="connsiteX23" fmla="*/ 248029 w 566610"/>
              <a:gd name="connsiteY23" fmla="*/ 283208 h 533622"/>
              <a:gd name="connsiteX24" fmla="*/ 264989 w 566610"/>
              <a:gd name="connsiteY24" fmla="*/ 300169 h 533622"/>
              <a:gd name="connsiteX25" fmla="*/ 281949 w 566610"/>
              <a:gd name="connsiteY25" fmla="*/ 283208 h 533622"/>
              <a:gd name="connsiteX26" fmla="*/ 281949 w 566610"/>
              <a:gd name="connsiteY26" fmla="*/ 225254 h 533622"/>
              <a:gd name="connsiteX27" fmla="*/ 332951 w 566610"/>
              <a:gd name="connsiteY27" fmla="*/ 292667 h 533622"/>
              <a:gd name="connsiteX28" fmla="*/ 342333 w 566610"/>
              <a:gd name="connsiteY28" fmla="*/ 298613 h 533622"/>
              <a:gd name="connsiteX29" fmla="*/ 343447 w 566610"/>
              <a:gd name="connsiteY29" fmla="*/ 298994 h 533622"/>
              <a:gd name="connsiteX30" fmla="*/ 344532 w 566610"/>
              <a:gd name="connsiteY30" fmla="*/ 299213 h 533622"/>
              <a:gd name="connsiteX31" fmla="*/ 349266 w 566610"/>
              <a:gd name="connsiteY31" fmla="*/ 300169 h 533622"/>
              <a:gd name="connsiteX32" fmla="*/ 366227 w 566610"/>
              <a:gd name="connsiteY32" fmla="*/ 283208 h 533622"/>
              <a:gd name="connsiteX33" fmla="*/ 366227 w 566610"/>
              <a:gd name="connsiteY33" fmla="*/ 173720 h 533622"/>
              <a:gd name="connsiteX34" fmla="*/ 349266 w 566610"/>
              <a:gd name="connsiteY34" fmla="*/ 156760 h 533622"/>
              <a:gd name="connsiteX35" fmla="*/ 332306 w 566610"/>
              <a:gd name="connsiteY35" fmla="*/ 173720 h 533622"/>
              <a:gd name="connsiteX36" fmla="*/ 332306 w 566610"/>
              <a:gd name="connsiteY36" fmla="*/ 235594 h 533622"/>
              <a:gd name="connsiteX37" fmla="*/ 284027 w 566610"/>
              <a:gd name="connsiteY37" fmla="*/ 171779 h 533622"/>
              <a:gd name="connsiteX38" fmla="*/ 281021 w 566610"/>
              <a:gd name="connsiteY38" fmla="*/ 169122 h 533622"/>
              <a:gd name="connsiteX39" fmla="*/ 264989 w 566610"/>
              <a:gd name="connsiteY39" fmla="*/ 156760 h 533622"/>
              <a:gd name="connsiteX40" fmla="*/ 214632 w 566610"/>
              <a:gd name="connsiteY40" fmla="*/ 156760 h 533622"/>
              <a:gd name="connsiteX41" fmla="*/ 197672 w 566610"/>
              <a:gd name="connsiteY41" fmla="*/ 173720 h 533622"/>
              <a:gd name="connsiteX42" fmla="*/ 197672 w 566610"/>
              <a:gd name="connsiteY42" fmla="*/ 283208 h 533622"/>
              <a:gd name="connsiteX43" fmla="*/ 214632 w 566610"/>
              <a:gd name="connsiteY43" fmla="*/ 300169 h 533622"/>
              <a:gd name="connsiteX44" fmla="*/ 231592 w 566610"/>
              <a:gd name="connsiteY44" fmla="*/ 283208 h 533622"/>
              <a:gd name="connsiteX45" fmla="*/ 231592 w 566610"/>
              <a:gd name="connsiteY45" fmla="*/ 173720 h 533622"/>
              <a:gd name="connsiteX46" fmla="*/ 214632 w 566610"/>
              <a:gd name="connsiteY46" fmla="*/ 156760 h 533622"/>
              <a:gd name="connsiteX47" fmla="*/ 117154 w 566610"/>
              <a:gd name="connsiteY47" fmla="*/ 156760 h 533622"/>
              <a:gd name="connsiteX48" fmla="*/ 100194 w 566610"/>
              <a:gd name="connsiteY48" fmla="*/ 173720 h 533622"/>
              <a:gd name="connsiteX49" fmla="*/ 100194 w 566610"/>
              <a:gd name="connsiteY49" fmla="*/ 283208 h 533622"/>
              <a:gd name="connsiteX50" fmla="*/ 100395 w 566610"/>
              <a:gd name="connsiteY50" fmla="*/ 284205 h 533622"/>
              <a:gd name="connsiteX51" fmla="*/ 100194 w 566610"/>
              <a:gd name="connsiteY51" fmla="*/ 285200 h 533622"/>
              <a:gd name="connsiteX52" fmla="*/ 117154 w 566610"/>
              <a:gd name="connsiteY52" fmla="*/ 302161 h 533622"/>
              <a:gd name="connsiteX53" fmla="*/ 170864 w 566610"/>
              <a:gd name="connsiteY53" fmla="*/ 302161 h 533622"/>
              <a:gd name="connsiteX54" fmla="*/ 187825 w 566610"/>
              <a:gd name="connsiteY54" fmla="*/ 285200 h 533622"/>
              <a:gd name="connsiteX55" fmla="*/ 170864 w 566610"/>
              <a:gd name="connsiteY55" fmla="*/ 268240 h 533622"/>
              <a:gd name="connsiteX56" fmla="*/ 134114 w 566610"/>
              <a:gd name="connsiteY56" fmla="*/ 268240 h 533622"/>
              <a:gd name="connsiteX57" fmla="*/ 134114 w 566610"/>
              <a:gd name="connsiteY57" fmla="*/ 173720 h 533622"/>
              <a:gd name="connsiteX58" fmla="*/ 117154 w 566610"/>
              <a:gd name="connsiteY58" fmla="*/ 156760 h 533622"/>
              <a:gd name="connsiteX59" fmla="*/ 281580 w 566610"/>
              <a:gd name="connsiteY59" fmla="*/ 0 h 533622"/>
              <a:gd name="connsiteX60" fmla="*/ 557439 w 566610"/>
              <a:gd name="connsiteY60" fmla="*/ 182561 h 533622"/>
              <a:gd name="connsiteX61" fmla="*/ 565176 w 566610"/>
              <a:gd name="connsiteY61" fmla="*/ 204689 h 533622"/>
              <a:gd name="connsiteX62" fmla="*/ 557408 w 566610"/>
              <a:gd name="connsiteY62" fmla="*/ 274839 h 533622"/>
              <a:gd name="connsiteX63" fmla="*/ 480255 w 566610"/>
              <a:gd name="connsiteY63" fmla="*/ 390631 h 533622"/>
              <a:gd name="connsiteX64" fmla="*/ 257731 w 566610"/>
              <a:gd name="connsiteY64" fmla="*/ 527186 h 533622"/>
              <a:gd name="connsiteX65" fmla="*/ 249978 w 566610"/>
              <a:gd name="connsiteY65" fmla="*/ 455749 h 533622"/>
              <a:gd name="connsiteX66" fmla="*/ 0 w 566610"/>
              <a:gd name="connsiteY66" fmla="*/ 228639 h 533622"/>
              <a:gd name="connsiteX67" fmla="*/ 281580 w 566610"/>
              <a:gd name="connsiteY67" fmla="*/ 0 h 533622"/>
              <a:gd name="connsiteX0" fmla="*/ 399787 w 567191"/>
              <a:gd name="connsiteY0" fmla="*/ 156760 h 533622"/>
              <a:gd name="connsiteX1" fmla="*/ 382827 w 567191"/>
              <a:gd name="connsiteY1" fmla="*/ 173720 h 533622"/>
              <a:gd name="connsiteX2" fmla="*/ 382827 w 567191"/>
              <a:gd name="connsiteY2" fmla="*/ 283208 h 533622"/>
              <a:gd name="connsiteX3" fmla="*/ 383028 w 567191"/>
              <a:gd name="connsiteY3" fmla="*/ 284205 h 533622"/>
              <a:gd name="connsiteX4" fmla="*/ 382827 w 567191"/>
              <a:gd name="connsiteY4" fmla="*/ 285201 h 533622"/>
              <a:gd name="connsiteX5" fmla="*/ 399787 w 567191"/>
              <a:gd name="connsiteY5" fmla="*/ 302161 h 533622"/>
              <a:gd name="connsiteX6" fmla="*/ 455000 w 567191"/>
              <a:gd name="connsiteY6" fmla="*/ 302161 h 533622"/>
              <a:gd name="connsiteX7" fmla="*/ 471960 w 567191"/>
              <a:gd name="connsiteY7" fmla="*/ 285201 h 533622"/>
              <a:gd name="connsiteX8" fmla="*/ 455000 w 567191"/>
              <a:gd name="connsiteY8" fmla="*/ 268241 h 533622"/>
              <a:gd name="connsiteX9" fmla="*/ 416747 w 567191"/>
              <a:gd name="connsiteY9" fmla="*/ 268241 h 533622"/>
              <a:gd name="connsiteX10" fmla="*/ 416747 w 567191"/>
              <a:gd name="connsiteY10" fmla="*/ 249183 h 533622"/>
              <a:gd name="connsiteX11" fmla="*/ 455000 w 567191"/>
              <a:gd name="connsiteY11" fmla="*/ 249183 h 533622"/>
              <a:gd name="connsiteX12" fmla="*/ 471960 w 567191"/>
              <a:gd name="connsiteY12" fmla="*/ 232223 h 533622"/>
              <a:gd name="connsiteX13" fmla="*/ 455000 w 567191"/>
              <a:gd name="connsiteY13" fmla="*/ 215263 h 533622"/>
              <a:gd name="connsiteX14" fmla="*/ 416747 w 567191"/>
              <a:gd name="connsiteY14" fmla="*/ 215263 h 533622"/>
              <a:gd name="connsiteX15" fmla="*/ 416747 w 567191"/>
              <a:gd name="connsiteY15" fmla="*/ 190680 h 533622"/>
              <a:gd name="connsiteX16" fmla="*/ 455000 w 567191"/>
              <a:gd name="connsiteY16" fmla="*/ 190680 h 533622"/>
              <a:gd name="connsiteX17" fmla="*/ 471960 w 567191"/>
              <a:gd name="connsiteY17" fmla="*/ 173720 h 533622"/>
              <a:gd name="connsiteX18" fmla="*/ 455000 w 567191"/>
              <a:gd name="connsiteY18" fmla="*/ 156760 h 533622"/>
              <a:gd name="connsiteX19" fmla="*/ 399788 w 567191"/>
              <a:gd name="connsiteY19" fmla="*/ 156760 h 533622"/>
              <a:gd name="connsiteX20" fmla="*/ 399787 w 567191"/>
              <a:gd name="connsiteY20" fmla="*/ 156760 h 533622"/>
              <a:gd name="connsiteX21" fmla="*/ 264989 w 567191"/>
              <a:gd name="connsiteY21" fmla="*/ 156760 h 533622"/>
              <a:gd name="connsiteX22" fmla="*/ 248029 w 567191"/>
              <a:gd name="connsiteY22" fmla="*/ 173720 h 533622"/>
              <a:gd name="connsiteX23" fmla="*/ 248029 w 567191"/>
              <a:gd name="connsiteY23" fmla="*/ 283208 h 533622"/>
              <a:gd name="connsiteX24" fmla="*/ 264989 w 567191"/>
              <a:gd name="connsiteY24" fmla="*/ 300169 h 533622"/>
              <a:gd name="connsiteX25" fmla="*/ 281949 w 567191"/>
              <a:gd name="connsiteY25" fmla="*/ 283208 h 533622"/>
              <a:gd name="connsiteX26" fmla="*/ 281949 w 567191"/>
              <a:gd name="connsiteY26" fmla="*/ 225254 h 533622"/>
              <a:gd name="connsiteX27" fmla="*/ 332951 w 567191"/>
              <a:gd name="connsiteY27" fmla="*/ 292667 h 533622"/>
              <a:gd name="connsiteX28" fmla="*/ 342333 w 567191"/>
              <a:gd name="connsiteY28" fmla="*/ 298613 h 533622"/>
              <a:gd name="connsiteX29" fmla="*/ 343447 w 567191"/>
              <a:gd name="connsiteY29" fmla="*/ 298994 h 533622"/>
              <a:gd name="connsiteX30" fmla="*/ 344532 w 567191"/>
              <a:gd name="connsiteY30" fmla="*/ 299213 h 533622"/>
              <a:gd name="connsiteX31" fmla="*/ 349266 w 567191"/>
              <a:gd name="connsiteY31" fmla="*/ 300169 h 533622"/>
              <a:gd name="connsiteX32" fmla="*/ 366227 w 567191"/>
              <a:gd name="connsiteY32" fmla="*/ 283208 h 533622"/>
              <a:gd name="connsiteX33" fmla="*/ 366227 w 567191"/>
              <a:gd name="connsiteY33" fmla="*/ 173720 h 533622"/>
              <a:gd name="connsiteX34" fmla="*/ 349266 w 567191"/>
              <a:gd name="connsiteY34" fmla="*/ 156760 h 533622"/>
              <a:gd name="connsiteX35" fmla="*/ 332306 w 567191"/>
              <a:gd name="connsiteY35" fmla="*/ 173720 h 533622"/>
              <a:gd name="connsiteX36" fmla="*/ 332306 w 567191"/>
              <a:gd name="connsiteY36" fmla="*/ 235594 h 533622"/>
              <a:gd name="connsiteX37" fmla="*/ 284027 w 567191"/>
              <a:gd name="connsiteY37" fmla="*/ 171779 h 533622"/>
              <a:gd name="connsiteX38" fmla="*/ 281021 w 567191"/>
              <a:gd name="connsiteY38" fmla="*/ 169122 h 533622"/>
              <a:gd name="connsiteX39" fmla="*/ 264989 w 567191"/>
              <a:gd name="connsiteY39" fmla="*/ 156760 h 533622"/>
              <a:gd name="connsiteX40" fmla="*/ 214632 w 567191"/>
              <a:gd name="connsiteY40" fmla="*/ 156760 h 533622"/>
              <a:gd name="connsiteX41" fmla="*/ 197672 w 567191"/>
              <a:gd name="connsiteY41" fmla="*/ 173720 h 533622"/>
              <a:gd name="connsiteX42" fmla="*/ 197672 w 567191"/>
              <a:gd name="connsiteY42" fmla="*/ 283208 h 533622"/>
              <a:gd name="connsiteX43" fmla="*/ 214632 w 567191"/>
              <a:gd name="connsiteY43" fmla="*/ 300169 h 533622"/>
              <a:gd name="connsiteX44" fmla="*/ 231592 w 567191"/>
              <a:gd name="connsiteY44" fmla="*/ 283208 h 533622"/>
              <a:gd name="connsiteX45" fmla="*/ 231592 w 567191"/>
              <a:gd name="connsiteY45" fmla="*/ 173720 h 533622"/>
              <a:gd name="connsiteX46" fmla="*/ 214632 w 567191"/>
              <a:gd name="connsiteY46" fmla="*/ 156760 h 533622"/>
              <a:gd name="connsiteX47" fmla="*/ 117154 w 567191"/>
              <a:gd name="connsiteY47" fmla="*/ 156760 h 533622"/>
              <a:gd name="connsiteX48" fmla="*/ 100194 w 567191"/>
              <a:gd name="connsiteY48" fmla="*/ 173720 h 533622"/>
              <a:gd name="connsiteX49" fmla="*/ 100194 w 567191"/>
              <a:gd name="connsiteY49" fmla="*/ 283208 h 533622"/>
              <a:gd name="connsiteX50" fmla="*/ 100395 w 567191"/>
              <a:gd name="connsiteY50" fmla="*/ 284205 h 533622"/>
              <a:gd name="connsiteX51" fmla="*/ 100194 w 567191"/>
              <a:gd name="connsiteY51" fmla="*/ 285200 h 533622"/>
              <a:gd name="connsiteX52" fmla="*/ 117154 w 567191"/>
              <a:gd name="connsiteY52" fmla="*/ 302161 h 533622"/>
              <a:gd name="connsiteX53" fmla="*/ 170864 w 567191"/>
              <a:gd name="connsiteY53" fmla="*/ 302161 h 533622"/>
              <a:gd name="connsiteX54" fmla="*/ 187825 w 567191"/>
              <a:gd name="connsiteY54" fmla="*/ 285200 h 533622"/>
              <a:gd name="connsiteX55" fmla="*/ 170864 w 567191"/>
              <a:gd name="connsiteY55" fmla="*/ 268240 h 533622"/>
              <a:gd name="connsiteX56" fmla="*/ 134114 w 567191"/>
              <a:gd name="connsiteY56" fmla="*/ 268240 h 533622"/>
              <a:gd name="connsiteX57" fmla="*/ 134114 w 567191"/>
              <a:gd name="connsiteY57" fmla="*/ 173720 h 533622"/>
              <a:gd name="connsiteX58" fmla="*/ 117154 w 567191"/>
              <a:gd name="connsiteY58" fmla="*/ 156760 h 533622"/>
              <a:gd name="connsiteX59" fmla="*/ 281580 w 567191"/>
              <a:gd name="connsiteY59" fmla="*/ 0 h 533622"/>
              <a:gd name="connsiteX60" fmla="*/ 557439 w 567191"/>
              <a:gd name="connsiteY60" fmla="*/ 182561 h 533622"/>
              <a:gd name="connsiteX61" fmla="*/ 566196 w 567191"/>
              <a:gd name="connsiteY61" fmla="*/ 207750 h 533622"/>
              <a:gd name="connsiteX62" fmla="*/ 557408 w 567191"/>
              <a:gd name="connsiteY62" fmla="*/ 274839 h 533622"/>
              <a:gd name="connsiteX63" fmla="*/ 480255 w 567191"/>
              <a:gd name="connsiteY63" fmla="*/ 390631 h 533622"/>
              <a:gd name="connsiteX64" fmla="*/ 257731 w 567191"/>
              <a:gd name="connsiteY64" fmla="*/ 527186 h 533622"/>
              <a:gd name="connsiteX65" fmla="*/ 249978 w 567191"/>
              <a:gd name="connsiteY65" fmla="*/ 455749 h 533622"/>
              <a:gd name="connsiteX66" fmla="*/ 0 w 567191"/>
              <a:gd name="connsiteY66" fmla="*/ 228639 h 533622"/>
              <a:gd name="connsiteX67" fmla="*/ 281580 w 567191"/>
              <a:gd name="connsiteY67" fmla="*/ 0 h 533622"/>
              <a:gd name="connsiteX0" fmla="*/ 399787 w 567191"/>
              <a:gd name="connsiteY0" fmla="*/ 156760 h 533622"/>
              <a:gd name="connsiteX1" fmla="*/ 382827 w 567191"/>
              <a:gd name="connsiteY1" fmla="*/ 173720 h 533622"/>
              <a:gd name="connsiteX2" fmla="*/ 382827 w 567191"/>
              <a:gd name="connsiteY2" fmla="*/ 283208 h 533622"/>
              <a:gd name="connsiteX3" fmla="*/ 383028 w 567191"/>
              <a:gd name="connsiteY3" fmla="*/ 284205 h 533622"/>
              <a:gd name="connsiteX4" fmla="*/ 382827 w 567191"/>
              <a:gd name="connsiteY4" fmla="*/ 285201 h 533622"/>
              <a:gd name="connsiteX5" fmla="*/ 399787 w 567191"/>
              <a:gd name="connsiteY5" fmla="*/ 302161 h 533622"/>
              <a:gd name="connsiteX6" fmla="*/ 455000 w 567191"/>
              <a:gd name="connsiteY6" fmla="*/ 302161 h 533622"/>
              <a:gd name="connsiteX7" fmla="*/ 471960 w 567191"/>
              <a:gd name="connsiteY7" fmla="*/ 285201 h 533622"/>
              <a:gd name="connsiteX8" fmla="*/ 455000 w 567191"/>
              <a:gd name="connsiteY8" fmla="*/ 268241 h 533622"/>
              <a:gd name="connsiteX9" fmla="*/ 416747 w 567191"/>
              <a:gd name="connsiteY9" fmla="*/ 268241 h 533622"/>
              <a:gd name="connsiteX10" fmla="*/ 416747 w 567191"/>
              <a:gd name="connsiteY10" fmla="*/ 249183 h 533622"/>
              <a:gd name="connsiteX11" fmla="*/ 455000 w 567191"/>
              <a:gd name="connsiteY11" fmla="*/ 249183 h 533622"/>
              <a:gd name="connsiteX12" fmla="*/ 471960 w 567191"/>
              <a:gd name="connsiteY12" fmla="*/ 232223 h 533622"/>
              <a:gd name="connsiteX13" fmla="*/ 455000 w 567191"/>
              <a:gd name="connsiteY13" fmla="*/ 215263 h 533622"/>
              <a:gd name="connsiteX14" fmla="*/ 416747 w 567191"/>
              <a:gd name="connsiteY14" fmla="*/ 215263 h 533622"/>
              <a:gd name="connsiteX15" fmla="*/ 416747 w 567191"/>
              <a:gd name="connsiteY15" fmla="*/ 190680 h 533622"/>
              <a:gd name="connsiteX16" fmla="*/ 455000 w 567191"/>
              <a:gd name="connsiteY16" fmla="*/ 190680 h 533622"/>
              <a:gd name="connsiteX17" fmla="*/ 471960 w 567191"/>
              <a:gd name="connsiteY17" fmla="*/ 173720 h 533622"/>
              <a:gd name="connsiteX18" fmla="*/ 455000 w 567191"/>
              <a:gd name="connsiteY18" fmla="*/ 156760 h 533622"/>
              <a:gd name="connsiteX19" fmla="*/ 399788 w 567191"/>
              <a:gd name="connsiteY19" fmla="*/ 156760 h 533622"/>
              <a:gd name="connsiteX20" fmla="*/ 399787 w 567191"/>
              <a:gd name="connsiteY20" fmla="*/ 156760 h 533622"/>
              <a:gd name="connsiteX21" fmla="*/ 264989 w 567191"/>
              <a:gd name="connsiteY21" fmla="*/ 156760 h 533622"/>
              <a:gd name="connsiteX22" fmla="*/ 248029 w 567191"/>
              <a:gd name="connsiteY22" fmla="*/ 173720 h 533622"/>
              <a:gd name="connsiteX23" fmla="*/ 248029 w 567191"/>
              <a:gd name="connsiteY23" fmla="*/ 283208 h 533622"/>
              <a:gd name="connsiteX24" fmla="*/ 264989 w 567191"/>
              <a:gd name="connsiteY24" fmla="*/ 300169 h 533622"/>
              <a:gd name="connsiteX25" fmla="*/ 281949 w 567191"/>
              <a:gd name="connsiteY25" fmla="*/ 283208 h 533622"/>
              <a:gd name="connsiteX26" fmla="*/ 281949 w 567191"/>
              <a:gd name="connsiteY26" fmla="*/ 225254 h 533622"/>
              <a:gd name="connsiteX27" fmla="*/ 332951 w 567191"/>
              <a:gd name="connsiteY27" fmla="*/ 292667 h 533622"/>
              <a:gd name="connsiteX28" fmla="*/ 342333 w 567191"/>
              <a:gd name="connsiteY28" fmla="*/ 298613 h 533622"/>
              <a:gd name="connsiteX29" fmla="*/ 343447 w 567191"/>
              <a:gd name="connsiteY29" fmla="*/ 298994 h 533622"/>
              <a:gd name="connsiteX30" fmla="*/ 344532 w 567191"/>
              <a:gd name="connsiteY30" fmla="*/ 299213 h 533622"/>
              <a:gd name="connsiteX31" fmla="*/ 349266 w 567191"/>
              <a:gd name="connsiteY31" fmla="*/ 300169 h 533622"/>
              <a:gd name="connsiteX32" fmla="*/ 366227 w 567191"/>
              <a:gd name="connsiteY32" fmla="*/ 283208 h 533622"/>
              <a:gd name="connsiteX33" fmla="*/ 366227 w 567191"/>
              <a:gd name="connsiteY33" fmla="*/ 173720 h 533622"/>
              <a:gd name="connsiteX34" fmla="*/ 349266 w 567191"/>
              <a:gd name="connsiteY34" fmla="*/ 156760 h 533622"/>
              <a:gd name="connsiteX35" fmla="*/ 332306 w 567191"/>
              <a:gd name="connsiteY35" fmla="*/ 173720 h 533622"/>
              <a:gd name="connsiteX36" fmla="*/ 332306 w 567191"/>
              <a:gd name="connsiteY36" fmla="*/ 235594 h 533622"/>
              <a:gd name="connsiteX37" fmla="*/ 284027 w 567191"/>
              <a:gd name="connsiteY37" fmla="*/ 171779 h 533622"/>
              <a:gd name="connsiteX38" fmla="*/ 281021 w 567191"/>
              <a:gd name="connsiteY38" fmla="*/ 169122 h 533622"/>
              <a:gd name="connsiteX39" fmla="*/ 264989 w 567191"/>
              <a:gd name="connsiteY39" fmla="*/ 156760 h 533622"/>
              <a:gd name="connsiteX40" fmla="*/ 214632 w 567191"/>
              <a:gd name="connsiteY40" fmla="*/ 156760 h 533622"/>
              <a:gd name="connsiteX41" fmla="*/ 197672 w 567191"/>
              <a:gd name="connsiteY41" fmla="*/ 173720 h 533622"/>
              <a:gd name="connsiteX42" fmla="*/ 197672 w 567191"/>
              <a:gd name="connsiteY42" fmla="*/ 283208 h 533622"/>
              <a:gd name="connsiteX43" fmla="*/ 214632 w 567191"/>
              <a:gd name="connsiteY43" fmla="*/ 300169 h 533622"/>
              <a:gd name="connsiteX44" fmla="*/ 231592 w 567191"/>
              <a:gd name="connsiteY44" fmla="*/ 283208 h 533622"/>
              <a:gd name="connsiteX45" fmla="*/ 231592 w 567191"/>
              <a:gd name="connsiteY45" fmla="*/ 173720 h 533622"/>
              <a:gd name="connsiteX46" fmla="*/ 214632 w 567191"/>
              <a:gd name="connsiteY46" fmla="*/ 156760 h 533622"/>
              <a:gd name="connsiteX47" fmla="*/ 117154 w 567191"/>
              <a:gd name="connsiteY47" fmla="*/ 156760 h 533622"/>
              <a:gd name="connsiteX48" fmla="*/ 100194 w 567191"/>
              <a:gd name="connsiteY48" fmla="*/ 173720 h 533622"/>
              <a:gd name="connsiteX49" fmla="*/ 100194 w 567191"/>
              <a:gd name="connsiteY49" fmla="*/ 283208 h 533622"/>
              <a:gd name="connsiteX50" fmla="*/ 100395 w 567191"/>
              <a:gd name="connsiteY50" fmla="*/ 284205 h 533622"/>
              <a:gd name="connsiteX51" fmla="*/ 100194 w 567191"/>
              <a:gd name="connsiteY51" fmla="*/ 285200 h 533622"/>
              <a:gd name="connsiteX52" fmla="*/ 117154 w 567191"/>
              <a:gd name="connsiteY52" fmla="*/ 302161 h 533622"/>
              <a:gd name="connsiteX53" fmla="*/ 170864 w 567191"/>
              <a:gd name="connsiteY53" fmla="*/ 302161 h 533622"/>
              <a:gd name="connsiteX54" fmla="*/ 187825 w 567191"/>
              <a:gd name="connsiteY54" fmla="*/ 285200 h 533622"/>
              <a:gd name="connsiteX55" fmla="*/ 170864 w 567191"/>
              <a:gd name="connsiteY55" fmla="*/ 268240 h 533622"/>
              <a:gd name="connsiteX56" fmla="*/ 134114 w 567191"/>
              <a:gd name="connsiteY56" fmla="*/ 268240 h 533622"/>
              <a:gd name="connsiteX57" fmla="*/ 134114 w 567191"/>
              <a:gd name="connsiteY57" fmla="*/ 173720 h 533622"/>
              <a:gd name="connsiteX58" fmla="*/ 117154 w 567191"/>
              <a:gd name="connsiteY58" fmla="*/ 156760 h 533622"/>
              <a:gd name="connsiteX59" fmla="*/ 281580 w 567191"/>
              <a:gd name="connsiteY59" fmla="*/ 0 h 533622"/>
              <a:gd name="connsiteX60" fmla="*/ 557439 w 567191"/>
              <a:gd name="connsiteY60" fmla="*/ 182561 h 533622"/>
              <a:gd name="connsiteX61" fmla="*/ 566196 w 567191"/>
              <a:gd name="connsiteY61" fmla="*/ 207750 h 533622"/>
              <a:gd name="connsiteX62" fmla="*/ 557408 w 567191"/>
              <a:gd name="connsiteY62" fmla="*/ 274839 h 533622"/>
              <a:gd name="connsiteX63" fmla="*/ 480255 w 567191"/>
              <a:gd name="connsiteY63" fmla="*/ 390631 h 533622"/>
              <a:gd name="connsiteX64" fmla="*/ 257731 w 567191"/>
              <a:gd name="connsiteY64" fmla="*/ 527186 h 533622"/>
              <a:gd name="connsiteX65" fmla="*/ 249978 w 567191"/>
              <a:gd name="connsiteY65" fmla="*/ 455749 h 533622"/>
              <a:gd name="connsiteX66" fmla="*/ 0 w 567191"/>
              <a:gd name="connsiteY66" fmla="*/ 228639 h 533622"/>
              <a:gd name="connsiteX67" fmla="*/ 281580 w 567191"/>
              <a:gd name="connsiteY67" fmla="*/ 0 h 533622"/>
              <a:gd name="connsiteX0" fmla="*/ 399787 w 567191"/>
              <a:gd name="connsiteY0" fmla="*/ 156814 h 533676"/>
              <a:gd name="connsiteX1" fmla="*/ 382827 w 567191"/>
              <a:gd name="connsiteY1" fmla="*/ 173774 h 533676"/>
              <a:gd name="connsiteX2" fmla="*/ 382827 w 567191"/>
              <a:gd name="connsiteY2" fmla="*/ 283262 h 533676"/>
              <a:gd name="connsiteX3" fmla="*/ 383028 w 567191"/>
              <a:gd name="connsiteY3" fmla="*/ 284259 h 533676"/>
              <a:gd name="connsiteX4" fmla="*/ 382827 w 567191"/>
              <a:gd name="connsiteY4" fmla="*/ 285255 h 533676"/>
              <a:gd name="connsiteX5" fmla="*/ 399787 w 567191"/>
              <a:gd name="connsiteY5" fmla="*/ 302215 h 533676"/>
              <a:gd name="connsiteX6" fmla="*/ 455000 w 567191"/>
              <a:gd name="connsiteY6" fmla="*/ 302215 h 533676"/>
              <a:gd name="connsiteX7" fmla="*/ 471960 w 567191"/>
              <a:gd name="connsiteY7" fmla="*/ 285255 h 533676"/>
              <a:gd name="connsiteX8" fmla="*/ 455000 w 567191"/>
              <a:gd name="connsiteY8" fmla="*/ 268295 h 533676"/>
              <a:gd name="connsiteX9" fmla="*/ 416747 w 567191"/>
              <a:gd name="connsiteY9" fmla="*/ 268295 h 533676"/>
              <a:gd name="connsiteX10" fmla="*/ 416747 w 567191"/>
              <a:gd name="connsiteY10" fmla="*/ 249237 h 533676"/>
              <a:gd name="connsiteX11" fmla="*/ 455000 w 567191"/>
              <a:gd name="connsiteY11" fmla="*/ 249237 h 533676"/>
              <a:gd name="connsiteX12" fmla="*/ 471960 w 567191"/>
              <a:gd name="connsiteY12" fmla="*/ 232277 h 533676"/>
              <a:gd name="connsiteX13" fmla="*/ 455000 w 567191"/>
              <a:gd name="connsiteY13" fmla="*/ 215317 h 533676"/>
              <a:gd name="connsiteX14" fmla="*/ 416747 w 567191"/>
              <a:gd name="connsiteY14" fmla="*/ 215317 h 533676"/>
              <a:gd name="connsiteX15" fmla="*/ 416747 w 567191"/>
              <a:gd name="connsiteY15" fmla="*/ 190734 h 533676"/>
              <a:gd name="connsiteX16" fmla="*/ 455000 w 567191"/>
              <a:gd name="connsiteY16" fmla="*/ 190734 h 533676"/>
              <a:gd name="connsiteX17" fmla="*/ 471960 w 567191"/>
              <a:gd name="connsiteY17" fmla="*/ 173774 h 533676"/>
              <a:gd name="connsiteX18" fmla="*/ 455000 w 567191"/>
              <a:gd name="connsiteY18" fmla="*/ 156814 h 533676"/>
              <a:gd name="connsiteX19" fmla="*/ 399788 w 567191"/>
              <a:gd name="connsiteY19" fmla="*/ 156814 h 533676"/>
              <a:gd name="connsiteX20" fmla="*/ 399787 w 567191"/>
              <a:gd name="connsiteY20" fmla="*/ 156814 h 533676"/>
              <a:gd name="connsiteX21" fmla="*/ 264989 w 567191"/>
              <a:gd name="connsiteY21" fmla="*/ 156814 h 533676"/>
              <a:gd name="connsiteX22" fmla="*/ 248029 w 567191"/>
              <a:gd name="connsiteY22" fmla="*/ 173774 h 533676"/>
              <a:gd name="connsiteX23" fmla="*/ 248029 w 567191"/>
              <a:gd name="connsiteY23" fmla="*/ 283262 h 533676"/>
              <a:gd name="connsiteX24" fmla="*/ 264989 w 567191"/>
              <a:gd name="connsiteY24" fmla="*/ 300223 h 533676"/>
              <a:gd name="connsiteX25" fmla="*/ 281949 w 567191"/>
              <a:gd name="connsiteY25" fmla="*/ 283262 h 533676"/>
              <a:gd name="connsiteX26" fmla="*/ 281949 w 567191"/>
              <a:gd name="connsiteY26" fmla="*/ 225308 h 533676"/>
              <a:gd name="connsiteX27" fmla="*/ 332951 w 567191"/>
              <a:gd name="connsiteY27" fmla="*/ 292721 h 533676"/>
              <a:gd name="connsiteX28" fmla="*/ 342333 w 567191"/>
              <a:gd name="connsiteY28" fmla="*/ 298667 h 533676"/>
              <a:gd name="connsiteX29" fmla="*/ 343447 w 567191"/>
              <a:gd name="connsiteY29" fmla="*/ 299048 h 533676"/>
              <a:gd name="connsiteX30" fmla="*/ 344532 w 567191"/>
              <a:gd name="connsiteY30" fmla="*/ 299267 h 533676"/>
              <a:gd name="connsiteX31" fmla="*/ 349266 w 567191"/>
              <a:gd name="connsiteY31" fmla="*/ 300223 h 533676"/>
              <a:gd name="connsiteX32" fmla="*/ 366227 w 567191"/>
              <a:gd name="connsiteY32" fmla="*/ 283262 h 533676"/>
              <a:gd name="connsiteX33" fmla="*/ 366227 w 567191"/>
              <a:gd name="connsiteY33" fmla="*/ 173774 h 533676"/>
              <a:gd name="connsiteX34" fmla="*/ 349266 w 567191"/>
              <a:gd name="connsiteY34" fmla="*/ 156814 h 533676"/>
              <a:gd name="connsiteX35" fmla="*/ 332306 w 567191"/>
              <a:gd name="connsiteY35" fmla="*/ 173774 h 533676"/>
              <a:gd name="connsiteX36" fmla="*/ 332306 w 567191"/>
              <a:gd name="connsiteY36" fmla="*/ 235648 h 533676"/>
              <a:gd name="connsiteX37" fmla="*/ 284027 w 567191"/>
              <a:gd name="connsiteY37" fmla="*/ 171833 h 533676"/>
              <a:gd name="connsiteX38" fmla="*/ 281021 w 567191"/>
              <a:gd name="connsiteY38" fmla="*/ 169176 h 533676"/>
              <a:gd name="connsiteX39" fmla="*/ 264989 w 567191"/>
              <a:gd name="connsiteY39" fmla="*/ 156814 h 533676"/>
              <a:gd name="connsiteX40" fmla="*/ 214632 w 567191"/>
              <a:gd name="connsiteY40" fmla="*/ 156814 h 533676"/>
              <a:gd name="connsiteX41" fmla="*/ 197672 w 567191"/>
              <a:gd name="connsiteY41" fmla="*/ 173774 h 533676"/>
              <a:gd name="connsiteX42" fmla="*/ 197672 w 567191"/>
              <a:gd name="connsiteY42" fmla="*/ 283262 h 533676"/>
              <a:gd name="connsiteX43" fmla="*/ 214632 w 567191"/>
              <a:gd name="connsiteY43" fmla="*/ 300223 h 533676"/>
              <a:gd name="connsiteX44" fmla="*/ 231592 w 567191"/>
              <a:gd name="connsiteY44" fmla="*/ 283262 h 533676"/>
              <a:gd name="connsiteX45" fmla="*/ 231592 w 567191"/>
              <a:gd name="connsiteY45" fmla="*/ 173774 h 533676"/>
              <a:gd name="connsiteX46" fmla="*/ 214632 w 567191"/>
              <a:gd name="connsiteY46" fmla="*/ 156814 h 533676"/>
              <a:gd name="connsiteX47" fmla="*/ 117154 w 567191"/>
              <a:gd name="connsiteY47" fmla="*/ 156814 h 533676"/>
              <a:gd name="connsiteX48" fmla="*/ 100194 w 567191"/>
              <a:gd name="connsiteY48" fmla="*/ 173774 h 533676"/>
              <a:gd name="connsiteX49" fmla="*/ 100194 w 567191"/>
              <a:gd name="connsiteY49" fmla="*/ 283262 h 533676"/>
              <a:gd name="connsiteX50" fmla="*/ 100395 w 567191"/>
              <a:gd name="connsiteY50" fmla="*/ 284259 h 533676"/>
              <a:gd name="connsiteX51" fmla="*/ 100194 w 567191"/>
              <a:gd name="connsiteY51" fmla="*/ 285254 h 533676"/>
              <a:gd name="connsiteX52" fmla="*/ 117154 w 567191"/>
              <a:gd name="connsiteY52" fmla="*/ 302215 h 533676"/>
              <a:gd name="connsiteX53" fmla="*/ 170864 w 567191"/>
              <a:gd name="connsiteY53" fmla="*/ 302215 h 533676"/>
              <a:gd name="connsiteX54" fmla="*/ 187825 w 567191"/>
              <a:gd name="connsiteY54" fmla="*/ 285254 h 533676"/>
              <a:gd name="connsiteX55" fmla="*/ 170864 w 567191"/>
              <a:gd name="connsiteY55" fmla="*/ 268294 h 533676"/>
              <a:gd name="connsiteX56" fmla="*/ 134114 w 567191"/>
              <a:gd name="connsiteY56" fmla="*/ 268294 h 533676"/>
              <a:gd name="connsiteX57" fmla="*/ 134114 w 567191"/>
              <a:gd name="connsiteY57" fmla="*/ 173774 h 533676"/>
              <a:gd name="connsiteX58" fmla="*/ 117154 w 567191"/>
              <a:gd name="connsiteY58" fmla="*/ 156814 h 533676"/>
              <a:gd name="connsiteX59" fmla="*/ 281580 w 567191"/>
              <a:gd name="connsiteY59" fmla="*/ 54 h 533676"/>
              <a:gd name="connsiteX60" fmla="*/ 566196 w 567191"/>
              <a:gd name="connsiteY60" fmla="*/ 207804 h 533676"/>
              <a:gd name="connsiteX61" fmla="*/ 557408 w 567191"/>
              <a:gd name="connsiteY61" fmla="*/ 274893 h 533676"/>
              <a:gd name="connsiteX62" fmla="*/ 480255 w 567191"/>
              <a:gd name="connsiteY62" fmla="*/ 390685 h 533676"/>
              <a:gd name="connsiteX63" fmla="*/ 257731 w 567191"/>
              <a:gd name="connsiteY63" fmla="*/ 527240 h 533676"/>
              <a:gd name="connsiteX64" fmla="*/ 249978 w 567191"/>
              <a:gd name="connsiteY64" fmla="*/ 455803 h 533676"/>
              <a:gd name="connsiteX65" fmla="*/ 0 w 567191"/>
              <a:gd name="connsiteY65" fmla="*/ 228693 h 533676"/>
              <a:gd name="connsiteX66" fmla="*/ 281580 w 567191"/>
              <a:gd name="connsiteY66" fmla="*/ 54 h 533676"/>
              <a:gd name="connsiteX0" fmla="*/ 399787 w 574969"/>
              <a:gd name="connsiteY0" fmla="*/ 156814 h 533676"/>
              <a:gd name="connsiteX1" fmla="*/ 382827 w 574969"/>
              <a:gd name="connsiteY1" fmla="*/ 173774 h 533676"/>
              <a:gd name="connsiteX2" fmla="*/ 382827 w 574969"/>
              <a:gd name="connsiteY2" fmla="*/ 283262 h 533676"/>
              <a:gd name="connsiteX3" fmla="*/ 383028 w 574969"/>
              <a:gd name="connsiteY3" fmla="*/ 284259 h 533676"/>
              <a:gd name="connsiteX4" fmla="*/ 382827 w 574969"/>
              <a:gd name="connsiteY4" fmla="*/ 285255 h 533676"/>
              <a:gd name="connsiteX5" fmla="*/ 399787 w 574969"/>
              <a:gd name="connsiteY5" fmla="*/ 302215 h 533676"/>
              <a:gd name="connsiteX6" fmla="*/ 455000 w 574969"/>
              <a:gd name="connsiteY6" fmla="*/ 302215 h 533676"/>
              <a:gd name="connsiteX7" fmla="*/ 471960 w 574969"/>
              <a:gd name="connsiteY7" fmla="*/ 285255 h 533676"/>
              <a:gd name="connsiteX8" fmla="*/ 455000 w 574969"/>
              <a:gd name="connsiteY8" fmla="*/ 268295 h 533676"/>
              <a:gd name="connsiteX9" fmla="*/ 416747 w 574969"/>
              <a:gd name="connsiteY9" fmla="*/ 268295 h 533676"/>
              <a:gd name="connsiteX10" fmla="*/ 416747 w 574969"/>
              <a:gd name="connsiteY10" fmla="*/ 249237 h 533676"/>
              <a:gd name="connsiteX11" fmla="*/ 455000 w 574969"/>
              <a:gd name="connsiteY11" fmla="*/ 249237 h 533676"/>
              <a:gd name="connsiteX12" fmla="*/ 471960 w 574969"/>
              <a:gd name="connsiteY12" fmla="*/ 232277 h 533676"/>
              <a:gd name="connsiteX13" fmla="*/ 455000 w 574969"/>
              <a:gd name="connsiteY13" fmla="*/ 215317 h 533676"/>
              <a:gd name="connsiteX14" fmla="*/ 416747 w 574969"/>
              <a:gd name="connsiteY14" fmla="*/ 215317 h 533676"/>
              <a:gd name="connsiteX15" fmla="*/ 416747 w 574969"/>
              <a:gd name="connsiteY15" fmla="*/ 190734 h 533676"/>
              <a:gd name="connsiteX16" fmla="*/ 455000 w 574969"/>
              <a:gd name="connsiteY16" fmla="*/ 190734 h 533676"/>
              <a:gd name="connsiteX17" fmla="*/ 471960 w 574969"/>
              <a:gd name="connsiteY17" fmla="*/ 173774 h 533676"/>
              <a:gd name="connsiteX18" fmla="*/ 455000 w 574969"/>
              <a:gd name="connsiteY18" fmla="*/ 156814 h 533676"/>
              <a:gd name="connsiteX19" fmla="*/ 399788 w 574969"/>
              <a:gd name="connsiteY19" fmla="*/ 156814 h 533676"/>
              <a:gd name="connsiteX20" fmla="*/ 399787 w 574969"/>
              <a:gd name="connsiteY20" fmla="*/ 156814 h 533676"/>
              <a:gd name="connsiteX21" fmla="*/ 264989 w 574969"/>
              <a:gd name="connsiteY21" fmla="*/ 156814 h 533676"/>
              <a:gd name="connsiteX22" fmla="*/ 248029 w 574969"/>
              <a:gd name="connsiteY22" fmla="*/ 173774 h 533676"/>
              <a:gd name="connsiteX23" fmla="*/ 248029 w 574969"/>
              <a:gd name="connsiteY23" fmla="*/ 283262 h 533676"/>
              <a:gd name="connsiteX24" fmla="*/ 264989 w 574969"/>
              <a:gd name="connsiteY24" fmla="*/ 300223 h 533676"/>
              <a:gd name="connsiteX25" fmla="*/ 281949 w 574969"/>
              <a:gd name="connsiteY25" fmla="*/ 283262 h 533676"/>
              <a:gd name="connsiteX26" fmla="*/ 281949 w 574969"/>
              <a:gd name="connsiteY26" fmla="*/ 225308 h 533676"/>
              <a:gd name="connsiteX27" fmla="*/ 332951 w 574969"/>
              <a:gd name="connsiteY27" fmla="*/ 292721 h 533676"/>
              <a:gd name="connsiteX28" fmla="*/ 342333 w 574969"/>
              <a:gd name="connsiteY28" fmla="*/ 298667 h 533676"/>
              <a:gd name="connsiteX29" fmla="*/ 343447 w 574969"/>
              <a:gd name="connsiteY29" fmla="*/ 299048 h 533676"/>
              <a:gd name="connsiteX30" fmla="*/ 344532 w 574969"/>
              <a:gd name="connsiteY30" fmla="*/ 299267 h 533676"/>
              <a:gd name="connsiteX31" fmla="*/ 349266 w 574969"/>
              <a:gd name="connsiteY31" fmla="*/ 300223 h 533676"/>
              <a:gd name="connsiteX32" fmla="*/ 366227 w 574969"/>
              <a:gd name="connsiteY32" fmla="*/ 283262 h 533676"/>
              <a:gd name="connsiteX33" fmla="*/ 366227 w 574969"/>
              <a:gd name="connsiteY33" fmla="*/ 173774 h 533676"/>
              <a:gd name="connsiteX34" fmla="*/ 349266 w 574969"/>
              <a:gd name="connsiteY34" fmla="*/ 156814 h 533676"/>
              <a:gd name="connsiteX35" fmla="*/ 332306 w 574969"/>
              <a:gd name="connsiteY35" fmla="*/ 173774 h 533676"/>
              <a:gd name="connsiteX36" fmla="*/ 332306 w 574969"/>
              <a:gd name="connsiteY36" fmla="*/ 235648 h 533676"/>
              <a:gd name="connsiteX37" fmla="*/ 284027 w 574969"/>
              <a:gd name="connsiteY37" fmla="*/ 171833 h 533676"/>
              <a:gd name="connsiteX38" fmla="*/ 281021 w 574969"/>
              <a:gd name="connsiteY38" fmla="*/ 169176 h 533676"/>
              <a:gd name="connsiteX39" fmla="*/ 264989 w 574969"/>
              <a:gd name="connsiteY39" fmla="*/ 156814 h 533676"/>
              <a:gd name="connsiteX40" fmla="*/ 214632 w 574969"/>
              <a:gd name="connsiteY40" fmla="*/ 156814 h 533676"/>
              <a:gd name="connsiteX41" fmla="*/ 197672 w 574969"/>
              <a:gd name="connsiteY41" fmla="*/ 173774 h 533676"/>
              <a:gd name="connsiteX42" fmla="*/ 197672 w 574969"/>
              <a:gd name="connsiteY42" fmla="*/ 283262 h 533676"/>
              <a:gd name="connsiteX43" fmla="*/ 214632 w 574969"/>
              <a:gd name="connsiteY43" fmla="*/ 300223 h 533676"/>
              <a:gd name="connsiteX44" fmla="*/ 231592 w 574969"/>
              <a:gd name="connsiteY44" fmla="*/ 283262 h 533676"/>
              <a:gd name="connsiteX45" fmla="*/ 231592 w 574969"/>
              <a:gd name="connsiteY45" fmla="*/ 173774 h 533676"/>
              <a:gd name="connsiteX46" fmla="*/ 214632 w 574969"/>
              <a:gd name="connsiteY46" fmla="*/ 156814 h 533676"/>
              <a:gd name="connsiteX47" fmla="*/ 117154 w 574969"/>
              <a:gd name="connsiteY47" fmla="*/ 156814 h 533676"/>
              <a:gd name="connsiteX48" fmla="*/ 100194 w 574969"/>
              <a:gd name="connsiteY48" fmla="*/ 173774 h 533676"/>
              <a:gd name="connsiteX49" fmla="*/ 100194 w 574969"/>
              <a:gd name="connsiteY49" fmla="*/ 283262 h 533676"/>
              <a:gd name="connsiteX50" fmla="*/ 100395 w 574969"/>
              <a:gd name="connsiteY50" fmla="*/ 284259 h 533676"/>
              <a:gd name="connsiteX51" fmla="*/ 100194 w 574969"/>
              <a:gd name="connsiteY51" fmla="*/ 285254 h 533676"/>
              <a:gd name="connsiteX52" fmla="*/ 117154 w 574969"/>
              <a:gd name="connsiteY52" fmla="*/ 302215 h 533676"/>
              <a:gd name="connsiteX53" fmla="*/ 170864 w 574969"/>
              <a:gd name="connsiteY53" fmla="*/ 302215 h 533676"/>
              <a:gd name="connsiteX54" fmla="*/ 187825 w 574969"/>
              <a:gd name="connsiteY54" fmla="*/ 285254 h 533676"/>
              <a:gd name="connsiteX55" fmla="*/ 170864 w 574969"/>
              <a:gd name="connsiteY55" fmla="*/ 268294 h 533676"/>
              <a:gd name="connsiteX56" fmla="*/ 134114 w 574969"/>
              <a:gd name="connsiteY56" fmla="*/ 268294 h 533676"/>
              <a:gd name="connsiteX57" fmla="*/ 134114 w 574969"/>
              <a:gd name="connsiteY57" fmla="*/ 173774 h 533676"/>
              <a:gd name="connsiteX58" fmla="*/ 117154 w 574969"/>
              <a:gd name="connsiteY58" fmla="*/ 156814 h 533676"/>
              <a:gd name="connsiteX59" fmla="*/ 281580 w 574969"/>
              <a:gd name="connsiteY59" fmla="*/ 54 h 533676"/>
              <a:gd name="connsiteX60" fmla="*/ 566196 w 574969"/>
              <a:gd name="connsiteY60" fmla="*/ 207804 h 533676"/>
              <a:gd name="connsiteX61" fmla="*/ 480255 w 574969"/>
              <a:gd name="connsiteY61" fmla="*/ 390685 h 533676"/>
              <a:gd name="connsiteX62" fmla="*/ 257731 w 574969"/>
              <a:gd name="connsiteY62" fmla="*/ 527240 h 533676"/>
              <a:gd name="connsiteX63" fmla="*/ 249978 w 574969"/>
              <a:gd name="connsiteY63" fmla="*/ 455803 h 533676"/>
              <a:gd name="connsiteX64" fmla="*/ 0 w 574969"/>
              <a:gd name="connsiteY64" fmla="*/ 228693 h 533676"/>
              <a:gd name="connsiteX65" fmla="*/ 281580 w 574969"/>
              <a:gd name="connsiteY65" fmla="*/ 54 h 533676"/>
              <a:gd name="connsiteX0" fmla="*/ 399787 w 574969"/>
              <a:gd name="connsiteY0" fmla="*/ 156841 h 533703"/>
              <a:gd name="connsiteX1" fmla="*/ 382827 w 574969"/>
              <a:gd name="connsiteY1" fmla="*/ 173801 h 533703"/>
              <a:gd name="connsiteX2" fmla="*/ 382827 w 574969"/>
              <a:gd name="connsiteY2" fmla="*/ 283289 h 533703"/>
              <a:gd name="connsiteX3" fmla="*/ 383028 w 574969"/>
              <a:gd name="connsiteY3" fmla="*/ 284286 h 533703"/>
              <a:gd name="connsiteX4" fmla="*/ 382827 w 574969"/>
              <a:gd name="connsiteY4" fmla="*/ 285282 h 533703"/>
              <a:gd name="connsiteX5" fmla="*/ 399787 w 574969"/>
              <a:gd name="connsiteY5" fmla="*/ 302242 h 533703"/>
              <a:gd name="connsiteX6" fmla="*/ 455000 w 574969"/>
              <a:gd name="connsiteY6" fmla="*/ 302242 h 533703"/>
              <a:gd name="connsiteX7" fmla="*/ 471960 w 574969"/>
              <a:gd name="connsiteY7" fmla="*/ 285282 h 533703"/>
              <a:gd name="connsiteX8" fmla="*/ 455000 w 574969"/>
              <a:gd name="connsiteY8" fmla="*/ 268322 h 533703"/>
              <a:gd name="connsiteX9" fmla="*/ 416747 w 574969"/>
              <a:gd name="connsiteY9" fmla="*/ 268322 h 533703"/>
              <a:gd name="connsiteX10" fmla="*/ 416747 w 574969"/>
              <a:gd name="connsiteY10" fmla="*/ 249264 h 533703"/>
              <a:gd name="connsiteX11" fmla="*/ 455000 w 574969"/>
              <a:gd name="connsiteY11" fmla="*/ 249264 h 533703"/>
              <a:gd name="connsiteX12" fmla="*/ 471960 w 574969"/>
              <a:gd name="connsiteY12" fmla="*/ 232304 h 533703"/>
              <a:gd name="connsiteX13" fmla="*/ 455000 w 574969"/>
              <a:gd name="connsiteY13" fmla="*/ 215344 h 533703"/>
              <a:gd name="connsiteX14" fmla="*/ 416747 w 574969"/>
              <a:gd name="connsiteY14" fmla="*/ 215344 h 533703"/>
              <a:gd name="connsiteX15" fmla="*/ 416747 w 574969"/>
              <a:gd name="connsiteY15" fmla="*/ 190761 h 533703"/>
              <a:gd name="connsiteX16" fmla="*/ 455000 w 574969"/>
              <a:gd name="connsiteY16" fmla="*/ 190761 h 533703"/>
              <a:gd name="connsiteX17" fmla="*/ 471960 w 574969"/>
              <a:gd name="connsiteY17" fmla="*/ 173801 h 533703"/>
              <a:gd name="connsiteX18" fmla="*/ 455000 w 574969"/>
              <a:gd name="connsiteY18" fmla="*/ 156841 h 533703"/>
              <a:gd name="connsiteX19" fmla="*/ 399788 w 574969"/>
              <a:gd name="connsiteY19" fmla="*/ 156841 h 533703"/>
              <a:gd name="connsiteX20" fmla="*/ 399787 w 574969"/>
              <a:gd name="connsiteY20" fmla="*/ 156841 h 533703"/>
              <a:gd name="connsiteX21" fmla="*/ 264989 w 574969"/>
              <a:gd name="connsiteY21" fmla="*/ 156841 h 533703"/>
              <a:gd name="connsiteX22" fmla="*/ 248029 w 574969"/>
              <a:gd name="connsiteY22" fmla="*/ 173801 h 533703"/>
              <a:gd name="connsiteX23" fmla="*/ 248029 w 574969"/>
              <a:gd name="connsiteY23" fmla="*/ 283289 h 533703"/>
              <a:gd name="connsiteX24" fmla="*/ 264989 w 574969"/>
              <a:gd name="connsiteY24" fmla="*/ 300250 h 533703"/>
              <a:gd name="connsiteX25" fmla="*/ 281949 w 574969"/>
              <a:gd name="connsiteY25" fmla="*/ 283289 h 533703"/>
              <a:gd name="connsiteX26" fmla="*/ 281949 w 574969"/>
              <a:gd name="connsiteY26" fmla="*/ 225335 h 533703"/>
              <a:gd name="connsiteX27" fmla="*/ 332951 w 574969"/>
              <a:gd name="connsiteY27" fmla="*/ 292748 h 533703"/>
              <a:gd name="connsiteX28" fmla="*/ 342333 w 574969"/>
              <a:gd name="connsiteY28" fmla="*/ 298694 h 533703"/>
              <a:gd name="connsiteX29" fmla="*/ 343447 w 574969"/>
              <a:gd name="connsiteY29" fmla="*/ 299075 h 533703"/>
              <a:gd name="connsiteX30" fmla="*/ 344532 w 574969"/>
              <a:gd name="connsiteY30" fmla="*/ 299294 h 533703"/>
              <a:gd name="connsiteX31" fmla="*/ 349266 w 574969"/>
              <a:gd name="connsiteY31" fmla="*/ 300250 h 533703"/>
              <a:gd name="connsiteX32" fmla="*/ 366227 w 574969"/>
              <a:gd name="connsiteY32" fmla="*/ 283289 h 533703"/>
              <a:gd name="connsiteX33" fmla="*/ 366227 w 574969"/>
              <a:gd name="connsiteY33" fmla="*/ 173801 h 533703"/>
              <a:gd name="connsiteX34" fmla="*/ 349266 w 574969"/>
              <a:gd name="connsiteY34" fmla="*/ 156841 h 533703"/>
              <a:gd name="connsiteX35" fmla="*/ 332306 w 574969"/>
              <a:gd name="connsiteY35" fmla="*/ 173801 h 533703"/>
              <a:gd name="connsiteX36" fmla="*/ 332306 w 574969"/>
              <a:gd name="connsiteY36" fmla="*/ 235675 h 533703"/>
              <a:gd name="connsiteX37" fmla="*/ 284027 w 574969"/>
              <a:gd name="connsiteY37" fmla="*/ 171860 h 533703"/>
              <a:gd name="connsiteX38" fmla="*/ 281021 w 574969"/>
              <a:gd name="connsiteY38" fmla="*/ 169203 h 533703"/>
              <a:gd name="connsiteX39" fmla="*/ 264989 w 574969"/>
              <a:gd name="connsiteY39" fmla="*/ 156841 h 533703"/>
              <a:gd name="connsiteX40" fmla="*/ 214632 w 574969"/>
              <a:gd name="connsiteY40" fmla="*/ 156841 h 533703"/>
              <a:gd name="connsiteX41" fmla="*/ 197672 w 574969"/>
              <a:gd name="connsiteY41" fmla="*/ 173801 h 533703"/>
              <a:gd name="connsiteX42" fmla="*/ 197672 w 574969"/>
              <a:gd name="connsiteY42" fmla="*/ 283289 h 533703"/>
              <a:gd name="connsiteX43" fmla="*/ 214632 w 574969"/>
              <a:gd name="connsiteY43" fmla="*/ 300250 h 533703"/>
              <a:gd name="connsiteX44" fmla="*/ 231592 w 574969"/>
              <a:gd name="connsiteY44" fmla="*/ 283289 h 533703"/>
              <a:gd name="connsiteX45" fmla="*/ 231592 w 574969"/>
              <a:gd name="connsiteY45" fmla="*/ 173801 h 533703"/>
              <a:gd name="connsiteX46" fmla="*/ 214632 w 574969"/>
              <a:gd name="connsiteY46" fmla="*/ 156841 h 533703"/>
              <a:gd name="connsiteX47" fmla="*/ 117154 w 574969"/>
              <a:gd name="connsiteY47" fmla="*/ 156841 h 533703"/>
              <a:gd name="connsiteX48" fmla="*/ 100194 w 574969"/>
              <a:gd name="connsiteY48" fmla="*/ 173801 h 533703"/>
              <a:gd name="connsiteX49" fmla="*/ 100194 w 574969"/>
              <a:gd name="connsiteY49" fmla="*/ 283289 h 533703"/>
              <a:gd name="connsiteX50" fmla="*/ 100395 w 574969"/>
              <a:gd name="connsiteY50" fmla="*/ 284286 h 533703"/>
              <a:gd name="connsiteX51" fmla="*/ 100194 w 574969"/>
              <a:gd name="connsiteY51" fmla="*/ 285281 h 533703"/>
              <a:gd name="connsiteX52" fmla="*/ 117154 w 574969"/>
              <a:gd name="connsiteY52" fmla="*/ 302242 h 533703"/>
              <a:gd name="connsiteX53" fmla="*/ 170864 w 574969"/>
              <a:gd name="connsiteY53" fmla="*/ 302242 h 533703"/>
              <a:gd name="connsiteX54" fmla="*/ 187825 w 574969"/>
              <a:gd name="connsiteY54" fmla="*/ 285281 h 533703"/>
              <a:gd name="connsiteX55" fmla="*/ 170864 w 574969"/>
              <a:gd name="connsiteY55" fmla="*/ 268321 h 533703"/>
              <a:gd name="connsiteX56" fmla="*/ 134114 w 574969"/>
              <a:gd name="connsiteY56" fmla="*/ 268321 h 533703"/>
              <a:gd name="connsiteX57" fmla="*/ 134114 w 574969"/>
              <a:gd name="connsiteY57" fmla="*/ 173801 h 533703"/>
              <a:gd name="connsiteX58" fmla="*/ 117154 w 574969"/>
              <a:gd name="connsiteY58" fmla="*/ 156841 h 533703"/>
              <a:gd name="connsiteX59" fmla="*/ 281580 w 574969"/>
              <a:gd name="connsiteY59" fmla="*/ 81 h 533703"/>
              <a:gd name="connsiteX60" fmla="*/ 566196 w 574969"/>
              <a:gd name="connsiteY60" fmla="*/ 207831 h 533703"/>
              <a:gd name="connsiteX61" fmla="*/ 480255 w 574969"/>
              <a:gd name="connsiteY61" fmla="*/ 390712 h 533703"/>
              <a:gd name="connsiteX62" fmla="*/ 257731 w 574969"/>
              <a:gd name="connsiteY62" fmla="*/ 527267 h 533703"/>
              <a:gd name="connsiteX63" fmla="*/ 249978 w 574969"/>
              <a:gd name="connsiteY63" fmla="*/ 455830 h 533703"/>
              <a:gd name="connsiteX64" fmla="*/ 0 w 574969"/>
              <a:gd name="connsiteY64" fmla="*/ 228720 h 533703"/>
              <a:gd name="connsiteX65" fmla="*/ 281580 w 574969"/>
              <a:gd name="connsiteY65" fmla="*/ 81 h 533703"/>
              <a:gd name="connsiteX0" fmla="*/ 399787 w 566315"/>
              <a:gd name="connsiteY0" fmla="*/ 156841 h 533703"/>
              <a:gd name="connsiteX1" fmla="*/ 382827 w 566315"/>
              <a:gd name="connsiteY1" fmla="*/ 173801 h 533703"/>
              <a:gd name="connsiteX2" fmla="*/ 382827 w 566315"/>
              <a:gd name="connsiteY2" fmla="*/ 283289 h 533703"/>
              <a:gd name="connsiteX3" fmla="*/ 383028 w 566315"/>
              <a:gd name="connsiteY3" fmla="*/ 284286 h 533703"/>
              <a:gd name="connsiteX4" fmla="*/ 382827 w 566315"/>
              <a:gd name="connsiteY4" fmla="*/ 285282 h 533703"/>
              <a:gd name="connsiteX5" fmla="*/ 399787 w 566315"/>
              <a:gd name="connsiteY5" fmla="*/ 302242 h 533703"/>
              <a:gd name="connsiteX6" fmla="*/ 455000 w 566315"/>
              <a:gd name="connsiteY6" fmla="*/ 302242 h 533703"/>
              <a:gd name="connsiteX7" fmla="*/ 471960 w 566315"/>
              <a:gd name="connsiteY7" fmla="*/ 285282 h 533703"/>
              <a:gd name="connsiteX8" fmla="*/ 455000 w 566315"/>
              <a:gd name="connsiteY8" fmla="*/ 268322 h 533703"/>
              <a:gd name="connsiteX9" fmla="*/ 416747 w 566315"/>
              <a:gd name="connsiteY9" fmla="*/ 268322 h 533703"/>
              <a:gd name="connsiteX10" fmla="*/ 416747 w 566315"/>
              <a:gd name="connsiteY10" fmla="*/ 249264 h 533703"/>
              <a:gd name="connsiteX11" fmla="*/ 455000 w 566315"/>
              <a:gd name="connsiteY11" fmla="*/ 249264 h 533703"/>
              <a:gd name="connsiteX12" fmla="*/ 471960 w 566315"/>
              <a:gd name="connsiteY12" fmla="*/ 232304 h 533703"/>
              <a:gd name="connsiteX13" fmla="*/ 455000 w 566315"/>
              <a:gd name="connsiteY13" fmla="*/ 215344 h 533703"/>
              <a:gd name="connsiteX14" fmla="*/ 416747 w 566315"/>
              <a:gd name="connsiteY14" fmla="*/ 215344 h 533703"/>
              <a:gd name="connsiteX15" fmla="*/ 416747 w 566315"/>
              <a:gd name="connsiteY15" fmla="*/ 190761 h 533703"/>
              <a:gd name="connsiteX16" fmla="*/ 455000 w 566315"/>
              <a:gd name="connsiteY16" fmla="*/ 190761 h 533703"/>
              <a:gd name="connsiteX17" fmla="*/ 471960 w 566315"/>
              <a:gd name="connsiteY17" fmla="*/ 173801 h 533703"/>
              <a:gd name="connsiteX18" fmla="*/ 455000 w 566315"/>
              <a:gd name="connsiteY18" fmla="*/ 156841 h 533703"/>
              <a:gd name="connsiteX19" fmla="*/ 399788 w 566315"/>
              <a:gd name="connsiteY19" fmla="*/ 156841 h 533703"/>
              <a:gd name="connsiteX20" fmla="*/ 399787 w 566315"/>
              <a:gd name="connsiteY20" fmla="*/ 156841 h 533703"/>
              <a:gd name="connsiteX21" fmla="*/ 264989 w 566315"/>
              <a:gd name="connsiteY21" fmla="*/ 156841 h 533703"/>
              <a:gd name="connsiteX22" fmla="*/ 248029 w 566315"/>
              <a:gd name="connsiteY22" fmla="*/ 173801 h 533703"/>
              <a:gd name="connsiteX23" fmla="*/ 248029 w 566315"/>
              <a:gd name="connsiteY23" fmla="*/ 283289 h 533703"/>
              <a:gd name="connsiteX24" fmla="*/ 264989 w 566315"/>
              <a:gd name="connsiteY24" fmla="*/ 300250 h 533703"/>
              <a:gd name="connsiteX25" fmla="*/ 281949 w 566315"/>
              <a:gd name="connsiteY25" fmla="*/ 283289 h 533703"/>
              <a:gd name="connsiteX26" fmla="*/ 281949 w 566315"/>
              <a:gd name="connsiteY26" fmla="*/ 225335 h 533703"/>
              <a:gd name="connsiteX27" fmla="*/ 332951 w 566315"/>
              <a:gd name="connsiteY27" fmla="*/ 292748 h 533703"/>
              <a:gd name="connsiteX28" fmla="*/ 342333 w 566315"/>
              <a:gd name="connsiteY28" fmla="*/ 298694 h 533703"/>
              <a:gd name="connsiteX29" fmla="*/ 343447 w 566315"/>
              <a:gd name="connsiteY29" fmla="*/ 299075 h 533703"/>
              <a:gd name="connsiteX30" fmla="*/ 344532 w 566315"/>
              <a:gd name="connsiteY30" fmla="*/ 299294 h 533703"/>
              <a:gd name="connsiteX31" fmla="*/ 349266 w 566315"/>
              <a:gd name="connsiteY31" fmla="*/ 300250 h 533703"/>
              <a:gd name="connsiteX32" fmla="*/ 366227 w 566315"/>
              <a:gd name="connsiteY32" fmla="*/ 283289 h 533703"/>
              <a:gd name="connsiteX33" fmla="*/ 366227 w 566315"/>
              <a:gd name="connsiteY33" fmla="*/ 173801 h 533703"/>
              <a:gd name="connsiteX34" fmla="*/ 349266 w 566315"/>
              <a:gd name="connsiteY34" fmla="*/ 156841 h 533703"/>
              <a:gd name="connsiteX35" fmla="*/ 332306 w 566315"/>
              <a:gd name="connsiteY35" fmla="*/ 173801 h 533703"/>
              <a:gd name="connsiteX36" fmla="*/ 332306 w 566315"/>
              <a:gd name="connsiteY36" fmla="*/ 235675 h 533703"/>
              <a:gd name="connsiteX37" fmla="*/ 284027 w 566315"/>
              <a:gd name="connsiteY37" fmla="*/ 171860 h 533703"/>
              <a:gd name="connsiteX38" fmla="*/ 281021 w 566315"/>
              <a:gd name="connsiteY38" fmla="*/ 169203 h 533703"/>
              <a:gd name="connsiteX39" fmla="*/ 264989 w 566315"/>
              <a:gd name="connsiteY39" fmla="*/ 156841 h 533703"/>
              <a:gd name="connsiteX40" fmla="*/ 214632 w 566315"/>
              <a:gd name="connsiteY40" fmla="*/ 156841 h 533703"/>
              <a:gd name="connsiteX41" fmla="*/ 197672 w 566315"/>
              <a:gd name="connsiteY41" fmla="*/ 173801 h 533703"/>
              <a:gd name="connsiteX42" fmla="*/ 197672 w 566315"/>
              <a:gd name="connsiteY42" fmla="*/ 283289 h 533703"/>
              <a:gd name="connsiteX43" fmla="*/ 214632 w 566315"/>
              <a:gd name="connsiteY43" fmla="*/ 300250 h 533703"/>
              <a:gd name="connsiteX44" fmla="*/ 231592 w 566315"/>
              <a:gd name="connsiteY44" fmla="*/ 283289 h 533703"/>
              <a:gd name="connsiteX45" fmla="*/ 231592 w 566315"/>
              <a:gd name="connsiteY45" fmla="*/ 173801 h 533703"/>
              <a:gd name="connsiteX46" fmla="*/ 214632 w 566315"/>
              <a:gd name="connsiteY46" fmla="*/ 156841 h 533703"/>
              <a:gd name="connsiteX47" fmla="*/ 117154 w 566315"/>
              <a:gd name="connsiteY47" fmla="*/ 156841 h 533703"/>
              <a:gd name="connsiteX48" fmla="*/ 100194 w 566315"/>
              <a:gd name="connsiteY48" fmla="*/ 173801 h 533703"/>
              <a:gd name="connsiteX49" fmla="*/ 100194 w 566315"/>
              <a:gd name="connsiteY49" fmla="*/ 283289 h 533703"/>
              <a:gd name="connsiteX50" fmla="*/ 100395 w 566315"/>
              <a:gd name="connsiteY50" fmla="*/ 284286 h 533703"/>
              <a:gd name="connsiteX51" fmla="*/ 100194 w 566315"/>
              <a:gd name="connsiteY51" fmla="*/ 285281 h 533703"/>
              <a:gd name="connsiteX52" fmla="*/ 117154 w 566315"/>
              <a:gd name="connsiteY52" fmla="*/ 302242 h 533703"/>
              <a:gd name="connsiteX53" fmla="*/ 170864 w 566315"/>
              <a:gd name="connsiteY53" fmla="*/ 302242 h 533703"/>
              <a:gd name="connsiteX54" fmla="*/ 187825 w 566315"/>
              <a:gd name="connsiteY54" fmla="*/ 285281 h 533703"/>
              <a:gd name="connsiteX55" fmla="*/ 170864 w 566315"/>
              <a:gd name="connsiteY55" fmla="*/ 268321 h 533703"/>
              <a:gd name="connsiteX56" fmla="*/ 134114 w 566315"/>
              <a:gd name="connsiteY56" fmla="*/ 268321 h 533703"/>
              <a:gd name="connsiteX57" fmla="*/ 134114 w 566315"/>
              <a:gd name="connsiteY57" fmla="*/ 173801 h 533703"/>
              <a:gd name="connsiteX58" fmla="*/ 117154 w 566315"/>
              <a:gd name="connsiteY58" fmla="*/ 156841 h 533703"/>
              <a:gd name="connsiteX59" fmla="*/ 281580 w 566315"/>
              <a:gd name="connsiteY59" fmla="*/ 81 h 533703"/>
              <a:gd name="connsiteX60" fmla="*/ 566196 w 566315"/>
              <a:gd name="connsiteY60" fmla="*/ 207831 h 533703"/>
              <a:gd name="connsiteX61" fmla="*/ 480255 w 566315"/>
              <a:gd name="connsiteY61" fmla="*/ 390712 h 533703"/>
              <a:gd name="connsiteX62" fmla="*/ 257731 w 566315"/>
              <a:gd name="connsiteY62" fmla="*/ 527267 h 533703"/>
              <a:gd name="connsiteX63" fmla="*/ 249978 w 566315"/>
              <a:gd name="connsiteY63" fmla="*/ 455830 h 533703"/>
              <a:gd name="connsiteX64" fmla="*/ 0 w 566315"/>
              <a:gd name="connsiteY64" fmla="*/ 228720 h 533703"/>
              <a:gd name="connsiteX65" fmla="*/ 281580 w 566315"/>
              <a:gd name="connsiteY65" fmla="*/ 81 h 533703"/>
              <a:gd name="connsiteX0" fmla="*/ 399787 w 566315"/>
              <a:gd name="connsiteY0" fmla="*/ 156841 h 533703"/>
              <a:gd name="connsiteX1" fmla="*/ 382827 w 566315"/>
              <a:gd name="connsiteY1" fmla="*/ 173801 h 533703"/>
              <a:gd name="connsiteX2" fmla="*/ 382827 w 566315"/>
              <a:gd name="connsiteY2" fmla="*/ 283289 h 533703"/>
              <a:gd name="connsiteX3" fmla="*/ 383028 w 566315"/>
              <a:gd name="connsiteY3" fmla="*/ 284286 h 533703"/>
              <a:gd name="connsiteX4" fmla="*/ 382827 w 566315"/>
              <a:gd name="connsiteY4" fmla="*/ 285282 h 533703"/>
              <a:gd name="connsiteX5" fmla="*/ 399787 w 566315"/>
              <a:gd name="connsiteY5" fmla="*/ 302242 h 533703"/>
              <a:gd name="connsiteX6" fmla="*/ 455000 w 566315"/>
              <a:gd name="connsiteY6" fmla="*/ 302242 h 533703"/>
              <a:gd name="connsiteX7" fmla="*/ 471960 w 566315"/>
              <a:gd name="connsiteY7" fmla="*/ 285282 h 533703"/>
              <a:gd name="connsiteX8" fmla="*/ 455000 w 566315"/>
              <a:gd name="connsiteY8" fmla="*/ 268322 h 533703"/>
              <a:gd name="connsiteX9" fmla="*/ 416747 w 566315"/>
              <a:gd name="connsiteY9" fmla="*/ 268322 h 533703"/>
              <a:gd name="connsiteX10" fmla="*/ 416747 w 566315"/>
              <a:gd name="connsiteY10" fmla="*/ 249264 h 533703"/>
              <a:gd name="connsiteX11" fmla="*/ 455000 w 566315"/>
              <a:gd name="connsiteY11" fmla="*/ 249264 h 533703"/>
              <a:gd name="connsiteX12" fmla="*/ 471960 w 566315"/>
              <a:gd name="connsiteY12" fmla="*/ 232304 h 533703"/>
              <a:gd name="connsiteX13" fmla="*/ 455000 w 566315"/>
              <a:gd name="connsiteY13" fmla="*/ 215344 h 533703"/>
              <a:gd name="connsiteX14" fmla="*/ 416747 w 566315"/>
              <a:gd name="connsiteY14" fmla="*/ 215344 h 533703"/>
              <a:gd name="connsiteX15" fmla="*/ 416747 w 566315"/>
              <a:gd name="connsiteY15" fmla="*/ 190761 h 533703"/>
              <a:gd name="connsiteX16" fmla="*/ 455000 w 566315"/>
              <a:gd name="connsiteY16" fmla="*/ 190761 h 533703"/>
              <a:gd name="connsiteX17" fmla="*/ 471960 w 566315"/>
              <a:gd name="connsiteY17" fmla="*/ 173801 h 533703"/>
              <a:gd name="connsiteX18" fmla="*/ 455000 w 566315"/>
              <a:gd name="connsiteY18" fmla="*/ 156841 h 533703"/>
              <a:gd name="connsiteX19" fmla="*/ 399788 w 566315"/>
              <a:gd name="connsiteY19" fmla="*/ 156841 h 533703"/>
              <a:gd name="connsiteX20" fmla="*/ 399787 w 566315"/>
              <a:gd name="connsiteY20" fmla="*/ 156841 h 533703"/>
              <a:gd name="connsiteX21" fmla="*/ 264989 w 566315"/>
              <a:gd name="connsiteY21" fmla="*/ 156841 h 533703"/>
              <a:gd name="connsiteX22" fmla="*/ 248029 w 566315"/>
              <a:gd name="connsiteY22" fmla="*/ 173801 h 533703"/>
              <a:gd name="connsiteX23" fmla="*/ 248029 w 566315"/>
              <a:gd name="connsiteY23" fmla="*/ 283289 h 533703"/>
              <a:gd name="connsiteX24" fmla="*/ 264989 w 566315"/>
              <a:gd name="connsiteY24" fmla="*/ 300250 h 533703"/>
              <a:gd name="connsiteX25" fmla="*/ 281949 w 566315"/>
              <a:gd name="connsiteY25" fmla="*/ 283289 h 533703"/>
              <a:gd name="connsiteX26" fmla="*/ 281949 w 566315"/>
              <a:gd name="connsiteY26" fmla="*/ 225335 h 533703"/>
              <a:gd name="connsiteX27" fmla="*/ 332951 w 566315"/>
              <a:gd name="connsiteY27" fmla="*/ 292748 h 533703"/>
              <a:gd name="connsiteX28" fmla="*/ 342333 w 566315"/>
              <a:gd name="connsiteY28" fmla="*/ 298694 h 533703"/>
              <a:gd name="connsiteX29" fmla="*/ 343447 w 566315"/>
              <a:gd name="connsiteY29" fmla="*/ 299075 h 533703"/>
              <a:gd name="connsiteX30" fmla="*/ 344532 w 566315"/>
              <a:gd name="connsiteY30" fmla="*/ 299294 h 533703"/>
              <a:gd name="connsiteX31" fmla="*/ 349266 w 566315"/>
              <a:gd name="connsiteY31" fmla="*/ 300250 h 533703"/>
              <a:gd name="connsiteX32" fmla="*/ 366227 w 566315"/>
              <a:gd name="connsiteY32" fmla="*/ 283289 h 533703"/>
              <a:gd name="connsiteX33" fmla="*/ 366227 w 566315"/>
              <a:gd name="connsiteY33" fmla="*/ 173801 h 533703"/>
              <a:gd name="connsiteX34" fmla="*/ 349266 w 566315"/>
              <a:gd name="connsiteY34" fmla="*/ 156841 h 533703"/>
              <a:gd name="connsiteX35" fmla="*/ 332306 w 566315"/>
              <a:gd name="connsiteY35" fmla="*/ 173801 h 533703"/>
              <a:gd name="connsiteX36" fmla="*/ 332306 w 566315"/>
              <a:gd name="connsiteY36" fmla="*/ 235675 h 533703"/>
              <a:gd name="connsiteX37" fmla="*/ 284027 w 566315"/>
              <a:gd name="connsiteY37" fmla="*/ 171860 h 533703"/>
              <a:gd name="connsiteX38" fmla="*/ 281021 w 566315"/>
              <a:gd name="connsiteY38" fmla="*/ 169203 h 533703"/>
              <a:gd name="connsiteX39" fmla="*/ 264989 w 566315"/>
              <a:gd name="connsiteY39" fmla="*/ 156841 h 533703"/>
              <a:gd name="connsiteX40" fmla="*/ 214632 w 566315"/>
              <a:gd name="connsiteY40" fmla="*/ 156841 h 533703"/>
              <a:gd name="connsiteX41" fmla="*/ 197672 w 566315"/>
              <a:gd name="connsiteY41" fmla="*/ 173801 h 533703"/>
              <a:gd name="connsiteX42" fmla="*/ 197672 w 566315"/>
              <a:gd name="connsiteY42" fmla="*/ 283289 h 533703"/>
              <a:gd name="connsiteX43" fmla="*/ 214632 w 566315"/>
              <a:gd name="connsiteY43" fmla="*/ 300250 h 533703"/>
              <a:gd name="connsiteX44" fmla="*/ 231592 w 566315"/>
              <a:gd name="connsiteY44" fmla="*/ 283289 h 533703"/>
              <a:gd name="connsiteX45" fmla="*/ 231592 w 566315"/>
              <a:gd name="connsiteY45" fmla="*/ 173801 h 533703"/>
              <a:gd name="connsiteX46" fmla="*/ 214632 w 566315"/>
              <a:gd name="connsiteY46" fmla="*/ 156841 h 533703"/>
              <a:gd name="connsiteX47" fmla="*/ 117154 w 566315"/>
              <a:gd name="connsiteY47" fmla="*/ 156841 h 533703"/>
              <a:gd name="connsiteX48" fmla="*/ 100194 w 566315"/>
              <a:gd name="connsiteY48" fmla="*/ 173801 h 533703"/>
              <a:gd name="connsiteX49" fmla="*/ 100194 w 566315"/>
              <a:gd name="connsiteY49" fmla="*/ 283289 h 533703"/>
              <a:gd name="connsiteX50" fmla="*/ 100395 w 566315"/>
              <a:gd name="connsiteY50" fmla="*/ 284286 h 533703"/>
              <a:gd name="connsiteX51" fmla="*/ 100194 w 566315"/>
              <a:gd name="connsiteY51" fmla="*/ 285281 h 533703"/>
              <a:gd name="connsiteX52" fmla="*/ 117154 w 566315"/>
              <a:gd name="connsiteY52" fmla="*/ 302242 h 533703"/>
              <a:gd name="connsiteX53" fmla="*/ 170864 w 566315"/>
              <a:gd name="connsiteY53" fmla="*/ 302242 h 533703"/>
              <a:gd name="connsiteX54" fmla="*/ 187825 w 566315"/>
              <a:gd name="connsiteY54" fmla="*/ 285281 h 533703"/>
              <a:gd name="connsiteX55" fmla="*/ 170864 w 566315"/>
              <a:gd name="connsiteY55" fmla="*/ 268321 h 533703"/>
              <a:gd name="connsiteX56" fmla="*/ 134114 w 566315"/>
              <a:gd name="connsiteY56" fmla="*/ 268321 h 533703"/>
              <a:gd name="connsiteX57" fmla="*/ 134114 w 566315"/>
              <a:gd name="connsiteY57" fmla="*/ 173801 h 533703"/>
              <a:gd name="connsiteX58" fmla="*/ 117154 w 566315"/>
              <a:gd name="connsiteY58" fmla="*/ 156841 h 533703"/>
              <a:gd name="connsiteX59" fmla="*/ 281580 w 566315"/>
              <a:gd name="connsiteY59" fmla="*/ 81 h 533703"/>
              <a:gd name="connsiteX60" fmla="*/ 566196 w 566315"/>
              <a:gd name="connsiteY60" fmla="*/ 207831 h 533703"/>
              <a:gd name="connsiteX61" fmla="*/ 480255 w 566315"/>
              <a:gd name="connsiteY61" fmla="*/ 390712 h 533703"/>
              <a:gd name="connsiteX62" fmla="*/ 257731 w 566315"/>
              <a:gd name="connsiteY62" fmla="*/ 527267 h 533703"/>
              <a:gd name="connsiteX63" fmla="*/ 249978 w 566315"/>
              <a:gd name="connsiteY63" fmla="*/ 455830 h 533703"/>
              <a:gd name="connsiteX64" fmla="*/ 0 w 566315"/>
              <a:gd name="connsiteY64" fmla="*/ 228720 h 533703"/>
              <a:gd name="connsiteX65" fmla="*/ 281580 w 566315"/>
              <a:gd name="connsiteY65" fmla="*/ 81 h 533703"/>
              <a:gd name="connsiteX0" fmla="*/ 399787 w 566315"/>
              <a:gd name="connsiteY0" fmla="*/ 156760 h 533622"/>
              <a:gd name="connsiteX1" fmla="*/ 382827 w 566315"/>
              <a:gd name="connsiteY1" fmla="*/ 173720 h 533622"/>
              <a:gd name="connsiteX2" fmla="*/ 382827 w 566315"/>
              <a:gd name="connsiteY2" fmla="*/ 283208 h 533622"/>
              <a:gd name="connsiteX3" fmla="*/ 383028 w 566315"/>
              <a:gd name="connsiteY3" fmla="*/ 284205 h 533622"/>
              <a:gd name="connsiteX4" fmla="*/ 382827 w 566315"/>
              <a:gd name="connsiteY4" fmla="*/ 285201 h 533622"/>
              <a:gd name="connsiteX5" fmla="*/ 399787 w 566315"/>
              <a:gd name="connsiteY5" fmla="*/ 302161 h 533622"/>
              <a:gd name="connsiteX6" fmla="*/ 455000 w 566315"/>
              <a:gd name="connsiteY6" fmla="*/ 302161 h 533622"/>
              <a:gd name="connsiteX7" fmla="*/ 471960 w 566315"/>
              <a:gd name="connsiteY7" fmla="*/ 285201 h 533622"/>
              <a:gd name="connsiteX8" fmla="*/ 455000 w 566315"/>
              <a:gd name="connsiteY8" fmla="*/ 268241 h 533622"/>
              <a:gd name="connsiteX9" fmla="*/ 416747 w 566315"/>
              <a:gd name="connsiteY9" fmla="*/ 268241 h 533622"/>
              <a:gd name="connsiteX10" fmla="*/ 416747 w 566315"/>
              <a:gd name="connsiteY10" fmla="*/ 249183 h 533622"/>
              <a:gd name="connsiteX11" fmla="*/ 455000 w 566315"/>
              <a:gd name="connsiteY11" fmla="*/ 249183 h 533622"/>
              <a:gd name="connsiteX12" fmla="*/ 471960 w 566315"/>
              <a:gd name="connsiteY12" fmla="*/ 232223 h 533622"/>
              <a:gd name="connsiteX13" fmla="*/ 455000 w 566315"/>
              <a:gd name="connsiteY13" fmla="*/ 215263 h 533622"/>
              <a:gd name="connsiteX14" fmla="*/ 416747 w 566315"/>
              <a:gd name="connsiteY14" fmla="*/ 215263 h 533622"/>
              <a:gd name="connsiteX15" fmla="*/ 416747 w 566315"/>
              <a:gd name="connsiteY15" fmla="*/ 190680 h 533622"/>
              <a:gd name="connsiteX16" fmla="*/ 455000 w 566315"/>
              <a:gd name="connsiteY16" fmla="*/ 190680 h 533622"/>
              <a:gd name="connsiteX17" fmla="*/ 471960 w 566315"/>
              <a:gd name="connsiteY17" fmla="*/ 173720 h 533622"/>
              <a:gd name="connsiteX18" fmla="*/ 455000 w 566315"/>
              <a:gd name="connsiteY18" fmla="*/ 156760 h 533622"/>
              <a:gd name="connsiteX19" fmla="*/ 399788 w 566315"/>
              <a:gd name="connsiteY19" fmla="*/ 156760 h 533622"/>
              <a:gd name="connsiteX20" fmla="*/ 399787 w 566315"/>
              <a:gd name="connsiteY20" fmla="*/ 156760 h 533622"/>
              <a:gd name="connsiteX21" fmla="*/ 264989 w 566315"/>
              <a:gd name="connsiteY21" fmla="*/ 156760 h 533622"/>
              <a:gd name="connsiteX22" fmla="*/ 248029 w 566315"/>
              <a:gd name="connsiteY22" fmla="*/ 173720 h 533622"/>
              <a:gd name="connsiteX23" fmla="*/ 248029 w 566315"/>
              <a:gd name="connsiteY23" fmla="*/ 283208 h 533622"/>
              <a:gd name="connsiteX24" fmla="*/ 264989 w 566315"/>
              <a:gd name="connsiteY24" fmla="*/ 300169 h 533622"/>
              <a:gd name="connsiteX25" fmla="*/ 281949 w 566315"/>
              <a:gd name="connsiteY25" fmla="*/ 283208 h 533622"/>
              <a:gd name="connsiteX26" fmla="*/ 281949 w 566315"/>
              <a:gd name="connsiteY26" fmla="*/ 225254 h 533622"/>
              <a:gd name="connsiteX27" fmla="*/ 332951 w 566315"/>
              <a:gd name="connsiteY27" fmla="*/ 292667 h 533622"/>
              <a:gd name="connsiteX28" fmla="*/ 342333 w 566315"/>
              <a:gd name="connsiteY28" fmla="*/ 298613 h 533622"/>
              <a:gd name="connsiteX29" fmla="*/ 343447 w 566315"/>
              <a:gd name="connsiteY29" fmla="*/ 298994 h 533622"/>
              <a:gd name="connsiteX30" fmla="*/ 344532 w 566315"/>
              <a:gd name="connsiteY30" fmla="*/ 299213 h 533622"/>
              <a:gd name="connsiteX31" fmla="*/ 349266 w 566315"/>
              <a:gd name="connsiteY31" fmla="*/ 300169 h 533622"/>
              <a:gd name="connsiteX32" fmla="*/ 366227 w 566315"/>
              <a:gd name="connsiteY32" fmla="*/ 283208 h 533622"/>
              <a:gd name="connsiteX33" fmla="*/ 366227 w 566315"/>
              <a:gd name="connsiteY33" fmla="*/ 173720 h 533622"/>
              <a:gd name="connsiteX34" fmla="*/ 349266 w 566315"/>
              <a:gd name="connsiteY34" fmla="*/ 156760 h 533622"/>
              <a:gd name="connsiteX35" fmla="*/ 332306 w 566315"/>
              <a:gd name="connsiteY35" fmla="*/ 173720 h 533622"/>
              <a:gd name="connsiteX36" fmla="*/ 332306 w 566315"/>
              <a:gd name="connsiteY36" fmla="*/ 235594 h 533622"/>
              <a:gd name="connsiteX37" fmla="*/ 284027 w 566315"/>
              <a:gd name="connsiteY37" fmla="*/ 171779 h 533622"/>
              <a:gd name="connsiteX38" fmla="*/ 281021 w 566315"/>
              <a:gd name="connsiteY38" fmla="*/ 169122 h 533622"/>
              <a:gd name="connsiteX39" fmla="*/ 264989 w 566315"/>
              <a:gd name="connsiteY39" fmla="*/ 156760 h 533622"/>
              <a:gd name="connsiteX40" fmla="*/ 214632 w 566315"/>
              <a:gd name="connsiteY40" fmla="*/ 156760 h 533622"/>
              <a:gd name="connsiteX41" fmla="*/ 197672 w 566315"/>
              <a:gd name="connsiteY41" fmla="*/ 173720 h 533622"/>
              <a:gd name="connsiteX42" fmla="*/ 197672 w 566315"/>
              <a:gd name="connsiteY42" fmla="*/ 283208 h 533622"/>
              <a:gd name="connsiteX43" fmla="*/ 214632 w 566315"/>
              <a:gd name="connsiteY43" fmla="*/ 300169 h 533622"/>
              <a:gd name="connsiteX44" fmla="*/ 231592 w 566315"/>
              <a:gd name="connsiteY44" fmla="*/ 283208 h 533622"/>
              <a:gd name="connsiteX45" fmla="*/ 231592 w 566315"/>
              <a:gd name="connsiteY45" fmla="*/ 173720 h 533622"/>
              <a:gd name="connsiteX46" fmla="*/ 214632 w 566315"/>
              <a:gd name="connsiteY46" fmla="*/ 156760 h 533622"/>
              <a:gd name="connsiteX47" fmla="*/ 117154 w 566315"/>
              <a:gd name="connsiteY47" fmla="*/ 156760 h 533622"/>
              <a:gd name="connsiteX48" fmla="*/ 100194 w 566315"/>
              <a:gd name="connsiteY48" fmla="*/ 173720 h 533622"/>
              <a:gd name="connsiteX49" fmla="*/ 100194 w 566315"/>
              <a:gd name="connsiteY49" fmla="*/ 283208 h 533622"/>
              <a:gd name="connsiteX50" fmla="*/ 100395 w 566315"/>
              <a:gd name="connsiteY50" fmla="*/ 284205 h 533622"/>
              <a:gd name="connsiteX51" fmla="*/ 100194 w 566315"/>
              <a:gd name="connsiteY51" fmla="*/ 285200 h 533622"/>
              <a:gd name="connsiteX52" fmla="*/ 117154 w 566315"/>
              <a:gd name="connsiteY52" fmla="*/ 302161 h 533622"/>
              <a:gd name="connsiteX53" fmla="*/ 170864 w 566315"/>
              <a:gd name="connsiteY53" fmla="*/ 302161 h 533622"/>
              <a:gd name="connsiteX54" fmla="*/ 187825 w 566315"/>
              <a:gd name="connsiteY54" fmla="*/ 285200 h 533622"/>
              <a:gd name="connsiteX55" fmla="*/ 170864 w 566315"/>
              <a:gd name="connsiteY55" fmla="*/ 268240 h 533622"/>
              <a:gd name="connsiteX56" fmla="*/ 134114 w 566315"/>
              <a:gd name="connsiteY56" fmla="*/ 268240 h 533622"/>
              <a:gd name="connsiteX57" fmla="*/ 134114 w 566315"/>
              <a:gd name="connsiteY57" fmla="*/ 173720 h 533622"/>
              <a:gd name="connsiteX58" fmla="*/ 117154 w 566315"/>
              <a:gd name="connsiteY58" fmla="*/ 156760 h 533622"/>
              <a:gd name="connsiteX59" fmla="*/ 281580 w 566315"/>
              <a:gd name="connsiteY59" fmla="*/ 0 h 533622"/>
              <a:gd name="connsiteX60" fmla="*/ 566196 w 566315"/>
              <a:gd name="connsiteY60" fmla="*/ 207750 h 533622"/>
              <a:gd name="connsiteX61" fmla="*/ 480255 w 566315"/>
              <a:gd name="connsiteY61" fmla="*/ 390631 h 533622"/>
              <a:gd name="connsiteX62" fmla="*/ 257731 w 566315"/>
              <a:gd name="connsiteY62" fmla="*/ 527186 h 533622"/>
              <a:gd name="connsiteX63" fmla="*/ 249978 w 566315"/>
              <a:gd name="connsiteY63" fmla="*/ 455749 h 533622"/>
              <a:gd name="connsiteX64" fmla="*/ 0 w 566315"/>
              <a:gd name="connsiteY64" fmla="*/ 228639 h 533622"/>
              <a:gd name="connsiteX65" fmla="*/ 281580 w 566315"/>
              <a:gd name="connsiteY65" fmla="*/ 0 h 53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66315" h="533622">
                <a:moveTo>
                  <a:pt x="399787" y="156760"/>
                </a:moveTo>
                <a:cubicBezTo>
                  <a:pt x="390420" y="156760"/>
                  <a:pt x="382827" y="164353"/>
                  <a:pt x="382827" y="173720"/>
                </a:cubicBezTo>
                <a:lnTo>
                  <a:pt x="382827" y="283208"/>
                </a:lnTo>
                <a:cubicBezTo>
                  <a:pt x="382827" y="283546"/>
                  <a:pt x="382837" y="283882"/>
                  <a:pt x="383028" y="284205"/>
                </a:cubicBezTo>
                <a:lnTo>
                  <a:pt x="382827" y="285201"/>
                </a:lnTo>
                <a:cubicBezTo>
                  <a:pt x="382827" y="294568"/>
                  <a:pt x="390420" y="302161"/>
                  <a:pt x="399787" y="302161"/>
                </a:cubicBezTo>
                <a:lnTo>
                  <a:pt x="455000" y="302161"/>
                </a:lnTo>
                <a:cubicBezTo>
                  <a:pt x="464367" y="302161"/>
                  <a:pt x="471960" y="294568"/>
                  <a:pt x="471960" y="285201"/>
                </a:cubicBezTo>
                <a:cubicBezTo>
                  <a:pt x="471960" y="275834"/>
                  <a:pt x="464367" y="268241"/>
                  <a:pt x="455000" y="268241"/>
                </a:cubicBezTo>
                <a:lnTo>
                  <a:pt x="416747" y="268241"/>
                </a:lnTo>
                <a:lnTo>
                  <a:pt x="416747" y="249183"/>
                </a:lnTo>
                <a:lnTo>
                  <a:pt x="455000" y="249183"/>
                </a:lnTo>
                <a:cubicBezTo>
                  <a:pt x="464367" y="249183"/>
                  <a:pt x="471960" y="241590"/>
                  <a:pt x="471960" y="232223"/>
                </a:cubicBezTo>
                <a:cubicBezTo>
                  <a:pt x="471960" y="222856"/>
                  <a:pt x="464367" y="215263"/>
                  <a:pt x="455000" y="215263"/>
                </a:cubicBezTo>
                <a:lnTo>
                  <a:pt x="416747" y="215263"/>
                </a:lnTo>
                <a:lnTo>
                  <a:pt x="416747" y="190680"/>
                </a:lnTo>
                <a:lnTo>
                  <a:pt x="455000" y="190680"/>
                </a:lnTo>
                <a:cubicBezTo>
                  <a:pt x="464367" y="190680"/>
                  <a:pt x="471960" y="183087"/>
                  <a:pt x="471960" y="173720"/>
                </a:cubicBezTo>
                <a:cubicBezTo>
                  <a:pt x="471960" y="164353"/>
                  <a:pt x="464367" y="156760"/>
                  <a:pt x="455000" y="156760"/>
                </a:cubicBezTo>
                <a:lnTo>
                  <a:pt x="399788" y="156760"/>
                </a:lnTo>
                <a:lnTo>
                  <a:pt x="399787" y="156760"/>
                </a:lnTo>
                <a:close/>
                <a:moveTo>
                  <a:pt x="264989" y="156760"/>
                </a:moveTo>
                <a:cubicBezTo>
                  <a:pt x="255622" y="156760"/>
                  <a:pt x="248029" y="164353"/>
                  <a:pt x="248029" y="173720"/>
                </a:cubicBezTo>
                <a:lnTo>
                  <a:pt x="248029" y="283208"/>
                </a:lnTo>
                <a:cubicBezTo>
                  <a:pt x="248029" y="292575"/>
                  <a:pt x="255622" y="300169"/>
                  <a:pt x="264989" y="300169"/>
                </a:cubicBezTo>
                <a:cubicBezTo>
                  <a:pt x="274356" y="300169"/>
                  <a:pt x="281949" y="292575"/>
                  <a:pt x="281949" y="283208"/>
                </a:cubicBezTo>
                <a:lnTo>
                  <a:pt x="281949" y="225254"/>
                </a:lnTo>
                <a:lnTo>
                  <a:pt x="332951" y="292667"/>
                </a:lnTo>
                <a:cubicBezTo>
                  <a:pt x="335361" y="295853"/>
                  <a:pt x="338678" y="297948"/>
                  <a:pt x="342333" y="298613"/>
                </a:cubicBezTo>
                <a:cubicBezTo>
                  <a:pt x="342662" y="298840"/>
                  <a:pt x="343027" y="298989"/>
                  <a:pt x="343447" y="298994"/>
                </a:cubicBezTo>
                <a:cubicBezTo>
                  <a:pt x="343789" y="299184"/>
                  <a:pt x="344156" y="299239"/>
                  <a:pt x="344532" y="299213"/>
                </a:cubicBezTo>
                <a:lnTo>
                  <a:pt x="349266" y="300169"/>
                </a:lnTo>
                <a:cubicBezTo>
                  <a:pt x="358633" y="300169"/>
                  <a:pt x="366227" y="292575"/>
                  <a:pt x="366227" y="283208"/>
                </a:cubicBezTo>
                <a:lnTo>
                  <a:pt x="366227" y="173720"/>
                </a:lnTo>
                <a:cubicBezTo>
                  <a:pt x="366227" y="164353"/>
                  <a:pt x="358633" y="156760"/>
                  <a:pt x="349266" y="156760"/>
                </a:cubicBezTo>
                <a:cubicBezTo>
                  <a:pt x="339900" y="156760"/>
                  <a:pt x="332306" y="164353"/>
                  <a:pt x="332306" y="173720"/>
                </a:cubicBezTo>
                <a:lnTo>
                  <a:pt x="332306" y="235594"/>
                </a:lnTo>
                <a:lnTo>
                  <a:pt x="284027" y="171779"/>
                </a:lnTo>
                <a:cubicBezTo>
                  <a:pt x="283194" y="170678"/>
                  <a:pt x="282252" y="169706"/>
                  <a:pt x="281021" y="169122"/>
                </a:cubicBezTo>
                <a:cubicBezTo>
                  <a:pt x="279266" y="161951"/>
                  <a:pt x="272734" y="156760"/>
                  <a:pt x="264989" y="156760"/>
                </a:cubicBezTo>
                <a:close/>
                <a:moveTo>
                  <a:pt x="214632" y="156760"/>
                </a:moveTo>
                <a:cubicBezTo>
                  <a:pt x="205265" y="156760"/>
                  <a:pt x="197672" y="164353"/>
                  <a:pt x="197672" y="173720"/>
                </a:cubicBezTo>
                <a:lnTo>
                  <a:pt x="197672" y="283208"/>
                </a:lnTo>
                <a:cubicBezTo>
                  <a:pt x="197672" y="292575"/>
                  <a:pt x="205265" y="300169"/>
                  <a:pt x="214632" y="300169"/>
                </a:cubicBezTo>
                <a:cubicBezTo>
                  <a:pt x="223999" y="300169"/>
                  <a:pt x="231592" y="292575"/>
                  <a:pt x="231592" y="283208"/>
                </a:cubicBezTo>
                <a:lnTo>
                  <a:pt x="231592" y="173720"/>
                </a:lnTo>
                <a:cubicBezTo>
                  <a:pt x="231592" y="164353"/>
                  <a:pt x="223999" y="156760"/>
                  <a:pt x="214632" y="156760"/>
                </a:cubicBezTo>
                <a:close/>
                <a:moveTo>
                  <a:pt x="117154" y="156760"/>
                </a:moveTo>
                <a:cubicBezTo>
                  <a:pt x="107787" y="156760"/>
                  <a:pt x="100194" y="164353"/>
                  <a:pt x="100194" y="173720"/>
                </a:cubicBezTo>
                <a:lnTo>
                  <a:pt x="100194" y="283208"/>
                </a:lnTo>
                <a:cubicBezTo>
                  <a:pt x="100194" y="283546"/>
                  <a:pt x="100204" y="283882"/>
                  <a:pt x="100395" y="284205"/>
                </a:cubicBezTo>
                <a:lnTo>
                  <a:pt x="100194" y="285200"/>
                </a:lnTo>
                <a:cubicBezTo>
                  <a:pt x="100194" y="294567"/>
                  <a:pt x="107787" y="302161"/>
                  <a:pt x="117154" y="302161"/>
                </a:cubicBezTo>
                <a:lnTo>
                  <a:pt x="170864" y="302161"/>
                </a:lnTo>
                <a:cubicBezTo>
                  <a:pt x="180231" y="302161"/>
                  <a:pt x="187825" y="294567"/>
                  <a:pt x="187825" y="285200"/>
                </a:cubicBezTo>
                <a:cubicBezTo>
                  <a:pt x="187825" y="275834"/>
                  <a:pt x="180231" y="268240"/>
                  <a:pt x="170864" y="268240"/>
                </a:cubicBezTo>
                <a:lnTo>
                  <a:pt x="134114" y="268240"/>
                </a:lnTo>
                <a:lnTo>
                  <a:pt x="134114" y="173720"/>
                </a:lnTo>
                <a:cubicBezTo>
                  <a:pt x="134114" y="164353"/>
                  <a:pt x="126521" y="156760"/>
                  <a:pt x="117154" y="156760"/>
                </a:cubicBezTo>
                <a:close/>
                <a:moveTo>
                  <a:pt x="281580" y="0"/>
                </a:moveTo>
                <a:cubicBezTo>
                  <a:pt x="436152" y="601"/>
                  <a:pt x="561043" y="105819"/>
                  <a:pt x="566196" y="207750"/>
                </a:cubicBezTo>
                <a:cubicBezTo>
                  <a:pt x="568695" y="310611"/>
                  <a:pt x="531666" y="337392"/>
                  <a:pt x="480255" y="390631"/>
                </a:cubicBezTo>
                <a:cubicBezTo>
                  <a:pt x="412554" y="454576"/>
                  <a:pt x="256704" y="560853"/>
                  <a:pt x="257731" y="527186"/>
                </a:cubicBezTo>
                <a:cubicBezTo>
                  <a:pt x="258231" y="506785"/>
                  <a:pt x="277512" y="463818"/>
                  <a:pt x="249978" y="455749"/>
                </a:cubicBezTo>
                <a:cubicBezTo>
                  <a:pt x="109337" y="443096"/>
                  <a:pt x="0" y="346236"/>
                  <a:pt x="0" y="228639"/>
                </a:cubicBezTo>
                <a:cubicBezTo>
                  <a:pt x="0" y="102366"/>
                  <a:pt x="126068" y="0"/>
                  <a:pt x="281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Rounded Rectangle 5">
            <a:extLst>
              <a:ext uri="{FF2B5EF4-FFF2-40B4-BE49-F238E27FC236}">
                <a16:creationId xmlns:a16="http://schemas.microsoft.com/office/drawing/2014/main" id="{DC87DC00-92AD-49D7-8EAA-F2775DE6D90C}"/>
              </a:ext>
            </a:extLst>
          </p:cNvPr>
          <p:cNvSpPr>
            <a:spLocks noChangeAspect="1"/>
          </p:cNvSpPr>
          <p:nvPr/>
        </p:nvSpPr>
        <p:spPr>
          <a:xfrm>
            <a:off x="9893082" y="5129821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7" name="Rounded Rectangle 3">
            <a:extLst>
              <a:ext uri="{FF2B5EF4-FFF2-40B4-BE49-F238E27FC236}">
                <a16:creationId xmlns:a16="http://schemas.microsoft.com/office/drawing/2014/main" id="{499F2C02-A73D-4F69-AF80-FE64BFF560F5}"/>
              </a:ext>
            </a:extLst>
          </p:cNvPr>
          <p:cNvSpPr/>
          <p:nvPr/>
        </p:nvSpPr>
        <p:spPr>
          <a:xfrm>
            <a:off x="7408058" y="1992229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Rectangle 1">
            <a:extLst>
              <a:ext uri="{FF2B5EF4-FFF2-40B4-BE49-F238E27FC236}">
                <a16:creationId xmlns:a16="http://schemas.microsoft.com/office/drawing/2014/main" id="{D3FF5E47-5E30-4995-8150-AA20DDDC0CA5}"/>
              </a:ext>
            </a:extLst>
          </p:cNvPr>
          <p:cNvSpPr>
            <a:spLocks noChangeAspect="1"/>
          </p:cNvSpPr>
          <p:nvPr/>
        </p:nvSpPr>
        <p:spPr>
          <a:xfrm>
            <a:off x="10338983" y="622853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Rounded Rectangle 7">
            <a:extLst>
              <a:ext uri="{FF2B5EF4-FFF2-40B4-BE49-F238E27FC236}">
                <a16:creationId xmlns:a16="http://schemas.microsoft.com/office/drawing/2014/main" id="{0FC19649-34A5-46DD-BAEA-5C0EEF64B5A1}"/>
              </a:ext>
            </a:extLst>
          </p:cNvPr>
          <p:cNvSpPr>
            <a:spLocks noChangeAspect="1"/>
          </p:cNvSpPr>
          <p:nvPr/>
        </p:nvSpPr>
        <p:spPr>
          <a:xfrm>
            <a:off x="9323007" y="69994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Trapezoid 3">
            <a:extLst>
              <a:ext uri="{FF2B5EF4-FFF2-40B4-BE49-F238E27FC236}">
                <a16:creationId xmlns:a16="http://schemas.microsoft.com/office/drawing/2014/main" id="{40AD520A-32E1-4F5E-B5E9-47449920BAEB}"/>
              </a:ext>
            </a:extLst>
          </p:cNvPr>
          <p:cNvSpPr>
            <a:spLocks noChangeAspect="1"/>
          </p:cNvSpPr>
          <p:nvPr/>
        </p:nvSpPr>
        <p:spPr>
          <a:xfrm>
            <a:off x="7800158" y="3047305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Rounded Rectangle 8">
            <a:extLst>
              <a:ext uri="{FF2B5EF4-FFF2-40B4-BE49-F238E27FC236}">
                <a16:creationId xmlns:a16="http://schemas.microsoft.com/office/drawing/2014/main" id="{68709DCD-8BF1-4BCF-B209-AA30F35B3C6D}"/>
              </a:ext>
            </a:extLst>
          </p:cNvPr>
          <p:cNvSpPr/>
          <p:nvPr/>
        </p:nvSpPr>
        <p:spPr>
          <a:xfrm>
            <a:off x="8149883" y="5671772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Rounded Rectangle 1">
            <a:extLst>
              <a:ext uri="{FF2B5EF4-FFF2-40B4-BE49-F238E27FC236}">
                <a16:creationId xmlns:a16="http://schemas.microsoft.com/office/drawing/2014/main" id="{8537F3C3-51F3-47EB-A896-DF470D108F87}"/>
              </a:ext>
            </a:extLst>
          </p:cNvPr>
          <p:cNvSpPr>
            <a:spLocks noChangeAspect="1"/>
          </p:cNvSpPr>
          <p:nvPr/>
        </p:nvSpPr>
        <p:spPr>
          <a:xfrm>
            <a:off x="6446568" y="2685538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Oval 2">
            <a:extLst>
              <a:ext uri="{FF2B5EF4-FFF2-40B4-BE49-F238E27FC236}">
                <a16:creationId xmlns:a16="http://schemas.microsoft.com/office/drawing/2014/main" id="{C80196C6-F2DA-403B-B361-7FA5367B2AD7}"/>
              </a:ext>
            </a:extLst>
          </p:cNvPr>
          <p:cNvSpPr>
            <a:spLocks noChangeAspect="1"/>
          </p:cNvSpPr>
          <p:nvPr/>
        </p:nvSpPr>
        <p:spPr>
          <a:xfrm>
            <a:off x="8684100" y="1739669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Block Arc 5">
            <a:extLst>
              <a:ext uri="{FF2B5EF4-FFF2-40B4-BE49-F238E27FC236}">
                <a16:creationId xmlns:a16="http://schemas.microsoft.com/office/drawing/2014/main" id="{8FC307E4-4D83-428C-A01F-DB1EA5A5C82F}"/>
              </a:ext>
            </a:extLst>
          </p:cNvPr>
          <p:cNvSpPr>
            <a:spLocks noChangeAspect="1"/>
          </p:cNvSpPr>
          <p:nvPr/>
        </p:nvSpPr>
        <p:spPr>
          <a:xfrm rot="10800000">
            <a:off x="9010873" y="5346840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Rounded Rectangle 5">
            <a:extLst>
              <a:ext uri="{FF2B5EF4-FFF2-40B4-BE49-F238E27FC236}">
                <a16:creationId xmlns:a16="http://schemas.microsoft.com/office/drawing/2014/main" id="{618E0A3A-AE54-42F1-82E0-958328CC5647}"/>
              </a:ext>
            </a:extLst>
          </p:cNvPr>
          <p:cNvSpPr>
            <a:spLocks/>
          </p:cNvSpPr>
          <p:nvPr/>
        </p:nvSpPr>
        <p:spPr>
          <a:xfrm>
            <a:off x="12300931" y="1922753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Oval 6">
            <a:extLst>
              <a:ext uri="{FF2B5EF4-FFF2-40B4-BE49-F238E27FC236}">
                <a16:creationId xmlns:a16="http://schemas.microsoft.com/office/drawing/2014/main" id="{DA2CFD45-7D5D-4222-BEFF-E8BF8BBB776E}"/>
              </a:ext>
            </a:extLst>
          </p:cNvPr>
          <p:cNvSpPr>
            <a:spLocks noChangeAspect="1"/>
          </p:cNvSpPr>
          <p:nvPr/>
        </p:nvSpPr>
        <p:spPr>
          <a:xfrm rot="678773">
            <a:off x="7128101" y="3382314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Rectangle 1">
            <a:extLst>
              <a:ext uri="{FF2B5EF4-FFF2-40B4-BE49-F238E27FC236}">
                <a16:creationId xmlns:a16="http://schemas.microsoft.com/office/drawing/2014/main" id="{37954B35-3941-4F24-87DD-EFA97DECDF15}"/>
              </a:ext>
            </a:extLst>
          </p:cNvPr>
          <p:cNvSpPr>
            <a:spLocks noChangeAspect="1"/>
          </p:cNvSpPr>
          <p:nvPr/>
        </p:nvSpPr>
        <p:spPr>
          <a:xfrm>
            <a:off x="12807213" y="3139592"/>
            <a:ext cx="218502" cy="215273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36F3F041-46CA-419B-88BA-AFB8FCD906F2}"/>
              </a:ext>
            </a:extLst>
          </p:cNvPr>
          <p:cNvSpPr>
            <a:spLocks noChangeAspect="1"/>
          </p:cNvSpPr>
          <p:nvPr/>
        </p:nvSpPr>
        <p:spPr>
          <a:xfrm>
            <a:off x="7480070" y="4690421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Rounded Rectangle 4">
            <a:extLst>
              <a:ext uri="{FF2B5EF4-FFF2-40B4-BE49-F238E27FC236}">
                <a16:creationId xmlns:a16="http://schemas.microsoft.com/office/drawing/2014/main" id="{1EC94602-0104-4A93-99B9-225E69D6CA4F}"/>
              </a:ext>
            </a:extLst>
          </p:cNvPr>
          <p:cNvSpPr>
            <a:spLocks noChangeAspect="1"/>
          </p:cNvSpPr>
          <p:nvPr/>
        </p:nvSpPr>
        <p:spPr>
          <a:xfrm>
            <a:off x="11746207" y="5565112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Rounded Rectangle 9">
            <a:extLst>
              <a:ext uri="{FF2B5EF4-FFF2-40B4-BE49-F238E27FC236}">
                <a16:creationId xmlns:a16="http://schemas.microsoft.com/office/drawing/2014/main" id="{F2D2E281-3827-4570-8E95-1BDDB824F44D}"/>
              </a:ext>
            </a:extLst>
          </p:cNvPr>
          <p:cNvSpPr>
            <a:spLocks/>
          </p:cNvSpPr>
          <p:nvPr/>
        </p:nvSpPr>
        <p:spPr>
          <a:xfrm>
            <a:off x="6539108" y="4108608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Rounded Rectangle 7">
            <a:extLst>
              <a:ext uri="{FF2B5EF4-FFF2-40B4-BE49-F238E27FC236}">
                <a16:creationId xmlns:a16="http://schemas.microsoft.com/office/drawing/2014/main" id="{9B7294CC-56D6-4D69-83AC-BB4E9AC09084}"/>
              </a:ext>
            </a:extLst>
          </p:cNvPr>
          <p:cNvSpPr>
            <a:spLocks noChangeAspect="1"/>
          </p:cNvSpPr>
          <p:nvPr/>
        </p:nvSpPr>
        <p:spPr>
          <a:xfrm>
            <a:off x="11524225" y="173919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Rounded Rectangle 1">
            <a:extLst>
              <a:ext uri="{FF2B5EF4-FFF2-40B4-BE49-F238E27FC236}">
                <a16:creationId xmlns:a16="http://schemas.microsoft.com/office/drawing/2014/main" id="{226CB93D-C414-4603-80FA-37B475FBE646}"/>
              </a:ext>
            </a:extLst>
          </p:cNvPr>
          <p:cNvSpPr/>
          <p:nvPr/>
        </p:nvSpPr>
        <p:spPr>
          <a:xfrm rot="2648398">
            <a:off x="11163572" y="5278150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Freeform 20">
            <a:extLst>
              <a:ext uri="{FF2B5EF4-FFF2-40B4-BE49-F238E27FC236}">
                <a16:creationId xmlns:a16="http://schemas.microsoft.com/office/drawing/2014/main" id="{775FE64C-F807-4583-B285-B6AD012D8E51}"/>
              </a:ext>
            </a:extLst>
          </p:cNvPr>
          <p:cNvSpPr/>
          <p:nvPr/>
        </p:nvSpPr>
        <p:spPr>
          <a:xfrm flipH="1">
            <a:off x="10739443" y="6252697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Donut 6">
            <a:extLst>
              <a:ext uri="{FF2B5EF4-FFF2-40B4-BE49-F238E27FC236}">
                <a16:creationId xmlns:a16="http://schemas.microsoft.com/office/drawing/2014/main" id="{C028CA77-1F10-405A-AD50-7A9CA778F10A}"/>
              </a:ext>
            </a:extLst>
          </p:cNvPr>
          <p:cNvSpPr>
            <a:spLocks noChangeAspect="1"/>
          </p:cNvSpPr>
          <p:nvPr/>
        </p:nvSpPr>
        <p:spPr>
          <a:xfrm>
            <a:off x="12597973" y="4605121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22">
            <a:extLst>
              <a:ext uri="{FF2B5EF4-FFF2-40B4-BE49-F238E27FC236}">
                <a16:creationId xmlns:a16="http://schemas.microsoft.com/office/drawing/2014/main" id="{7362BF65-9D66-4FF5-A2B6-F8A0AE1B58BF}"/>
              </a:ext>
            </a:extLst>
          </p:cNvPr>
          <p:cNvSpPr>
            <a:spLocks noChangeAspect="1"/>
          </p:cNvSpPr>
          <p:nvPr/>
        </p:nvSpPr>
        <p:spPr>
          <a:xfrm rot="8580000">
            <a:off x="8989155" y="6179869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Oval 10">
            <a:extLst>
              <a:ext uri="{FF2B5EF4-FFF2-40B4-BE49-F238E27FC236}">
                <a16:creationId xmlns:a16="http://schemas.microsoft.com/office/drawing/2014/main" id="{960ABB59-33C6-488F-8A15-722A61D0B764}"/>
              </a:ext>
            </a:extLst>
          </p:cNvPr>
          <p:cNvSpPr/>
          <p:nvPr/>
        </p:nvSpPr>
        <p:spPr>
          <a:xfrm>
            <a:off x="12067588" y="3204389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036FD76F-9545-411F-939C-DF41ED863657}"/>
              </a:ext>
            </a:extLst>
          </p:cNvPr>
          <p:cNvSpPr>
            <a:spLocks noChangeAspect="1"/>
          </p:cNvSpPr>
          <p:nvPr/>
        </p:nvSpPr>
        <p:spPr>
          <a:xfrm flipH="1">
            <a:off x="10649639" y="1388739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Freeform 24">
            <a:extLst>
              <a:ext uri="{FF2B5EF4-FFF2-40B4-BE49-F238E27FC236}">
                <a16:creationId xmlns:a16="http://schemas.microsoft.com/office/drawing/2014/main" id="{31CAAE36-7632-495C-8737-3618542AD762}"/>
              </a:ext>
            </a:extLst>
          </p:cNvPr>
          <p:cNvSpPr/>
          <p:nvPr/>
        </p:nvSpPr>
        <p:spPr>
          <a:xfrm flipH="1">
            <a:off x="8787129" y="106147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Rectangle 6">
            <a:extLst>
              <a:ext uri="{FF2B5EF4-FFF2-40B4-BE49-F238E27FC236}">
                <a16:creationId xmlns:a16="http://schemas.microsoft.com/office/drawing/2014/main" id="{9AE21779-FCA2-4689-80E3-511D4A29396B}"/>
              </a:ext>
            </a:extLst>
          </p:cNvPr>
          <p:cNvSpPr>
            <a:spLocks noChangeAspect="1"/>
          </p:cNvSpPr>
          <p:nvPr/>
        </p:nvSpPr>
        <p:spPr>
          <a:xfrm>
            <a:off x="11710890" y="1186078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Down Arrow 1">
            <a:extLst>
              <a:ext uri="{FF2B5EF4-FFF2-40B4-BE49-F238E27FC236}">
                <a16:creationId xmlns:a16="http://schemas.microsoft.com/office/drawing/2014/main" id="{F9487D6C-6343-4CB1-BE87-2FBD700C398D}"/>
              </a:ext>
            </a:extLst>
          </p:cNvPr>
          <p:cNvSpPr>
            <a:spLocks noChangeAspect="1"/>
          </p:cNvSpPr>
          <p:nvPr/>
        </p:nvSpPr>
        <p:spPr>
          <a:xfrm>
            <a:off x="12588955" y="5913816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Rounded Rectangle 1">
            <a:extLst>
              <a:ext uri="{FF2B5EF4-FFF2-40B4-BE49-F238E27FC236}">
                <a16:creationId xmlns:a16="http://schemas.microsoft.com/office/drawing/2014/main" id="{8C211A21-E6DF-4915-A0DB-60DCEFF35347}"/>
              </a:ext>
            </a:extLst>
          </p:cNvPr>
          <p:cNvSpPr>
            <a:spLocks noChangeAspect="1"/>
          </p:cNvSpPr>
          <p:nvPr/>
        </p:nvSpPr>
        <p:spPr>
          <a:xfrm>
            <a:off x="7404324" y="1035838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Down Arrow 1">
            <a:extLst>
              <a:ext uri="{FF2B5EF4-FFF2-40B4-BE49-F238E27FC236}">
                <a16:creationId xmlns:a16="http://schemas.microsoft.com/office/drawing/2014/main" id="{C7833722-2189-45C8-911A-C91231638D13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1426201" y="1992219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Trapezoid 1">
            <a:extLst>
              <a:ext uri="{FF2B5EF4-FFF2-40B4-BE49-F238E27FC236}">
                <a16:creationId xmlns:a16="http://schemas.microsoft.com/office/drawing/2014/main" id="{C2958EEC-3E11-4D42-8E2E-C137B89D9EB4}"/>
              </a:ext>
            </a:extLst>
          </p:cNvPr>
          <p:cNvSpPr>
            <a:spLocks noChangeAspect="1"/>
          </p:cNvSpPr>
          <p:nvPr/>
        </p:nvSpPr>
        <p:spPr>
          <a:xfrm rot="10800000">
            <a:off x="7672279" y="623069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Donut 3">
            <a:extLst>
              <a:ext uri="{FF2B5EF4-FFF2-40B4-BE49-F238E27FC236}">
                <a16:creationId xmlns:a16="http://schemas.microsoft.com/office/drawing/2014/main" id="{BE3C86A4-1102-475A-8BE9-AF5AA5055F1C}"/>
              </a:ext>
            </a:extLst>
          </p:cNvPr>
          <p:cNvSpPr>
            <a:spLocks noChangeAspect="1"/>
          </p:cNvSpPr>
          <p:nvPr/>
        </p:nvSpPr>
        <p:spPr>
          <a:xfrm>
            <a:off x="8387522" y="1054644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Isosceles Triangle 7">
            <a:extLst>
              <a:ext uri="{FF2B5EF4-FFF2-40B4-BE49-F238E27FC236}">
                <a16:creationId xmlns:a16="http://schemas.microsoft.com/office/drawing/2014/main" id="{DEE8C594-B9EB-474F-BBAB-4F5295523C90}"/>
              </a:ext>
            </a:extLst>
          </p:cNvPr>
          <p:cNvSpPr/>
          <p:nvPr/>
        </p:nvSpPr>
        <p:spPr>
          <a:xfrm>
            <a:off x="12527425" y="1040192"/>
            <a:ext cx="352030" cy="245291"/>
          </a:xfrm>
          <a:custGeom>
            <a:avLst/>
            <a:gdLst/>
            <a:ahLst/>
            <a:cxnLst/>
            <a:rect l="l" t="t" r="r" b="b"/>
            <a:pathLst>
              <a:path w="3974643" h="2769493">
                <a:moveTo>
                  <a:pt x="2571683" y="1503312"/>
                </a:moveTo>
                <a:lnTo>
                  <a:pt x="3971139" y="2769493"/>
                </a:lnTo>
                <a:lnTo>
                  <a:pt x="11139" y="2769493"/>
                </a:lnTo>
                <a:lnTo>
                  <a:pt x="1379949" y="1519144"/>
                </a:lnTo>
                <a:lnTo>
                  <a:pt x="1958490" y="2051854"/>
                </a:lnTo>
                <a:close/>
                <a:moveTo>
                  <a:pt x="3937314" y="281663"/>
                </a:moveTo>
                <a:lnTo>
                  <a:pt x="3937314" y="2593551"/>
                </a:lnTo>
                <a:lnTo>
                  <a:pt x="2677314" y="1415127"/>
                </a:lnTo>
                <a:lnTo>
                  <a:pt x="2832378" y="1270103"/>
                </a:lnTo>
                <a:close/>
                <a:moveTo>
                  <a:pt x="0" y="248514"/>
                </a:moveTo>
                <a:lnTo>
                  <a:pt x="1254302" y="1403451"/>
                </a:lnTo>
                <a:lnTo>
                  <a:pt x="0" y="2576545"/>
                </a:lnTo>
                <a:close/>
                <a:moveTo>
                  <a:pt x="7636" y="0"/>
                </a:moveTo>
                <a:lnTo>
                  <a:pt x="3974643" y="0"/>
                </a:lnTo>
                <a:lnTo>
                  <a:pt x="1962498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ectangle 1">
            <a:extLst>
              <a:ext uri="{FF2B5EF4-FFF2-40B4-BE49-F238E27FC236}">
                <a16:creationId xmlns:a16="http://schemas.microsoft.com/office/drawing/2014/main" id="{DF13730B-BF75-4940-BCD3-5908F4567726}"/>
              </a:ext>
            </a:extLst>
          </p:cNvPr>
          <p:cNvSpPr>
            <a:spLocks noChangeAspect="1"/>
          </p:cNvSpPr>
          <p:nvPr/>
        </p:nvSpPr>
        <p:spPr>
          <a:xfrm rot="10800000">
            <a:off x="6727713" y="1737065"/>
            <a:ext cx="314167" cy="229746"/>
          </a:xfrm>
          <a:custGeom>
            <a:avLst/>
            <a:gdLst/>
            <a:ahLst/>
            <a:cxnLst/>
            <a:rect l="l" t="t" r="r" b="b"/>
            <a:pathLst>
              <a:path w="3741783" h="2736305">
                <a:moveTo>
                  <a:pt x="2292227" y="684001"/>
                </a:moveTo>
                <a:lnTo>
                  <a:pt x="2040227" y="684001"/>
                </a:lnTo>
                <a:lnTo>
                  <a:pt x="2040227" y="1"/>
                </a:lnTo>
                <a:lnTo>
                  <a:pt x="2292227" y="1"/>
                </a:lnTo>
                <a:close/>
                <a:moveTo>
                  <a:pt x="1884182" y="1044001"/>
                </a:moveTo>
                <a:lnTo>
                  <a:pt x="1632182" y="1044001"/>
                </a:lnTo>
                <a:lnTo>
                  <a:pt x="1632182" y="1"/>
                </a:lnTo>
                <a:lnTo>
                  <a:pt x="1884182" y="1"/>
                </a:lnTo>
                <a:close/>
                <a:moveTo>
                  <a:pt x="1476137" y="1476000"/>
                </a:moveTo>
                <a:lnTo>
                  <a:pt x="1224137" y="1476000"/>
                </a:lnTo>
                <a:lnTo>
                  <a:pt x="1224137" y="0"/>
                </a:lnTo>
                <a:lnTo>
                  <a:pt x="1476137" y="0"/>
                </a:lnTo>
                <a:close/>
                <a:moveTo>
                  <a:pt x="1068092" y="1944000"/>
                </a:moveTo>
                <a:lnTo>
                  <a:pt x="816092" y="1944000"/>
                </a:lnTo>
                <a:lnTo>
                  <a:pt x="816092" y="0"/>
                </a:lnTo>
                <a:lnTo>
                  <a:pt x="1068092" y="0"/>
                </a:lnTo>
                <a:close/>
                <a:moveTo>
                  <a:pt x="660047" y="2376000"/>
                </a:moveTo>
                <a:lnTo>
                  <a:pt x="408047" y="2376000"/>
                </a:lnTo>
                <a:lnTo>
                  <a:pt x="408047" y="0"/>
                </a:lnTo>
                <a:lnTo>
                  <a:pt x="660047" y="0"/>
                </a:lnTo>
                <a:close/>
                <a:moveTo>
                  <a:pt x="2448272" y="2484305"/>
                </a:moveTo>
                <a:lnTo>
                  <a:pt x="2448272" y="2072574"/>
                </a:lnTo>
                <a:lnTo>
                  <a:pt x="2036540" y="2484305"/>
                </a:lnTo>
                <a:close/>
                <a:moveTo>
                  <a:pt x="3139352" y="2484305"/>
                </a:moveTo>
                <a:lnTo>
                  <a:pt x="2700272" y="2045225"/>
                </a:lnTo>
                <a:lnTo>
                  <a:pt x="2700272" y="2484305"/>
                </a:lnTo>
                <a:close/>
                <a:moveTo>
                  <a:pt x="252000" y="2736304"/>
                </a:moveTo>
                <a:lnTo>
                  <a:pt x="0" y="2736304"/>
                </a:lnTo>
                <a:lnTo>
                  <a:pt x="0" y="0"/>
                </a:lnTo>
                <a:lnTo>
                  <a:pt x="252000" y="0"/>
                </a:lnTo>
                <a:close/>
                <a:moveTo>
                  <a:pt x="3741783" y="2736305"/>
                </a:moveTo>
                <a:lnTo>
                  <a:pt x="1437783" y="2736305"/>
                </a:lnTo>
                <a:lnTo>
                  <a:pt x="1575142" y="2594187"/>
                </a:lnTo>
                <a:lnTo>
                  <a:pt x="1570358" y="2594105"/>
                </a:lnTo>
                <a:lnTo>
                  <a:pt x="2448272" y="1716192"/>
                </a:lnTo>
                <a:lnTo>
                  <a:pt x="2448272" y="0"/>
                </a:lnTo>
                <a:lnTo>
                  <a:pt x="2700272" y="0"/>
                </a:lnTo>
                <a:lnTo>
                  <a:pt x="2700272" y="1688843"/>
                </a:lnTo>
                <a:lnTo>
                  <a:pt x="3495734" y="2484305"/>
                </a:lnTo>
                <a:lnTo>
                  <a:pt x="3498222" y="2484305"/>
                </a:lnTo>
                <a:lnTo>
                  <a:pt x="3570029" y="2558600"/>
                </a:lnTo>
                <a:lnTo>
                  <a:pt x="3646606" y="2635177"/>
                </a:lnTo>
                <a:lnTo>
                  <a:pt x="3644083" y="2635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F6E466D2-9073-4108-A512-A16F6904B75E}"/>
              </a:ext>
            </a:extLst>
          </p:cNvPr>
          <p:cNvSpPr/>
          <p:nvPr/>
        </p:nvSpPr>
        <p:spPr>
          <a:xfrm>
            <a:off x="11800892" y="4694412"/>
            <a:ext cx="197120" cy="333882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Trapezoid 1">
            <a:extLst>
              <a:ext uri="{FF2B5EF4-FFF2-40B4-BE49-F238E27FC236}">
                <a16:creationId xmlns:a16="http://schemas.microsoft.com/office/drawing/2014/main" id="{90992C0E-6941-4233-8D91-BB89A5198AEE}"/>
              </a:ext>
            </a:extLst>
          </p:cNvPr>
          <p:cNvSpPr>
            <a:spLocks noChangeAspect="1"/>
          </p:cNvSpPr>
          <p:nvPr/>
        </p:nvSpPr>
        <p:spPr>
          <a:xfrm rot="16200000">
            <a:off x="9909681" y="6331228"/>
            <a:ext cx="261250" cy="333888"/>
          </a:xfrm>
          <a:custGeom>
            <a:avLst/>
            <a:gdLst/>
            <a:ahLst/>
            <a:cxnLst/>
            <a:rect l="l" t="t" r="r" b="b"/>
            <a:pathLst>
              <a:path w="3096344" h="3957254">
                <a:moveTo>
                  <a:pt x="2303155" y="2562083"/>
                </a:moveTo>
                <a:cubicBezTo>
                  <a:pt x="2294860" y="2642898"/>
                  <a:pt x="2224074" y="2687262"/>
                  <a:pt x="2097396" y="2747592"/>
                </a:cubicBezTo>
                <a:cubicBezTo>
                  <a:pt x="1554114" y="2964430"/>
                  <a:pt x="1241659" y="2838524"/>
                  <a:pt x="925708" y="2698628"/>
                </a:cubicBezTo>
                <a:cubicBezTo>
                  <a:pt x="788031" y="2620196"/>
                  <a:pt x="779359" y="2552553"/>
                  <a:pt x="802676" y="2486841"/>
                </a:cubicBezTo>
                <a:cubicBezTo>
                  <a:pt x="830656" y="2415864"/>
                  <a:pt x="893202" y="2360310"/>
                  <a:pt x="1013143" y="2416270"/>
                </a:cubicBezTo>
                <a:cubicBezTo>
                  <a:pt x="1170545" y="2548006"/>
                  <a:pt x="1674192" y="2655259"/>
                  <a:pt x="1985479" y="2468731"/>
                </a:cubicBezTo>
                <a:cubicBezTo>
                  <a:pt x="2070698" y="2404936"/>
                  <a:pt x="2244908" y="2354833"/>
                  <a:pt x="2290374" y="2467176"/>
                </a:cubicBezTo>
                <a:cubicBezTo>
                  <a:pt x="2301741" y="2504156"/>
                  <a:pt x="2305920" y="2535145"/>
                  <a:pt x="2303155" y="2562083"/>
                </a:cubicBezTo>
                <a:close/>
                <a:moveTo>
                  <a:pt x="2726739" y="2950726"/>
                </a:moveTo>
                <a:cubicBezTo>
                  <a:pt x="2720900" y="3011707"/>
                  <a:pt x="2665879" y="3065309"/>
                  <a:pt x="2585283" y="3113010"/>
                </a:cubicBezTo>
                <a:cubicBezTo>
                  <a:pt x="1668925" y="3704070"/>
                  <a:pt x="770051" y="3266895"/>
                  <a:pt x="546178" y="3113009"/>
                </a:cubicBezTo>
                <a:cubicBezTo>
                  <a:pt x="447221" y="3057050"/>
                  <a:pt x="353197" y="2977016"/>
                  <a:pt x="423145" y="2853578"/>
                </a:cubicBezTo>
                <a:cubicBezTo>
                  <a:pt x="524778" y="2756169"/>
                  <a:pt x="587939" y="2791662"/>
                  <a:pt x="686074" y="2865624"/>
                </a:cubicBezTo>
                <a:cubicBezTo>
                  <a:pt x="923937" y="2960052"/>
                  <a:pt x="1448589" y="3439198"/>
                  <a:pt x="2469869" y="2848138"/>
                </a:cubicBezTo>
                <a:cubicBezTo>
                  <a:pt x="2586313" y="2764199"/>
                  <a:pt x="2676837" y="2805763"/>
                  <a:pt x="2715310" y="2887232"/>
                </a:cubicBezTo>
                <a:cubicBezTo>
                  <a:pt x="2725167" y="2909253"/>
                  <a:pt x="2728686" y="2930399"/>
                  <a:pt x="2726739" y="2950726"/>
                </a:cubicBezTo>
                <a:close/>
                <a:moveTo>
                  <a:pt x="3093711" y="2040707"/>
                </a:moveTo>
                <a:cubicBezTo>
                  <a:pt x="3095949" y="2075684"/>
                  <a:pt x="3086478" y="2105224"/>
                  <a:pt x="3062635" y="2128042"/>
                </a:cubicBezTo>
                <a:cubicBezTo>
                  <a:pt x="2690927" y="2318991"/>
                  <a:pt x="140121" y="2363291"/>
                  <a:pt x="9151" y="2093065"/>
                </a:cubicBezTo>
                <a:cubicBezTo>
                  <a:pt x="-84117" y="1818207"/>
                  <a:pt x="559700" y="1336681"/>
                  <a:pt x="843186" y="955963"/>
                </a:cubicBezTo>
                <a:lnTo>
                  <a:pt x="843186" y="245096"/>
                </a:lnTo>
                <a:cubicBezTo>
                  <a:pt x="843186" y="109733"/>
                  <a:pt x="952919" y="0"/>
                  <a:pt x="1088282" y="0"/>
                </a:cubicBezTo>
                <a:lnTo>
                  <a:pt x="2005744" y="0"/>
                </a:lnTo>
                <a:cubicBezTo>
                  <a:pt x="2141107" y="0"/>
                  <a:pt x="2250840" y="109733"/>
                  <a:pt x="2250840" y="245096"/>
                </a:cubicBezTo>
                <a:lnTo>
                  <a:pt x="2250840" y="957370"/>
                </a:lnTo>
                <a:lnTo>
                  <a:pt x="2247193" y="957370"/>
                </a:lnTo>
                <a:cubicBezTo>
                  <a:pt x="2500413" y="1294786"/>
                  <a:pt x="3078205" y="1798313"/>
                  <a:pt x="3093711" y="2040707"/>
                </a:cubicBezTo>
                <a:close/>
                <a:moveTo>
                  <a:pt x="3096118" y="3321224"/>
                </a:moveTo>
                <a:cubicBezTo>
                  <a:pt x="3092028" y="3392423"/>
                  <a:pt x="3032853" y="3458705"/>
                  <a:pt x="2954006" y="3499411"/>
                </a:cubicBezTo>
                <a:cubicBezTo>
                  <a:pt x="1961466" y="4219876"/>
                  <a:pt x="909473" y="3989047"/>
                  <a:pt x="175741" y="3499411"/>
                </a:cubicBezTo>
                <a:cubicBezTo>
                  <a:pt x="83780" y="3457442"/>
                  <a:pt x="-17239" y="3321453"/>
                  <a:pt x="52710" y="3218998"/>
                </a:cubicBezTo>
                <a:cubicBezTo>
                  <a:pt x="147347" y="3133248"/>
                  <a:pt x="266467" y="3197881"/>
                  <a:pt x="333124" y="3259021"/>
                </a:cubicBezTo>
                <a:cubicBezTo>
                  <a:pt x="475794" y="3349955"/>
                  <a:pt x="1520795" y="4154355"/>
                  <a:pt x="2835094" y="3217052"/>
                </a:cubicBezTo>
                <a:cubicBezTo>
                  <a:pt x="2941046" y="3126120"/>
                  <a:pt x="3038567" y="3185169"/>
                  <a:pt x="3080535" y="3249151"/>
                </a:cubicBezTo>
                <a:cubicBezTo>
                  <a:pt x="3092725" y="3273212"/>
                  <a:pt x="3097482" y="3297491"/>
                  <a:pt x="3096118" y="33212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Trapezoid 1">
            <a:extLst>
              <a:ext uri="{FF2B5EF4-FFF2-40B4-BE49-F238E27FC236}">
                <a16:creationId xmlns:a16="http://schemas.microsoft.com/office/drawing/2014/main" id="{40080A4A-51C0-4C1B-B99D-A10240607FEE}"/>
              </a:ext>
            </a:extLst>
          </p:cNvPr>
          <p:cNvSpPr/>
          <p:nvPr/>
        </p:nvSpPr>
        <p:spPr>
          <a:xfrm rot="5400000">
            <a:off x="6929316" y="5522067"/>
            <a:ext cx="387261" cy="204220"/>
          </a:xfrm>
          <a:custGeom>
            <a:avLst/>
            <a:gdLst/>
            <a:ahLst/>
            <a:cxnLst/>
            <a:rect l="l" t="t" r="r" b="b"/>
            <a:pathLst>
              <a:path w="3960000" h="2088291">
                <a:moveTo>
                  <a:pt x="2426682" y="911061"/>
                </a:moveTo>
                <a:lnTo>
                  <a:pt x="3005912" y="911061"/>
                </a:lnTo>
                <a:lnTo>
                  <a:pt x="2716709" y="558736"/>
                </a:lnTo>
                <a:close/>
                <a:moveTo>
                  <a:pt x="944878" y="911061"/>
                </a:moveTo>
                <a:lnTo>
                  <a:pt x="1492078" y="911061"/>
                </a:lnTo>
                <a:lnTo>
                  <a:pt x="1207362" y="574352"/>
                </a:lnTo>
                <a:close/>
                <a:moveTo>
                  <a:pt x="0" y="1355144"/>
                </a:moveTo>
                <a:lnTo>
                  <a:pt x="367927" y="911061"/>
                </a:lnTo>
                <a:lnTo>
                  <a:pt x="375890" y="911061"/>
                </a:lnTo>
                <a:cubicBezTo>
                  <a:pt x="569459" y="662755"/>
                  <a:pt x="763029" y="414450"/>
                  <a:pt x="956598" y="166145"/>
                </a:cubicBezTo>
                <a:cubicBezTo>
                  <a:pt x="971292" y="147296"/>
                  <a:pt x="988397" y="131432"/>
                  <a:pt x="1007748" y="119547"/>
                </a:cubicBezTo>
                <a:cubicBezTo>
                  <a:pt x="1020414" y="94872"/>
                  <a:pt x="1038217" y="72400"/>
                  <a:pt x="1060687" y="53399"/>
                </a:cubicBezTo>
                <a:lnTo>
                  <a:pt x="1060687" y="53401"/>
                </a:lnTo>
                <a:cubicBezTo>
                  <a:pt x="1155310" y="-26611"/>
                  <a:pt x="1296880" y="-14766"/>
                  <a:pt x="1376892" y="79857"/>
                </a:cubicBezTo>
                <a:lnTo>
                  <a:pt x="1961028" y="770663"/>
                </a:lnTo>
                <a:cubicBezTo>
                  <a:pt x="2150053" y="541035"/>
                  <a:pt x="2339079" y="311407"/>
                  <a:pt x="2528104" y="81778"/>
                </a:cubicBezTo>
                <a:cubicBezTo>
                  <a:pt x="2606859" y="-13893"/>
                  <a:pt x="2748261" y="-27607"/>
                  <a:pt x="2843933" y="51148"/>
                </a:cubicBezTo>
                <a:lnTo>
                  <a:pt x="2843931" y="51148"/>
                </a:lnTo>
                <a:lnTo>
                  <a:pt x="2857540" y="64861"/>
                </a:lnTo>
                <a:cubicBezTo>
                  <a:pt x="2890350" y="77598"/>
                  <a:pt x="2920006" y="99132"/>
                  <a:pt x="2943877" y="128212"/>
                </a:cubicBezTo>
                <a:lnTo>
                  <a:pt x="3576146" y="898480"/>
                </a:lnTo>
                <a:lnTo>
                  <a:pt x="3584513" y="911061"/>
                </a:lnTo>
                <a:lnTo>
                  <a:pt x="3592073" y="911061"/>
                </a:lnTo>
                <a:lnTo>
                  <a:pt x="3960000" y="1355144"/>
                </a:lnTo>
                <a:lnTo>
                  <a:pt x="2455256" y="1355144"/>
                </a:lnTo>
                <a:lnTo>
                  <a:pt x="2748064" y="1701423"/>
                </a:lnTo>
                <a:cubicBezTo>
                  <a:pt x="2828076" y="1796046"/>
                  <a:pt x="2816231" y="1937616"/>
                  <a:pt x="2721608" y="2017628"/>
                </a:cubicBezTo>
                <a:cubicBezTo>
                  <a:pt x="2626985" y="2097640"/>
                  <a:pt x="2485415" y="2085795"/>
                  <a:pt x="2405403" y="1991172"/>
                </a:cubicBezTo>
                <a:lnTo>
                  <a:pt x="1965654" y="1471119"/>
                </a:lnTo>
                <a:lnTo>
                  <a:pt x="1524929" y="2006513"/>
                </a:lnTo>
                <a:cubicBezTo>
                  <a:pt x="1446174" y="2102184"/>
                  <a:pt x="1304772" y="2115898"/>
                  <a:pt x="1209101" y="2037143"/>
                </a:cubicBezTo>
                <a:cubicBezTo>
                  <a:pt x="1113429" y="1958388"/>
                  <a:pt x="1099715" y="1816987"/>
                  <a:pt x="1178470" y="1721315"/>
                </a:cubicBezTo>
                <a:lnTo>
                  <a:pt x="1479895" y="1355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ounded Rectangle 51">
            <a:extLst>
              <a:ext uri="{FF2B5EF4-FFF2-40B4-BE49-F238E27FC236}">
                <a16:creationId xmlns:a16="http://schemas.microsoft.com/office/drawing/2014/main" id="{627C8DA5-6EA7-42A6-84ED-F544801154F4}"/>
              </a:ext>
            </a:extLst>
          </p:cNvPr>
          <p:cNvSpPr/>
          <p:nvPr/>
        </p:nvSpPr>
        <p:spPr>
          <a:xfrm rot="16200000" flipH="1">
            <a:off x="9640215" y="3183069"/>
            <a:ext cx="869166" cy="81854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5483722" y="2942664"/>
            <a:ext cx="62168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o-MD" altLang="ko-K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 !</a:t>
            </a:r>
            <a:endParaRPr lang="ko-KR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Rounded Rectangular Callout 47">
            <a:extLst>
              <a:ext uri="{FF2B5EF4-FFF2-40B4-BE49-F238E27FC236}">
                <a16:creationId xmlns:a16="http://schemas.microsoft.com/office/drawing/2014/main" id="{E9935875-3F8D-4260-A0E6-C23810BDE695}"/>
              </a:ext>
            </a:extLst>
          </p:cNvPr>
          <p:cNvSpPr/>
          <p:nvPr/>
        </p:nvSpPr>
        <p:spPr>
          <a:xfrm rot="10800000" flipH="1" flipV="1">
            <a:off x="1907471" y="1055016"/>
            <a:ext cx="622109" cy="394505"/>
          </a:xfrm>
          <a:prstGeom prst="wedgeRoundRectCallout">
            <a:avLst>
              <a:gd name="adj1" fmla="val 35051"/>
              <a:gd name="adj2" fmla="val 10718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-2767428" y="3558067"/>
            <a:ext cx="2358048" cy="2625679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-1999471" y="815191"/>
            <a:ext cx="1540272" cy="1427427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-588719" y="3393003"/>
            <a:ext cx="1252446" cy="1160688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3945339" y="2432375"/>
            <a:ext cx="895102" cy="829524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844021" y="2385278"/>
            <a:ext cx="1157627" cy="1072816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3668091" y="4301071"/>
            <a:ext cx="1172352" cy="1086462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-684767" y="833485"/>
            <a:ext cx="1257957" cy="1907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-621114" y="2320998"/>
            <a:ext cx="658618" cy="10720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1204002" y="4581420"/>
            <a:ext cx="711022" cy="13785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4254267" y="3261899"/>
            <a:ext cx="138623" cy="103917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480311" y="3300984"/>
            <a:ext cx="533241" cy="2619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2539751" y="1942260"/>
            <a:ext cx="1536673" cy="6115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3048151" y="3284553"/>
            <a:ext cx="791627" cy="11756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573190" y="700593"/>
            <a:ext cx="286795" cy="265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1081418" y="5940519"/>
            <a:ext cx="143616" cy="133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-2578421" y="3057780"/>
            <a:ext cx="206202" cy="191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1809070" y="4385037"/>
            <a:ext cx="211908" cy="1963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2872147" y="3121443"/>
            <a:ext cx="206202" cy="191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3315556" y="918537"/>
            <a:ext cx="206202" cy="191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2393012" y="1874265"/>
            <a:ext cx="146739" cy="13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-2034351" y="4731674"/>
            <a:ext cx="1061485" cy="675391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-2475320" y="3248875"/>
            <a:ext cx="770640" cy="147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-2475320" y="2033576"/>
            <a:ext cx="701417" cy="1024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-1150661" y="4383712"/>
            <a:ext cx="745358" cy="4505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663727" y="3973347"/>
            <a:ext cx="1145343" cy="5098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2020978" y="4483229"/>
            <a:ext cx="1647113" cy="361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1832117" y="1990339"/>
            <a:ext cx="582384" cy="5520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1832117" y="1990339"/>
            <a:ext cx="582384" cy="5520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  <a:stCxn id="116" idx="2"/>
            <a:endCxn id="111" idx="6"/>
          </p:cNvCxnSpPr>
          <p:nvPr/>
        </p:nvCxnSpPr>
        <p:spPr>
          <a:xfrm flipH="1" flipV="1">
            <a:off x="859985" y="833485"/>
            <a:ext cx="2455571" cy="180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716588" y="966377"/>
            <a:ext cx="706247" cy="14189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2518262" y="1081647"/>
            <a:ext cx="827492" cy="8125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817985" y="927454"/>
            <a:ext cx="1596516" cy="9667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-684767" y="2033576"/>
            <a:ext cx="1698319" cy="5088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3034452" y="5228424"/>
            <a:ext cx="805326" cy="5423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480311" y="4383712"/>
            <a:ext cx="622139" cy="1576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-1246421" y="5317553"/>
            <a:ext cx="2348871" cy="7365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-2372219" y="3153328"/>
            <a:ext cx="1966916" cy="4096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3048151" y="2847137"/>
            <a:ext cx="897188" cy="302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1422835" y="3458094"/>
            <a:ext cx="492189" cy="9269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3491560" y="1081647"/>
            <a:ext cx="901330" cy="1350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2001648" y="2921686"/>
            <a:ext cx="870499" cy="2953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1989945" y="3284553"/>
            <a:ext cx="912400" cy="11292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2887713" y="5702762"/>
            <a:ext cx="146739" cy="135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1989945" y="4552660"/>
            <a:ext cx="919257" cy="11700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1204002" y="5818836"/>
            <a:ext cx="1705200" cy="2352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3516728" y="5759864"/>
            <a:ext cx="608859" cy="386102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ounded Rectangle 5">
            <a:extLst>
              <a:ext uri="{FF2B5EF4-FFF2-40B4-BE49-F238E27FC236}">
                <a16:creationId xmlns:a16="http://schemas.microsoft.com/office/drawing/2014/main" id="{4B672885-FED4-408A-81D1-9A3E206C87BD}"/>
              </a:ext>
            </a:extLst>
          </p:cNvPr>
          <p:cNvSpPr/>
          <p:nvPr/>
        </p:nvSpPr>
        <p:spPr>
          <a:xfrm flipH="1">
            <a:off x="3647375" y="5853434"/>
            <a:ext cx="312549" cy="23894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-2848131" y="1028278"/>
            <a:ext cx="622109" cy="394505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-1057473" y="2791357"/>
            <a:ext cx="622109" cy="394505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236857" y="1676105"/>
            <a:ext cx="622109" cy="394505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3175833" y="1640525"/>
            <a:ext cx="608859" cy="386102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ounded Rectangular Callout 47">
            <a:extLst>
              <a:ext uri="{FF2B5EF4-FFF2-40B4-BE49-F238E27FC236}">
                <a16:creationId xmlns:a16="http://schemas.microsoft.com/office/drawing/2014/main" id="{A157855A-8D9E-45FF-AA19-D911FA175E75}"/>
              </a:ext>
            </a:extLst>
          </p:cNvPr>
          <p:cNvSpPr/>
          <p:nvPr/>
        </p:nvSpPr>
        <p:spPr>
          <a:xfrm flipH="1">
            <a:off x="1660130" y="5282479"/>
            <a:ext cx="608859" cy="386102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320492A-1A50-4B64-9F78-46528E960185}"/>
              </a:ext>
            </a:extLst>
          </p:cNvPr>
          <p:cNvGrpSpPr/>
          <p:nvPr/>
        </p:nvGrpSpPr>
        <p:grpSpPr>
          <a:xfrm>
            <a:off x="-2680660" y="1059850"/>
            <a:ext cx="335824" cy="275634"/>
            <a:chOff x="1481943" y="1694572"/>
            <a:chExt cx="3165229" cy="28033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7D42816-BB54-47C8-AFBE-D58442CBAF51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594EA13-69BB-4115-8192-361F8434A86B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4363847-02AB-4CAD-B00A-072D1164CDC6}"/>
              </a:ext>
            </a:extLst>
          </p:cNvPr>
          <p:cNvGrpSpPr/>
          <p:nvPr/>
        </p:nvGrpSpPr>
        <p:grpSpPr>
          <a:xfrm>
            <a:off x="394739" y="2850941"/>
            <a:ext cx="335824" cy="275634"/>
            <a:chOff x="1481943" y="1694572"/>
            <a:chExt cx="3165229" cy="2803300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CE00810-1E48-4F46-9E56-83BD9F85158E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D56F82B-5901-4C7B-8F96-5979ADC808DC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3270945-B100-410B-9A95-677AB9043B98}"/>
              </a:ext>
            </a:extLst>
          </p:cNvPr>
          <p:cNvGrpSpPr/>
          <p:nvPr/>
        </p:nvGrpSpPr>
        <p:grpSpPr>
          <a:xfrm>
            <a:off x="2935558" y="4958784"/>
            <a:ext cx="335824" cy="275634"/>
            <a:chOff x="1481943" y="1694572"/>
            <a:chExt cx="3165229" cy="2803300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4EDCC9E-FCB5-44B7-831E-ADE5493BB26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25453DE-DAC5-4EC9-8968-1E4BA473D239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6F314410-CC13-404D-B57A-39F4BB82C6AF}"/>
              </a:ext>
            </a:extLst>
          </p:cNvPr>
          <p:cNvGrpSpPr/>
          <p:nvPr/>
        </p:nvGrpSpPr>
        <p:grpSpPr>
          <a:xfrm>
            <a:off x="2966234" y="2491210"/>
            <a:ext cx="335824" cy="275634"/>
            <a:chOff x="1481943" y="1694572"/>
            <a:chExt cx="3165229" cy="280330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29E6147-0F97-44BA-B201-3AF9DB1EDFC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4B527D8-38F0-4DE4-8A81-34CF07BAA84E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2" name="Heart 281">
            <a:extLst>
              <a:ext uri="{FF2B5EF4-FFF2-40B4-BE49-F238E27FC236}">
                <a16:creationId xmlns:a16="http://schemas.microsoft.com/office/drawing/2014/main" id="{F298DFB9-6122-4F54-9BC1-59C9B34E5EA7}"/>
              </a:ext>
            </a:extLst>
          </p:cNvPr>
          <p:cNvSpPr/>
          <p:nvPr/>
        </p:nvSpPr>
        <p:spPr>
          <a:xfrm>
            <a:off x="3379702" y="1741040"/>
            <a:ext cx="225791" cy="209249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art 282">
            <a:extLst>
              <a:ext uri="{FF2B5EF4-FFF2-40B4-BE49-F238E27FC236}">
                <a16:creationId xmlns:a16="http://schemas.microsoft.com/office/drawing/2014/main" id="{525ED513-836D-4BD0-AD61-6F937B74679C}"/>
              </a:ext>
            </a:extLst>
          </p:cNvPr>
          <p:cNvSpPr/>
          <p:nvPr/>
        </p:nvSpPr>
        <p:spPr>
          <a:xfrm>
            <a:off x="1107002" y="3889979"/>
            <a:ext cx="225791" cy="209249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art 283">
            <a:extLst>
              <a:ext uri="{FF2B5EF4-FFF2-40B4-BE49-F238E27FC236}">
                <a16:creationId xmlns:a16="http://schemas.microsoft.com/office/drawing/2014/main" id="{15AFFFBA-E321-4544-BE57-271A164EB505}"/>
              </a:ext>
            </a:extLst>
          </p:cNvPr>
          <p:cNvSpPr/>
          <p:nvPr/>
        </p:nvSpPr>
        <p:spPr>
          <a:xfrm>
            <a:off x="-39751" y="4848452"/>
            <a:ext cx="225791" cy="209249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art 284">
            <a:extLst>
              <a:ext uri="{FF2B5EF4-FFF2-40B4-BE49-F238E27FC236}">
                <a16:creationId xmlns:a16="http://schemas.microsoft.com/office/drawing/2014/main" id="{82D2ED7E-8CA2-4C2F-A1FD-6DB074BB4ED0}"/>
              </a:ext>
            </a:extLst>
          </p:cNvPr>
          <p:cNvSpPr/>
          <p:nvPr/>
        </p:nvSpPr>
        <p:spPr>
          <a:xfrm>
            <a:off x="3600431" y="3550900"/>
            <a:ext cx="225791" cy="209249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ABAF5D79-BC09-4158-8C11-79E80B384239}"/>
              </a:ext>
            </a:extLst>
          </p:cNvPr>
          <p:cNvSpPr/>
          <p:nvPr/>
        </p:nvSpPr>
        <p:spPr>
          <a:xfrm>
            <a:off x="2043170" y="3486700"/>
            <a:ext cx="273855" cy="246774"/>
          </a:xfrm>
          <a:custGeom>
            <a:avLst/>
            <a:gdLst>
              <a:gd name="connsiteX0" fmla="*/ 231486 w 434953"/>
              <a:gd name="connsiteY0" fmla="*/ 27511 h 422926"/>
              <a:gd name="connsiteX1" fmla="*/ 388439 w 434953"/>
              <a:gd name="connsiteY1" fmla="*/ 178936 h 422926"/>
              <a:gd name="connsiteX2" fmla="*/ 278290 w 434953"/>
              <a:gd name="connsiteY2" fmla="*/ 322266 h 422926"/>
              <a:gd name="connsiteX3" fmla="*/ 219466 w 434953"/>
              <a:gd name="connsiteY3" fmla="*/ 283221 h 422926"/>
              <a:gd name="connsiteX4" fmla="*/ 147605 w 434953"/>
              <a:gd name="connsiteY4" fmla="*/ 422902 h 422926"/>
              <a:gd name="connsiteX5" fmla="*/ 178404 w 434953"/>
              <a:gd name="connsiteY5" fmla="*/ 219951 h 422926"/>
              <a:gd name="connsiteX6" fmla="*/ 180329 w 434953"/>
              <a:gd name="connsiteY6" fmla="*/ 153715 h 422926"/>
              <a:gd name="connsiteX7" fmla="*/ 223164 w 434953"/>
              <a:gd name="connsiteY7" fmla="*/ 125534 h 422926"/>
              <a:gd name="connsiteX8" fmla="*/ 251986 w 434953"/>
              <a:gd name="connsiteY8" fmla="*/ 169460 h 422926"/>
              <a:gd name="connsiteX9" fmla="*/ 237728 w 434953"/>
              <a:gd name="connsiteY9" fmla="*/ 230311 h 422926"/>
              <a:gd name="connsiteX10" fmla="*/ 293982 w 434953"/>
              <a:gd name="connsiteY10" fmla="*/ 257457 h 422926"/>
              <a:gd name="connsiteX11" fmla="*/ 336918 w 434953"/>
              <a:gd name="connsiteY11" fmla="*/ 176272 h 422926"/>
              <a:gd name="connsiteX12" fmla="*/ 262691 w 434953"/>
              <a:gd name="connsiteY12" fmla="*/ 82447 h 422926"/>
              <a:gd name="connsiteX13" fmla="*/ 133889 w 434953"/>
              <a:gd name="connsiteY13" fmla="*/ 153318 h 422926"/>
              <a:gd name="connsiteX14" fmla="*/ 146085 w 434953"/>
              <a:gd name="connsiteY14" fmla="*/ 203297 h 422926"/>
              <a:gd name="connsiteX15" fmla="*/ 118682 w 434953"/>
              <a:gd name="connsiteY15" fmla="*/ 257015 h 422926"/>
              <a:gd name="connsiteX16" fmla="*/ 78662 w 434953"/>
              <a:gd name="connsiteY16" fmla="*/ 153614 h 422926"/>
              <a:gd name="connsiteX17" fmla="*/ 231486 w 434953"/>
              <a:gd name="connsiteY17" fmla="*/ 27511 h 422926"/>
              <a:gd name="connsiteX18" fmla="*/ 0 w 434953"/>
              <a:gd name="connsiteY18" fmla="*/ 0 h 422926"/>
              <a:gd name="connsiteX19" fmla="*/ 434953 w 434953"/>
              <a:gd name="connsiteY19" fmla="*/ 0 h 422926"/>
              <a:gd name="connsiteX20" fmla="*/ 434953 w 434953"/>
              <a:gd name="connsiteY20" fmla="*/ 241 h 422926"/>
              <a:gd name="connsiteX21" fmla="*/ 0 w 434953"/>
              <a:gd name="connsiteY21" fmla="*/ 241 h 4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953" h="422926">
                <a:moveTo>
                  <a:pt x="231486" y="27511"/>
                </a:moveTo>
                <a:cubicBezTo>
                  <a:pt x="341182" y="22054"/>
                  <a:pt x="398612" y="96629"/>
                  <a:pt x="388439" y="178936"/>
                </a:cubicBezTo>
                <a:cubicBezTo>
                  <a:pt x="377401" y="280462"/>
                  <a:pt x="325157" y="315209"/>
                  <a:pt x="278290" y="322266"/>
                </a:cubicBezTo>
                <a:cubicBezTo>
                  <a:pt x="246442" y="325886"/>
                  <a:pt x="232314" y="297517"/>
                  <a:pt x="219466" y="283221"/>
                </a:cubicBezTo>
                <a:cubicBezTo>
                  <a:pt x="198837" y="375879"/>
                  <a:pt x="160091" y="424169"/>
                  <a:pt x="147605" y="422902"/>
                </a:cubicBezTo>
                <a:cubicBezTo>
                  <a:pt x="132043" y="420368"/>
                  <a:pt x="146737" y="315867"/>
                  <a:pt x="178404" y="219951"/>
                </a:cubicBezTo>
                <a:cubicBezTo>
                  <a:pt x="183651" y="204750"/>
                  <a:pt x="168567" y="192806"/>
                  <a:pt x="180329" y="153715"/>
                </a:cubicBezTo>
                <a:cubicBezTo>
                  <a:pt x="185215" y="140142"/>
                  <a:pt x="201450" y="121191"/>
                  <a:pt x="223164" y="125534"/>
                </a:cubicBezTo>
                <a:cubicBezTo>
                  <a:pt x="245240" y="130782"/>
                  <a:pt x="259767" y="146839"/>
                  <a:pt x="251986" y="169460"/>
                </a:cubicBezTo>
                <a:cubicBezTo>
                  <a:pt x="245472" y="195701"/>
                  <a:pt x="243699" y="202985"/>
                  <a:pt x="237728" y="230311"/>
                </a:cubicBezTo>
                <a:cubicBezTo>
                  <a:pt x="234832" y="255286"/>
                  <a:pt x="259420" y="280260"/>
                  <a:pt x="293982" y="257457"/>
                </a:cubicBezTo>
                <a:cubicBezTo>
                  <a:pt x="323296" y="236284"/>
                  <a:pt x="335290" y="194188"/>
                  <a:pt x="336918" y="176272"/>
                </a:cubicBezTo>
                <a:cubicBezTo>
                  <a:pt x="337461" y="141887"/>
                  <a:pt x="325120" y="98916"/>
                  <a:pt x="262691" y="82447"/>
                </a:cubicBezTo>
                <a:cubicBezTo>
                  <a:pt x="197367" y="72132"/>
                  <a:pt x="146556" y="86539"/>
                  <a:pt x="133889" y="153318"/>
                </a:cubicBezTo>
                <a:cubicBezTo>
                  <a:pt x="136575" y="195882"/>
                  <a:pt x="132200" y="181626"/>
                  <a:pt x="146085" y="203297"/>
                </a:cubicBezTo>
                <a:cubicBezTo>
                  <a:pt x="137193" y="215836"/>
                  <a:pt x="126542" y="243960"/>
                  <a:pt x="118682" y="257015"/>
                </a:cubicBezTo>
                <a:cubicBezTo>
                  <a:pt x="88615" y="228531"/>
                  <a:pt x="75224" y="199220"/>
                  <a:pt x="78662" y="153614"/>
                </a:cubicBezTo>
                <a:cubicBezTo>
                  <a:pt x="83412" y="106957"/>
                  <a:pt x="133012" y="29284"/>
                  <a:pt x="231486" y="27511"/>
                </a:cubicBezTo>
                <a:close/>
                <a:moveTo>
                  <a:pt x="0" y="0"/>
                </a:moveTo>
                <a:lnTo>
                  <a:pt x="434953" y="0"/>
                </a:lnTo>
                <a:lnTo>
                  <a:pt x="434953" y="241"/>
                </a:lnTo>
                <a:lnTo>
                  <a:pt x="0" y="2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B00FA786-6E58-442D-8F96-085FC1A2C61B}"/>
              </a:ext>
            </a:extLst>
          </p:cNvPr>
          <p:cNvSpPr/>
          <p:nvPr/>
        </p:nvSpPr>
        <p:spPr>
          <a:xfrm>
            <a:off x="1265397" y="4643655"/>
            <a:ext cx="295933" cy="236699"/>
          </a:xfrm>
          <a:custGeom>
            <a:avLst/>
            <a:gdLst>
              <a:gd name="connsiteX0" fmla="*/ 241139 w 366142"/>
              <a:gd name="connsiteY0" fmla="*/ 0 h 316007"/>
              <a:gd name="connsiteX1" fmla="*/ 306633 w 366142"/>
              <a:gd name="connsiteY1" fmla="*/ 31202 h 316007"/>
              <a:gd name="connsiteX2" fmla="*/ 349699 w 366142"/>
              <a:gd name="connsiteY2" fmla="*/ 10558 h 316007"/>
              <a:gd name="connsiteX3" fmla="*/ 325569 w 366142"/>
              <a:gd name="connsiteY3" fmla="*/ 59830 h 316007"/>
              <a:gd name="connsiteX4" fmla="*/ 366142 w 366142"/>
              <a:gd name="connsiteY4" fmla="*/ 52395 h 316007"/>
              <a:gd name="connsiteX5" fmla="*/ 334454 w 366142"/>
              <a:gd name="connsiteY5" fmla="*/ 94697 h 316007"/>
              <a:gd name="connsiteX6" fmla="*/ 316939 w 366142"/>
              <a:gd name="connsiteY6" fmla="*/ 174999 h 316007"/>
              <a:gd name="connsiteX7" fmla="*/ 184305 w 366142"/>
              <a:gd name="connsiteY7" fmla="*/ 311458 h 316007"/>
              <a:gd name="connsiteX8" fmla="*/ 27716 w 366142"/>
              <a:gd name="connsiteY8" fmla="*/ 295316 h 316007"/>
              <a:gd name="connsiteX9" fmla="*/ 0 w 366142"/>
              <a:gd name="connsiteY9" fmla="*/ 281129 h 316007"/>
              <a:gd name="connsiteX10" fmla="*/ 0 w 366142"/>
              <a:gd name="connsiteY10" fmla="*/ 268036 h 316007"/>
              <a:gd name="connsiteX11" fmla="*/ 23178 w 366142"/>
              <a:gd name="connsiteY11" fmla="*/ 266110 h 316007"/>
              <a:gd name="connsiteX12" fmla="*/ 108726 w 366142"/>
              <a:gd name="connsiteY12" fmla="*/ 240807 h 316007"/>
              <a:gd name="connsiteX13" fmla="*/ 20535 w 366142"/>
              <a:gd name="connsiteY13" fmla="*/ 200079 h 316007"/>
              <a:gd name="connsiteX14" fmla="*/ 70653 w 366142"/>
              <a:gd name="connsiteY14" fmla="*/ 194871 h 316007"/>
              <a:gd name="connsiteX15" fmla="*/ 20899 w 366142"/>
              <a:gd name="connsiteY15" fmla="*/ 168840 h 316007"/>
              <a:gd name="connsiteX16" fmla="*/ 0 w 366142"/>
              <a:gd name="connsiteY16" fmla="*/ 146258 h 316007"/>
              <a:gd name="connsiteX17" fmla="*/ 0 w 366142"/>
              <a:gd name="connsiteY17" fmla="*/ 116697 h 316007"/>
              <a:gd name="connsiteX18" fmla="*/ 14104 w 366142"/>
              <a:gd name="connsiteY18" fmla="*/ 121836 h 316007"/>
              <a:gd name="connsiteX19" fmla="*/ 40441 w 366142"/>
              <a:gd name="connsiteY19" fmla="*/ 126434 h 316007"/>
              <a:gd name="connsiteX20" fmla="*/ 20722 w 366142"/>
              <a:gd name="connsiteY20" fmla="*/ 8541 h 316007"/>
              <a:gd name="connsiteX21" fmla="*/ 168525 w 366142"/>
              <a:gd name="connsiteY21" fmla="*/ 104817 h 316007"/>
              <a:gd name="connsiteX22" fmla="*/ 165796 w 366142"/>
              <a:gd name="connsiteY22" fmla="*/ 68430 h 316007"/>
              <a:gd name="connsiteX23" fmla="*/ 241139 w 366142"/>
              <a:gd name="connsiteY23" fmla="*/ 0 h 31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6142" h="316007">
                <a:moveTo>
                  <a:pt x="241139" y="0"/>
                </a:moveTo>
                <a:cubicBezTo>
                  <a:pt x="265040" y="0"/>
                  <a:pt x="292051" y="14516"/>
                  <a:pt x="306633" y="31202"/>
                </a:cubicBezTo>
                <a:cubicBezTo>
                  <a:pt x="327151" y="29858"/>
                  <a:pt x="335397" y="19692"/>
                  <a:pt x="349699" y="10558"/>
                </a:cubicBezTo>
                <a:cubicBezTo>
                  <a:pt x="343170" y="29574"/>
                  <a:pt x="336047" y="54091"/>
                  <a:pt x="325569" y="59830"/>
                </a:cubicBezTo>
                <a:cubicBezTo>
                  <a:pt x="340338" y="61437"/>
                  <a:pt x="353079" y="55334"/>
                  <a:pt x="366142" y="52395"/>
                </a:cubicBezTo>
                <a:cubicBezTo>
                  <a:pt x="361514" y="66282"/>
                  <a:pt x="342655" y="74263"/>
                  <a:pt x="334454" y="94697"/>
                </a:cubicBezTo>
                <a:cubicBezTo>
                  <a:pt x="326254" y="115131"/>
                  <a:pt x="329982" y="126199"/>
                  <a:pt x="316939" y="174999"/>
                </a:cubicBezTo>
                <a:cubicBezTo>
                  <a:pt x="296102" y="242622"/>
                  <a:pt x="276174" y="279635"/>
                  <a:pt x="184305" y="311458"/>
                </a:cubicBezTo>
                <a:cubicBezTo>
                  <a:pt x="152057" y="320905"/>
                  <a:pt x="83508" y="315693"/>
                  <a:pt x="27716" y="295316"/>
                </a:cubicBezTo>
                <a:lnTo>
                  <a:pt x="0" y="281129"/>
                </a:lnTo>
                <a:lnTo>
                  <a:pt x="0" y="268036"/>
                </a:lnTo>
                <a:lnTo>
                  <a:pt x="23178" y="266110"/>
                </a:lnTo>
                <a:cubicBezTo>
                  <a:pt x="63548" y="261698"/>
                  <a:pt x="90116" y="254801"/>
                  <a:pt x="108726" y="240807"/>
                </a:cubicBezTo>
                <a:cubicBezTo>
                  <a:pt x="87700" y="241375"/>
                  <a:pt x="35310" y="244403"/>
                  <a:pt x="20535" y="200079"/>
                </a:cubicBezTo>
                <a:cubicBezTo>
                  <a:pt x="37583" y="203299"/>
                  <a:pt x="59856" y="197334"/>
                  <a:pt x="70653" y="194871"/>
                </a:cubicBezTo>
                <a:cubicBezTo>
                  <a:pt x="57204" y="189662"/>
                  <a:pt x="37595" y="181773"/>
                  <a:pt x="20899" y="168840"/>
                </a:cubicBezTo>
                <a:lnTo>
                  <a:pt x="0" y="146258"/>
                </a:lnTo>
                <a:lnTo>
                  <a:pt x="0" y="116697"/>
                </a:lnTo>
                <a:lnTo>
                  <a:pt x="14104" y="121836"/>
                </a:lnTo>
                <a:cubicBezTo>
                  <a:pt x="23887" y="123910"/>
                  <a:pt x="33812" y="125203"/>
                  <a:pt x="40441" y="126434"/>
                </a:cubicBezTo>
                <a:cubicBezTo>
                  <a:pt x="9945" y="103325"/>
                  <a:pt x="-5039" y="60063"/>
                  <a:pt x="20722" y="8541"/>
                </a:cubicBezTo>
                <a:cubicBezTo>
                  <a:pt x="76047" y="73391"/>
                  <a:pt x="116697" y="97001"/>
                  <a:pt x="168525" y="104817"/>
                </a:cubicBezTo>
                <a:cubicBezTo>
                  <a:pt x="166649" y="98530"/>
                  <a:pt x="164888" y="89662"/>
                  <a:pt x="165796" y="68430"/>
                </a:cubicBezTo>
                <a:cubicBezTo>
                  <a:pt x="166838" y="44047"/>
                  <a:pt x="190944" y="0"/>
                  <a:pt x="241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298F9FA0-5046-4F2F-94DC-4D6777742079}"/>
              </a:ext>
            </a:extLst>
          </p:cNvPr>
          <p:cNvSpPr>
            <a:spLocks noChangeAspect="1"/>
          </p:cNvSpPr>
          <p:nvPr/>
        </p:nvSpPr>
        <p:spPr>
          <a:xfrm>
            <a:off x="2588162" y="4031245"/>
            <a:ext cx="140778" cy="284869"/>
          </a:xfrm>
          <a:custGeom>
            <a:avLst/>
            <a:gdLst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432915 w 432915"/>
              <a:gd name="connsiteY2" fmla="*/ 455920 h 455920"/>
              <a:gd name="connsiteX3" fmla="*/ 313271 w 432915"/>
              <a:gd name="connsiteY3" fmla="*/ 455920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367184 w 432915"/>
              <a:gd name="connsiteY8" fmla="*/ 6 h 455920"/>
              <a:gd name="connsiteX9" fmla="*/ 399197 w 432915"/>
              <a:gd name="connsiteY9" fmla="*/ 2823 h 455920"/>
              <a:gd name="connsiteX10" fmla="*/ 393797 w 432915"/>
              <a:gd name="connsiteY10" fmla="*/ 69600 h 455920"/>
              <a:gd name="connsiteX11" fmla="*/ 313271 w 432915"/>
              <a:gd name="connsiteY11" fmla="*/ 96177 h 455920"/>
              <a:gd name="connsiteX12" fmla="*/ 313271 w 432915"/>
              <a:gd name="connsiteY12" fmla="*/ 140898 h 455920"/>
              <a:gd name="connsiteX13" fmla="*/ 391059 w 432915"/>
              <a:gd name="connsiteY13" fmla="*/ 140898 h 455920"/>
              <a:gd name="connsiteX14" fmla="*/ 385514 w 432915"/>
              <a:gd name="connsiteY14" fmla="*/ 215050 h 455920"/>
              <a:gd name="connsiteX15" fmla="*/ 313271 w 432915"/>
              <a:gd name="connsiteY15" fmla="*/ 216436 h 455920"/>
              <a:gd name="connsiteX16" fmla="*/ 313271 w 432915"/>
              <a:gd name="connsiteY16" fmla="*/ 455355 h 455920"/>
              <a:gd name="connsiteX17" fmla="*/ 228291 w 432915"/>
              <a:gd name="connsiteY17" fmla="*/ 455355 h 455920"/>
              <a:gd name="connsiteX18" fmla="*/ 228291 w 432915"/>
              <a:gd name="connsiteY18" fmla="*/ 216436 h 455920"/>
              <a:gd name="connsiteX19" fmla="*/ 173888 w 432915"/>
              <a:gd name="connsiteY19" fmla="*/ 216436 h 455920"/>
              <a:gd name="connsiteX20" fmla="*/ 173888 w 432915"/>
              <a:gd name="connsiteY20" fmla="*/ 140898 h 455920"/>
              <a:gd name="connsiteX21" fmla="*/ 228291 w 432915"/>
              <a:gd name="connsiteY21" fmla="*/ 140898 h 455920"/>
              <a:gd name="connsiteX22" fmla="*/ 228291 w 432915"/>
              <a:gd name="connsiteY22" fmla="*/ 90429 h 455920"/>
              <a:gd name="connsiteX23" fmla="*/ 228151 w 432915"/>
              <a:gd name="connsiteY23" fmla="*/ 89940 h 455920"/>
              <a:gd name="connsiteX24" fmla="*/ 324674 w 432915"/>
              <a:gd name="connsiteY24" fmla="*/ 971 h 455920"/>
              <a:gd name="connsiteX25" fmla="*/ 367184 w 432915"/>
              <a:gd name="connsiteY25" fmla="*/ 6 h 455920"/>
              <a:gd name="connsiteX0" fmla="*/ 313271 w 432915"/>
              <a:gd name="connsiteY0" fmla="*/ 455355 h 455920"/>
              <a:gd name="connsiteX1" fmla="*/ 432915 w 432915"/>
              <a:gd name="connsiteY1" fmla="*/ 455355 h 455920"/>
              <a:gd name="connsiteX2" fmla="*/ 313271 w 432915"/>
              <a:gd name="connsiteY2" fmla="*/ 455920 h 455920"/>
              <a:gd name="connsiteX3" fmla="*/ 313271 w 432915"/>
              <a:gd name="connsiteY3" fmla="*/ 455355 h 455920"/>
              <a:gd name="connsiteX4" fmla="*/ 0 w 432915"/>
              <a:gd name="connsiteY4" fmla="*/ 455355 h 455920"/>
              <a:gd name="connsiteX5" fmla="*/ 228291 w 432915"/>
              <a:gd name="connsiteY5" fmla="*/ 455355 h 455920"/>
              <a:gd name="connsiteX6" fmla="*/ 228291 w 432915"/>
              <a:gd name="connsiteY6" fmla="*/ 455920 h 455920"/>
              <a:gd name="connsiteX7" fmla="*/ 0 w 432915"/>
              <a:gd name="connsiteY7" fmla="*/ 455920 h 455920"/>
              <a:gd name="connsiteX8" fmla="*/ 0 w 432915"/>
              <a:gd name="connsiteY8" fmla="*/ 455355 h 455920"/>
              <a:gd name="connsiteX9" fmla="*/ 367184 w 432915"/>
              <a:gd name="connsiteY9" fmla="*/ 6 h 455920"/>
              <a:gd name="connsiteX10" fmla="*/ 399197 w 432915"/>
              <a:gd name="connsiteY10" fmla="*/ 2823 h 455920"/>
              <a:gd name="connsiteX11" fmla="*/ 393797 w 432915"/>
              <a:gd name="connsiteY11" fmla="*/ 69600 h 455920"/>
              <a:gd name="connsiteX12" fmla="*/ 313271 w 432915"/>
              <a:gd name="connsiteY12" fmla="*/ 96177 h 455920"/>
              <a:gd name="connsiteX13" fmla="*/ 313271 w 432915"/>
              <a:gd name="connsiteY13" fmla="*/ 140898 h 455920"/>
              <a:gd name="connsiteX14" fmla="*/ 391059 w 432915"/>
              <a:gd name="connsiteY14" fmla="*/ 140898 h 455920"/>
              <a:gd name="connsiteX15" fmla="*/ 385514 w 432915"/>
              <a:gd name="connsiteY15" fmla="*/ 215050 h 455920"/>
              <a:gd name="connsiteX16" fmla="*/ 313271 w 432915"/>
              <a:gd name="connsiteY16" fmla="*/ 216436 h 455920"/>
              <a:gd name="connsiteX17" fmla="*/ 313271 w 432915"/>
              <a:gd name="connsiteY17" fmla="*/ 455355 h 455920"/>
              <a:gd name="connsiteX18" fmla="*/ 228291 w 432915"/>
              <a:gd name="connsiteY18" fmla="*/ 455355 h 455920"/>
              <a:gd name="connsiteX19" fmla="*/ 228291 w 432915"/>
              <a:gd name="connsiteY19" fmla="*/ 216436 h 455920"/>
              <a:gd name="connsiteX20" fmla="*/ 173888 w 432915"/>
              <a:gd name="connsiteY20" fmla="*/ 216436 h 455920"/>
              <a:gd name="connsiteX21" fmla="*/ 173888 w 432915"/>
              <a:gd name="connsiteY21" fmla="*/ 140898 h 455920"/>
              <a:gd name="connsiteX22" fmla="*/ 228291 w 432915"/>
              <a:gd name="connsiteY22" fmla="*/ 140898 h 455920"/>
              <a:gd name="connsiteX23" fmla="*/ 228291 w 432915"/>
              <a:gd name="connsiteY23" fmla="*/ 90429 h 455920"/>
              <a:gd name="connsiteX24" fmla="*/ 228151 w 432915"/>
              <a:gd name="connsiteY24" fmla="*/ 89940 h 455920"/>
              <a:gd name="connsiteX25" fmla="*/ 324674 w 432915"/>
              <a:gd name="connsiteY25" fmla="*/ 971 h 455920"/>
              <a:gd name="connsiteX26" fmla="*/ 367184 w 432915"/>
              <a:gd name="connsiteY26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355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0 w 399197"/>
              <a:gd name="connsiteY7" fmla="*/ 455355 h 455920"/>
              <a:gd name="connsiteX8" fmla="*/ 367184 w 399197"/>
              <a:gd name="connsiteY8" fmla="*/ 6 h 455920"/>
              <a:gd name="connsiteX9" fmla="*/ 399197 w 399197"/>
              <a:gd name="connsiteY9" fmla="*/ 2823 h 455920"/>
              <a:gd name="connsiteX10" fmla="*/ 393797 w 399197"/>
              <a:gd name="connsiteY10" fmla="*/ 69600 h 455920"/>
              <a:gd name="connsiteX11" fmla="*/ 313271 w 399197"/>
              <a:gd name="connsiteY11" fmla="*/ 96177 h 455920"/>
              <a:gd name="connsiteX12" fmla="*/ 313271 w 399197"/>
              <a:gd name="connsiteY12" fmla="*/ 140898 h 455920"/>
              <a:gd name="connsiteX13" fmla="*/ 391059 w 399197"/>
              <a:gd name="connsiteY13" fmla="*/ 140898 h 455920"/>
              <a:gd name="connsiteX14" fmla="*/ 385514 w 399197"/>
              <a:gd name="connsiteY14" fmla="*/ 215050 h 455920"/>
              <a:gd name="connsiteX15" fmla="*/ 313271 w 399197"/>
              <a:gd name="connsiteY15" fmla="*/ 216436 h 455920"/>
              <a:gd name="connsiteX16" fmla="*/ 313271 w 399197"/>
              <a:gd name="connsiteY16" fmla="*/ 455355 h 455920"/>
              <a:gd name="connsiteX17" fmla="*/ 228291 w 399197"/>
              <a:gd name="connsiteY17" fmla="*/ 455355 h 455920"/>
              <a:gd name="connsiteX18" fmla="*/ 228291 w 399197"/>
              <a:gd name="connsiteY18" fmla="*/ 216436 h 455920"/>
              <a:gd name="connsiteX19" fmla="*/ 173888 w 399197"/>
              <a:gd name="connsiteY19" fmla="*/ 216436 h 455920"/>
              <a:gd name="connsiteX20" fmla="*/ 173888 w 399197"/>
              <a:gd name="connsiteY20" fmla="*/ 140898 h 455920"/>
              <a:gd name="connsiteX21" fmla="*/ 228291 w 399197"/>
              <a:gd name="connsiteY21" fmla="*/ 140898 h 455920"/>
              <a:gd name="connsiteX22" fmla="*/ 228291 w 399197"/>
              <a:gd name="connsiteY22" fmla="*/ 90429 h 455920"/>
              <a:gd name="connsiteX23" fmla="*/ 228151 w 399197"/>
              <a:gd name="connsiteY23" fmla="*/ 89940 h 455920"/>
              <a:gd name="connsiteX24" fmla="*/ 324674 w 399197"/>
              <a:gd name="connsiteY24" fmla="*/ 971 h 455920"/>
              <a:gd name="connsiteX25" fmla="*/ 367184 w 399197"/>
              <a:gd name="connsiteY25" fmla="*/ 6 h 455920"/>
              <a:gd name="connsiteX0" fmla="*/ 313271 w 399197"/>
              <a:gd name="connsiteY0" fmla="*/ 455355 h 455920"/>
              <a:gd name="connsiteX1" fmla="*/ 313271 w 399197"/>
              <a:gd name="connsiteY1" fmla="*/ 455920 h 455920"/>
              <a:gd name="connsiteX2" fmla="*/ 313271 w 399197"/>
              <a:gd name="connsiteY2" fmla="*/ 455355 h 455920"/>
              <a:gd name="connsiteX3" fmla="*/ 0 w 399197"/>
              <a:gd name="connsiteY3" fmla="*/ 455920 h 455920"/>
              <a:gd name="connsiteX4" fmla="*/ 228291 w 399197"/>
              <a:gd name="connsiteY4" fmla="*/ 455355 h 455920"/>
              <a:gd name="connsiteX5" fmla="*/ 228291 w 399197"/>
              <a:gd name="connsiteY5" fmla="*/ 455920 h 455920"/>
              <a:gd name="connsiteX6" fmla="*/ 0 w 399197"/>
              <a:gd name="connsiteY6" fmla="*/ 455920 h 455920"/>
              <a:gd name="connsiteX7" fmla="*/ 367184 w 399197"/>
              <a:gd name="connsiteY7" fmla="*/ 6 h 455920"/>
              <a:gd name="connsiteX8" fmla="*/ 399197 w 399197"/>
              <a:gd name="connsiteY8" fmla="*/ 2823 h 455920"/>
              <a:gd name="connsiteX9" fmla="*/ 393797 w 399197"/>
              <a:gd name="connsiteY9" fmla="*/ 69600 h 455920"/>
              <a:gd name="connsiteX10" fmla="*/ 313271 w 399197"/>
              <a:gd name="connsiteY10" fmla="*/ 96177 h 455920"/>
              <a:gd name="connsiteX11" fmla="*/ 313271 w 399197"/>
              <a:gd name="connsiteY11" fmla="*/ 140898 h 455920"/>
              <a:gd name="connsiteX12" fmla="*/ 391059 w 399197"/>
              <a:gd name="connsiteY12" fmla="*/ 140898 h 455920"/>
              <a:gd name="connsiteX13" fmla="*/ 385514 w 399197"/>
              <a:gd name="connsiteY13" fmla="*/ 215050 h 455920"/>
              <a:gd name="connsiteX14" fmla="*/ 313271 w 399197"/>
              <a:gd name="connsiteY14" fmla="*/ 216436 h 455920"/>
              <a:gd name="connsiteX15" fmla="*/ 313271 w 399197"/>
              <a:gd name="connsiteY15" fmla="*/ 455355 h 455920"/>
              <a:gd name="connsiteX16" fmla="*/ 228291 w 399197"/>
              <a:gd name="connsiteY16" fmla="*/ 455355 h 455920"/>
              <a:gd name="connsiteX17" fmla="*/ 228291 w 399197"/>
              <a:gd name="connsiteY17" fmla="*/ 216436 h 455920"/>
              <a:gd name="connsiteX18" fmla="*/ 173888 w 399197"/>
              <a:gd name="connsiteY18" fmla="*/ 216436 h 455920"/>
              <a:gd name="connsiteX19" fmla="*/ 173888 w 399197"/>
              <a:gd name="connsiteY19" fmla="*/ 140898 h 455920"/>
              <a:gd name="connsiteX20" fmla="*/ 228291 w 399197"/>
              <a:gd name="connsiteY20" fmla="*/ 140898 h 455920"/>
              <a:gd name="connsiteX21" fmla="*/ 228291 w 399197"/>
              <a:gd name="connsiteY21" fmla="*/ 90429 h 455920"/>
              <a:gd name="connsiteX22" fmla="*/ 228151 w 399197"/>
              <a:gd name="connsiteY22" fmla="*/ 89940 h 455920"/>
              <a:gd name="connsiteX23" fmla="*/ 324674 w 399197"/>
              <a:gd name="connsiteY23" fmla="*/ 971 h 455920"/>
              <a:gd name="connsiteX24" fmla="*/ 367184 w 399197"/>
              <a:gd name="connsiteY24" fmla="*/ 6 h 455920"/>
              <a:gd name="connsiteX0" fmla="*/ 139383 w 225309"/>
              <a:gd name="connsiteY0" fmla="*/ 455355 h 455920"/>
              <a:gd name="connsiteX1" fmla="*/ 139383 w 225309"/>
              <a:gd name="connsiteY1" fmla="*/ 455920 h 455920"/>
              <a:gd name="connsiteX2" fmla="*/ 139383 w 225309"/>
              <a:gd name="connsiteY2" fmla="*/ 455355 h 455920"/>
              <a:gd name="connsiteX3" fmla="*/ 54403 w 225309"/>
              <a:gd name="connsiteY3" fmla="*/ 455920 h 455920"/>
              <a:gd name="connsiteX4" fmla="*/ 54403 w 225309"/>
              <a:gd name="connsiteY4" fmla="*/ 455355 h 455920"/>
              <a:gd name="connsiteX5" fmla="*/ 54403 w 225309"/>
              <a:gd name="connsiteY5" fmla="*/ 455920 h 455920"/>
              <a:gd name="connsiteX6" fmla="*/ 193296 w 225309"/>
              <a:gd name="connsiteY6" fmla="*/ 6 h 455920"/>
              <a:gd name="connsiteX7" fmla="*/ 225309 w 225309"/>
              <a:gd name="connsiteY7" fmla="*/ 2823 h 455920"/>
              <a:gd name="connsiteX8" fmla="*/ 219909 w 225309"/>
              <a:gd name="connsiteY8" fmla="*/ 69600 h 455920"/>
              <a:gd name="connsiteX9" fmla="*/ 139383 w 225309"/>
              <a:gd name="connsiteY9" fmla="*/ 96177 h 455920"/>
              <a:gd name="connsiteX10" fmla="*/ 139383 w 225309"/>
              <a:gd name="connsiteY10" fmla="*/ 140898 h 455920"/>
              <a:gd name="connsiteX11" fmla="*/ 217171 w 225309"/>
              <a:gd name="connsiteY11" fmla="*/ 140898 h 455920"/>
              <a:gd name="connsiteX12" fmla="*/ 211626 w 225309"/>
              <a:gd name="connsiteY12" fmla="*/ 215050 h 455920"/>
              <a:gd name="connsiteX13" fmla="*/ 139383 w 225309"/>
              <a:gd name="connsiteY13" fmla="*/ 216436 h 455920"/>
              <a:gd name="connsiteX14" fmla="*/ 139383 w 225309"/>
              <a:gd name="connsiteY14" fmla="*/ 455355 h 455920"/>
              <a:gd name="connsiteX15" fmla="*/ 54403 w 225309"/>
              <a:gd name="connsiteY15" fmla="*/ 455355 h 455920"/>
              <a:gd name="connsiteX16" fmla="*/ 54403 w 225309"/>
              <a:gd name="connsiteY16" fmla="*/ 216436 h 455920"/>
              <a:gd name="connsiteX17" fmla="*/ 0 w 225309"/>
              <a:gd name="connsiteY17" fmla="*/ 216436 h 455920"/>
              <a:gd name="connsiteX18" fmla="*/ 0 w 225309"/>
              <a:gd name="connsiteY18" fmla="*/ 140898 h 455920"/>
              <a:gd name="connsiteX19" fmla="*/ 54403 w 225309"/>
              <a:gd name="connsiteY19" fmla="*/ 140898 h 455920"/>
              <a:gd name="connsiteX20" fmla="*/ 54403 w 225309"/>
              <a:gd name="connsiteY20" fmla="*/ 90429 h 455920"/>
              <a:gd name="connsiteX21" fmla="*/ 54263 w 225309"/>
              <a:gd name="connsiteY21" fmla="*/ 89940 h 455920"/>
              <a:gd name="connsiteX22" fmla="*/ 150786 w 225309"/>
              <a:gd name="connsiteY22" fmla="*/ 971 h 455920"/>
              <a:gd name="connsiteX23" fmla="*/ 193296 w 225309"/>
              <a:gd name="connsiteY23" fmla="*/ 6 h 45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309" h="455920">
                <a:moveTo>
                  <a:pt x="139383" y="455355"/>
                </a:moveTo>
                <a:lnTo>
                  <a:pt x="139383" y="455920"/>
                </a:lnTo>
                <a:lnTo>
                  <a:pt x="139383" y="455355"/>
                </a:lnTo>
                <a:close/>
                <a:moveTo>
                  <a:pt x="54403" y="455920"/>
                </a:moveTo>
                <a:lnTo>
                  <a:pt x="54403" y="455355"/>
                </a:lnTo>
                <a:lnTo>
                  <a:pt x="54403" y="455920"/>
                </a:lnTo>
                <a:close/>
                <a:moveTo>
                  <a:pt x="193296" y="6"/>
                </a:moveTo>
                <a:cubicBezTo>
                  <a:pt x="204595" y="73"/>
                  <a:pt x="214144" y="770"/>
                  <a:pt x="225309" y="2823"/>
                </a:cubicBezTo>
                <a:cubicBezTo>
                  <a:pt x="225271" y="27274"/>
                  <a:pt x="222913" y="50194"/>
                  <a:pt x="219909" y="69600"/>
                </a:cubicBezTo>
                <a:cubicBezTo>
                  <a:pt x="188141" y="67117"/>
                  <a:pt x="138250" y="66776"/>
                  <a:pt x="139383" y="96177"/>
                </a:cubicBezTo>
                <a:lnTo>
                  <a:pt x="139383" y="140898"/>
                </a:lnTo>
                <a:lnTo>
                  <a:pt x="217171" y="140898"/>
                </a:lnTo>
                <a:lnTo>
                  <a:pt x="211626" y="215050"/>
                </a:lnTo>
                <a:lnTo>
                  <a:pt x="139383" y="216436"/>
                </a:lnTo>
                <a:lnTo>
                  <a:pt x="139383" y="455355"/>
                </a:lnTo>
                <a:lnTo>
                  <a:pt x="54403" y="455355"/>
                </a:lnTo>
                <a:lnTo>
                  <a:pt x="54403" y="216436"/>
                </a:lnTo>
                <a:lnTo>
                  <a:pt x="0" y="216436"/>
                </a:lnTo>
                <a:lnTo>
                  <a:pt x="0" y="140898"/>
                </a:lnTo>
                <a:lnTo>
                  <a:pt x="54403" y="140898"/>
                </a:lnTo>
                <a:lnTo>
                  <a:pt x="54403" y="90429"/>
                </a:lnTo>
                <a:cubicBezTo>
                  <a:pt x="54356" y="90266"/>
                  <a:pt x="54310" y="90103"/>
                  <a:pt x="54263" y="89940"/>
                </a:cubicBezTo>
                <a:cubicBezTo>
                  <a:pt x="54393" y="21715"/>
                  <a:pt x="104084" y="2174"/>
                  <a:pt x="150786" y="971"/>
                </a:cubicBezTo>
                <a:cubicBezTo>
                  <a:pt x="168948" y="503"/>
                  <a:pt x="181997" y="-60"/>
                  <a:pt x="19329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6490241-63D7-43CB-AFEA-86C2E2C5D593}"/>
              </a:ext>
            </a:extLst>
          </p:cNvPr>
          <p:cNvSpPr>
            <a:spLocks noChangeAspect="1"/>
          </p:cNvSpPr>
          <p:nvPr/>
        </p:nvSpPr>
        <p:spPr>
          <a:xfrm>
            <a:off x="-1306465" y="3650550"/>
            <a:ext cx="256359" cy="248060"/>
          </a:xfrm>
          <a:custGeom>
            <a:avLst/>
            <a:gdLst>
              <a:gd name="connsiteX0" fmla="*/ 0 w 381434"/>
              <a:gd name="connsiteY0" fmla="*/ 119703 h 369085"/>
              <a:gd name="connsiteX1" fmla="*/ 86044 w 381434"/>
              <a:gd name="connsiteY1" fmla="*/ 119703 h 369085"/>
              <a:gd name="connsiteX2" fmla="*/ 86044 w 381434"/>
              <a:gd name="connsiteY2" fmla="*/ 369085 h 369085"/>
              <a:gd name="connsiteX3" fmla="*/ 0 w 381434"/>
              <a:gd name="connsiteY3" fmla="*/ 369085 h 369085"/>
              <a:gd name="connsiteX4" fmla="*/ 292017 w 381434"/>
              <a:gd name="connsiteY4" fmla="*/ 114642 h 369085"/>
              <a:gd name="connsiteX5" fmla="*/ 313054 w 381434"/>
              <a:gd name="connsiteY5" fmla="*/ 115239 h 369085"/>
              <a:gd name="connsiteX6" fmla="*/ 381408 w 381434"/>
              <a:gd name="connsiteY6" fmla="*/ 205099 h 369085"/>
              <a:gd name="connsiteX7" fmla="*/ 380450 w 381434"/>
              <a:gd name="connsiteY7" fmla="*/ 369085 h 369085"/>
              <a:gd name="connsiteX8" fmla="*/ 290799 w 381434"/>
              <a:gd name="connsiteY8" fmla="*/ 369085 h 369085"/>
              <a:gd name="connsiteX9" fmla="*/ 289999 w 381434"/>
              <a:gd name="connsiteY9" fmla="*/ 206524 h 369085"/>
              <a:gd name="connsiteX10" fmla="*/ 215597 w 381434"/>
              <a:gd name="connsiteY10" fmla="*/ 198936 h 369085"/>
              <a:gd name="connsiteX11" fmla="*/ 215597 w 381434"/>
              <a:gd name="connsiteY11" fmla="*/ 368810 h 369085"/>
              <a:gd name="connsiteX12" fmla="*/ 125945 w 381434"/>
              <a:gd name="connsiteY12" fmla="*/ 368810 h 369085"/>
              <a:gd name="connsiteX13" fmla="*/ 125945 w 381434"/>
              <a:gd name="connsiteY13" fmla="*/ 119428 h 369085"/>
              <a:gd name="connsiteX14" fmla="*/ 215597 w 381434"/>
              <a:gd name="connsiteY14" fmla="*/ 119428 h 369085"/>
              <a:gd name="connsiteX15" fmla="*/ 215597 w 381434"/>
              <a:gd name="connsiteY15" fmla="*/ 140603 h 369085"/>
              <a:gd name="connsiteX16" fmla="*/ 292017 w 381434"/>
              <a:gd name="connsiteY16" fmla="*/ 114642 h 369085"/>
              <a:gd name="connsiteX17" fmla="*/ 41218 w 381434"/>
              <a:gd name="connsiteY17" fmla="*/ 0 h 369085"/>
              <a:gd name="connsiteX18" fmla="*/ 86044 w 381434"/>
              <a:gd name="connsiteY18" fmla="*/ 44825 h 369085"/>
              <a:gd name="connsiteX19" fmla="*/ 41218 w 381434"/>
              <a:gd name="connsiteY19" fmla="*/ 89651 h 369085"/>
              <a:gd name="connsiteX20" fmla="*/ 9522 w 381434"/>
              <a:gd name="connsiteY20" fmla="*/ 76522 h 369085"/>
              <a:gd name="connsiteX21" fmla="*/ 0 w 381434"/>
              <a:gd name="connsiteY21" fmla="*/ 62399 h 369085"/>
              <a:gd name="connsiteX22" fmla="*/ 0 w 381434"/>
              <a:gd name="connsiteY22" fmla="*/ 27252 h 369085"/>
              <a:gd name="connsiteX23" fmla="*/ 9522 w 381434"/>
              <a:gd name="connsiteY23" fmla="*/ 13129 h 369085"/>
              <a:gd name="connsiteX24" fmla="*/ 41218 w 381434"/>
              <a:gd name="connsiteY24" fmla="*/ 0 h 36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1434" h="369085">
                <a:moveTo>
                  <a:pt x="0" y="119703"/>
                </a:moveTo>
                <a:lnTo>
                  <a:pt x="86044" y="119703"/>
                </a:lnTo>
                <a:lnTo>
                  <a:pt x="86044" y="369085"/>
                </a:lnTo>
                <a:lnTo>
                  <a:pt x="0" y="369085"/>
                </a:lnTo>
                <a:close/>
                <a:moveTo>
                  <a:pt x="292017" y="114642"/>
                </a:moveTo>
                <a:cubicBezTo>
                  <a:pt x="298391" y="114580"/>
                  <a:pt x="305367" y="114772"/>
                  <a:pt x="313054" y="115239"/>
                </a:cubicBezTo>
                <a:cubicBezTo>
                  <a:pt x="367740" y="118635"/>
                  <a:pt x="382137" y="179381"/>
                  <a:pt x="381408" y="205099"/>
                </a:cubicBezTo>
                <a:cubicBezTo>
                  <a:pt x="381089" y="259761"/>
                  <a:pt x="380769" y="314423"/>
                  <a:pt x="380450" y="369085"/>
                </a:cubicBezTo>
                <a:lnTo>
                  <a:pt x="290799" y="369085"/>
                </a:lnTo>
                <a:lnTo>
                  <a:pt x="289999" y="206524"/>
                </a:lnTo>
                <a:cubicBezTo>
                  <a:pt x="289316" y="178831"/>
                  <a:pt x="232622" y="162576"/>
                  <a:pt x="215597" y="198936"/>
                </a:cubicBezTo>
                <a:lnTo>
                  <a:pt x="215597" y="368810"/>
                </a:lnTo>
                <a:lnTo>
                  <a:pt x="125945" y="368810"/>
                </a:lnTo>
                <a:lnTo>
                  <a:pt x="125945" y="119428"/>
                </a:lnTo>
                <a:lnTo>
                  <a:pt x="215597" y="119428"/>
                </a:lnTo>
                <a:lnTo>
                  <a:pt x="215597" y="140603"/>
                </a:lnTo>
                <a:cubicBezTo>
                  <a:pt x="235661" y="125417"/>
                  <a:pt x="251992" y="115029"/>
                  <a:pt x="292017" y="114642"/>
                </a:cubicBezTo>
                <a:close/>
                <a:moveTo>
                  <a:pt x="41218" y="0"/>
                </a:moveTo>
                <a:cubicBezTo>
                  <a:pt x="65975" y="0"/>
                  <a:pt x="86044" y="20069"/>
                  <a:pt x="86044" y="44825"/>
                </a:cubicBezTo>
                <a:cubicBezTo>
                  <a:pt x="86044" y="69582"/>
                  <a:pt x="65975" y="89651"/>
                  <a:pt x="41218" y="89651"/>
                </a:cubicBezTo>
                <a:cubicBezTo>
                  <a:pt x="28840" y="89651"/>
                  <a:pt x="17634" y="84634"/>
                  <a:pt x="9522" y="76522"/>
                </a:cubicBezTo>
                <a:lnTo>
                  <a:pt x="0" y="62399"/>
                </a:lnTo>
                <a:lnTo>
                  <a:pt x="0" y="27252"/>
                </a:lnTo>
                <a:lnTo>
                  <a:pt x="9522" y="13129"/>
                </a:lnTo>
                <a:cubicBezTo>
                  <a:pt x="17634" y="5017"/>
                  <a:pt x="28840" y="0"/>
                  <a:pt x="412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BF34C9EE-2319-4435-B077-B10808462FA8}"/>
              </a:ext>
            </a:extLst>
          </p:cNvPr>
          <p:cNvSpPr/>
          <p:nvPr/>
        </p:nvSpPr>
        <p:spPr>
          <a:xfrm>
            <a:off x="1608665" y="1775281"/>
            <a:ext cx="281448" cy="258982"/>
          </a:xfrm>
          <a:custGeom>
            <a:avLst/>
            <a:gdLst>
              <a:gd name="connsiteX0" fmla="*/ 249204 w 299575"/>
              <a:gd name="connsiteY0" fmla="*/ 123541 h 297454"/>
              <a:gd name="connsiteX1" fmla="*/ 241250 w 299575"/>
              <a:gd name="connsiteY1" fmla="*/ 136266 h 297454"/>
              <a:gd name="connsiteX2" fmla="*/ 229055 w 299575"/>
              <a:gd name="connsiteY2" fmla="*/ 198302 h 297454"/>
              <a:gd name="connsiteX3" fmla="*/ 116648 w 299575"/>
              <a:gd name="connsiteY3" fmla="*/ 234888 h 297454"/>
              <a:gd name="connsiteX4" fmla="*/ 59914 w 299575"/>
              <a:gd name="connsiteY4" fmla="*/ 135736 h 297454"/>
              <a:gd name="connsiteX5" fmla="*/ 58324 w 299575"/>
              <a:gd name="connsiteY5" fmla="*/ 125662 h 297454"/>
              <a:gd name="connsiteX6" fmla="*/ 36585 w 299575"/>
              <a:gd name="connsiteY6" fmla="*/ 125131 h 297454"/>
              <a:gd name="connsiteX7" fmla="*/ 31813 w 299575"/>
              <a:gd name="connsiteY7" fmla="*/ 137857 h 297454"/>
              <a:gd name="connsiteX8" fmla="*/ 31813 w 299575"/>
              <a:gd name="connsiteY8" fmla="*/ 247082 h 297454"/>
              <a:gd name="connsiteX9" fmla="*/ 51961 w 299575"/>
              <a:gd name="connsiteY9" fmla="*/ 266701 h 297454"/>
              <a:gd name="connsiteX10" fmla="*/ 150052 w 299575"/>
              <a:gd name="connsiteY10" fmla="*/ 266701 h 297454"/>
              <a:gd name="connsiteX11" fmla="*/ 250794 w 299575"/>
              <a:gd name="connsiteY11" fmla="*/ 266701 h 297454"/>
              <a:gd name="connsiteX12" fmla="*/ 269352 w 299575"/>
              <a:gd name="connsiteY12" fmla="*/ 250264 h 297454"/>
              <a:gd name="connsiteX13" fmla="*/ 269352 w 299575"/>
              <a:gd name="connsiteY13" fmla="*/ 134675 h 297454"/>
              <a:gd name="connsiteX14" fmla="*/ 261863 w 299575"/>
              <a:gd name="connsiteY14" fmla="*/ 123541 h 297454"/>
              <a:gd name="connsiteX15" fmla="*/ 249204 w 299575"/>
              <a:gd name="connsiteY15" fmla="*/ 123541 h 297454"/>
              <a:gd name="connsiteX16" fmla="*/ 151642 w 299575"/>
              <a:gd name="connsiteY16" fmla="*/ 88016 h 297454"/>
              <a:gd name="connsiteX17" fmla="*/ 89076 w 299575"/>
              <a:gd name="connsiteY17" fmla="*/ 147931 h 297454"/>
              <a:gd name="connsiteX18" fmla="*/ 150582 w 299575"/>
              <a:gd name="connsiteY18" fmla="*/ 208377 h 297454"/>
              <a:gd name="connsiteX19" fmla="*/ 212088 w 299575"/>
              <a:gd name="connsiteY19" fmla="*/ 148461 h 297454"/>
              <a:gd name="connsiteX20" fmla="*/ 151642 w 299575"/>
              <a:gd name="connsiteY20" fmla="*/ 88016 h 297454"/>
              <a:gd name="connsiteX21" fmla="*/ 234357 w 299575"/>
              <a:gd name="connsiteY21" fmla="*/ 29162 h 297454"/>
              <a:gd name="connsiteX22" fmla="*/ 203605 w 299575"/>
              <a:gd name="connsiteY22" fmla="*/ 60444 h 297454"/>
              <a:gd name="connsiteX23" fmla="*/ 235948 w 299575"/>
              <a:gd name="connsiteY23" fmla="*/ 92258 h 297454"/>
              <a:gd name="connsiteX24" fmla="*/ 268822 w 299575"/>
              <a:gd name="connsiteY24" fmla="*/ 59914 h 297454"/>
              <a:gd name="connsiteX25" fmla="*/ 268822 w 299575"/>
              <a:gd name="connsiteY25" fmla="*/ 53552 h 297454"/>
              <a:gd name="connsiteX26" fmla="*/ 245492 w 299575"/>
              <a:gd name="connsiteY26" fmla="*/ 29162 h 297454"/>
              <a:gd name="connsiteX27" fmla="*/ 234357 w 299575"/>
              <a:gd name="connsiteY27" fmla="*/ 29162 h 297454"/>
              <a:gd name="connsiteX28" fmla="*/ 41887 w 299575"/>
              <a:gd name="connsiteY28" fmla="*/ 0 h 297454"/>
              <a:gd name="connsiteX29" fmla="*/ 258217 w 299575"/>
              <a:gd name="connsiteY29" fmla="*/ 0 h 297454"/>
              <a:gd name="connsiteX30" fmla="*/ 299575 w 299575"/>
              <a:gd name="connsiteY30" fmla="*/ 41887 h 297454"/>
              <a:gd name="connsiteX31" fmla="*/ 299575 w 299575"/>
              <a:gd name="connsiteY31" fmla="*/ 255567 h 297454"/>
              <a:gd name="connsiteX32" fmla="*/ 257687 w 299575"/>
              <a:gd name="connsiteY32" fmla="*/ 297454 h 297454"/>
              <a:gd name="connsiteX33" fmla="*/ 149522 w 299575"/>
              <a:gd name="connsiteY33" fmla="*/ 297454 h 297454"/>
              <a:gd name="connsiteX34" fmla="*/ 41357 w 299575"/>
              <a:gd name="connsiteY34" fmla="*/ 297454 h 297454"/>
              <a:gd name="connsiteX35" fmla="*/ 0 w 299575"/>
              <a:gd name="connsiteY35" fmla="*/ 256096 h 297454"/>
              <a:gd name="connsiteX36" fmla="*/ 0 w 299575"/>
              <a:gd name="connsiteY36" fmla="*/ 41357 h 297454"/>
              <a:gd name="connsiteX37" fmla="*/ 41887 w 299575"/>
              <a:gd name="connsiteY37" fmla="*/ 0 h 29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9575" h="297454">
                <a:moveTo>
                  <a:pt x="249204" y="123541"/>
                </a:moveTo>
                <a:cubicBezTo>
                  <a:pt x="240190" y="123011"/>
                  <a:pt x="239659" y="128843"/>
                  <a:pt x="241250" y="136266"/>
                </a:cubicBezTo>
                <a:cubicBezTo>
                  <a:pt x="245492" y="158536"/>
                  <a:pt x="240720" y="179214"/>
                  <a:pt x="229055" y="198302"/>
                </a:cubicBezTo>
                <a:cubicBezTo>
                  <a:pt x="206255" y="234888"/>
                  <a:pt x="158536" y="250264"/>
                  <a:pt x="116648" y="234888"/>
                </a:cubicBezTo>
                <a:cubicBezTo>
                  <a:pt x="83774" y="222692"/>
                  <a:pt x="50901" y="185577"/>
                  <a:pt x="59914" y="135736"/>
                </a:cubicBezTo>
                <a:cubicBezTo>
                  <a:pt x="60444" y="132555"/>
                  <a:pt x="62565" y="127252"/>
                  <a:pt x="58324" y="125662"/>
                </a:cubicBezTo>
                <a:cubicBezTo>
                  <a:pt x="51431" y="122481"/>
                  <a:pt x="43477" y="123541"/>
                  <a:pt x="36585" y="125131"/>
                </a:cubicBezTo>
                <a:cubicBezTo>
                  <a:pt x="30222" y="126722"/>
                  <a:pt x="31813" y="133085"/>
                  <a:pt x="31813" y="137857"/>
                </a:cubicBezTo>
                <a:cubicBezTo>
                  <a:pt x="31813" y="174442"/>
                  <a:pt x="31813" y="210497"/>
                  <a:pt x="31813" y="247082"/>
                </a:cubicBezTo>
                <a:cubicBezTo>
                  <a:pt x="31813" y="262989"/>
                  <a:pt x="35524" y="266701"/>
                  <a:pt x="51961" y="266701"/>
                </a:cubicBezTo>
                <a:cubicBezTo>
                  <a:pt x="84835" y="266701"/>
                  <a:pt x="117178" y="266701"/>
                  <a:pt x="150052" y="266701"/>
                </a:cubicBezTo>
                <a:cubicBezTo>
                  <a:pt x="183456" y="266701"/>
                  <a:pt x="217390" y="266701"/>
                  <a:pt x="250794" y="266701"/>
                </a:cubicBezTo>
                <a:cubicBezTo>
                  <a:pt x="262459" y="266701"/>
                  <a:pt x="269352" y="261929"/>
                  <a:pt x="269352" y="250264"/>
                </a:cubicBezTo>
                <a:cubicBezTo>
                  <a:pt x="269352" y="211558"/>
                  <a:pt x="269352" y="173382"/>
                  <a:pt x="269352" y="134675"/>
                </a:cubicBezTo>
                <a:cubicBezTo>
                  <a:pt x="268822" y="126987"/>
                  <a:pt x="265773" y="124337"/>
                  <a:pt x="261863" y="123541"/>
                </a:cubicBezTo>
                <a:cubicBezTo>
                  <a:pt x="257952" y="122746"/>
                  <a:pt x="253180" y="123806"/>
                  <a:pt x="249204" y="123541"/>
                </a:cubicBezTo>
                <a:close/>
                <a:moveTo>
                  <a:pt x="151642" y="88016"/>
                </a:moveTo>
                <a:cubicBezTo>
                  <a:pt x="116648" y="87486"/>
                  <a:pt x="89076" y="113997"/>
                  <a:pt x="89076" y="147931"/>
                </a:cubicBezTo>
                <a:cubicBezTo>
                  <a:pt x="89076" y="180805"/>
                  <a:pt x="117178" y="208377"/>
                  <a:pt x="150582" y="208377"/>
                </a:cubicBezTo>
                <a:cubicBezTo>
                  <a:pt x="183986" y="208377"/>
                  <a:pt x="212088" y="181335"/>
                  <a:pt x="212088" y="148461"/>
                </a:cubicBezTo>
                <a:cubicBezTo>
                  <a:pt x="212088" y="115058"/>
                  <a:pt x="185577" y="88546"/>
                  <a:pt x="151642" y="88016"/>
                </a:cubicBezTo>
                <a:close/>
                <a:moveTo>
                  <a:pt x="234357" y="29162"/>
                </a:moveTo>
                <a:cubicBezTo>
                  <a:pt x="207846" y="29162"/>
                  <a:pt x="204135" y="32873"/>
                  <a:pt x="203605" y="60444"/>
                </a:cubicBezTo>
                <a:cubicBezTo>
                  <a:pt x="203605" y="90137"/>
                  <a:pt x="205195" y="92258"/>
                  <a:pt x="235948" y="92258"/>
                </a:cubicBezTo>
                <a:cubicBezTo>
                  <a:pt x="267762" y="92258"/>
                  <a:pt x="268822" y="91197"/>
                  <a:pt x="268822" y="59914"/>
                </a:cubicBezTo>
                <a:cubicBezTo>
                  <a:pt x="268822" y="57794"/>
                  <a:pt x="268822" y="55673"/>
                  <a:pt x="268822" y="53552"/>
                </a:cubicBezTo>
                <a:cubicBezTo>
                  <a:pt x="268822" y="35524"/>
                  <a:pt x="263519" y="29692"/>
                  <a:pt x="245492" y="29162"/>
                </a:cubicBezTo>
                <a:cubicBezTo>
                  <a:pt x="241781" y="29162"/>
                  <a:pt x="238069" y="29162"/>
                  <a:pt x="234357" y="29162"/>
                </a:cubicBezTo>
                <a:close/>
                <a:moveTo>
                  <a:pt x="41887" y="0"/>
                </a:moveTo>
                <a:cubicBezTo>
                  <a:pt x="113998" y="0"/>
                  <a:pt x="186108" y="0"/>
                  <a:pt x="258217" y="0"/>
                </a:cubicBezTo>
                <a:cubicBezTo>
                  <a:pt x="284728" y="0"/>
                  <a:pt x="299575" y="14846"/>
                  <a:pt x="299575" y="41887"/>
                </a:cubicBezTo>
                <a:cubicBezTo>
                  <a:pt x="299575" y="112937"/>
                  <a:pt x="299575" y="184517"/>
                  <a:pt x="299575" y="255567"/>
                </a:cubicBezTo>
                <a:cubicBezTo>
                  <a:pt x="299575" y="283138"/>
                  <a:pt x="285789" y="297454"/>
                  <a:pt x="257687" y="297454"/>
                </a:cubicBezTo>
                <a:cubicBezTo>
                  <a:pt x="221632" y="297454"/>
                  <a:pt x="185577" y="297454"/>
                  <a:pt x="149522" y="297454"/>
                </a:cubicBezTo>
                <a:cubicBezTo>
                  <a:pt x="113467" y="297454"/>
                  <a:pt x="77412" y="297454"/>
                  <a:pt x="41357" y="297454"/>
                </a:cubicBezTo>
                <a:cubicBezTo>
                  <a:pt x="14315" y="297454"/>
                  <a:pt x="0" y="283138"/>
                  <a:pt x="0" y="256096"/>
                </a:cubicBezTo>
                <a:cubicBezTo>
                  <a:pt x="0" y="184517"/>
                  <a:pt x="0" y="112937"/>
                  <a:pt x="0" y="41357"/>
                </a:cubicBezTo>
                <a:cubicBezTo>
                  <a:pt x="0" y="14315"/>
                  <a:pt x="14846" y="0"/>
                  <a:pt x="41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1DEF5B47-9BFF-4AFA-91E4-8FC4313F29EA}"/>
              </a:ext>
            </a:extLst>
          </p:cNvPr>
          <p:cNvSpPr>
            <a:spLocks noChangeAspect="1"/>
          </p:cNvSpPr>
          <p:nvPr/>
        </p:nvSpPr>
        <p:spPr>
          <a:xfrm>
            <a:off x="422846" y="1747359"/>
            <a:ext cx="267253" cy="265968"/>
          </a:xfrm>
          <a:custGeom>
            <a:avLst/>
            <a:gdLst>
              <a:gd name="connsiteX0" fmla="*/ 677823 w 940832"/>
              <a:gd name="connsiteY0" fmla="*/ 434340 h 936308"/>
              <a:gd name="connsiteX1" fmla="*/ 691276 w 940832"/>
              <a:gd name="connsiteY1" fmla="*/ 454342 h 936308"/>
              <a:gd name="connsiteX2" fmla="*/ 691276 w 940832"/>
              <a:gd name="connsiteY2" fmla="*/ 661987 h 936308"/>
              <a:gd name="connsiteX3" fmla="*/ 657939 w 940832"/>
              <a:gd name="connsiteY3" fmla="*/ 691515 h 936308"/>
              <a:gd name="connsiteX4" fmla="*/ 476964 w 940832"/>
              <a:gd name="connsiteY4" fmla="*/ 691515 h 936308"/>
              <a:gd name="connsiteX5" fmla="*/ 300751 w 940832"/>
              <a:gd name="connsiteY5" fmla="*/ 691515 h 936308"/>
              <a:gd name="connsiteX6" fmla="*/ 264557 w 940832"/>
              <a:gd name="connsiteY6" fmla="*/ 656272 h 936308"/>
              <a:gd name="connsiteX7" fmla="*/ 264557 w 940832"/>
              <a:gd name="connsiteY7" fmla="*/ 460057 h 936308"/>
              <a:gd name="connsiteX8" fmla="*/ 273129 w 940832"/>
              <a:gd name="connsiteY8" fmla="*/ 437197 h 936308"/>
              <a:gd name="connsiteX9" fmla="*/ 312182 w 940832"/>
              <a:gd name="connsiteY9" fmla="*/ 438150 h 936308"/>
              <a:gd name="connsiteX10" fmla="*/ 315039 w 940832"/>
              <a:gd name="connsiteY10" fmla="*/ 456247 h 936308"/>
              <a:gd name="connsiteX11" fmla="*/ 416957 w 940832"/>
              <a:gd name="connsiteY11" fmla="*/ 634365 h 936308"/>
              <a:gd name="connsiteX12" fmla="*/ 618886 w 940832"/>
              <a:gd name="connsiteY12" fmla="*/ 568642 h 936308"/>
              <a:gd name="connsiteX13" fmla="*/ 640794 w 940832"/>
              <a:gd name="connsiteY13" fmla="*/ 457200 h 936308"/>
              <a:gd name="connsiteX14" fmla="*/ 655082 w 940832"/>
              <a:gd name="connsiteY14" fmla="*/ 434340 h 936308"/>
              <a:gd name="connsiteX15" fmla="*/ 677823 w 940832"/>
              <a:gd name="connsiteY15" fmla="*/ 434340 h 936308"/>
              <a:gd name="connsiteX16" fmla="*/ 479821 w 940832"/>
              <a:gd name="connsiteY16" fmla="*/ 370522 h 936308"/>
              <a:gd name="connsiteX17" fmla="*/ 588406 w 940832"/>
              <a:gd name="connsiteY17" fmla="*/ 479107 h 936308"/>
              <a:gd name="connsiteX18" fmla="*/ 477916 w 940832"/>
              <a:gd name="connsiteY18" fmla="*/ 586740 h 936308"/>
              <a:gd name="connsiteX19" fmla="*/ 367426 w 940832"/>
              <a:gd name="connsiteY19" fmla="*/ 478155 h 936308"/>
              <a:gd name="connsiteX20" fmla="*/ 479821 w 940832"/>
              <a:gd name="connsiteY20" fmla="*/ 370522 h 936308"/>
              <a:gd name="connsiteX21" fmla="*/ 628412 w 940832"/>
              <a:gd name="connsiteY21" fmla="*/ 264795 h 936308"/>
              <a:gd name="connsiteX22" fmla="*/ 648414 w 940832"/>
              <a:gd name="connsiteY22" fmla="*/ 264795 h 936308"/>
              <a:gd name="connsiteX23" fmla="*/ 690324 w 940832"/>
              <a:gd name="connsiteY23" fmla="*/ 308610 h 936308"/>
              <a:gd name="connsiteX24" fmla="*/ 690324 w 940832"/>
              <a:gd name="connsiteY24" fmla="*/ 320040 h 936308"/>
              <a:gd name="connsiteX25" fmla="*/ 631270 w 940832"/>
              <a:gd name="connsiteY25" fmla="*/ 378143 h 936308"/>
              <a:gd name="connsiteX26" fmla="*/ 573167 w 940832"/>
              <a:gd name="connsiteY26" fmla="*/ 320992 h 936308"/>
              <a:gd name="connsiteX27" fmla="*/ 628412 w 940832"/>
              <a:gd name="connsiteY27" fmla="*/ 264795 h 936308"/>
              <a:gd name="connsiteX28" fmla="*/ 282654 w 940832"/>
              <a:gd name="connsiteY28" fmla="*/ 212408 h 936308"/>
              <a:gd name="connsiteX29" fmla="*/ 207407 w 940832"/>
              <a:gd name="connsiteY29" fmla="*/ 286703 h 936308"/>
              <a:gd name="connsiteX30" fmla="*/ 207407 w 940832"/>
              <a:gd name="connsiteY30" fmla="*/ 672465 h 936308"/>
              <a:gd name="connsiteX31" fmla="*/ 281702 w 940832"/>
              <a:gd name="connsiteY31" fmla="*/ 746760 h 936308"/>
              <a:gd name="connsiteX32" fmla="*/ 476012 w 940832"/>
              <a:gd name="connsiteY32" fmla="*/ 746760 h 936308"/>
              <a:gd name="connsiteX33" fmla="*/ 670322 w 940832"/>
              <a:gd name="connsiteY33" fmla="*/ 746760 h 936308"/>
              <a:gd name="connsiteX34" fmla="*/ 745570 w 940832"/>
              <a:gd name="connsiteY34" fmla="*/ 671513 h 936308"/>
              <a:gd name="connsiteX35" fmla="*/ 745570 w 940832"/>
              <a:gd name="connsiteY35" fmla="*/ 287655 h 936308"/>
              <a:gd name="connsiteX36" fmla="*/ 671274 w 940832"/>
              <a:gd name="connsiteY36" fmla="*/ 212408 h 936308"/>
              <a:gd name="connsiteX37" fmla="*/ 282654 w 940832"/>
              <a:gd name="connsiteY37" fmla="*/ 212408 h 936308"/>
              <a:gd name="connsiteX38" fmla="*/ 153114 w 940832"/>
              <a:gd name="connsiteY38" fmla="*/ 0 h 936308"/>
              <a:gd name="connsiteX39" fmla="*/ 789385 w 940832"/>
              <a:gd name="connsiteY39" fmla="*/ 0 h 936308"/>
              <a:gd name="connsiteX40" fmla="*/ 939880 w 940832"/>
              <a:gd name="connsiteY40" fmla="*/ 149543 h 936308"/>
              <a:gd name="connsiteX41" fmla="*/ 940832 w 940832"/>
              <a:gd name="connsiteY41" fmla="*/ 783908 h 936308"/>
              <a:gd name="connsiteX42" fmla="*/ 787480 w 940832"/>
              <a:gd name="connsiteY42" fmla="*/ 936308 h 936308"/>
              <a:gd name="connsiteX43" fmla="*/ 470297 w 940832"/>
              <a:gd name="connsiteY43" fmla="*/ 936308 h 936308"/>
              <a:gd name="connsiteX44" fmla="*/ 153114 w 940832"/>
              <a:gd name="connsiteY44" fmla="*/ 936308 h 936308"/>
              <a:gd name="connsiteX45" fmla="*/ 714 w 940832"/>
              <a:gd name="connsiteY45" fmla="*/ 784860 h 936308"/>
              <a:gd name="connsiteX46" fmla="*/ 714 w 940832"/>
              <a:gd name="connsiteY46" fmla="*/ 151448 h 936308"/>
              <a:gd name="connsiteX47" fmla="*/ 153114 w 940832"/>
              <a:gd name="connsiteY47" fmla="*/ 0 h 9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40832" h="936308">
                <a:moveTo>
                  <a:pt x="677823" y="434340"/>
                </a:moveTo>
                <a:cubicBezTo>
                  <a:pt x="684847" y="435769"/>
                  <a:pt x="690324" y="440531"/>
                  <a:pt x="691276" y="454342"/>
                </a:cubicBezTo>
                <a:cubicBezTo>
                  <a:pt x="691276" y="523875"/>
                  <a:pt x="691276" y="592455"/>
                  <a:pt x="691276" y="661987"/>
                </a:cubicBezTo>
                <a:cubicBezTo>
                  <a:pt x="691276" y="682942"/>
                  <a:pt x="678894" y="691515"/>
                  <a:pt x="657939" y="691515"/>
                </a:cubicBezTo>
                <a:cubicBezTo>
                  <a:pt x="597932" y="691515"/>
                  <a:pt x="536972" y="691515"/>
                  <a:pt x="476964" y="691515"/>
                </a:cubicBezTo>
                <a:cubicBezTo>
                  <a:pt x="417909" y="691515"/>
                  <a:pt x="359807" y="691515"/>
                  <a:pt x="300751" y="691515"/>
                </a:cubicBezTo>
                <a:cubicBezTo>
                  <a:pt x="271224" y="691515"/>
                  <a:pt x="264557" y="684847"/>
                  <a:pt x="264557" y="656272"/>
                </a:cubicBezTo>
                <a:cubicBezTo>
                  <a:pt x="264557" y="590550"/>
                  <a:pt x="264557" y="525780"/>
                  <a:pt x="264557" y="460057"/>
                </a:cubicBezTo>
                <a:cubicBezTo>
                  <a:pt x="264557" y="451485"/>
                  <a:pt x="261699" y="440055"/>
                  <a:pt x="273129" y="437197"/>
                </a:cubicBezTo>
                <a:cubicBezTo>
                  <a:pt x="285511" y="434340"/>
                  <a:pt x="299799" y="432435"/>
                  <a:pt x="312182" y="438150"/>
                </a:cubicBezTo>
                <a:cubicBezTo>
                  <a:pt x="319801" y="441007"/>
                  <a:pt x="315991" y="450532"/>
                  <a:pt x="315039" y="456247"/>
                </a:cubicBezTo>
                <a:cubicBezTo>
                  <a:pt x="298847" y="545782"/>
                  <a:pt x="357901" y="612457"/>
                  <a:pt x="416957" y="634365"/>
                </a:cubicBezTo>
                <a:cubicBezTo>
                  <a:pt x="492204" y="661987"/>
                  <a:pt x="577929" y="634365"/>
                  <a:pt x="618886" y="568642"/>
                </a:cubicBezTo>
                <a:cubicBezTo>
                  <a:pt x="639841" y="534352"/>
                  <a:pt x="648414" y="497205"/>
                  <a:pt x="640794" y="457200"/>
                </a:cubicBezTo>
                <a:cubicBezTo>
                  <a:pt x="637936" y="443865"/>
                  <a:pt x="638889" y="433387"/>
                  <a:pt x="655082" y="434340"/>
                </a:cubicBezTo>
                <a:cubicBezTo>
                  <a:pt x="662226" y="434816"/>
                  <a:pt x="670798" y="432911"/>
                  <a:pt x="677823" y="434340"/>
                </a:cubicBezTo>
                <a:close/>
                <a:moveTo>
                  <a:pt x="479821" y="370522"/>
                </a:moveTo>
                <a:cubicBezTo>
                  <a:pt x="540781" y="371475"/>
                  <a:pt x="588406" y="419100"/>
                  <a:pt x="588406" y="479107"/>
                </a:cubicBezTo>
                <a:cubicBezTo>
                  <a:pt x="588406" y="538162"/>
                  <a:pt x="537923" y="586740"/>
                  <a:pt x="477916" y="586740"/>
                </a:cubicBezTo>
                <a:cubicBezTo>
                  <a:pt x="417909" y="586740"/>
                  <a:pt x="367426" y="537210"/>
                  <a:pt x="367426" y="478155"/>
                </a:cubicBezTo>
                <a:cubicBezTo>
                  <a:pt x="367426" y="417195"/>
                  <a:pt x="416956" y="369570"/>
                  <a:pt x="479821" y="370522"/>
                </a:cubicBezTo>
                <a:close/>
                <a:moveTo>
                  <a:pt x="628412" y="264795"/>
                </a:moveTo>
                <a:cubicBezTo>
                  <a:pt x="635080" y="264795"/>
                  <a:pt x="641747" y="264795"/>
                  <a:pt x="648414" y="264795"/>
                </a:cubicBezTo>
                <a:cubicBezTo>
                  <a:pt x="680799" y="265748"/>
                  <a:pt x="690324" y="276225"/>
                  <a:pt x="690324" y="308610"/>
                </a:cubicBezTo>
                <a:cubicBezTo>
                  <a:pt x="690324" y="312420"/>
                  <a:pt x="690324" y="316230"/>
                  <a:pt x="690324" y="320040"/>
                </a:cubicBezTo>
                <a:cubicBezTo>
                  <a:pt x="690324" y="376237"/>
                  <a:pt x="688420" y="378143"/>
                  <a:pt x="631270" y="378143"/>
                </a:cubicBezTo>
                <a:cubicBezTo>
                  <a:pt x="576024" y="378143"/>
                  <a:pt x="573167" y="374332"/>
                  <a:pt x="573167" y="320992"/>
                </a:cubicBezTo>
                <a:cubicBezTo>
                  <a:pt x="574120" y="271462"/>
                  <a:pt x="580787" y="264795"/>
                  <a:pt x="628412" y="264795"/>
                </a:cubicBezTo>
                <a:close/>
                <a:moveTo>
                  <a:pt x="282654" y="212408"/>
                </a:moveTo>
                <a:cubicBezTo>
                  <a:pt x="234077" y="212408"/>
                  <a:pt x="207407" y="238125"/>
                  <a:pt x="207407" y="286703"/>
                </a:cubicBezTo>
                <a:cubicBezTo>
                  <a:pt x="207407" y="415290"/>
                  <a:pt x="207407" y="543878"/>
                  <a:pt x="207407" y="672465"/>
                </a:cubicBezTo>
                <a:cubicBezTo>
                  <a:pt x="207407" y="721043"/>
                  <a:pt x="233124" y="746760"/>
                  <a:pt x="281702" y="746760"/>
                </a:cubicBezTo>
                <a:cubicBezTo>
                  <a:pt x="346472" y="746760"/>
                  <a:pt x="411242" y="746760"/>
                  <a:pt x="476012" y="746760"/>
                </a:cubicBezTo>
                <a:cubicBezTo>
                  <a:pt x="540782" y="746760"/>
                  <a:pt x="605552" y="746760"/>
                  <a:pt x="670322" y="746760"/>
                </a:cubicBezTo>
                <a:cubicBezTo>
                  <a:pt x="720805" y="746760"/>
                  <a:pt x="745570" y="721043"/>
                  <a:pt x="745570" y="671513"/>
                </a:cubicBezTo>
                <a:cubicBezTo>
                  <a:pt x="745570" y="543878"/>
                  <a:pt x="745570" y="415290"/>
                  <a:pt x="745570" y="287655"/>
                </a:cubicBezTo>
                <a:cubicBezTo>
                  <a:pt x="745570" y="239078"/>
                  <a:pt x="718899" y="212408"/>
                  <a:pt x="671274" y="212408"/>
                </a:cubicBezTo>
                <a:cubicBezTo>
                  <a:pt x="541735" y="212408"/>
                  <a:pt x="412195" y="212408"/>
                  <a:pt x="282654" y="212408"/>
                </a:cubicBezTo>
                <a:close/>
                <a:moveTo>
                  <a:pt x="153114" y="0"/>
                </a:moveTo>
                <a:cubicBezTo>
                  <a:pt x="365522" y="0"/>
                  <a:pt x="576977" y="0"/>
                  <a:pt x="789385" y="0"/>
                </a:cubicBezTo>
                <a:cubicBezTo>
                  <a:pt x="877967" y="0"/>
                  <a:pt x="939880" y="60960"/>
                  <a:pt x="939880" y="149543"/>
                </a:cubicBezTo>
                <a:cubicBezTo>
                  <a:pt x="939880" y="360998"/>
                  <a:pt x="939880" y="572453"/>
                  <a:pt x="940832" y="783908"/>
                </a:cubicBezTo>
                <a:cubicBezTo>
                  <a:pt x="939880" y="876300"/>
                  <a:pt x="878920" y="936308"/>
                  <a:pt x="787480" y="936308"/>
                </a:cubicBezTo>
                <a:cubicBezTo>
                  <a:pt x="681752" y="936308"/>
                  <a:pt x="576024" y="936308"/>
                  <a:pt x="470297" y="936308"/>
                </a:cubicBezTo>
                <a:cubicBezTo>
                  <a:pt x="364570" y="936308"/>
                  <a:pt x="258842" y="936308"/>
                  <a:pt x="153114" y="936308"/>
                </a:cubicBezTo>
                <a:cubicBezTo>
                  <a:pt x="62627" y="935355"/>
                  <a:pt x="714" y="874395"/>
                  <a:pt x="714" y="784860"/>
                </a:cubicBezTo>
                <a:cubicBezTo>
                  <a:pt x="-238" y="574358"/>
                  <a:pt x="-238" y="362903"/>
                  <a:pt x="714" y="151448"/>
                </a:cubicBezTo>
                <a:cubicBezTo>
                  <a:pt x="1667" y="60960"/>
                  <a:pt x="62627" y="0"/>
                  <a:pt x="153114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Rounded Rectangle 2">
            <a:extLst>
              <a:ext uri="{FF2B5EF4-FFF2-40B4-BE49-F238E27FC236}">
                <a16:creationId xmlns:a16="http://schemas.microsoft.com/office/drawing/2014/main" id="{E2018BDA-6A5F-4776-812D-8EA445E4FE3F}"/>
              </a:ext>
            </a:extLst>
          </p:cNvPr>
          <p:cNvSpPr/>
          <p:nvPr/>
        </p:nvSpPr>
        <p:spPr>
          <a:xfrm>
            <a:off x="1838632" y="5365175"/>
            <a:ext cx="242685" cy="22490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5" name="Rounded Rectangle 2">
            <a:extLst>
              <a:ext uri="{FF2B5EF4-FFF2-40B4-BE49-F238E27FC236}">
                <a16:creationId xmlns:a16="http://schemas.microsoft.com/office/drawing/2014/main" id="{C85811BC-E0BD-4D1B-83C3-CE66C3047DDA}"/>
              </a:ext>
            </a:extLst>
          </p:cNvPr>
          <p:cNvSpPr/>
          <p:nvPr/>
        </p:nvSpPr>
        <p:spPr>
          <a:xfrm>
            <a:off x="-879713" y="2879328"/>
            <a:ext cx="260850" cy="241739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6" name="Rounded Rectangle 3">
            <a:extLst>
              <a:ext uri="{FF2B5EF4-FFF2-40B4-BE49-F238E27FC236}">
                <a16:creationId xmlns:a16="http://schemas.microsoft.com/office/drawing/2014/main" id="{FBBBA821-732E-4725-A9B5-C1C336AD1A91}"/>
              </a:ext>
            </a:extLst>
          </p:cNvPr>
          <p:cNvSpPr>
            <a:spLocks noChangeAspect="1"/>
          </p:cNvSpPr>
          <p:nvPr/>
        </p:nvSpPr>
        <p:spPr>
          <a:xfrm>
            <a:off x="2370392" y="2405740"/>
            <a:ext cx="232266" cy="23226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7" name="Rounded Rectangle 8">
            <a:extLst>
              <a:ext uri="{FF2B5EF4-FFF2-40B4-BE49-F238E27FC236}">
                <a16:creationId xmlns:a16="http://schemas.microsoft.com/office/drawing/2014/main" id="{85804EB5-0948-42B8-A5DE-B55F13F13C51}"/>
              </a:ext>
            </a:extLst>
          </p:cNvPr>
          <p:cNvSpPr>
            <a:spLocks noChangeAspect="1"/>
          </p:cNvSpPr>
          <p:nvPr/>
        </p:nvSpPr>
        <p:spPr>
          <a:xfrm>
            <a:off x="2091871" y="1139731"/>
            <a:ext cx="261668" cy="266514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close/>
                <a:moveTo>
                  <a:pt x="2688485" y="1475633"/>
                </a:moveTo>
                <a:cubicBezTo>
                  <a:pt x="2399554" y="1478429"/>
                  <a:pt x="2281670" y="1553418"/>
                  <a:pt x="2136833" y="1663036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lnTo>
                  <a:pt x="2136833" y="2084121"/>
                </a:lnTo>
                <a:cubicBezTo>
                  <a:pt x="2259735" y="1821652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235101" y="1504458"/>
                  <a:pt x="2840340" y="1479943"/>
                </a:cubicBezTo>
                <a:cubicBezTo>
                  <a:pt x="2784850" y="1476574"/>
                  <a:pt x="2734498" y="1475188"/>
                  <a:pt x="2688485" y="147563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2466382" y="2010254"/>
            <a:ext cx="508866" cy="11111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19364" y="498931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9" name="Rounded Rectangle 5">
            <a:extLst>
              <a:ext uri="{FF2B5EF4-FFF2-40B4-BE49-F238E27FC236}">
                <a16:creationId xmlns:a16="http://schemas.microsoft.com/office/drawing/2014/main" id="{FBD71460-3C63-40FC-B21D-692AF3D87D9A}"/>
              </a:ext>
            </a:extLst>
          </p:cNvPr>
          <p:cNvSpPr/>
          <p:nvPr/>
        </p:nvSpPr>
        <p:spPr>
          <a:xfrm flipH="1">
            <a:off x="5688552" y="4994010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A8A122-1990-4ECC-B44A-A73E1C0F9841}"/>
              </a:ext>
            </a:extLst>
          </p:cNvPr>
          <p:cNvSpPr txBox="1"/>
          <p:nvPr/>
        </p:nvSpPr>
        <p:spPr>
          <a:xfrm>
            <a:off x="513287" y="2215949"/>
            <a:ext cx="665838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Termenul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abreviat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totalitatea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documentelor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informațiilor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tip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legate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care pot fi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accesate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rețeaua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mondială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Internet.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Documentele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rezidă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locații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diverse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server, pot fi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regăsite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univoc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URL.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Hipertextul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afișat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de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browser, care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descarcă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paginile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 de pe un server web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un terminal „client” la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o-MD" altLang="ko-K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F00525-CF0E-4046-8BC1-D99256404FB9}"/>
              </a:ext>
            </a:extLst>
          </p:cNvPr>
          <p:cNvSpPr txBox="1"/>
          <p:nvPr/>
        </p:nvSpPr>
        <p:spPr>
          <a:xfrm>
            <a:off x="656095" y="1471952"/>
            <a:ext cx="63727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</a:t>
            </a:r>
            <a:r>
              <a:rPr lang="ro-MD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WWW </a:t>
            </a:r>
            <a:r>
              <a:rPr lang="ro-MD" altLang="ko-K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cum funcționează ?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31B50E-E14F-493B-944E-769F101B9E5C}"/>
              </a:ext>
            </a:extLst>
          </p:cNvPr>
          <p:cNvSpPr txBox="1"/>
          <p:nvPr/>
        </p:nvSpPr>
        <p:spPr>
          <a:xfrm>
            <a:off x="662901" y="1488317"/>
            <a:ext cx="63727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es</a:t>
            </a:r>
            <a:r>
              <a:rPr lang="ro-MD" altLang="ko-KR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WWW </a:t>
            </a:r>
            <a:r>
              <a:rPr lang="ro-MD" altLang="ko-KR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cum funcționează 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3FA021-B533-44A0-949A-4CD1E00BBBF5}"/>
              </a:ext>
            </a:extLst>
          </p:cNvPr>
          <p:cNvCxnSpPr>
            <a:cxnSpLocks/>
          </p:cNvCxnSpPr>
          <p:nvPr/>
        </p:nvCxnSpPr>
        <p:spPr>
          <a:xfrm>
            <a:off x="336430" y="2090902"/>
            <a:ext cx="7069009" cy="182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2BF815-8B16-4320-88A9-582102802117}"/>
              </a:ext>
            </a:extLst>
          </p:cNvPr>
          <p:cNvSpPr txBox="1"/>
          <p:nvPr/>
        </p:nvSpPr>
        <p:spPr>
          <a:xfrm>
            <a:off x="517926" y="2100793"/>
            <a:ext cx="5143511" cy="424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inventat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1989 la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European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Cercetări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Nucleare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Elveția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Propunerea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inițială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colecții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legături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făcută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Tim Berners-Lee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1989. </a:t>
            </a:r>
            <a:endParaRPr lang="ro-MD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Propunerea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apărut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care 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întâmpinau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echipele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cercetători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foloseau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poșta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colecții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apărut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înainte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decembrie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1991,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făcut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demonstrație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517926" y="531133"/>
            <a:ext cx="4302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istoria</a:t>
            </a:r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ko-KR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A planet in space&#10;&#10;Description automatically generated with medium confidence">
            <a:extLst>
              <a:ext uri="{FF2B5EF4-FFF2-40B4-BE49-F238E27FC236}">
                <a16:creationId xmlns:a16="http://schemas.microsoft.com/office/drawing/2014/main" id="{47E57830-A142-4FFC-9705-83ACE78E59C1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r="111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300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588680" y="1674768"/>
            <a:ext cx="4505567" cy="44473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1994 </a:t>
            </a:r>
            <a:r>
              <a:rPr lang="ro-MD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s-a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Consorțiul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 Wide Web, care are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drept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webului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standardizarea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protocoalelor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încurajarea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legăturilor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site-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1995 Andreessen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părăsește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NCSA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înființează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ocupă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software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astăzi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serviciu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multimedia 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integrativ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suport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fizic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o-KR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>
            <a:extLst>
              <a:ext uri="{FF2B5EF4-FFF2-40B4-BE49-F238E27FC236}">
                <a16:creationId xmlns:a16="http://schemas.microsoft.com/office/drawing/2014/main" id="{B48FA23F-EA4F-4206-9F45-66F0B4328165}"/>
              </a:ext>
            </a:extLst>
          </p:cNvPr>
          <p:cNvSpPr/>
          <p:nvPr/>
        </p:nvSpPr>
        <p:spPr>
          <a:xfrm>
            <a:off x="-2225924" y="1408214"/>
            <a:ext cx="4451847" cy="4451846"/>
          </a:xfrm>
          <a:prstGeom prst="blockArc">
            <a:avLst>
              <a:gd name="adj1" fmla="val 10800000"/>
              <a:gd name="adj2" fmla="val 21568928"/>
              <a:gd name="adj3" fmla="val 10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D313BAD9-7197-4AAE-BED4-C0AD06C9B743}"/>
              </a:ext>
            </a:extLst>
          </p:cNvPr>
          <p:cNvSpPr/>
          <p:nvPr/>
        </p:nvSpPr>
        <p:spPr>
          <a:xfrm>
            <a:off x="-1089862" y="2566386"/>
            <a:ext cx="2111078" cy="2111078"/>
          </a:xfrm>
          <a:prstGeom prst="blockArc">
            <a:avLst>
              <a:gd name="adj1" fmla="val 10800000"/>
              <a:gd name="adj2" fmla="val 21560194"/>
              <a:gd name="adj3" fmla="val 24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F1B10A9-3BFD-4609-BBBB-56069B734435}"/>
              </a:ext>
            </a:extLst>
          </p:cNvPr>
          <p:cNvSpPr/>
          <p:nvPr/>
        </p:nvSpPr>
        <p:spPr>
          <a:xfrm>
            <a:off x="-1663945" y="1992303"/>
            <a:ext cx="3259245" cy="3259244"/>
          </a:xfrm>
          <a:prstGeom prst="blockArc">
            <a:avLst>
              <a:gd name="adj1" fmla="val 10800000"/>
              <a:gd name="adj2" fmla="val 21581999"/>
              <a:gd name="adj3" fmla="val 16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65E11180-98B9-4F83-B7DD-4DE82D200F79}"/>
              </a:ext>
            </a:extLst>
          </p:cNvPr>
          <p:cNvSpPr>
            <a:spLocks/>
          </p:cNvSpPr>
          <p:nvPr/>
        </p:nvSpPr>
        <p:spPr bwMode="auto">
          <a:xfrm>
            <a:off x="353306" y="3607580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2D932A48-EB8A-4510-9863-82C6407A62EF}"/>
              </a:ext>
            </a:extLst>
          </p:cNvPr>
          <p:cNvSpPr>
            <a:spLocks/>
          </p:cNvSpPr>
          <p:nvPr/>
        </p:nvSpPr>
        <p:spPr bwMode="auto">
          <a:xfrm flipH="1">
            <a:off x="-2820486" y="3607580"/>
            <a:ext cx="2375551" cy="1765444"/>
          </a:xfrm>
          <a:custGeom>
            <a:avLst/>
            <a:gdLst/>
            <a:ahLst/>
            <a:cxnLst/>
            <a:rect l="l" t="t" r="r" b="b"/>
            <a:pathLst>
              <a:path w="2429161" h="1805286">
                <a:moveTo>
                  <a:pt x="284649" y="0"/>
                </a:moveTo>
                <a:lnTo>
                  <a:pt x="2426059" y="0"/>
                </a:lnTo>
                <a:lnTo>
                  <a:pt x="2427509" y="20116"/>
                </a:lnTo>
                <a:lnTo>
                  <a:pt x="2429161" y="101997"/>
                </a:lnTo>
                <a:lnTo>
                  <a:pt x="2424207" y="183024"/>
                </a:lnTo>
                <a:lnTo>
                  <a:pt x="2414298" y="262347"/>
                </a:lnTo>
                <a:lnTo>
                  <a:pt x="2396133" y="339963"/>
                </a:lnTo>
                <a:lnTo>
                  <a:pt x="2372189" y="406490"/>
                </a:lnTo>
                <a:lnTo>
                  <a:pt x="2343290" y="468754"/>
                </a:lnTo>
                <a:lnTo>
                  <a:pt x="2308612" y="525900"/>
                </a:lnTo>
                <a:lnTo>
                  <a:pt x="2273107" y="581340"/>
                </a:lnTo>
                <a:lnTo>
                  <a:pt x="2233474" y="635927"/>
                </a:lnTo>
                <a:lnTo>
                  <a:pt x="2194667" y="687103"/>
                </a:lnTo>
                <a:lnTo>
                  <a:pt x="2155860" y="739984"/>
                </a:lnTo>
                <a:lnTo>
                  <a:pt x="2117878" y="792865"/>
                </a:lnTo>
                <a:lnTo>
                  <a:pt x="2092282" y="835511"/>
                </a:lnTo>
                <a:lnTo>
                  <a:pt x="2071640" y="884128"/>
                </a:lnTo>
                <a:lnTo>
                  <a:pt x="2055126" y="935304"/>
                </a:lnTo>
                <a:lnTo>
                  <a:pt x="2041916" y="990743"/>
                </a:lnTo>
                <a:lnTo>
                  <a:pt x="2040264" y="1017184"/>
                </a:lnTo>
                <a:lnTo>
                  <a:pt x="2041916" y="1048742"/>
                </a:lnTo>
                <a:lnTo>
                  <a:pt x="2046044" y="1087124"/>
                </a:lnTo>
                <a:lnTo>
                  <a:pt x="2051824" y="1127211"/>
                </a:lnTo>
                <a:lnTo>
                  <a:pt x="2060906" y="1170710"/>
                </a:lnTo>
                <a:lnTo>
                  <a:pt x="2071640" y="1214210"/>
                </a:lnTo>
                <a:lnTo>
                  <a:pt x="2082374" y="1256003"/>
                </a:lnTo>
                <a:lnTo>
                  <a:pt x="2093934" y="1296090"/>
                </a:lnTo>
                <a:lnTo>
                  <a:pt x="2104667" y="1331913"/>
                </a:lnTo>
                <a:lnTo>
                  <a:pt x="2115401" y="1363471"/>
                </a:lnTo>
                <a:lnTo>
                  <a:pt x="2124484" y="1386500"/>
                </a:lnTo>
                <a:lnTo>
                  <a:pt x="2137695" y="1420618"/>
                </a:lnTo>
                <a:lnTo>
                  <a:pt x="2150080" y="1462410"/>
                </a:lnTo>
                <a:lnTo>
                  <a:pt x="2163291" y="1509322"/>
                </a:lnTo>
                <a:lnTo>
                  <a:pt x="2176502" y="1557085"/>
                </a:lnTo>
                <a:lnTo>
                  <a:pt x="2191364" y="1600584"/>
                </a:lnTo>
                <a:lnTo>
                  <a:pt x="2207052" y="1638966"/>
                </a:lnTo>
                <a:lnTo>
                  <a:pt x="2065860" y="1685877"/>
                </a:lnTo>
                <a:lnTo>
                  <a:pt x="1928797" y="1725964"/>
                </a:lnTo>
                <a:lnTo>
                  <a:pt x="1798339" y="1758376"/>
                </a:lnTo>
                <a:lnTo>
                  <a:pt x="1671183" y="1782257"/>
                </a:lnTo>
                <a:lnTo>
                  <a:pt x="1547331" y="1799316"/>
                </a:lnTo>
                <a:lnTo>
                  <a:pt x="1427607" y="1805286"/>
                </a:lnTo>
                <a:lnTo>
                  <a:pt x="1310360" y="1803580"/>
                </a:lnTo>
                <a:lnTo>
                  <a:pt x="1196416" y="1792492"/>
                </a:lnTo>
                <a:lnTo>
                  <a:pt x="1084123" y="1772875"/>
                </a:lnTo>
                <a:lnTo>
                  <a:pt x="1079169" y="1744728"/>
                </a:lnTo>
                <a:lnTo>
                  <a:pt x="1073389" y="1712317"/>
                </a:lnTo>
                <a:lnTo>
                  <a:pt x="1065957" y="1673083"/>
                </a:lnTo>
                <a:lnTo>
                  <a:pt x="1060178" y="1631289"/>
                </a:lnTo>
                <a:lnTo>
                  <a:pt x="1051921" y="1586084"/>
                </a:lnTo>
                <a:lnTo>
                  <a:pt x="1043664" y="1540027"/>
                </a:lnTo>
                <a:lnTo>
                  <a:pt x="1034581" y="1494821"/>
                </a:lnTo>
                <a:lnTo>
                  <a:pt x="1023848" y="1451323"/>
                </a:lnTo>
                <a:lnTo>
                  <a:pt x="1013114" y="1409529"/>
                </a:lnTo>
                <a:lnTo>
                  <a:pt x="999903" y="1372854"/>
                </a:lnTo>
                <a:lnTo>
                  <a:pt x="985867" y="1341295"/>
                </a:lnTo>
                <a:lnTo>
                  <a:pt x="971004" y="1316561"/>
                </a:lnTo>
                <a:lnTo>
                  <a:pt x="954491" y="1301208"/>
                </a:lnTo>
                <a:lnTo>
                  <a:pt x="936326" y="1293531"/>
                </a:lnTo>
                <a:lnTo>
                  <a:pt x="915684" y="1290120"/>
                </a:lnTo>
                <a:lnTo>
                  <a:pt x="891738" y="1291826"/>
                </a:lnTo>
                <a:lnTo>
                  <a:pt x="867794" y="1295238"/>
                </a:lnTo>
                <a:lnTo>
                  <a:pt x="845500" y="1301208"/>
                </a:lnTo>
                <a:lnTo>
                  <a:pt x="824032" y="1307178"/>
                </a:lnTo>
                <a:lnTo>
                  <a:pt x="804216" y="1313148"/>
                </a:lnTo>
                <a:lnTo>
                  <a:pt x="789354" y="1318266"/>
                </a:lnTo>
                <a:lnTo>
                  <a:pt x="753849" y="1330207"/>
                </a:lnTo>
                <a:lnTo>
                  <a:pt x="713391" y="1341295"/>
                </a:lnTo>
                <a:lnTo>
                  <a:pt x="667978" y="1350677"/>
                </a:lnTo>
                <a:lnTo>
                  <a:pt x="620089" y="1356648"/>
                </a:lnTo>
                <a:lnTo>
                  <a:pt x="572199" y="1361766"/>
                </a:lnTo>
                <a:lnTo>
                  <a:pt x="523484" y="1363471"/>
                </a:lnTo>
                <a:lnTo>
                  <a:pt x="477246" y="1360060"/>
                </a:lnTo>
                <a:lnTo>
                  <a:pt x="433484" y="1352383"/>
                </a:lnTo>
                <a:lnTo>
                  <a:pt x="409540" y="1346413"/>
                </a:lnTo>
                <a:lnTo>
                  <a:pt x="385595" y="1335325"/>
                </a:lnTo>
                <a:lnTo>
                  <a:pt x="361649" y="1322531"/>
                </a:lnTo>
                <a:lnTo>
                  <a:pt x="341007" y="1307178"/>
                </a:lnTo>
                <a:lnTo>
                  <a:pt x="319540" y="1288414"/>
                </a:lnTo>
                <a:lnTo>
                  <a:pt x="303026" y="1268797"/>
                </a:lnTo>
                <a:lnTo>
                  <a:pt x="291466" y="1244062"/>
                </a:lnTo>
                <a:lnTo>
                  <a:pt x="282384" y="1215915"/>
                </a:lnTo>
                <a:lnTo>
                  <a:pt x="279082" y="1185210"/>
                </a:lnTo>
                <a:lnTo>
                  <a:pt x="282384" y="1151093"/>
                </a:lnTo>
                <a:lnTo>
                  <a:pt x="286512" y="1127211"/>
                </a:lnTo>
                <a:lnTo>
                  <a:pt x="292293" y="1100771"/>
                </a:lnTo>
                <a:lnTo>
                  <a:pt x="298898" y="1073477"/>
                </a:lnTo>
                <a:lnTo>
                  <a:pt x="301375" y="1047036"/>
                </a:lnTo>
                <a:lnTo>
                  <a:pt x="301375" y="1018890"/>
                </a:lnTo>
                <a:lnTo>
                  <a:pt x="293943" y="994156"/>
                </a:lnTo>
                <a:lnTo>
                  <a:pt x="286512" y="980508"/>
                </a:lnTo>
                <a:lnTo>
                  <a:pt x="273301" y="967715"/>
                </a:lnTo>
                <a:lnTo>
                  <a:pt x="259265" y="958332"/>
                </a:lnTo>
                <a:lnTo>
                  <a:pt x="244402" y="950656"/>
                </a:lnTo>
                <a:lnTo>
                  <a:pt x="229540" y="939568"/>
                </a:lnTo>
                <a:lnTo>
                  <a:pt x="217981" y="927627"/>
                </a:lnTo>
                <a:lnTo>
                  <a:pt x="208899" y="912275"/>
                </a:lnTo>
                <a:lnTo>
                  <a:pt x="205595" y="895216"/>
                </a:lnTo>
                <a:lnTo>
                  <a:pt x="207247" y="878157"/>
                </a:lnTo>
                <a:lnTo>
                  <a:pt x="213026" y="861952"/>
                </a:lnTo>
                <a:lnTo>
                  <a:pt x="220458" y="848305"/>
                </a:lnTo>
                <a:lnTo>
                  <a:pt x="225412" y="834658"/>
                </a:lnTo>
                <a:lnTo>
                  <a:pt x="201467" y="817600"/>
                </a:lnTo>
                <a:lnTo>
                  <a:pt x="184953" y="800541"/>
                </a:lnTo>
                <a:lnTo>
                  <a:pt x="175871" y="783483"/>
                </a:lnTo>
                <a:lnTo>
                  <a:pt x="174219" y="764719"/>
                </a:lnTo>
                <a:lnTo>
                  <a:pt x="176696" y="747660"/>
                </a:lnTo>
                <a:lnTo>
                  <a:pt x="183302" y="728896"/>
                </a:lnTo>
                <a:lnTo>
                  <a:pt x="192384" y="710132"/>
                </a:lnTo>
                <a:lnTo>
                  <a:pt x="202293" y="691367"/>
                </a:lnTo>
                <a:lnTo>
                  <a:pt x="211375" y="671750"/>
                </a:lnTo>
                <a:lnTo>
                  <a:pt x="220458" y="652985"/>
                </a:lnTo>
                <a:lnTo>
                  <a:pt x="225412" y="632516"/>
                </a:lnTo>
                <a:lnTo>
                  <a:pt x="208899" y="617163"/>
                </a:lnTo>
                <a:lnTo>
                  <a:pt x="185779" y="605221"/>
                </a:lnTo>
                <a:lnTo>
                  <a:pt x="160183" y="594134"/>
                </a:lnTo>
                <a:lnTo>
                  <a:pt x="133761" y="584752"/>
                </a:lnTo>
                <a:lnTo>
                  <a:pt x="106513" y="575369"/>
                </a:lnTo>
                <a:lnTo>
                  <a:pt x="79266" y="565987"/>
                </a:lnTo>
                <a:lnTo>
                  <a:pt x="53670" y="554899"/>
                </a:lnTo>
                <a:lnTo>
                  <a:pt x="33028" y="542958"/>
                </a:lnTo>
                <a:lnTo>
                  <a:pt x="14863" y="525900"/>
                </a:lnTo>
                <a:lnTo>
                  <a:pt x="4129" y="505429"/>
                </a:lnTo>
                <a:lnTo>
                  <a:pt x="0" y="484106"/>
                </a:lnTo>
                <a:lnTo>
                  <a:pt x="3303" y="463637"/>
                </a:lnTo>
                <a:lnTo>
                  <a:pt x="10734" y="444872"/>
                </a:lnTo>
                <a:lnTo>
                  <a:pt x="22294" y="429519"/>
                </a:lnTo>
                <a:lnTo>
                  <a:pt x="36330" y="414167"/>
                </a:lnTo>
                <a:lnTo>
                  <a:pt x="49541" y="401373"/>
                </a:lnTo>
                <a:lnTo>
                  <a:pt x="60275" y="391138"/>
                </a:lnTo>
                <a:lnTo>
                  <a:pt x="91651" y="353609"/>
                </a:lnTo>
                <a:lnTo>
                  <a:pt x="124678" y="319492"/>
                </a:lnTo>
                <a:lnTo>
                  <a:pt x="157706" y="285375"/>
                </a:lnTo>
                <a:lnTo>
                  <a:pt x="189082" y="247846"/>
                </a:lnTo>
                <a:lnTo>
                  <a:pt x="218806" y="211171"/>
                </a:lnTo>
                <a:lnTo>
                  <a:pt x="246054" y="169378"/>
                </a:lnTo>
                <a:lnTo>
                  <a:pt x="268347" y="124173"/>
                </a:lnTo>
                <a:lnTo>
                  <a:pt x="280732" y="86644"/>
                </a:lnTo>
                <a:lnTo>
                  <a:pt x="284861" y="49968"/>
                </a:lnTo>
                <a:lnTo>
                  <a:pt x="284861" y="107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46CC4-043F-415A-8308-8DE263F8255E}"/>
              </a:ext>
            </a:extLst>
          </p:cNvPr>
          <p:cNvSpPr/>
          <p:nvPr/>
        </p:nvSpPr>
        <p:spPr>
          <a:xfrm>
            <a:off x="885451" y="2228853"/>
            <a:ext cx="439759" cy="43975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5BA562-C17A-46C4-A60F-A882CE35036D}"/>
              </a:ext>
            </a:extLst>
          </p:cNvPr>
          <p:cNvSpPr/>
          <p:nvPr/>
        </p:nvSpPr>
        <p:spPr>
          <a:xfrm>
            <a:off x="-1268448" y="2221345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7837FA-FC6C-4C52-9919-1F13B7BC10EF}"/>
              </a:ext>
            </a:extLst>
          </p:cNvPr>
          <p:cNvSpPr/>
          <p:nvPr/>
        </p:nvSpPr>
        <p:spPr>
          <a:xfrm>
            <a:off x="701815" y="1408214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3A9BBE-EB7F-4D41-B9C5-8BBC86B5341C}"/>
              </a:ext>
            </a:extLst>
          </p:cNvPr>
          <p:cNvSpPr/>
          <p:nvPr/>
        </p:nvSpPr>
        <p:spPr>
          <a:xfrm>
            <a:off x="-1043929" y="1396003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6FD504-5ED4-4641-ABF8-278FF958749B}"/>
              </a:ext>
            </a:extLst>
          </p:cNvPr>
          <p:cNvSpPr/>
          <p:nvPr/>
        </p:nvSpPr>
        <p:spPr>
          <a:xfrm>
            <a:off x="-247618" y="1780543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7753DC-E66B-43E5-86BF-10D35576C003}"/>
              </a:ext>
            </a:extLst>
          </p:cNvPr>
          <p:cNvSpPr/>
          <p:nvPr/>
        </p:nvSpPr>
        <p:spPr>
          <a:xfrm>
            <a:off x="1294640" y="2985468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E0D314-45F1-488F-8C17-93F9738C235B}"/>
              </a:ext>
            </a:extLst>
          </p:cNvPr>
          <p:cNvSpPr/>
          <p:nvPr/>
        </p:nvSpPr>
        <p:spPr>
          <a:xfrm>
            <a:off x="-1800525" y="2975966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1839B-91EA-425D-89A7-260BF90E6165}"/>
              </a:ext>
            </a:extLst>
          </p:cNvPr>
          <p:cNvSpPr/>
          <p:nvPr/>
        </p:nvSpPr>
        <p:spPr>
          <a:xfrm>
            <a:off x="1664436" y="2338129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E1DEBB-959C-43AC-9627-3CE3B5EB1807}"/>
              </a:ext>
            </a:extLst>
          </p:cNvPr>
          <p:cNvSpPr/>
          <p:nvPr/>
        </p:nvSpPr>
        <p:spPr>
          <a:xfrm>
            <a:off x="-2225924" y="2370598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BF9C2F-5126-4C78-A649-5D2C603CFDF9}"/>
              </a:ext>
            </a:extLst>
          </p:cNvPr>
          <p:cNvSpPr/>
          <p:nvPr/>
        </p:nvSpPr>
        <p:spPr>
          <a:xfrm>
            <a:off x="-247617" y="2440355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AE1023-8422-47B4-A3EF-7F44097FCE0C}"/>
              </a:ext>
            </a:extLst>
          </p:cNvPr>
          <p:cNvSpPr/>
          <p:nvPr/>
        </p:nvSpPr>
        <p:spPr>
          <a:xfrm>
            <a:off x="-1077644" y="2840854"/>
            <a:ext cx="439759" cy="423521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3CC229-9038-4C82-8445-284A3CF19568}"/>
              </a:ext>
            </a:extLst>
          </p:cNvPr>
          <p:cNvSpPr/>
          <p:nvPr/>
        </p:nvSpPr>
        <p:spPr>
          <a:xfrm>
            <a:off x="603456" y="2824357"/>
            <a:ext cx="439759" cy="45651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50F925-C09D-4D79-8235-D79DCA7A1FEE}"/>
              </a:ext>
            </a:extLst>
          </p:cNvPr>
          <p:cNvSpPr txBox="1"/>
          <p:nvPr/>
        </p:nvSpPr>
        <p:spPr>
          <a:xfrm>
            <a:off x="3866723" y="2307304"/>
            <a:ext cx="7616735" cy="318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Standardele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web </a:t>
            </a:r>
            <a:r>
              <a:rPr lang="ro-M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termen general </a:t>
            </a:r>
            <a:r>
              <a:rPr lang="ro-MD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care î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ani</a:t>
            </a:r>
            <a:r>
              <a:rPr lang="ro-M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frecvent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asociat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tendința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însușire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standardizate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construirea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designul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specificații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interdependente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reglementează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 Wide We</a:t>
            </a:r>
            <a:r>
              <a:rPr lang="ro-M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oricare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denumite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web”,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susținătorii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mișcării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concentreze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accesibilității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utilizabilității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45758-9E21-4BBC-A211-2E9FA7E2DED9}"/>
              </a:ext>
            </a:extLst>
          </p:cNvPr>
          <p:cNvSpPr txBox="1"/>
          <p:nvPr/>
        </p:nvSpPr>
        <p:spPr>
          <a:xfrm>
            <a:off x="5352245" y="1315444"/>
            <a:ext cx="3897441" cy="82230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ro-MD" altLang="ko-K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Standardele web</a:t>
            </a:r>
            <a:endParaRPr lang="ko-KR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AA4D25B-0E96-4AFA-9EA4-D5C3FB861BF1}"/>
              </a:ext>
            </a:extLst>
          </p:cNvPr>
          <p:cNvSpPr/>
          <p:nvPr/>
        </p:nvSpPr>
        <p:spPr>
          <a:xfrm>
            <a:off x="-2143657" y="2454858"/>
            <a:ext cx="254999" cy="254999"/>
          </a:xfrm>
          <a:custGeom>
            <a:avLst/>
            <a:gdLst>
              <a:gd name="connsiteX0" fmla="*/ 0 w 923925"/>
              <a:gd name="connsiteY0" fmla="*/ 463868 h 923925"/>
              <a:gd name="connsiteX1" fmla="*/ 0 w 923925"/>
              <a:gd name="connsiteY1" fmla="*/ 151448 h 923925"/>
              <a:gd name="connsiteX2" fmla="*/ 136208 w 923925"/>
              <a:gd name="connsiteY2" fmla="*/ 1905 h 923925"/>
              <a:gd name="connsiteX3" fmla="*/ 174308 w 923925"/>
              <a:gd name="connsiteY3" fmla="*/ 0 h 923925"/>
              <a:gd name="connsiteX4" fmla="*/ 754380 w 923925"/>
              <a:gd name="connsiteY4" fmla="*/ 0 h 923925"/>
              <a:gd name="connsiteX5" fmla="*/ 816293 w 923925"/>
              <a:gd name="connsiteY5" fmla="*/ 5715 h 923925"/>
              <a:gd name="connsiteX6" fmla="*/ 925830 w 923925"/>
              <a:gd name="connsiteY6" fmla="*/ 148590 h 923925"/>
              <a:gd name="connsiteX7" fmla="*/ 925830 w 923925"/>
              <a:gd name="connsiteY7" fmla="*/ 780098 h 923925"/>
              <a:gd name="connsiteX8" fmla="*/ 771525 w 923925"/>
              <a:gd name="connsiteY8" fmla="*/ 927735 h 923925"/>
              <a:gd name="connsiteX9" fmla="*/ 151448 w 923925"/>
              <a:gd name="connsiteY9" fmla="*/ 927735 h 923925"/>
              <a:gd name="connsiteX10" fmla="*/ 3810 w 923925"/>
              <a:gd name="connsiteY10" fmla="*/ 819150 h 923925"/>
              <a:gd name="connsiteX11" fmla="*/ 0 w 923925"/>
              <a:gd name="connsiteY11" fmla="*/ 776288 h 923925"/>
              <a:gd name="connsiteX12" fmla="*/ 0 w 923925"/>
              <a:gd name="connsiteY12" fmla="*/ 463868 h 923925"/>
              <a:gd name="connsiteX13" fmla="*/ 336233 w 923925"/>
              <a:gd name="connsiteY13" fmla="*/ 210502 h 923925"/>
              <a:gd name="connsiteX14" fmla="*/ 336233 w 923925"/>
              <a:gd name="connsiteY14" fmla="*/ 210502 h 923925"/>
              <a:gd name="connsiteX15" fmla="*/ 229553 w 923925"/>
              <a:gd name="connsiteY15" fmla="*/ 210502 h 923925"/>
              <a:gd name="connsiteX16" fmla="*/ 208598 w 923925"/>
              <a:gd name="connsiteY16" fmla="*/ 224790 h 923925"/>
              <a:gd name="connsiteX17" fmla="*/ 226695 w 923925"/>
              <a:gd name="connsiteY17" fmla="*/ 247650 h 923925"/>
              <a:gd name="connsiteX18" fmla="*/ 255270 w 923925"/>
              <a:gd name="connsiteY18" fmla="*/ 253365 h 923925"/>
              <a:gd name="connsiteX19" fmla="*/ 303848 w 923925"/>
              <a:gd name="connsiteY19" fmla="*/ 286703 h 923925"/>
              <a:gd name="connsiteX20" fmla="*/ 391478 w 923925"/>
              <a:gd name="connsiteY20" fmla="*/ 447675 h 923925"/>
              <a:gd name="connsiteX21" fmla="*/ 438150 w 923925"/>
              <a:gd name="connsiteY21" fmla="*/ 642938 h 923925"/>
              <a:gd name="connsiteX22" fmla="*/ 372428 w 923925"/>
              <a:gd name="connsiteY22" fmla="*/ 720090 h 923925"/>
              <a:gd name="connsiteX23" fmla="*/ 357188 w 923925"/>
              <a:gd name="connsiteY23" fmla="*/ 740093 h 923925"/>
              <a:gd name="connsiteX24" fmla="*/ 375285 w 923925"/>
              <a:gd name="connsiteY24" fmla="*/ 752475 h 923925"/>
              <a:gd name="connsiteX25" fmla="*/ 421958 w 923925"/>
              <a:gd name="connsiteY25" fmla="*/ 750570 h 923925"/>
              <a:gd name="connsiteX26" fmla="*/ 584835 w 923925"/>
              <a:gd name="connsiteY26" fmla="*/ 749618 h 923925"/>
              <a:gd name="connsiteX27" fmla="*/ 604838 w 923925"/>
              <a:gd name="connsiteY27" fmla="*/ 732473 h 923925"/>
              <a:gd name="connsiteX28" fmla="*/ 584835 w 923925"/>
              <a:gd name="connsiteY28" fmla="*/ 715328 h 923925"/>
              <a:gd name="connsiteX29" fmla="*/ 551498 w 923925"/>
              <a:gd name="connsiteY29" fmla="*/ 715328 h 923925"/>
              <a:gd name="connsiteX30" fmla="*/ 520065 w 923925"/>
              <a:gd name="connsiteY30" fmla="*/ 685800 h 923925"/>
              <a:gd name="connsiteX31" fmla="*/ 519113 w 923925"/>
              <a:gd name="connsiteY31" fmla="*/ 569595 h 923925"/>
              <a:gd name="connsiteX32" fmla="*/ 534353 w 923925"/>
              <a:gd name="connsiteY32" fmla="*/ 517207 h 923925"/>
              <a:gd name="connsiteX33" fmla="*/ 660083 w 923925"/>
              <a:gd name="connsiteY33" fmla="*/ 352425 h 923925"/>
              <a:gd name="connsiteX34" fmla="*/ 687705 w 923925"/>
              <a:gd name="connsiteY34" fmla="*/ 335280 h 923925"/>
              <a:gd name="connsiteX35" fmla="*/ 727710 w 923925"/>
              <a:gd name="connsiteY35" fmla="*/ 321945 h 923925"/>
              <a:gd name="connsiteX36" fmla="*/ 745808 w 923925"/>
              <a:gd name="connsiteY36" fmla="*/ 294323 h 923925"/>
              <a:gd name="connsiteX37" fmla="*/ 722948 w 923925"/>
              <a:gd name="connsiteY37" fmla="*/ 288607 h 923925"/>
              <a:gd name="connsiteX38" fmla="*/ 553403 w 923925"/>
              <a:gd name="connsiteY38" fmla="*/ 287655 h 923925"/>
              <a:gd name="connsiteX39" fmla="*/ 534353 w 923925"/>
              <a:gd name="connsiteY39" fmla="*/ 297180 h 923925"/>
              <a:gd name="connsiteX40" fmla="*/ 548640 w 923925"/>
              <a:gd name="connsiteY40" fmla="*/ 321945 h 923925"/>
              <a:gd name="connsiteX41" fmla="*/ 582930 w 923925"/>
              <a:gd name="connsiteY41" fmla="*/ 330518 h 923925"/>
              <a:gd name="connsiteX42" fmla="*/ 598170 w 923925"/>
              <a:gd name="connsiteY42" fmla="*/ 362903 h 923925"/>
              <a:gd name="connsiteX43" fmla="*/ 510540 w 923925"/>
              <a:gd name="connsiteY43" fmla="*/ 485775 h 923925"/>
              <a:gd name="connsiteX44" fmla="*/ 489585 w 923925"/>
              <a:gd name="connsiteY44" fmla="*/ 481965 h 923925"/>
              <a:gd name="connsiteX45" fmla="*/ 386715 w 923925"/>
              <a:gd name="connsiteY45" fmla="*/ 266700 h 923925"/>
              <a:gd name="connsiteX46" fmla="*/ 397193 w 923925"/>
              <a:gd name="connsiteY46" fmla="*/ 246698 h 923925"/>
              <a:gd name="connsiteX47" fmla="*/ 443865 w 923925"/>
              <a:gd name="connsiteY47" fmla="*/ 240030 h 923925"/>
              <a:gd name="connsiteX48" fmla="*/ 462915 w 923925"/>
              <a:gd name="connsiteY48" fmla="*/ 220027 h 923925"/>
              <a:gd name="connsiteX49" fmla="*/ 442913 w 923925"/>
              <a:gd name="connsiteY49" fmla="*/ 211455 h 923925"/>
              <a:gd name="connsiteX50" fmla="*/ 336233 w 923925"/>
              <a:gd name="connsiteY50" fmla="*/ 210502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23925" h="923925">
                <a:moveTo>
                  <a:pt x="0" y="463868"/>
                </a:moveTo>
                <a:cubicBezTo>
                  <a:pt x="0" y="360045"/>
                  <a:pt x="0" y="255270"/>
                  <a:pt x="0" y="151448"/>
                </a:cubicBezTo>
                <a:cubicBezTo>
                  <a:pt x="0" y="65723"/>
                  <a:pt x="50483" y="10477"/>
                  <a:pt x="136208" y="1905"/>
                </a:cubicBezTo>
                <a:cubicBezTo>
                  <a:pt x="148590" y="952"/>
                  <a:pt x="160973" y="0"/>
                  <a:pt x="174308" y="0"/>
                </a:cubicBezTo>
                <a:cubicBezTo>
                  <a:pt x="367665" y="0"/>
                  <a:pt x="561023" y="0"/>
                  <a:pt x="754380" y="0"/>
                </a:cubicBezTo>
                <a:cubicBezTo>
                  <a:pt x="775335" y="0"/>
                  <a:pt x="796290" y="952"/>
                  <a:pt x="816293" y="5715"/>
                </a:cubicBezTo>
                <a:cubicBezTo>
                  <a:pt x="881063" y="20955"/>
                  <a:pt x="925830" y="76200"/>
                  <a:pt x="925830" y="148590"/>
                </a:cubicBezTo>
                <a:cubicBezTo>
                  <a:pt x="926783" y="359093"/>
                  <a:pt x="927735" y="569595"/>
                  <a:pt x="925830" y="780098"/>
                </a:cubicBezTo>
                <a:cubicBezTo>
                  <a:pt x="924878" y="868680"/>
                  <a:pt x="864870" y="926782"/>
                  <a:pt x="771525" y="927735"/>
                </a:cubicBezTo>
                <a:cubicBezTo>
                  <a:pt x="564833" y="929640"/>
                  <a:pt x="358140" y="929640"/>
                  <a:pt x="151448" y="927735"/>
                </a:cubicBezTo>
                <a:cubicBezTo>
                  <a:pt x="73343" y="926782"/>
                  <a:pt x="21908" y="885825"/>
                  <a:pt x="3810" y="819150"/>
                </a:cubicBezTo>
                <a:cubicBezTo>
                  <a:pt x="0" y="803910"/>
                  <a:pt x="0" y="789623"/>
                  <a:pt x="0" y="776288"/>
                </a:cubicBezTo>
                <a:cubicBezTo>
                  <a:pt x="0" y="671513"/>
                  <a:pt x="0" y="567690"/>
                  <a:pt x="0" y="463868"/>
                </a:cubicBezTo>
                <a:close/>
                <a:moveTo>
                  <a:pt x="336233" y="210502"/>
                </a:moveTo>
                <a:cubicBezTo>
                  <a:pt x="336233" y="209550"/>
                  <a:pt x="336233" y="209550"/>
                  <a:pt x="336233" y="210502"/>
                </a:cubicBezTo>
                <a:cubicBezTo>
                  <a:pt x="300990" y="209550"/>
                  <a:pt x="264795" y="209550"/>
                  <a:pt x="229553" y="210502"/>
                </a:cubicBezTo>
                <a:cubicBezTo>
                  <a:pt x="220028" y="210502"/>
                  <a:pt x="209550" y="210502"/>
                  <a:pt x="208598" y="224790"/>
                </a:cubicBezTo>
                <a:cubicBezTo>
                  <a:pt x="207645" y="239077"/>
                  <a:pt x="213360" y="245745"/>
                  <a:pt x="226695" y="247650"/>
                </a:cubicBezTo>
                <a:cubicBezTo>
                  <a:pt x="236220" y="249555"/>
                  <a:pt x="245745" y="252413"/>
                  <a:pt x="255270" y="253365"/>
                </a:cubicBezTo>
                <a:cubicBezTo>
                  <a:pt x="278130" y="255270"/>
                  <a:pt x="292418" y="267653"/>
                  <a:pt x="303848" y="286703"/>
                </a:cubicBezTo>
                <a:cubicBezTo>
                  <a:pt x="334328" y="339090"/>
                  <a:pt x="360998" y="394335"/>
                  <a:pt x="391478" y="447675"/>
                </a:cubicBezTo>
                <a:cubicBezTo>
                  <a:pt x="426720" y="508635"/>
                  <a:pt x="443865" y="572453"/>
                  <a:pt x="438150" y="642938"/>
                </a:cubicBezTo>
                <a:cubicBezTo>
                  <a:pt x="433388" y="700088"/>
                  <a:pt x="449580" y="716280"/>
                  <a:pt x="372428" y="720090"/>
                </a:cubicBezTo>
                <a:cubicBezTo>
                  <a:pt x="359093" y="721043"/>
                  <a:pt x="357188" y="728663"/>
                  <a:pt x="357188" y="740093"/>
                </a:cubicBezTo>
                <a:cubicBezTo>
                  <a:pt x="357188" y="753428"/>
                  <a:pt x="365760" y="753428"/>
                  <a:pt x="375285" y="752475"/>
                </a:cubicBezTo>
                <a:cubicBezTo>
                  <a:pt x="390525" y="751523"/>
                  <a:pt x="406718" y="750570"/>
                  <a:pt x="421958" y="750570"/>
                </a:cubicBezTo>
                <a:cubicBezTo>
                  <a:pt x="476250" y="750570"/>
                  <a:pt x="530543" y="749618"/>
                  <a:pt x="584835" y="749618"/>
                </a:cubicBezTo>
                <a:cubicBezTo>
                  <a:pt x="597218" y="749618"/>
                  <a:pt x="604838" y="746760"/>
                  <a:pt x="604838" y="732473"/>
                </a:cubicBezTo>
                <a:cubicBezTo>
                  <a:pt x="604838" y="717232"/>
                  <a:pt x="597218" y="715328"/>
                  <a:pt x="584835" y="715328"/>
                </a:cubicBezTo>
                <a:cubicBezTo>
                  <a:pt x="573405" y="715328"/>
                  <a:pt x="561975" y="714375"/>
                  <a:pt x="551498" y="715328"/>
                </a:cubicBezTo>
                <a:cubicBezTo>
                  <a:pt x="528638" y="718185"/>
                  <a:pt x="521018" y="706755"/>
                  <a:pt x="520065" y="685800"/>
                </a:cubicBezTo>
                <a:cubicBezTo>
                  <a:pt x="518160" y="646748"/>
                  <a:pt x="519113" y="608648"/>
                  <a:pt x="519113" y="569595"/>
                </a:cubicBezTo>
                <a:cubicBezTo>
                  <a:pt x="519113" y="550545"/>
                  <a:pt x="524828" y="533400"/>
                  <a:pt x="534353" y="517207"/>
                </a:cubicBezTo>
                <a:cubicBezTo>
                  <a:pt x="571500" y="458153"/>
                  <a:pt x="615315" y="405765"/>
                  <a:pt x="660083" y="352425"/>
                </a:cubicBezTo>
                <a:cubicBezTo>
                  <a:pt x="667703" y="343853"/>
                  <a:pt x="677228" y="338138"/>
                  <a:pt x="687705" y="335280"/>
                </a:cubicBezTo>
                <a:cubicBezTo>
                  <a:pt x="701040" y="330518"/>
                  <a:pt x="714375" y="326707"/>
                  <a:pt x="727710" y="321945"/>
                </a:cubicBezTo>
                <a:cubicBezTo>
                  <a:pt x="741045" y="317182"/>
                  <a:pt x="746760" y="304800"/>
                  <a:pt x="745808" y="294323"/>
                </a:cubicBezTo>
                <a:cubicBezTo>
                  <a:pt x="744855" y="282893"/>
                  <a:pt x="731520" y="288607"/>
                  <a:pt x="722948" y="288607"/>
                </a:cubicBezTo>
                <a:cubicBezTo>
                  <a:pt x="666750" y="287655"/>
                  <a:pt x="609600" y="287655"/>
                  <a:pt x="553403" y="287655"/>
                </a:cubicBezTo>
                <a:cubicBezTo>
                  <a:pt x="545783" y="287655"/>
                  <a:pt x="535305" y="285750"/>
                  <a:pt x="534353" y="297180"/>
                </a:cubicBezTo>
                <a:cubicBezTo>
                  <a:pt x="533400" y="307657"/>
                  <a:pt x="535305" y="318135"/>
                  <a:pt x="548640" y="321945"/>
                </a:cubicBezTo>
                <a:cubicBezTo>
                  <a:pt x="560070" y="324803"/>
                  <a:pt x="571500" y="327660"/>
                  <a:pt x="582930" y="330518"/>
                </a:cubicBezTo>
                <a:cubicBezTo>
                  <a:pt x="606743" y="337185"/>
                  <a:pt x="608648" y="340995"/>
                  <a:pt x="598170" y="362903"/>
                </a:cubicBezTo>
                <a:cubicBezTo>
                  <a:pt x="575310" y="408623"/>
                  <a:pt x="541020" y="446723"/>
                  <a:pt x="510540" y="485775"/>
                </a:cubicBezTo>
                <a:cubicBezTo>
                  <a:pt x="501015" y="497205"/>
                  <a:pt x="495300" y="494348"/>
                  <a:pt x="489585" y="481965"/>
                </a:cubicBezTo>
                <a:cubicBezTo>
                  <a:pt x="453390" y="410528"/>
                  <a:pt x="419100" y="339090"/>
                  <a:pt x="386715" y="266700"/>
                </a:cubicBezTo>
                <a:cubicBezTo>
                  <a:pt x="381000" y="254318"/>
                  <a:pt x="385763" y="248602"/>
                  <a:pt x="397193" y="246698"/>
                </a:cubicBezTo>
                <a:cubicBezTo>
                  <a:pt x="412433" y="244793"/>
                  <a:pt x="427673" y="241935"/>
                  <a:pt x="443865" y="240030"/>
                </a:cubicBezTo>
                <a:cubicBezTo>
                  <a:pt x="456248" y="238125"/>
                  <a:pt x="463868" y="232410"/>
                  <a:pt x="462915" y="220027"/>
                </a:cubicBezTo>
                <a:cubicBezTo>
                  <a:pt x="461963" y="207645"/>
                  <a:pt x="450533" y="211455"/>
                  <a:pt x="442913" y="211455"/>
                </a:cubicBezTo>
                <a:cubicBezTo>
                  <a:pt x="407670" y="209550"/>
                  <a:pt x="371475" y="210502"/>
                  <a:pt x="336233" y="21050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312A8E8-67EE-4FE9-869C-8B108DC193EF}"/>
              </a:ext>
            </a:extLst>
          </p:cNvPr>
          <p:cNvSpPr/>
          <p:nvPr/>
        </p:nvSpPr>
        <p:spPr>
          <a:xfrm>
            <a:off x="-146906" y="1863305"/>
            <a:ext cx="254999" cy="254999"/>
          </a:xfrm>
          <a:custGeom>
            <a:avLst/>
            <a:gdLst>
              <a:gd name="connsiteX0" fmla="*/ 0 w 923925"/>
              <a:gd name="connsiteY0" fmla="*/ 462915 h 923925"/>
              <a:gd name="connsiteX1" fmla="*/ 0 w 923925"/>
              <a:gd name="connsiteY1" fmla="*/ 148590 h 923925"/>
              <a:gd name="connsiteX2" fmla="*/ 148590 w 923925"/>
              <a:gd name="connsiteY2" fmla="*/ 0 h 923925"/>
              <a:gd name="connsiteX3" fmla="*/ 778193 w 923925"/>
              <a:gd name="connsiteY3" fmla="*/ 0 h 923925"/>
              <a:gd name="connsiteX4" fmla="*/ 925830 w 923925"/>
              <a:gd name="connsiteY4" fmla="*/ 145733 h 923925"/>
              <a:gd name="connsiteX5" fmla="*/ 925830 w 923925"/>
              <a:gd name="connsiteY5" fmla="*/ 779145 h 923925"/>
              <a:gd name="connsiteX6" fmla="*/ 780097 w 923925"/>
              <a:gd name="connsiteY6" fmla="*/ 924878 h 923925"/>
              <a:gd name="connsiteX7" fmla="*/ 146685 w 923925"/>
              <a:gd name="connsiteY7" fmla="*/ 924878 h 923925"/>
              <a:gd name="connsiteX8" fmla="*/ 953 w 923925"/>
              <a:gd name="connsiteY8" fmla="*/ 777240 h 923925"/>
              <a:gd name="connsiteX9" fmla="*/ 0 w 923925"/>
              <a:gd name="connsiteY9" fmla="*/ 462915 h 923925"/>
              <a:gd name="connsiteX10" fmla="*/ 493395 w 923925"/>
              <a:gd name="connsiteY10" fmla="*/ 678180 h 923925"/>
              <a:gd name="connsiteX11" fmla="*/ 493395 w 923925"/>
              <a:gd name="connsiteY11" fmla="*/ 799147 h 923925"/>
              <a:gd name="connsiteX12" fmla="*/ 521970 w 923925"/>
              <a:gd name="connsiteY12" fmla="*/ 826770 h 923925"/>
              <a:gd name="connsiteX13" fmla="*/ 578168 w 923925"/>
              <a:gd name="connsiteY13" fmla="*/ 826770 h 923925"/>
              <a:gd name="connsiteX14" fmla="*/ 608647 w 923925"/>
              <a:gd name="connsiteY14" fmla="*/ 797243 h 923925"/>
              <a:gd name="connsiteX15" fmla="*/ 608647 w 923925"/>
              <a:gd name="connsiteY15" fmla="*/ 561022 h 923925"/>
              <a:gd name="connsiteX16" fmla="*/ 639128 w 923925"/>
              <a:gd name="connsiteY16" fmla="*/ 531495 h 923925"/>
              <a:gd name="connsiteX17" fmla="*/ 685800 w 923925"/>
              <a:gd name="connsiteY17" fmla="*/ 531495 h 923925"/>
              <a:gd name="connsiteX18" fmla="*/ 710565 w 923925"/>
              <a:gd name="connsiteY18" fmla="*/ 510540 h 923925"/>
              <a:gd name="connsiteX19" fmla="*/ 720090 w 923925"/>
              <a:gd name="connsiteY19" fmla="*/ 440055 h 923925"/>
              <a:gd name="connsiteX20" fmla="*/ 703897 w 923925"/>
              <a:gd name="connsiteY20" fmla="*/ 421958 h 923925"/>
              <a:gd name="connsiteX21" fmla="*/ 634365 w 923925"/>
              <a:gd name="connsiteY21" fmla="*/ 421958 h 923925"/>
              <a:gd name="connsiteX22" fmla="*/ 607695 w 923925"/>
              <a:gd name="connsiteY22" fmla="*/ 394335 h 923925"/>
              <a:gd name="connsiteX23" fmla="*/ 607695 w 923925"/>
              <a:gd name="connsiteY23" fmla="*/ 340995 h 923925"/>
              <a:gd name="connsiteX24" fmla="*/ 658178 w 923925"/>
              <a:gd name="connsiteY24" fmla="*/ 286703 h 923925"/>
              <a:gd name="connsiteX25" fmla="*/ 702945 w 923925"/>
              <a:gd name="connsiteY25" fmla="*/ 286703 h 923925"/>
              <a:gd name="connsiteX26" fmla="*/ 724853 w 923925"/>
              <a:gd name="connsiteY26" fmla="*/ 266700 h 923925"/>
              <a:gd name="connsiteX27" fmla="*/ 724853 w 923925"/>
              <a:gd name="connsiteY27" fmla="*/ 208597 h 923925"/>
              <a:gd name="connsiteX28" fmla="*/ 703897 w 923925"/>
              <a:gd name="connsiteY28" fmla="*/ 186690 h 923925"/>
              <a:gd name="connsiteX29" fmla="*/ 617220 w 923925"/>
              <a:gd name="connsiteY29" fmla="*/ 186690 h 923925"/>
              <a:gd name="connsiteX30" fmla="*/ 499110 w 923925"/>
              <a:gd name="connsiteY30" fmla="*/ 290513 h 923925"/>
              <a:gd name="connsiteX31" fmla="*/ 495300 w 923925"/>
              <a:gd name="connsiteY31" fmla="*/ 399097 h 923925"/>
              <a:gd name="connsiteX32" fmla="*/ 471488 w 923925"/>
              <a:gd name="connsiteY32" fmla="*/ 422910 h 923925"/>
              <a:gd name="connsiteX33" fmla="*/ 411480 w 923925"/>
              <a:gd name="connsiteY33" fmla="*/ 422910 h 923925"/>
              <a:gd name="connsiteX34" fmla="*/ 395288 w 923925"/>
              <a:gd name="connsiteY34" fmla="*/ 438150 h 923925"/>
              <a:gd name="connsiteX35" fmla="*/ 395288 w 923925"/>
              <a:gd name="connsiteY35" fmla="*/ 511492 h 923925"/>
              <a:gd name="connsiteX36" fmla="*/ 417195 w 923925"/>
              <a:gd name="connsiteY36" fmla="*/ 532447 h 923925"/>
              <a:gd name="connsiteX37" fmla="*/ 470535 w 923925"/>
              <a:gd name="connsiteY37" fmla="*/ 532447 h 923925"/>
              <a:gd name="connsiteX38" fmla="*/ 495300 w 923925"/>
              <a:gd name="connsiteY38" fmla="*/ 557213 h 923925"/>
              <a:gd name="connsiteX39" fmla="*/ 493395 w 923925"/>
              <a:gd name="connsiteY39" fmla="*/ 67818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23925" h="923925">
                <a:moveTo>
                  <a:pt x="0" y="462915"/>
                </a:moveTo>
                <a:cubicBezTo>
                  <a:pt x="0" y="358140"/>
                  <a:pt x="0" y="253365"/>
                  <a:pt x="0" y="148590"/>
                </a:cubicBezTo>
                <a:cubicBezTo>
                  <a:pt x="0" y="60008"/>
                  <a:pt x="60008" y="0"/>
                  <a:pt x="148590" y="0"/>
                </a:cubicBezTo>
                <a:cubicBezTo>
                  <a:pt x="358140" y="0"/>
                  <a:pt x="567690" y="0"/>
                  <a:pt x="778193" y="0"/>
                </a:cubicBezTo>
                <a:cubicBezTo>
                  <a:pt x="862965" y="0"/>
                  <a:pt x="925830" y="60960"/>
                  <a:pt x="925830" y="145733"/>
                </a:cubicBezTo>
                <a:cubicBezTo>
                  <a:pt x="926783" y="357188"/>
                  <a:pt x="926783" y="568643"/>
                  <a:pt x="925830" y="779145"/>
                </a:cubicBezTo>
                <a:cubicBezTo>
                  <a:pt x="925830" y="862965"/>
                  <a:pt x="862965" y="924878"/>
                  <a:pt x="780097" y="924878"/>
                </a:cubicBezTo>
                <a:cubicBezTo>
                  <a:pt x="568643" y="925830"/>
                  <a:pt x="357188" y="925830"/>
                  <a:pt x="146685" y="924878"/>
                </a:cubicBezTo>
                <a:cubicBezTo>
                  <a:pt x="60960" y="924878"/>
                  <a:pt x="953" y="862013"/>
                  <a:pt x="953" y="777240"/>
                </a:cubicBezTo>
                <a:cubicBezTo>
                  <a:pt x="0" y="672465"/>
                  <a:pt x="0" y="567690"/>
                  <a:pt x="0" y="462915"/>
                </a:cubicBezTo>
                <a:close/>
                <a:moveTo>
                  <a:pt x="493395" y="678180"/>
                </a:moveTo>
                <a:cubicBezTo>
                  <a:pt x="493395" y="718185"/>
                  <a:pt x="494347" y="758190"/>
                  <a:pt x="493395" y="799147"/>
                </a:cubicBezTo>
                <a:cubicBezTo>
                  <a:pt x="492443" y="821055"/>
                  <a:pt x="501015" y="828675"/>
                  <a:pt x="521970" y="826770"/>
                </a:cubicBezTo>
                <a:cubicBezTo>
                  <a:pt x="540068" y="825818"/>
                  <a:pt x="559118" y="826770"/>
                  <a:pt x="578168" y="826770"/>
                </a:cubicBezTo>
                <a:cubicBezTo>
                  <a:pt x="607695" y="826770"/>
                  <a:pt x="608647" y="826770"/>
                  <a:pt x="608647" y="797243"/>
                </a:cubicBezTo>
                <a:cubicBezTo>
                  <a:pt x="608647" y="718185"/>
                  <a:pt x="608647" y="639128"/>
                  <a:pt x="608647" y="561022"/>
                </a:cubicBezTo>
                <a:cubicBezTo>
                  <a:pt x="608647" y="531495"/>
                  <a:pt x="608647" y="531495"/>
                  <a:pt x="639128" y="531495"/>
                </a:cubicBezTo>
                <a:cubicBezTo>
                  <a:pt x="654368" y="531495"/>
                  <a:pt x="670560" y="530543"/>
                  <a:pt x="685800" y="531495"/>
                </a:cubicBezTo>
                <a:cubicBezTo>
                  <a:pt x="701993" y="532447"/>
                  <a:pt x="708660" y="524828"/>
                  <a:pt x="710565" y="510540"/>
                </a:cubicBezTo>
                <a:cubicBezTo>
                  <a:pt x="713422" y="486728"/>
                  <a:pt x="716280" y="462915"/>
                  <a:pt x="720090" y="440055"/>
                </a:cubicBezTo>
                <a:cubicBezTo>
                  <a:pt x="721995" y="427672"/>
                  <a:pt x="717233" y="421958"/>
                  <a:pt x="703897" y="421958"/>
                </a:cubicBezTo>
                <a:cubicBezTo>
                  <a:pt x="681038" y="421958"/>
                  <a:pt x="658178" y="421005"/>
                  <a:pt x="634365" y="421958"/>
                </a:cubicBezTo>
                <a:cubicBezTo>
                  <a:pt x="613410" y="422910"/>
                  <a:pt x="606743" y="414338"/>
                  <a:pt x="607695" y="394335"/>
                </a:cubicBezTo>
                <a:cubicBezTo>
                  <a:pt x="608647" y="376238"/>
                  <a:pt x="607695" y="359092"/>
                  <a:pt x="607695" y="340995"/>
                </a:cubicBezTo>
                <a:cubicBezTo>
                  <a:pt x="608647" y="304800"/>
                  <a:pt x="622935" y="288608"/>
                  <a:pt x="658178" y="286703"/>
                </a:cubicBezTo>
                <a:cubicBezTo>
                  <a:pt x="673418" y="285750"/>
                  <a:pt x="687705" y="285750"/>
                  <a:pt x="702945" y="286703"/>
                </a:cubicBezTo>
                <a:cubicBezTo>
                  <a:pt x="718185" y="287655"/>
                  <a:pt x="724853" y="282892"/>
                  <a:pt x="724853" y="266700"/>
                </a:cubicBezTo>
                <a:cubicBezTo>
                  <a:pt x="723900" y="247650"/>
                  <a:pt x="723900" y="227647"/>
                  <a:pt x="724853" y="208597"/>
                </a:cubicBezTo>
                <a:cubicBezTo>
                  <a:pt x="724853" y="193358"/>
                  <a:pt x="719138" y="186690"/>
                  <a:pt x="703897" y="186690"/>
                </a:cubicBezTo>
                <a:cubicBezTo>
                  <a:pt x="675322" y="186690"/>
                  <a:pt x="645795" y="184785"/>
                  <a:pt x="617220" y="186690"/>
                </a:cubicBezTo>
                <a:cubicBezTo>
                  <a:pt x="556260" y="190500"/>
                  <a:pt x="511493" y="230505"/>
                  <a:pt x="499110" y="290513"/>
                </a:cubicBezTo>
                <a:cubicBezTo>
                  <a:pt x="491490" y="326708"/>
                  <a:pt x="495300" y="362903"/>
                  <a:pt x="495300" y="399097"/>
                </a:cubicBezTo>
                <a:cubicBezTo>
                  <a:pt x="495300" y="416242"/>
                  <a:pt x="488633" y="423863"/>
                  <a:pt x="471488" y="422910"/>
                </a:cubicBezTo>
                <a:cubicBezTo>
                  <a:pt x="451485" y="421958"/>
                  <a:pt x="431483" y="422910"/>
                  <a:pt x="411480" y="422910"/>
                </a:cubicBezTo>
                <a:cubicBezTo>
                  <a:pt x="400050" y="422910"/>
                  <a:pt x="395288" y="426720"/>
                  <a:pt x="395288" y="438150"/>
                </a:cubicBezTo>
                <a:cubicBezTo>
                  <a:pt x="396240" y="462915"/>
                  <a:pt x="396240" y="487680"/>
                  <a:pt x="395288" y="511492"/>
                </a:cubicBezTo>
                <a:cubicBezTo>
                  <a:pt x="395288" y="526733"/>
                  <a:pt x="401955" y="532447"/>
                  <a:pt x="417195" y="532447"/>
                </a:cubicBezTo>
                <a:cubicBezTo>
                  <a:pt x="435293" y="531495"/>
                  <a:pt x="453390" y="533400"/>
                  <a:pt x="470535" y="532447"/>
                </a:cubicBezTo>
                <a:cubicBezTo>
                  <a:pt x="489585" y="531495"/>
                  <a:pt x="495300" y="540068"/>
                  <a:pt x="495300" y="557213"/>
                </a:cubicBezTo>
                <a:cubicBezTo>
                  <a:pt x="493395" y="596265"/>
                  <a:pt x="493395" y="637222"/>
                  <a:pt x="493395" y="678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BC642B0-084D-4CA2-A5ED-E9D8E8A1C686}"/>
              </a:ext>
            </a:extLst>
          </p:cNvPr>
          <p:cNvSpPr/>
          <p:nvPr/>
        </p:nvSpPr>
        <p:spPr>
          <a:xfrm>
            <a:off x="792880" y="1505217"/>
            <a:ext cx="257628" cy="257628"/>
          </a:xfrm>
          <a:custGeom>
            <a:avLst/>
            <a:gdLst>
              <a:gd name="connsiteX0" fmla="*/ 470535 w 933450"/>
              <a:gd name="connsiteY0" fmla="*/ 0 h 933450"/>
              <a:gd name="connsiteX1" fmla="*/ 782955 w 933450"/>
              <a:gd name="connsiteY1" fmla="*/ 0 h 933450"/>
              <a:gd name="connsiteX2" fmla="*/ 939165 w 933450"/>
              <a:gd name="connsiteY2" fmla="*/ 157163 h 933450"/>
              <a:gd name="connsiteX3" fmla="*/ 939165 w 933450"/>
              <a:gd name="connsiteY3" fmla="*/ 775335 h 933450"/>
              <a:gd name="connsiteX4" fmla="*/ 783907 w 933450"/>
              <a:gd name="connsiteY4" fmla="*/ 937260 h 933450"/>
              <a:gd name="connsiteX5" fmla="*/ 159068 w 933450"/>
              <a:gd name="connsiteY5" fmla="*/ 937260 h 933450"/>
              <a:gd name="connsiteX6" fmla="*/ 0 w 933450"/>
              <a:gd name="connsiteY6" fmla="*/ 773430 h 933450"/>
              <a:gd name="connsiteX7" fmla="*/ 0 w 933450"/>
              <a:gd name="connsiteY7" fmla="*/ 157163 h 933450"/>
              <a:gd name="connsiteX8" fmla="*/ 119063 w 933450"/>
              <a:gd name="connsiteY8" fmla="*/ 1905 h 933450"/>
              <a:gd name="connsiteX9" fmla="*/ 154305 w 933450"/>
              <a:gd name="connsiteY9" fmla="*/ 0 h 933450"/>
              <a:gd name="connsiteX10" fmla="*/ 470535 w 933450"/>
              <a:gd name="connsiteY10" fmla="*/ 0 h 933450"/>
              <a:gd name="connsiteX11" fmla="*/ 781050 w 933450"/>
              <a:gd name="connsiteY11" fmla="*/ 259080 h 933450"/>
              <a:gd name="connsiteX12" fmla="*/ 734377 w 933450"/>
              <a:gd name="connsiteY12" fmla="*/ 276225 h 933450"/>
              <a:gd name="connsiteX13" fmla="*/ 695325 w 933450"/>
              <a:gd name="connsiteY13" fmla="*/ 269558 h 933450"/>
              <a:gd name="connsiteX14" fmla="*/ 569595 w 933450"/>
              <a:gd name="connsiteY14" fmla="*/ 256223 h 933450"/>
              <a:gd name="connsiteX15" fmla="*/ 502920 w 933450"/>
              <a:gd name="connsiteY15" fmla="*/ 363855 h 933450"/>
              <a:gd name="connsiteX16" fmla="*/ 471488 w 933450"/>
              <a:gd name="connsiteY16" fmla="*/ 390525 h 933450"/>
              <a:gd name="connsiteX17" fmla="*/ 460057 w 933450"/>
              <a:gd name="connsiteY17" fmla="*/ 388620 h 933450"/>
              <a:gd name="connsiteX18" fmla="*/ 266700 w 933450"/>
              <a:gd name="connsiteY18" fmla="*/ 284798 h 933450"/>
              <a:gd name="connsiteX19" fmla="*/ 240982 w 933450"/>
              <a:gd name="connsiteY19" fmla="*/ 292418 h 933450"/>
              <a:gd name="connsiteX20" fmla="*/ 271463 w 933450"/>
              <a:gd name="connsiteY20" fmla="*/ 409575 h 933450"/>
              <a:gd name="connsiteX21" fmla="*/ 283845 w 933450"/>
              <a:gd name="connsiteY21" fmla="*/ 425768 h 933450"/>
              <a:gd name="connsiteX22" fmla="*/ 249555 w 933450"/>
              <a:gd name="connsiteY22" fmla="*/ 421958 h 933450"/>
              <a:gd name="connsiteX23" fmla="*/ 237172 w 933450"/>
              <a:gd name="connsiteY23" fmla="*/ 433388 h 933450"/>
              <a:gd name="connsiteX24" fmla="*/ 302895 w 933450"/>
              <a:gd name="connsiteY24" fmla="*/ 521018 h 933450"/>
              <a:gd name="connsiteX25" fmla="*/ 322897 w 933450"/>
              <a:gd name="connsiteY25" fmla="*/ 533400 h 933450"/>
              <a:gd name="connsiteX26" fmla="*/ 295275 w 933450"/>
              <a:gd name="connsiteY26" fmla="*/ 539115 h 933450"/>
              <a:gd name="connsiteX27" fmla="*/ 285750 w 933450"/>
              <a:gd name="connsiteY27" fmla="*/ 555308 h 933450"/>
              <a:gd name="connsiteX28" fmla="*/ 359093 w 933450"/>
              <a:gd name="connsiteY28" fmla="*/ 613410 h 933450"/>
              <a:gd name="connsiteX29" fmla="*/ 386715 w 933450"/>
              <a:gd name="connsiteY29" fmla="*/ 623888 h 933450"/>
              <a:gd name="connsiteX30" fmla="*/ 221932 w 933450"/>
              <a:gd name="connsiteY30" fmla="*/ 676275 h 933450"/>
              <a:gd name="connsiteX31" fmla="*/ 638175 w 933450"/>
              <a:gd name="connsiteY31" fmla="*/ 623888 h 933450"/>
              <a:gd name="connsiteX32" fmla="*/ 736282 w 933450"/>
              <a:gd name="connsiteY32" fmla="*/ 413385 h 933450"/>
              <a:gd name="connsiteX33" fmla="*/ 773430 w 933450"/>
              <a:gd name="connsiteY33" fmla="*/ 331470 h 933450"/>
              <a:gd name="connsiteX34" fmla="*/ 788670 w 933450"/>
              <a:gd name="connsiteY34" fmla="*/ 309563 h 933450"/>
              <a:gd name="connsiteX35" fmla="*/ 731520 w 933450"/>
              <a:gd name="connsiteY35" fmla="*/ 317183 h 933450"/>
              <a:gd name="connsiteX36" fmla="*/ 781050 w 933450"/>
              <a:gd name="connsiteY36" fmla="*/ 25908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33450" h="933450">
                <a:moveTo>
                  <a:pt x="470535" y="0"/>
                </a:moveTo>
                <a:cubicBezTo>
                  <a:pt x="574357" y="0"/>
                  <a:pt x="679132" y="0"/>
                  <a:pt x="782955" y="0"/>
                </a:cubicBezTo>
                <a:cubicBezTo>
                  <a:pt x="881063" y="0"/>
                  <a:pt x="939165" y="59055"/>
                  <a:pt x="939165" y="157163"/>
                </a:cubicBezTo>
                <a:cubicBezTo>
                  <a:pt x="939165" y="362903"/>
                  <a:pt x="939165" y="569595"/>
                  <a:pt x="939165" y="775335"/>
                </a:cubicBezTo>
                <a:cubicBezTo>
                  <a:pt x="939165" y="875348"/>
                  <a:pt x="883920" y="936308"/>
                  <a:pt x="783907" y="937260"/>
                </a:cubicBezTo>
                <a:cubicBezTo>
                  <a:pt x="575310" y="939165"/>
                  <a:pt x="367665" y="939165"/>
                  <a:pt x="159068" y="937260"/>
                </a:cubicBezTo>
                <a:cubicBezTo>
                  <a:pt x="56197" y="936308"/>
                  <a:pt x="952" y="875348"/>
                  <a:pt x="0" y="773430"/>
                </a:cubicBezTo>
                <a:cubicBezTo>
                  <a:pt x="0" y="567690"/>
                  <a:pt x="0" y="362903"/>
                  <a:pt x="0" y="157163"/>
                </a:cubicBezTo>
                <a:cubicBezTo>
                  <a:pt x="0" y="75248"/>
                  <a:pt x="45720" y="16193"/>
                  <a:pt x="119063" y="1905"/>
                </a:cubicBezTo>
                <a:cubicBezTo>
                  <a:pt x="130493" y="0"/>
                  <a:pt x="142875" y="0"/>
                  <a:pt x="154305" y="0"/>
                </a:cubicBezTo>
                <a:cubicBezTo>
                  <a:pt x="260985" y="0"/>
                  <a:pt x="365760" y="0"/>
                  <a:pt x="470535" y="0"/>
                </a:cubicBezTo>
                <a:close/>
                <a:moveTo>
                  <a:pt x="781050" y="259080"/>
                </a:moveTo>
                <a:cubicBezTo>
                  <a:pt x="762952" y="265748"/>
                  <a:pt x="748665" y="270510"/>
                  <a:pt x="734377" y="276225"/>
                </a:cubicBezTo>
                <a:cubicBezTo>
                  <a:pt x="720090" y="281940"/>
                  <a:pt x="708660" y="280035"/>
                  <a:pt x="695325" y="269558"/>
                </a:cubicBezTo>
                <a:cubicBezTo>
                  <a:pt x="656272" y="240030"/>
                  <a:pt x="614363" y="234315"/>
                  <a:pt x="569595" y="256223"/>
                </a:cubicBezTo>
                <a:cubicBezTo>
                  <a:pt x="524827" y="278130"/>
                  <a:pt x="503872" y="314325"/>
                  <a:pt x="502920" y="363855"/>
                </a:cubicBezTo>
                <a:cubicBezTo>
                  <a:pt x="501968" y="394335"/>
                  <a:pt x="502920" y="394335"/>
                  <a:pt x="471488" y="390525"/>
                </a:cubicBezTo>
                <a:cubicBezTo>
                  <a:pt x="467677" y="390525"/>
                  <a:pt x="463868" y="389573"/>
                  <a:pt x="460057" y="388620"/>
                </a:cubicBezTo>
                <a:cubicBezTo>
                  <a:pt x="384810" y="375285"/>
                  <a:pt x="320040" y="340995"/>
                  <a:pt x="266700" y="284798"/>
                </a:cubicBezTo>
                <a:cubicBezTo>
                  <a:pt x="250507" y="268605"/>
                  <a:pt x="246697" y="269558"/>
                  <a:pt x="240982" y="292418"/>
                </a:cubicBezTo>
                <a:cubicBezTo>
                  <a:pt x="230505" y="337185"/>
                  <a:pt x="239077" y="376238"/>
                  <a:pt x="271463" y="409575"/>
                </a:cubicBezTo>
                <a:cubicBezTo>
                  <a:pt x="276225" y="414338"/>
                  <a:pt x="282893" y="416243"/>
                  <a:pt x="283845" y="425768"/>
                </a:cubicBezTo>
                <a:cubicBezTo>
                  <a:pt x="271463" y="429578"/>
                  <a:pt x="260985" y="424815"/>
                  <a:pt x="249555" y="421958"/>
                </a:cubicBezTo>
                <a:cubicBezTo>
                  <a:pt x="237172" y="418148"/>
                  <a:pt x="235268" y="421958"/>
                  <a:pt x="237172" y="433388"/>
                </a:cubicBezTo>
                <a:cubicBezTo>
                  <a:pt x="243840" y="474345"/>
                  <a:pt x="267652" y="501968"/>
                  <a:pt x="302895" y="521018"/>
                </a:cubicBezTo>
                <a:cubicBezTo>
                  <a:pt x="309563" y="524828"/>
                  <a:pt x="319088" y="524828"/>
                  <a:pt x="322897" y="533400"/>
                </a:cubicBezTo>
                <a:cubicBezTo>
                  <a:pt x="315277" y="541973"/>
                  <a:pt x="304800" y="539115"/>
                  <a:pt x="295275" y="539115"/>
                </a:cubicBezTo>
                <a:cubicBezTo>
                  <a:pt x="281940" y="539115"/>
                  <a:pt x="279082" y="543878"/>
                  <a:pt x="285750" y="555308"/>
                </a:cubicBezTo>
                <a:cubicBezTo>
                  <a:pt x="301943" y="584835"/>
                  <a:pt x="326707" y="603885"/>
                  <a:pt x="359093" y="613410"/>
                </a:cubicBezTo>
                <a:cubicBezTo>
                  <a:pt x="367665" y="616268"/>
                  <a:pt x="378143" y="614363"/>
                  <a:pt x="386715" y="623888"/>
                </a:cubicBezTo>
                <a:cubicBezTo>
                  <a:pt x="339090" y="661988"/>
                  <a:pt x="283845" y="675323"/>
                  <a:pt x="221932" y="676275"/>
                </a:cubicBezTo>
                <a:cubicBezTo>
                  <a:pt x="356235" y="753428"/>
                  <a:pt x="535305" y="730568"/>
                  <a:pt x="638175" y="623888"/>
                </a:cubicBezTo>
                <a:cubicBezTo>
                  <a:pt x="694372" y="564833"/>
                  <a:pt x="728663" y="495300"/>
                  <a:pt x="736282" y="413385"/>
                </a:cubicBezTo>
                <a:cubicBezTo>
                  <a:pt x="739140" y="381000"/>
                  <a:pt x="741997" y="350520"/>
                  <a:pt x="773430" y="331470"/>
                </a:cubicBezTo>
                <a:cubicBezTo>
                  <a:pt x="780097" y="327660"/>
                  <a:pt x="786765" y="320040"/>
                  <a:pt x="788670" y="309563"/>
                </a:cubicBezTo>
                <a:cubicBezTo>
                  <a:pt x="770572" y="310515"/>
                  <a:pt x="755332" y="321945"/>
                  <a:pt x="731520" y="317183"/>
                </a:cubicBezTo>
                <a:cubicBezTo>
                  <a:pt x="754380" y="300038"/>
                  <a:pt x="770572" y="283845"/>
                  <a:pt x="781050" y="25908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53CFEA2-24AB-45DB-9DBC-DE458F664C1C}"/>
              </a:ext>
            </a:extLst>
          </p:cNvPr>
          <p:cNvSpPr/>
          <p:nvPr/>
        </p:nvSpPr>
        <p:spPr>
          <a:xfrm>
            <a:off x="-1171429" y="2307304"/>
            <a:ext cx="254999" cy="254999"/>
          </a:xfrm>
          <a:custGeom>
            <a:avLst/>
            <a:gdLst>
              <a:gd name="connsiteX0" fmla="*/ 1134 w 923925"/>
              <a:gd name="connsiteY0" fmla="*/ 464829 h 923925"/>
              <a:gd name="connsiteX1" fmla="*/ 181 w 923925"/>
              <a:gd name="connsiteY1" fmla="*/ 167649 h 923925"/>
              <a:gd name="connsiteX2" fmla="*/ 168774 w 923925"/>
              <a:gd name="connsiteY2" fmla="*/ 9 h 923925"/>
              <a:gd name="connsiteX3" fmla="*/ 612639 w 923925"/>
              <a:gd name="connsiteY3" fmla="*/ 962 h 923925"/>
              <a:gd name="connsiteX4" fmla="*/ 786946 w 923925"/>
              <a:gd name="connsiteY4" fmla="*/ 2867 h 923925"/>
              <a:gd name="connsiteX5" fmla="*/ 927917 w 923925"/>
              <a:gd name="connsiteY5" fmla="*/ 158124 h 923925"/>
              <a:gd name="connsiteX6" fmla="*/ 927917 w 923925"/>
              <a:gd name="connsiteY6" fmla="*/ 660092 h 923925"/>
              <a:gd name="connsiteX7" fmla="*/ 927917 w 923925"/>
              <a:gd name="connsiteY7" fmla="*/ 762962 h 923925"/>
              <a:gd name="connsiteX8" fmla="*/ 762181 w 923925"/>
              <a:gd name="connsiteY8" fmla="*/ 928697 h 923925"/>
              <a:gd name="connsiteX9" fmla="*/ 336414 w 923925"/>
              <a:gd name="connsiteY9" fmla="*/ 928697 h 923925"/>
              <a:gd name="connsiteX10" fmla="*/ 128769 w 923925"/>
              <a:gd name="connsiteY10" fmla="*/ 925839 h 923925"/>
              <a:gd name="connsiteX11" fmla="*/ 2086 w 923925"/>
              <a:gd name="connsiteY11" fmla="*/ 787727 h 923925"/>
              <a:gd name="connsiteX12" fmla="*/ 1134 w 923925"/>
              <a:gd name="connsiteY12" fmla="*/ 464829 h 923925"/>
              <a:gd name="connsiteX13" fmla="*/ 1134 w 923925"/>
              <a:gd name="connsiteY13" fmla="*/ 464829 h 923925"/>
              <a:gd name="connsiteX14" fmla="*/ 443094 w 923925"/>
              <a:gd name="connsiteY14" fmla="*/ 180032 h 923925"/>
              <a:gd name="connsiteX15" fmla="*/ 235449 w 923925"/>
              <a:gd name="connsiteY15" fmla="*/ 274329 h 923925"/>
              <a:gd name="connsiteX16" fmla="*/ 160201 w 923925"/>
              <a:gd name="connsiteY16" fmla="*/ 532457 h 923925"/>
              <a:gd name="connsiteX17" fmla="*/ 307839 w 923925"/>
              <a:gd name="connsiteY17" fmla="*/ 737244 h 923925"/>
              <a:gd name="connsiteX18" fmla="*/ 327842 w 923925"/>
              <a:gd name="connsiteY18" fmla="*/ 731529 h 923925"/>
              <a:gd name="connsiteX19" fmla="*/ 366894 w 923925"/>
              <a:gd name="connsiteY19" fmla="*/ 548649 h 923925"/>
              <a:gd name="connsiteX20" fmla="*/ 366894 w 923925"/>
              <a:gd name="connsiteY20" fmla="*/ 498167 h 923925"/>
              <a:gd name="connsiteX21" fmla="*/ 388801 w 923925"/>
              <a:gd name="connsiteY21" fmla="*/ 406727 h 923925"/>
              <a:gd name="connsiteX22" fmla="*/ 442142 w 923925"/>
              <a:gd name="connsiteY22" fmla="*/ 395297 h 923925"/>
              <a:gd name="connsiteX23" fmla="*/ 466906 w 923925"/>
              <a:gd name="connsiteY23" fmla="*/ 442922 h 923925"/>
              <a:gd name="connsiteX24" fmla="*/ 456429 w 923925"/>
              <a:gd name="connsiteY24" fmla="*/ 490547 h 923925"/>
              <a:gd name="connsiteX25" fmla="*/ 443094 w 923925"/>
              <a:gd name="connsiteY25" fmla="*/ 535314 h 923925"/>
              <a:gd name="connsiteX26" fmla="*/ 455476 w 923925"/>
              <a:gd name="connsiteY26" fmla="*/ 588654 h 923925"/>
              <a:gd name="connsiteX27" fmla="*/ 514531 w 923925"/>
              <a:gd name="connsiteY27" fmla="*/ 591512 h 923925"/>
              <a:gd name="connsiteX28" fmla="*/ 558346 w 923925"/>
              <a:gd name="connsiteY28" fmla="*/ 541982 h 923925"/>
              <a:gd name="connsiteX29" fmla="*/ 577396 w 923925"/>
              <a:gd name="connsiteY29" fmla="*/ 423872 h 923925"/>
              <a:gd name="connsiteX30" fmla="*/ 547869 w 923925"/>
              <a:gd name="connsiteY30" fmla="*/ 362912 h 923925"/>
              <a:gd name="connsiteX31" fmla="*/ 332604 w 923925"/>
              <a:gd name="connsiteY31" fmla="*/ 396249 h 923925"/>
              <a:gd name="connsiteX32" fmla="*/ 330699 w 923925"/>
              <a:gd name="connsiteY32" fmla="*/ 528647 h 923925"/>
              <a:gd name="connsiteX33" fmla="*/ 324031 w 923925"/>
              <a:gd name="connsiteY33" fmla="*/ 575319 h 923925"/>
              <a:gd name="connsiteX34" fmla="*/ 288789 w 923925"/>
              <a:gd name="connsiteY34" fmla="*/ 564842 h 923925"/>
              <a:gd name="connsiteX35" fmla="*/ 248784 w 923925"/>
              <a:gd name="connsiteY35" fmla="*/ 476259 h 923925"/>
              <a:gd name="connsiteX36" fmla="*/ 430711 w 923925"/>
              <a:gd name="connsiteY36" fmla="*/ 273377 h 923925"/>
              <a:gd name="connsiteX37" fmla="*/ 619306 w 923925"/>
              <a:gd name="connsiteY37" fmla="*/ 340052 h 923925"/>
              <a:gd name="connsiteX38" fmla="*/ 589779 w 923925"/>
              <a:gd name="connsiteY38" fmla="*/ 618182 h 923925"/>
              <a:gd name="connsiteX39" fmla="*/ 431664 w 923925"/>
              <a:gd name="connsiteY39" fmla="*/ 631517 h 923925"/>
              <a:gd name="connsiteX40" fmla="*/ 415471 w 923925"/>
              <a:gd name="connsiteY40" fmla="*/ 640089 h 923925"/>
              <a:gd name="connsiteX41" fmla="*/ 383086 w 923925"/>
              <a:gd name="connsiteY41" fmla="*/ 739149 h 923925"/>
              <a:gd name="connsiteX42" fmla="*/ 396421 w 923925"/>
              <a:gd name="connsiteY42" fmla="*/ 764867 h 923925"/>
              <a:gd name="connsiteX43" fmla="*/ 748846 w 923925"/>
              <a:gd name="connsiteY43" fmla="*/ 448637 h 923925"/>
              <a:gd name="connsiteX44" fmla="*/ 443094 w 923925"/>
              <a:gd name="connsiteY44" fmla="*/ 180032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23925" h="923925">
                <a:moveTo>
                  <a:pt x="1134" y="464829"/>
                </a:moveTo>
                <a:cubicBezTo>
                  <a:pt x="1134" y="365769"/>
                  <a:pt x="3991" y="266709"/>
                  <a:pt x="181" y="167649"/>
                </a:cubicBezTo>
                <a:cubicBezTo>
                  <a:pt x="-3629" y="73352"/>
                  <a:pt x="52569" y="-943"/>
                  <a:pt x="168774" y="9"/>
                </a:cubicBezTo>
                <a:cubicBezTo>
                  <a:pt x="316411" y="1914"/>
                  <a:pt x="465001" y="9"/>
                  <a:pt x="612639" y="962"/>
                </a:cubicBezTo>
                <a:cubicBezTo>
                  <a:pt x="670742" y="962"/>
                  <a:pt x="728844" y="-1896"/>
                  <a:pt x="786946" y="2867"/>
                </a:cubicBezTo>
                <a:cubicBezTo>
                  <a:pt x="876481" y="10487"/>
                  <a:pt x="926964" y="67637"/>
                  <a:pt x="927917" y="158124"/>
                </a:cubicBezTo>
                <a:cubicBezTo>
                  <a:pt x="927917" y="325764"/>
                  <a:pt x="927917" y="492452"/>
                  <a:pt x="927917" y="660092"/>
                </a:cubicBezTo>
                <a:cubicBezTo>
                  <a:pt x="927917" y="694382"/>
                  <a:pt x="927917" y="728672"/>
                  <a:pt x="927917" y="762962"/>
                </a:cubicBezTo>
                <a:cubicBezTo>
                  <a:pt x="927917" y="869642"/>
                  <a:pt x="869814" y="928697"/>
                  <a:pt x="762181" y="928697"/>
                </a:cubicBezTo>
                <a:cubicBezTo>
                  <a:pt x="620259" y="928697"/>
                  <a:pt x="478336" y="929649"/>
                  <a:pt x="336414" y="928697"/>
                </a:cubicBezTo>
                <a:cubicBezTo>
                  <a:pt x="266881" y="928697"/>
                  <a:pt x="198301" y="932507"/>
                  <a:pt x="128769" y="925839"/>
                </a:cubicBezTo>
                <a:cubicBezTo>
                  <a:pt x="57331" y="919172"/>
                  <a:pt x="3039" y="861069"/>
                  <a:pt x="2086" y="787727"/>
                </a:cubicBezTo>
                <a:cubicBezTo>
                  <a:pt x="181" y="681047"/>
                  <a:pt x="1134" y="572462"/>
                  <a:pt x="1134" y="464829"/>
                </a:cubicBezTo>
                <a:cubicBezTo>
                  <a:pt x="1134" y="464829"/>
                  <a:pt x="1134" y="464829"/>
                  <a:pt x="1134" y="464829"/>
                </a:cubicBezTo>
                <a:close/>
                <a:moveTo>
                  <a:pt x="443094" y="180032"/>
                </a:moveTo>
                <a:cubicBezTo>
                  <a:pt x="364989" y="178127"/>
                  <a:pt x="292599" y="212417"/>
                  <a:pt x="235449" y="274329"/>
                </a:cubicBezTo>
                <a:cubicBezTo>
                  <a:pt x="167821" y="346719"/>
                  <a:pt x="142104" y="434349"/>
                  <a:pt x="160201" y="532457"/>
                </a:cubicBezTo>
                <a:cubicBezTo>
                  <a:pt x="177346" y="622944"/>
                  <a:pt x="227829" y="691524"/>
                  <a:pt x="307839" y="737244"/>
                </a:cubicBezTo>
                <a:cubicBezTo>
                  <a:pt x="315459" y="741054"/>
                  <a:pt x="325936" y="750579"/>
                  <a:pt x="327842" y="731529"/>
                </a:cubicBezTo>
                <a:cubicBezTo>
                  <a:pt x="333556" y="668664"/>
                  <a:pt x="352606" y="609609"/>
                  <a:pt x="366894" y="548649"/>
                </a:cubicBezTo>
                <a:cubicBezTo>
                  <a:pt x="370704" y="531504"/>
                  <a:pt x="371656" y="515312"/>
                  <a:pt x="366894" y="498167"/>
                </a:cubicBezTo>
                <a:cubicBezTo>
                  <a:pt x="358321" y="464829"/>
                  <a:pt x="364036" y="432444"/>
                  <a:pt x="388801" y="406727"/>
                </a:cubicBezTo>
                <a:cubicBezTo>
                  <a:pt x="404042" y="391487"/>
                  <a:pt x="422139" y="386724"/>
                  <a:pt x="442142" y="395297"/>
                </a:cubicBezTo>
                <a:cubicBezTo>
                  <a:pt x="462144" y="403869"/>
                  <a:pt x="469764" y="422919"/>
                  <a:pt x="466906" y="442922"/>
                </a:cubicBezTo>
                <a:cubicBezTo>
                  <a:pt x="465001" y="459114"/>
                  <a:pt x="460239" y="475307"/>
                  <a:pt x="456429" y="490547"/>
                </a:cubicBezTo>
                <a:cubicBezTo>
                  <a:pt x="452619" y="505787"/>
                  <a:pt x="446904" y="520074"/>
                  <a:pt x="443094" y="535314"/>
                </a:cubicBezTo>
                <a:cubicBezTo>
                  <a:pt x="438331" y="555317"/>
                  <a:pt x="437379" y="574367"/>
                  <a:pt x="455476" y="588654"/>
                </a:cubicBezTo>
                <a:cubicBezTo>
                  <a:pt x="474526" y="602942"/>
                  <a:pt x="494529" y="601037"/>
                  <a:pt x="514531" y="591512"/>
                </a:cubicBezTo>
                <a:cubicBezTo>
                  <a:pt x="535486" y="581034"/>
                  <a:pt x="548821" y="562937"/>
                  <a:pt x="558346" y="541982"/>
                </a:cubicBezTo>
                <a:cubicBezTo>
                  <a:pt x="575492" y="504834"/>
                  <a:pt x="580254" y="464829"/>
                  <a:pt x="577396" y="423872"/>
                </a:cubicBezTo>
                <a:cubicBezTo>
                  <a:pt x="575492" y="400059"/>
                  <a:pt x="565014" y="380057"/>
                  <a:pt x="547869" y="362912"/>
                </a:cubicBezTo>
                <a:cubicBezTo>
                  <a:pt x="488814" y="306714"/>
                  <a:pt x="373561" y="323859"/>
                  <a:pt x="332604" y="396249"/>
                </a:cubicBezTo>
                <a:cubicBezTo>
                  <a:pt x="307839" y="439112"/>
                  <a:pt x="302124" y="483879"/>
                  <a:pt x="330699" y="528647"/>
                </a:cubicBezTo>
                <a:cubicBezTo>
                  <a:pt x="341176" y="544839"/>
                  <a:pt x="336414" y="563889"/>
                  <a:pt x="324031" y="575319"/>
                </a:cubicBezTo>
                <a:cubicBezTo>
                  <a:pt x="311649" y="586749"/>
                  <a:pt x="299267" y="573414"/>
                  <a:pt x="288789" y="564842"/>
                </a:cubicBezTo>
                <a:cubicBezTo>
                  <a:pt x="261166" y="541982"/>
                  <a:pt x="249736" y="510549"/>
                  <a:pt x="248784" y="476259"/>
                </a:cubicBezTo>
                <a:cubicBezTo>
                  <a:pt x="243069" y="372437"/>
                  <a:pt x="324031" y="284807"/>
                  <a:pt x="430711" y="273377"/>
                </a:cubicBezTo>
                <a:cubicBezTo>
                  <a:pt x="505006" y="265757"/>
                  <a:pt x="568824" y="282902"/>
                  <a:pt x="619306" y="340052"/>
                </a:cubicBezTo>
                <a:cubicBezTo>
                  <a:pt x="686934" y="417204"/>
                  <a:pt x="656454" y="563889"/>
                  <a:pt x="589779" y="618182"/>
                </a:cubicBezTo>
                <a:cubicBezTo>
                  <a:pt x="538344" y="660092"/>
                  <a:pt x="489767" y="664854"/>
                  <a:pt x="431664" y="631517"/>
                </a:cubicBezTo>
                <a:cubicBezTo>
                  <a:pt x="419281" y="623897"/>
                  <a:pt x="418329" y="631517"/>
                  <a:pt x="415471" y="640089"/>
                </a:cubicBezTo>
                <a:cubicBezTo>
                  <a:pt x="406899" y="673427"/>
                  <a:pt x="401184" y="708669"/>
                  <a:pt x="383086" y="739149"/>
                </a:cubicBezTo>
                <a:cubicBezTo>
                  <a:pt x="372609" y="756294"/>
                  <a:pt x="378324" y="762009"/>
                  <a:pt x="396421" y="764867"/>
                </a:cubicBezTo>
                <a:cubicBezTo>
                  <a:pt x="599304" y="801062"/>
                  <a:pt x="766944" y="637232"/>
                  <a:pt x="748846" y="448637"/>
                </a:cubicBezTo>
                <a:cubicBezTo>
                  <a:pt x="732654" y="292427"/>
                  <a:pt x="609781" y="179079"/>
                  <a:pt x="443094" y="18003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9C320CC-1F84-4BD5-8D10-733585F22979}"/>
              </a:ext>
            </a:extLst>
          </p:cNvPr>
          <p:cNvSpPr/>
          <p:nvPr/>
        </p:nvSpPr>
        <p:spPr>
          <a:xfrm>
            <a:off x="1749724" y="2432831"/>
            <a:ext cx="259074" cy="258943"/>
          </a:xfrm>
          <a:custGeom>
            <a:avLst/>
            <a:gdLst>
              <a:gd name="connsiteX0" fmla="*/ 436720 w 938688"/>
              <a:gd name="connsiteY0" fmla="*/ 561975 h 938213"/>
              <a:gd name="connsiteX1" fmla="*/ 459581 w 938688"/>
              <a:gd name="connsiteY1" fmla="*/ 569595 h 938213"/>
              <a:gd name="connsiteX2" fmla="*/ 514826 w 938688"/>
              <a:gd name="connsiteY2" fmla="*/ 613410 h 938213"/>
              <a:gd name="connsiteX3" fmla="*/ 492918 w 938688"/>
              <a:gd name="connsiteY3" fmla="*/ 748665 h 938213"/>
              <a:gd name="connsiteX4" fmla="*/ 419576 w 938688"/>
              <a:gd name="connsiteY4" fmla="*/ 763905 h 938213"/>
              <a:gd name="connsiteX5" fmla="*/ 308133 w 938688"/>
              <a:gd name="connsiteY5" fmla="*/ 726758 h 938213"/>
              <a:gd name="connsiteX6" fmla="*/ 324326 w 938688"/>
              <a:gd name="connsiteY6" fmla="*/ 586740 h 938213"/>
              <a:gd name="connsiteX7" fmla="*/ 436720 w 938688"/>
              <a:gd name="connsiteY7" fmla="*/ 561975 h 938213"/>
              <a:gd name="connsiteX8" fmla="*/ 376713 w 938688"/>
              <a:gd name="connsiteY8" fmla="*/ 202883 h 938213"/>
              <a:gd name="connsiteX9" fmla="*/ 455771 w 938688"/>
              <a:gd name="connsiteY9" fmla="*/ 231458 h 938213"/>
              <a:gd name="connsiteX10" fmla="*/ 496728 w 938688"/>
              <a:gd name="connsiteY10" fmla="*/ 345758 h 938213"/>
              <a:gd name="connsiteX11" fmla="*/ 451961 w 938688"/>
              <a:gd name="connsiteY11" fmla="*/ 433388 h 938213"/>
              <a:gd name="connsiteX12" fmla="*/ 362426 w 938688"/>
              <a:gd name="connsiteY12" fmla="*/ 406718 h 938213"/>
              <a:gd name="connsiteX13" fmla="*/ 321468 w 938688"/>
              <a:gd name="connsiteY13" fmla="*/ 265748 h 938213"/>
              <a:gd name="connsiteX14" fmla="*/ 376713 w 938688"/>
              <a:gd name="connsiteY14" fmla="*/ 202883 h 938213"/>
              <a:gd name="connsiteX15" fmla="*/ 722470 w 938688"/>
              <a:gd name="connsiteY15" fmla="*/ 184785 h 938213"/>
              <a:gd name="connsiteX16" fmla="*/ 704373 w 938688"/>
              <a:gd name="connsiteY16" fmla="*/ 201930 h 938213"/>
              <a:gd name="connsiteX17" fmla="*/ 704373 w 938688"/>
              <a:gd name="connsiteY17" fmla="*/ 237173 h 938213"/>
              <a:gd name="connsiteX18" fmla="*/ 672940 w 938688"/>
              <a:gd name="connsiteY18" fmla="*/ 269558 h 938213"/>
              <a:gd name="connsiteX19" fmla="*/ 632936 w 938688"/>
              <a:gd name="connsiteY19" fmla="*/ 269558 h 938213"/>
              <a:gd name="connsiteX20" fmla="*/ 616743 w 938688"/>
              <a:gd name="connsiteY20" fmla="*/ 287655 h 938213"/>
              <a:gd name="connsiteX21" fmla="*/ 632936 w 938688"/>
              <a:gd name="connsiteY21" fmla="*/ 303848 h 938213"/>
              <a:gd name="connsiteX22" fmla="*/ 659605 w 938688"/>
              <a:gd name="connsiteY22" fmla="*/ 303848 h 938213"/>
              <a:gd name="connsiteX23" fmla="*/ 704373 w 938688"/>
              <a:gd name="connsiteY23" fmla="*/ 348615 h 938213"/>
              <a:gd name="connsiteX24" fmla="*/ 704373 w 938688"/>
              <a:gd name="connsiteY24" fmla="*/ 368618 h 938213"/>
              <a:gd name="connsiteX25" fmla="*/ 719613 w 938688"/>
              <a:gd name="connsiteY25" fmla="*/ 388620 h 938213"/>
              <a:gd name="connsiteX26" fmla="*/ 739615 w 938688"/>
              <a:gd name="connsiteY26" fmla="*/ 368618 h 938213"/>
              <a:gd name="connsiteX27" fmla="*/ 739615 w 938688"/>
              <a:gd name="connsiteY27" fmla="*/ 328613 h 938213"/>
              <a:gd name="connsiteX28" fmla="*/ 766286 w 938688"/>
              <a:gd name="connsiteY28" fmla="*/ 302895 h 938213"/>
              <a:gd name="connsiteX29" fmla="*/ 808195 w 938688"/>
              <a:gd name="connsiteY29" fmla="*/ 302895 h 938213"/>
              <a:gd name="connsiteX30" fmla="*/ 825340 w 938688"/>
              <a:gd name="connsiteY30" fmla="*/ 285750 h 938213"/>
              <a:gd name="connsiteX31" fmla="*/ 809148 w 938688"/>
              <a:gd name="connsiteY31" fmla="*/ 269558 h 938213"/>
              <a:gd name="connsiteX32" fmla="*/ 759618 w 938688"/>
              <a:gd name="connsiteY32" fmla="*/ 269558 h 938213"/>
              <a:gd name="connsiteX33" fmla="*/ 739615 w 938688"/>
              <a:gd name="connsiteY33" fmla="*/ 249555 h 938213"/>
              <a:gd name="connsiteX34" fmla="*/ 739615 w 938688"/>
              <a:gd name="connsiteY34" fmla="*/ 202883 h 938213"/>
              <a:gd name="connsiteX35" fmla="*/ 722470 w 938688"/>
              <a:gd name="connsiteY35" fmla="*/ 184785 h 938213"/>
              <a:gd name="connsiteX36" fmla="*/ 566260 w 938688"/>
              <a:gd name="connsiteY36" fmla="*/ 180023 h 938213"/>
              <a:gd name="connsiteX37" fmla="*/ 394810 w 938688"/>
              <a:gd name="connsiteY37" fmla="*/ 183833 h 938213"/>
              <a:gd name="connsiteX38" fmla="*/ 309085 w 938688"/>
              <a:gd name="connsiteY38" fmla="*/ 219075 h 938213"/>
              <a:gd name="connsiteX39" fmla="*/ 286225 w 938688"/>
              <a:gd name="connsiteY39" fmla="*/ 412433 h 938213"/>
              <a:gd name="connsiteX40" fmla="*/ 391953 w 938688"/>
              <a:gd name="connsiteY40" fmla="*/ 454343 h 938213"/>
              <a:gd name="connsiteX41" fmla="*/ 409098 w 938688"/>
              <a:gd name="connsiteY41" fmla="*/ 475298 h 938213"/>
              <a:gd name="connsiteX42" fmla="*/ 411003 w 938688"/>
              <a:gd name="connsiteY42" fmla="*/ 507683 h 938213"/>
              <a:gd name="connsiteX43" fmla="*/ 422433 w 938688"/>
              <a:gd name="connsiteY43" fmla="*/ 541973 h 938213"/>
              <a:gd name="connsiteX44" fmla="*/ 381475 w 938688"/>
              <a:gd name="connsiteY44" fmla="*/ 549593 h 938213"/>
              <a:gd name="connsiteX45" fmla="*/ 379570 w 938688"/>
              <a:gd name="connsiteY45" fmla="*/ 549593 h 938213"/>
              <a:gd name="connsiteX46" fmla="*/ 259555 w 938688"/>
              <a:gd name="connsiteY46" fmla="*/ 593408 h 938213"/>
              <a:gd name="connsiteX47" fmla="*/ 258603 w 938688"/>
              <a:gd name="connsiteY47" fmla="*/ 760095 h 938213"/>
              <a:gd name="connsiteX48" fmla="*/ 537685 w 938688"/>
              <a:gd name="connsiteY48" fmla="*/ 743903 h 938213"/>
              <a:gd name="connsiteX49" fmla="*/ 539590 w 938688"/>
              <a:gd name="connsiteY49" fmla="*/ 544830 h 938213"/>
              <a:gd name="connsiteX50" fmla="*/ 495775 w 938688"/>
              <a:gd name="connsiteY50" fmla="*/ 506730 h 938213"/>
              <a:gd name="connsiteX51" fmla="*/ 491013 w 938688"/>
              <a:gd name="connsiteY51" fmla="*/ 438150 h 938213"/>
              <a:gd name="connsiteX52" fmla="*/ 510063 w 938688"/>
              <a:gd name="connsiteY52" fmla="*/ 419100 h 938213"/>
              <a:gd name="connsiteX53" fmla="*/ 521493 w 938688"/>
              <a:gd name="connsiteY53" fmla="*/ 221933 h 938213"/>
              <a:gd name="connsiteX54" fmla="*/ 511968 w 938688"/>
              <a:gd name="connsiteY54" fmla="*/ 207645 h 938213"/>
              <a:gd name="connsiteX55" fmla="*/ 530065 w 938688"/>
              <a:gd name="connsiteY55" fmla="*/ 201930 h 938213"/>
              <a:gd name="connsiteX56" fmla="*/ 588168 w 938688"/>
              <a:gd name="connsiteY56" fmla="*/ 180975 h 938213"/>
              <a:gd name="connsiteX57" fmla="*/ 566260 w 938688"/>
              <a:gd name="connsiteY57" fmla="*/ 180023 h 938213"/>
              <a:gd name="connsiteX58" fmla="*/ 164305 w 938688"/>
              <a:gd name="connsiteY58" fmla="*/ 0 h 938213"/>
              <a:gd name="connsiteX59" fmla="*/ 777715 w 938688"/>
              <a:gd name="connsiteY59" fmla="*/ 0 h 938213"/>
              <a:gd name="connsiteX60" fmla="*/ 925353 w 938688"/>
              <a:gd name="connsiteY60" fmla="*/ 84773 h 938213"/>
              <a:gd name="connsiteX61" fmla="*/ 938688 w 938688"/>
              <a:gd name="connsiteY61" fmla="*/ 149543 h 938213"/>
              <a:gd name="connsiteX62" fmla="*/ 938688 w 938688"/>
              <a:gd name="connsiteY62" fmla="*/ 470535 h 938213"/>
              <a:gd name="connsiteX63" fmla="*/ 938688 w 938688"/>
              <a:gd name="connsiteY63" fmla="*/ 781050 h 938213"/>
              <a:gd name="connsiteX64" fmla="*/ 780573 w 938688"/>
              <a:gd name="connsiteY64" fmla="*/ 938213 h 938213"/>
              <a:gd name="connsiteX65" fmla="*/ 162400 w 938688"/>
              <a:gd name="connsiteY65" fmla="*/ 938213 h 938213"/>
              <a:gd name="connsiteX66" fmla="*/ 1428 w 938688"/>
              <a:gd name="connsiteY66" fmla="*/ 782003 h 938213"/>
              <a:gd name="connsiteX67" fmla="*/ 1428 w 938688"/>
              <a:gd name="connsiteY67" fmla="*/ 157163 h 938213"/>
              <a:gd name="connsiteX68" fmla="*/ 110965 w 938688"/>
              <a:gd name="connsiteY68" fmla="*/ 5715 h 938213"/>
              <a:gd name="connsiteX69" fmla="*/ 164305 w 938688"/>
              <a:gd name="connsiteY69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38688" h="938213">
                <a:moveTo>
                  <a:pt x="436720" y="561975"/>
                </a:moveTo>
                <a:cubicBezTo>
                  <a:pt x="445293" y="561975"/>
                  <a:pt x="452913" y="564832"/>
                  <a:pt x="459581" y="569595"/>
                </a:cubicBezTo>
                <a:cubicBezTo>
                  <a:pt x="479583" y="583882"/>
                  <a:pt x="498633" y="597218"/>
                  <a:pt x="514826" y="613410"/>
                </a:cubicBezTo>
                <a:cubicBezTo>
                  <a:pt x="556736" y="656273"/>
                  <a:pt x="546258" y="721995"/>
                  <a:pt x="492918" y="748665"/>
                </a:cubicBezTo>
                <a:cubicBezTo>
                  <a:pt x="470058" y="760095"/>
                  <a:pt x="445293" y="764858"/>
                  <a:pt x="419576" y="763905"/>
                </a:cubicBezTo>
                <a:cubicBezTo>
                  <a:pt x="378618" y="762952"/>
                  <a:pt x="339566" y="755333"/>
                  <a:pt x="308133" y="726758"/>
                </a:cubicBezTo>
                <a:cubicBezTo>
                  <a:pt x="261461" y="684848"/>
                  <a:pt x="269081" y="617220"/>
                  <a:pt x="324326" y="586740"/>
                </a:cubicBezTo>
                <a:cubicBezTo>
                  <a:pt x="359568" y="567690"/>
                  <a:pt x="397668" y="562927"/>
                  <a:pt x="436720" y="561975"/>
                </a:cubicBezTo>
                <a:close/>
                <a:moveTo>
                  <a:pt x="376713" y="202883"/>
                </a:moveTo>
                <a:cubicBezTo>
                  <a:pt x="409098" y="195263"/>
                  <a:pt x="435768" y="206693"/>
                  <a:pt x="455771" y="231458"/>
                </a:cubicBezTo>
                <a:cubicBezTo>
                  <a:pt x="484346" y="266700"/>
                  <a:pt x="493871" y="309563"/>
                  <a:pt x="496728" y="345758"/>
                </a:cubicBezTo>
                <a:cubicBezTo>
                  <a:pt x="496728" y="396240"/>
                  <a:pt x="482441" y="421005"/>
                  <a:pt x="451961" y="433388"/>
                </a:cubicBezTo>
                <a:cubicBezTo>
                  <a:pt x="419576" y="445770"/>
                  <a:pt x="389095" y="438150"/>
                  <a:pt x="362426" y="406718"/>
                </a:cubicBezTo>
                <a:cubicBezTo>
                  <a:pt x="328136" y="365760"/>
                  <a:pt x="312895" y="318135"/>
                  <a:pt x="321468" y="265748"/>
                </a:cubicBezTo>
                <a:cubicBezTo>
                  <a:pt x="326231" y="234315"/>
                  <a:pt x="344328" y="210503"/>
                  <a:pt x="376713" y="202883"/>
                </a:cubicBezTo>
                <a:close/>
                <a:moveTo>
                  <a:pt x="722470" y="184785"/>
                </a:moveTo>
                <a:cubicBezTo>
                  <a:pt x="710088" y="184785"/>
                  <a:pt x="704373" y="189548"/>
                  <a:pt x="704373" y="201930"/>
                </a:cubicBezTo>
                <a:cubicBezTo>
                  <a:pt x="704373" y="213360"/>
                  <a:pt x="704373" y="225743"/>
                  <a:pt x="704373" y="237173"/>
                </a:cubicBezTo>
                <a:cubicBezTo>
                  <a:pt x="703420" y="267653"/>
                  <a:pt x="702468" y="269558"/>
                  <a:pt x="672940" y="269558"/>
                </a:cubicBezTo>
                <a:cubicBezTo>
                  <a:pt x="659605" y="269558"/>
                  <a:pt x="646270" y="269558"/>
                  <a:pt x="632936" y="269558"/>
                </a:cubicBezTo>
                <a:cubicBezTo>
                  <a:pt x="620553" y="269558"/>
                  <a:pt x="616743" y="276225"/>
                  <a:pt x="616743" y="287655"/>
                </a:cubicBezTo>
                <a:cubicBezTo>
                  <a:pt x="616743" y="299085"/>
                  <a:pt x="621505" y="303848"/>
                  <a:pt x="632936" y="303848"/>
                </a:cubicBezTo>
                <a:cubicBezTo>
                  <a:pt x="641508" y="303848"/>
                  <a:pt x="651033" y="303848"/>
                  <a:pt x="659605" y="303848"/>
                </a:cubicBezTo>
                <a:cubicBezTo>
                  <a:pt x="704373" y="303848"/>
                  <a:pt x="704373" y="303848"/>
                  <a:pt x="704373" y="348615"/>
                </a:cubicBezTo>
                <a:cubicBezTo>
                  <a:pt x="704373" y="355283"/>
                  <a:pt x="704373" y="361950"/>
                  <a:pt x="704373" y="368618"/>
                </a:cubicBezTo>
                <a:cubicBezTo>
                  <a:pt x="703420" y="380048"/>
                  <a:pt x="703420" y="388620"/>
                  <a:pt x="719613" y="388620"/>
                </a:cubicBezTo>
                <a:cubicBezTo>
                  <a:pt x="734853" y="388620"/>
                  <a:pt x="740568" y="382905"/>
                  <a:pt x="739615" y="368618"/>
                </a:cubicBezTo>
                <a:cubicBezTo>
                  <a:pt x="739615" y="355283"/>
                  <a:pt x="740568" y="341948"/>
                  <a:pt x="739615" y="328613"/>
                </a:cubicBezTo>
                <a:cubicBezTo>
                  <a:pt x="738663" y="308610"/>
                  <a:pt x="747236" y="301943"/>
                  <a:pt x="766286" y="302895"/>
                </a:cubicBezTo>
                <a:cubicBezTo>
                  <a:pt x="779620" y="303848"/>
                  <a:pt x="793908" y="302895"/>
                  <a:pt x="808195" y="302895"/>
                </a:cubicBezTo>
                <a:cubicBezTo>
                  <a:pt x="820578" y="302895"/>
                  <a:pt x="825340" y="296228"/>
                  <a:pt x="825340" y="285750"/>
                </a:cubicBezTo>
                <a:cubicBezTo>
                  <a:pt x="825340" y="274320"/>
                  <a:pt x="820578" y="269558"/>
                  <a:pt x="809148" y="269558"/>
                </a:cubicBezTo>
                <a:cubicBezTo>
                  <a:pt x="792003" y="269558"/>
                  <a:pt x="775811" y="269558"/>
                  <a:pt x="759618" y="269558"/>
                </a:cubicBezTo>
                <a:cubicBezTo>
                  <a:pt x="745330" y="270510"/>
                  <a:pt x="739615" y="263843"/>
                  <a:pt x="739615" y="249555"/>
                </a:cubicBezTo>
                <a:cubicBezTo>
                  <a:pt x="739615" y="234315"/>
                  <a:pt x="739615" y="218123"/>
                  <a:pt x="739615" y="202883"/>
                </a:cubicBezTo>
                <a:cubicBezTo>
                  <a:pt x="739615" y="190500"/>
                  <a:pt x="734853" y="184785"/>
                  <a:pt x="722470" y="184785"/>
                </a:cubicBezTo>
                <a:close/>
                <a:moveTo>
                  <a:pt x="566260" y="180023"/>
                </a:moveTo>
                <a:cubicBezTo>
                  <a:pt x="509110" y="181928"/>
                  <a:pt x="451960" y="177165"/>
                  <a:pt x="394810" y="183833"/>
                </a:cubicBezTo>
                <a:cubicBezTo>
                  <a:pt x="362425" y="187643"/>
                  <a:pt x="334803" y="200025"/>
                  <a:pt x="309085" y="219075"/>
                </a:cubicBezTo>
                <a:cubicBezTo>
                  <a:pt x="247173" y="265748"/>
                  <a:pt x="236695" y="355283"/>
                  <a:pt x="286225" y="412433"/>
                </a:cubicBezTo>
                <a:cubicBezTo>
                  <a:pt x="313848" y="444818"/>
                  <a:pt x="350995" y="455295"/>
                  <a:pt x="391953" y="454343"/>
                </a:cubicBezTo>
                <a:cubicBezTo>
                  <a:pt x="408145" y="453390"/>
                  <a:pt x="415765" y="457200"/>
                  <a:pt x="409098" y="475298"/>
                </a:cubicBezTo>
                <a:cubicBezTo>
                  <a:pt x="405288" y="485775"/>
                  <a:pt x="408145" y="496253"/>
                  <a:pt x="411003" y="507683"/>
                </a:cubicBezTo>
                <a:cubicBezTo>
                  <a:pt x="413860" y="520065"/>
                  <a:pt x="432910" y="531495"/>
                  <a:pt x="422433" y="541973"/>
                </a:cubicBezTo>
                <a:cubicBezTo>
                  <a:pt x="413860" y="550545"/>
                  <a:pt x="395763" y="547688"/>
                  <a:pt x="381475" y="549593"/>
                </a:cubicBezTo>
                <a:cubicBezTo>
                  <a:pt x="381475" y="549593"/>
                  <a:pt x="380523" y="549593"/>
                  <a:pt x="379570" y="549593"/>
                </a:cubicBezTo>
                <a:cubicBezTo>
                  <a:pt x="335755" y="554355"/>
                  <a:pt x="294798" y="566738"/>
                  <a:pt x="259555" y="593408"/>
                </a:cubicBezTo>
                <a:cubicBezTo>
                  <a:pt x="199548" y="638175"/>
                  <a:pt x="199548" y="716280"/>
                  <a:pt x="258603" y="760095"/>
                </a:cubicBezTo>
                <a:cubicBezTo>
                  <a:pt x="327183" y="810578"/>
                  <a:pt x="472915" y="802005"/>
                  <a:pt x="537685" y="743903"/>
                </a:cubicBezTo>
                <a:cubicBezTo>
                  <a:pt x="604361" y="684848"/>
                  <a:pt x="605313" y="603885"/>
                  <a:pt x="539590" y="544830"/>
                </a:cubicBezTo>
                <a:cubicBezTo>
                  <a:pt x="525303" y="531495"/>
                  <a:pt x="510063" y="520065"/>
                  <a:pt x="495775" y="506730"/>
                </a:cubicBezTo>
                <a:cubicBezTo>
                  <a:pt x="471010" y="483870"/>
                  <a:pt x="470058" y="463868"/>
                  <a:pt x="491013" y="438150"/>
                </a:cubicBezTo>
                <a:cubicBezTo>
                  <a:pt x="496728" y="430530"/>
                  <a:pt x="503395" y="424815"/>
                  <a:pt x="510063" y="419100"/>
                </a:cubicBezTo>
                <a:cubicBezTo>
                  <a:pt x="573880" y="370523"/>
                  <a:pt x="572928" y="270510"/>
                  <a:pt x="521493" y="221933"/>
                </a:cubicBezTo>
                <a:cubicBezTo>
                  <a:pt x="517683" y="217170"/>
                  <a:pt x="510063" y="213360"/>
                  <a:pt x="511968" y="207645"/>
                </a:cubicBezTo>
                <a:cubicBezTo>
                  <a:pt x="514825" y="200025"/>
                  <a:pt x="523398" y="201930"/>
                  <a:pt x="530065" y="201930"/>
                </a:cubicBezTo>
                <a:cubicBezTo>
                  <a:pt x="551020" y="202883"/>
                  <a:pt x="571023" y="199073"/>
                  <a:pt x="588168" y="180975"/>
                </a:cubicBezTo>
                <a:cubicBezTo>
                  <a:pt x="578643" y="180975"/>
                  <a:pt x="572928" y="180023"/>
                  <a:pt x="566260" y="180023"/>
                </a:cubicBezTo>
                <a:close/>
                <a:moveTo>
                  <a:pt x="164305" y="0"/>
                </a:moveTo>
                <a:cubicBezTo>
                  <a:pt x="368140" y="0"/>
                  <a:pt x="572928" y="0"/>
                  <a:pt x="777715" y="0"/>
                </a:cubicBezTo>
                <a:cubicBezTo>
                  <a:pt x="842486" y="0"/>
                  <a:pt x="894873" y="23813"/>
                  <a:pt x="925353" y="84773"/>
                </a:cubicBezTo>
                <a:cubicBezTo>
                  <a:pt x="934878" y="104775"/>
                  <a:pt x="938688" y="126683"/>
                  <a:pt x="938688" y="149543"/>
                </a:cubicBezTo>
                <a:cubicBezTo>
                  <a:pt x="938688" y="256223"/>
                  <a:pt x="938688" y="363855"/>
                  <a:pt x="938688" y="470535"/>
                </a:cubicBezTo>
                <a:cubicBezTo>
                  <a:pt x="938688" y="574358"/>
                  <a:pt x="938688" y="677228"/>
                  <a:pt x="938688" y="781050"/>
                </a:cubicBezTo>
                <a:cubicBezTo>
                  <a:pt x="938688" y="880110"/>
                  <a:pt x="880586" y="938213"/>
                  <a:pt x="780573" y="938213"/>
                </a:cubicBezTo>
                <a:cubicBezTo>
                  <a:pt x="574833" y="938213"/>
                  <a:pt x="368140" y="938213"/>
                  <a:pt x="162400" y="938213"/>
                </a:cubicBezTo>
                <a:cubicBezTo>
                  <a:pt x="62388" y="938213"/>
                  <a:pt x="2380" y="882968"/>
                  <a:pt x="1428" y="782003"/>
                </a:cubicBezTo>
                <a:cubicBezTo>
                  <a:pt x="-477" y="573405"/>
                  <a:pt x="-477" y="365760"/>
                  <a:pt x="1428" y="157163"/>
                </a:cubicBezTo>
                <a:cubicBezTo>
                  <a:pt x="1428" y="76200"/>
                  <a:pt x="42385" y="22860"/>
                  <a:pt x="110965" y="5715"/>
                </a:cubicBezTo>
                <a:cubicBezTo>
                  <a:pt x="128110" y="1905"/>
                  <a:pt x="146208" y="0"/>
                  <a:pt x="16430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CE6109D-B300-460C-9266-76C6B7499AE6}"/>
              </a:ext>
            </a:extLst>
          </p:cNvPr>
          <p:cNvSpPr/>
          <p:nvPr/>
        </p:nvSpPr>
        <p:spPr>
          <a:xfrm>
            <a:off x="-1719843" y="3058325"/>
            <a:ext cx="256482" cy="256083"/>
          </a:xfrm>
          <a:custGeom>
            <a:avLst/>
            <a:gdLst>
              <a:gd name="connsiteX0" fmla="*/ 426005 w 929299"/>
              <a:gd name="connsiteY0" fmla="*/ 569594 h 927853"/>
              <a:gd name="connsiteX1" fmla="*/ 588882 w 929299"/>
              <a:gd name="connsiteY1" fmla="*/ 569594 h 927853"/>
              <a:gd name="connsiteX2" fmla="*/ 622220 w 929299"/>
              <a:gd name="connsiteY2" fmla="*/ 601979 h 927853"/>
              <a:gd name="connsiteX3" fmla="*/ 586977 w 929299"/>
              <a:gd name="connsiteY3" fmla="*/ 632459 h 927853"/>
              <a:gd name="connsiteX4" fmla="*/ 506967 w 929299"/>
              <a:gd name="connsiteY4" fmla="*/ 632459 h 927853"/>
              <a:gd name="connsiteX5" fmla="*/ 428862 w 929299"/>
              <a:gd name="connsiteY5" fmla="*/ 632459 h 927853"/>
              <a:gd name="connsiteX6" fmla="*/ 392667 w 929299"/>
              <a:gd name="connsiteY6" fmla="*/ 601027 h 927853"/>
              <a:gd name="connsiteX7" fmla="*/ 426005 w 929299"/>
              <a:gd name="connsiteY7" fmla="*/ 569594 h 927853"/>
              <a:gd name="connsiteX8" fmla="*/ 424100 w 929299"/>
              <a:gd name="connsiteY8" fmla="*/ 399097 h 927853"/>
              <a:gd name="connsiteX9" fmla="*/ 464104 w 929299"/>
              <a:gd name="connsiteY9" fmla="*/ 399097 h 927853"/>
              <a:gd name="connsiteX10" fmla="*/ 504110 w 929299"/>
              <a:gd name="connsiteY10" fmla="*/ 399097 h 927853"/>
              <a:gd name="connsiteX11" fmla="*/ 535542 w 929299"/>
              <a:gd name="connsiteY11" fmla="*/ 430530 h 927853"/>
              <a:gd name="connsiteX12" fmla="*/ 506015 w 929299"/>
              <a:gd name="connsiteY12" fmla="*/ 461010 h 927853"/>
              <a:gd name="connsiteX13" fmla="*/ 423147 w 929299"/>
              <a:gd name="connsiteY13" fmla="*/ 461010 h 927853"/>
              <a:gd name="connsiteX14" fmla="*/ 392667 w 929299"/>
              <a:gd name="connsiteY14" fmla="*/ 429577 h 927853"/>
              <a:gd name="connsiteX15" fmla="*/ 424100 w 929299"/>
              <a:gd name="connsiteY15" fmla="*/ 399097 h 927853"/>
              <a:gd name="connsiteX16" fmla="*/ 414575 w 929299"/>
              <a:gd name="connsiteY16" fmla="*/ 282893 h 927853"/>
              <a:gd name="connsiteX17" fmla="*/ 274557 w 929299"/>
              <a:gd name="connsiteY17" fmla="*/ 421005 h 927853"/>
              <a:gd name="connsiteX18" fmla="*/ 274557 w 929299"/>
              <a:gd name="connsiteY18" fmla="*/ 608648 h 927853"/>
              <a:gd name="connsiteX19" fmla="*/ 400287 w 929299"/>
              <a:gd name="connsiteY19" fmla="*/ 746760 h 927853"/>
              <a:gd name="connsiteX20" fmla="*/ 497442 w 929299"/>
              <a:gd name="connsiteY20" fmla="*/ 749618 h 927853"/>
              <a:gd name="connsiteX21" fmla="*/ 585072 w 929299"/>
              <a:gd name="connsiteY21" fmla="*/ 749618 h 927853"/>
              <a:gd name="connsiteX22" fmla="*/ 737472 w 929299"/>
              <a:gd name="connsiteY22" fmla="*/ 611505 h 927853"/>
              <a:gd name="connsiteX23" fmla="*/ 740330 w 929299"/>
              <a:gd name="connsiteY23" fmla="*/ 489585 h 927853"/>
              <a:gd name="connsiteX24" fmla="*/ 710802 w 929299"/>
              <a:gd name="connsiteY24" fmla="*/ 461962 h 927853"/>
              <a:gd name="connsiteX25" fmla="*/ 651747 w 929299"/>
              <a:gd name="connsiteY25" fmla="*/ 406718 h 927853"/>
              <a:gd name="connsiteX26" fmla="*/ 510777 w 929299"/>
              <a:gd name="connsiteY26" fmla="*/ 282893 h 927853"/>
              <a:gd name="connsiteX27" fmla="*/ 414575 w 929299"/>
              <a:gd name="connsiteY27" fmla="*/ 282893 h 927853"/>
              <a:gd name="connsiteX28" fmla="*/ 163115 w 929299"/>
              <a:gd name="connsiteY28" fmla="*/ 0 h 927853"/>
              <a:gd name="connsiteX29" fmla="*/ 767952 w 929299"/>
              <a:gd name="connsiteY29" fmla="*/ 0 h 927853"/>
              <a:gd name="connsiteX30" fmla="*/ 927972 w 929299"/>
              <a:gd name="connsiteY30" fmla="*/ 155257 h 927853"/>
              <a:gd name="connsiteX31" fmla="*/ 927020 w 929299"/>
              <a:gd name="connsiteY31" fmla="*/ 776287 h 927853"/>
              <a:gd name="connsiteX32" fmla="*/ 770810 w 929299"/>
              <a:gd name="connsiteY32" fmla="*/ 926782 h 927853"/>
              <a:gd name="connsiteX33" fmla="*/ 463152 w 929299"/>
              <a:gd name="connsiteY33" fmla="*/ 926782 h 927853"/>
              <a:gd name="connsiteX34" fmla="*/ 162162 w 929299"/>
              <a:gd name="connsiteY34" fmla="*/ 927735 h 927853"/>
              <a:gd name="connsiteX35" fmla="*/ 237 w 929299"/>
              <a:gd name="connsiteY35" fmla="*/ 771525 h 927853"/>
              <a:gd name="connsiteX36" fmla="*/ 1190 w 929299"/>
              <a:gd name="connsiteY36" fmla="*/ 155257 h 927853"/>
              <a:gd name="connsiteX37" fmla="*/ 163115 w 929299"/>
              <a:gd name="connsiteY37" fmla="*/ 0 h 927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29299" h="927853">
                <a:moveTo>
                  <a:pt x="426005" y="569594"/>
                </a:moveTo>
                <a:cubicBezTo>
                  <a:pt x="480297" y="568642"/>
                  <a:pt x="534590" y="568642"/>
                  <a:pt x="588882" y="569594"/>
                </a:cubicBezTo>
                <a:cubicBezTo>
                  <a:pt x="608885" y="569594"/>
                  <a:pt x="622220" y="584834"/>
                  <a:pt x="622220" y="601979"/>
                </a:cubicBezTo>
                <a:cubicBezTo>
                  <a:pt x="621267" y="619124"/>
                  <a:pt x="606980" y="631507"/>
                  <a:pt x="586977" y="632459"/>
                </a:cubicBezTo>
                <a:cubicBezTo>
                  <a:pt x="560307" y="633412"/>
                  <a:pt x="533637" y="632459"/>
                  <a:pt x="506967" y="632459"/>
                </a:cubicBezTo>
                <a:cubicBezTo>
                  <a:pt x="481250" y="632459"/>
                  <a:pt x="454580" y="633412"/>
                  <a:pt x="428862" y="632459"/>
                </a:cubicBezTo>
                <a:cubicBezTo>
                  <a:pt x="406002" y="631507"/>
                  <a:pt x="392667" y="619124"/>
                  <a:pt x="392667" y="601027"/>
                </a:cubicBezTo>
                <a:cubicBezTo>
                  <a:pt x="392667" y="583882"/>
                  <a:pt x="405050" y="569594"/>
                  <a:pt x="426005" y="569594"/>
                </a:cubicBezTo>
                <a:close/>
                <a:moveTo>
                  <a:pt x="424100" y="399097"/>
                </a:moveTo>
                <a:cubicBezTo>
                  <a:pt x="437435" y="398145"/>
                  <a:pt x="450770" y="399097"/>
                  <a:pt x="464104" y="399097"/>
                </a:cubicBezTo>
                <a:cubicBezTo>
                  <a:pt x="477440" y="399097"/>
                  <a:pt x="490775" y="398145"/>
                  <a:pt x="504110" y="399097"/>
                </a:cubicBezTo>
                <a:cubicBezTo>
                  <a:pt x="523160" y="401002"/>
                  <a:pt x="535542" y="411480"/>
                  <a:pt x="535542" y="430530"/>
                </a:cubicBezTo>
                <a:cubicBezTo>
                  <a:pt x="535542" y="448627"/>
                  <a:pt x="523160" y="460057"/>
                  <a:pt x="506015" y="461010"/>
                </a:cubicBezTo>
                <a:cubicBezTo>
                  <a:pt x="478392" y="462915"/>
                  <a:pt x="450770" y="462915"/>
                  <a:pt x="423147" y="461010"/>
                </a:cubicBezTo>
                <a:cubicBezTo>
                  <a:pt x="405050" y="459105"/>
                  <a:pt x="391715" y="448627"/>
                  <a:pt x="392667" y="429577"/>
                </a:cubicBezTo>
                <a:cubicBezTo>
                  <a:pt x="392667" y="409575"/>
                  <a:pt x="406002" y="400050"/>
                  <a:pt x="424100" y="399097"/>
                </a:cubicBezTo>
                <a:close/>
                <a:moveTo>
                  <a:pt x="414575" y="282893"/>
                </a:moveTo>
                <a:cubicBezTo>
                  <a:pt x="338375" y="284798"/>
                  <a:pt x="276462" y="345757"/>
                  <a:pt x="274557" y="421005"/>
                </a:cubicBezTo>
                <a:cubicBezTo>
                  <a:pt x="272652" y="483870"/>
                  <a:pt x="272652" y="545782"/>
                  <a:pt x="274557" y="608648"/>
                </a:cubicBezTo>
                <a:cubicBezTo>
                  <a:pt x="276462" y="680085"/>
                  <a:pt x="330755" y="736282"/>
                  <a:pt x="400287" y="746760"/>
                </a:cubicBezTo>
                <a:cubicBezTo>
                  <a:pt x="434577" y="751523"/>
                  <a:pt x="469820" y="748665"/>
                  <a:pt x="497442" y="749618"/>
                </a:cubicBezTo>
                <a:cubicBezTo>
                  <a:pt x="531732" y="749618"/>
                  <a:pt x="558402" y="750570"/>
                  <a:pt x="585072" y="749618"/>
                </a:cubicBezTo>
                <a:cubicBezTo>
                  <a:pt x="670797" y="746760"/>
                  <a:pt x="726042" y="697230"/>
                  <a:pt x="737472" y="611505"/>
                </a:cubicBezTo>
                <a:cubicBezTo>
                  <a:pt x="742235" y="571500"/>
                  <a:pt x="739377" y="530543"/>
                  <a:pt x="740330" y="489585"/>
                </a:cubicBezTo>
                <a:cubicBezTo>
                  <a:pt x="741282" y="469582"/>
                  <a:pt x="729852" y="462915"/>
                  <a:pt x="710802" y="461962"/>
                </a:cubicBezTo>
                <a:cubicBezTo>
                  <a:pt x="660320" y="460057"/>
                  <a:pt x="658415" y="456248"/>
                  <a:pt x="651747" y="406718"/>
                </a:cubicBezTo>
                <a:cubicBezTo>
                  <a:pt x="642222" y="336232"/>
                  <a:pt x="582215" y="282893"/>
                  <a:pt x="510777" y="282893"/>
                </a:cubicBezTo>
                <a:cubicBezTo>
                  <a:pt x="478392" y="281940"/>
                  <a:pt x="446960" y="281940"/>
                  <a:pt x="414575" y="282893"/>
                </a:cubicBezTo>
                <a:close/>
                <a:moveTo>
                  <a:pt x="163115" y="0"/>
                </a:moveTo>
                <a:cubicBezTo>
                  <a:pt x="365045" y="0"/>
                  <a:pt x="566022" y="0"/>
                  <a:pt x="767952" y="0"/>
                </a:cubicBezTo>
                <a:cubicBezTo>
                  <a:pt x="867012" y="952"/>
                  <a:pt x="927020" y="56198"/>
                  <a:pt x="927972" y="155257"/>
                </a:cubicBezTo>
                <a:cubicBezTo>
                  <a:pt x="929877" y="362903"/>
                  <a:pt x="929877" y="569595"/>
                  <a:pt x="927020" y="776287"/>
                </a:cubicBezTo>
                <a:cubicBezTo>
                  <a:pt x="926067" y="871537"/>
                  <a:pt x="866060" y="926782"/>
                  <a:pt x="770810" y="926782"/>
                </a:cubicBezTo>
                <a:cubicBezTo>
                  <a:pt x="668892" y="926782"/>
                  <a:pt x="566022" y="926782"/>
                  <a:pt x="463152" y="926782"/>
                </a:cubicBezTo>
                <a:cubicBezTo>
                  <a:pt x="363140" y="926782"/>
                  <a:pt x="262175" y="923925"/>
                  <a:pt x="162162" y="927735"/>
                </a:cubicBezTo>
                <a:cubicBezTo>
                  <a:pt x="84057" y="930593"/>
                  <a:pt x="237" y="882015"/>
                  <a:pt x="237" y="771525"/>
                </a:cubicBezTo>
                <a:cubicBezTo>
                  <a:pt x="237" y="565785"/>
                  <a:pt x="-715" y="360998"/>
                  <a:pt x="1190" y="155257"/>
                </a:cubicBezTo>
                <a:cubicBezTo>
                  <a:pt x="2142" y="55245"/>
                  <a:pt x="62150" y="0"/>
                  <a:pt x="16311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C8C9285-7E9C-45D6-BF9B-9DE37EE80CA6}"/>
              </a:ext>
            </a:extLst>
          </p:cNvPr>
          <p:cNvSpPr/>
          <p:nvPr/>
        </p:nvSpPr>
        <p:spPr>
          <a:xfrm>
            <a:off x="-951936" y="1478555"/>
            <a:ext cx="259665" cy="258416"/>
          </a:xfrm>
          <a:custGeom>
            <a:avLst/>
            <a:gdLst>
              <a:gd name="connsiteX0" fmla="*/ 677823 w 940832"/>
              <a:gd name="connsiteY0" fmla="*/ 434340 h 936308"/>
              <a:gd name="connsiteX1" fmla="*/ 691276 w 940832"/>
              <a:gd name="connsiteY1" fmla="*/ 454342 h 936308"/>
              <a:gd name="connsiteX2" fmla="*/ 691276 w 940832"/>
              <a:gd name="connsiteY2" fmla="*/ 661987 h 936308"/>
              <a:gd name="connsiteX3" fmla="*/ 657939 w 940832"/>
              <a:gd name="connsiteY3" fmla="*/ 691515 h 936308"/>
              <a:gd name="connsiteX4" fmla="*/ 476964 w 940832"/>
              <a:gd name="connsiteY4" fmla="*/ 691515 h 936308"/>
              <a:gd name="connsiteX5" fmla="*/ 300751 w 940832"/>
              <a:gd name="connsiteY5" fmla="*/ 691515 h 936308"/>
              <a:gd name="connsiteX6" fmla="*/ 264557 w 940832"/>
              <a:gd name="connsiteY6" fmla="*/ 656272 h 936308"/>
              <a:gd name="connsiteX7" fmla="*/ 264557 w 940832"/>
              <a:gd name="connsiteY7" fmla="*/ 460057 h 936308"/>
              <a:gd name="connsiteX8" fmla="*/ 273129 w 940832"/>
              <a:gd name="connsiteY8" fmla="*/ 437197 h 936308"/>
              <a:gd name="connsiteX9" fmla="*/ 312182 w 940832"/>
              <a:gd name="connsiteY9" fmla="*/ 438150 h 936308"/>
              <a:gd name="connsiteX10" fmla="*/ 315039 w 940832"/>
              <a:gd name="connsiteY10" fmla="*/ 456247 h 936308"/>
              <a:gd name="connsiteX11" fmla="*/ 416957 w 940832"/>
              <a:gd name="connsiteY11" fmla="*/ 634365 h 936308"/>
              <a:gd name="connsiteX12" fmla="*/ 618886 w 940832"/>
              <a:gd name="connsiteY12" fmla="*/ 568642 h 936308"/>
              <a:gd name="connsiteX13" fmla="*/ 640794 w 940832"/>
              <a:gd name="connsiteY13" fmla="*/ 457200 h 936308"/>
              <a:gd name="connsiteX14" fmla="*/ 655082 w 940832"/>
              <a:gd name="connsiteY14" fmla="*/ 434340 h 936308"/>
              <a:gd name="connsiteX15" fmla="*/ 677823 w 940832"/>
              <a:gd name="connsiteY15" fmla="*/ 434340 h 936308"/>
              <a:gd name="connsiteX16" fmla="*/ 479821 w 940832"/>
              <a:gd name="connsiteY16" fmla="*/ 370522 h 936308"/>
              <a:gd name="connsiteX17" fmla="*/ 588406 w 940832"/>
              <a:gd name="connsiteY17" fmla="*/ 479107 h 936308"/>
              <a:gd name="connsiteX18" fmla="*/ 477916 w 940832"/>
              <a:gd name="connsiteY18" fmla="*/ 586740 h 936308"/>
              <a:gd name="connsiteX19" fmla="*/ 367426 w 940832"/>
              <a:gd name="connsiteY19" fmla="*/ 478155 h 936308"/>
              <a:gd name="connsiteX20" fmla="*/ 479821 w 940832"/>
              <a:gd name="connsiteY20" fmla="*/ 370522 h 936308"/>
              <a:gd name="connsiteX21" fmla="*/ 628412 w 940832"/>
              <a:gd name="connsiteY21" fmla="*/ 264795 h 936308"/>
              <a:gd name="connsiteX22" fmla="*/ 648414 w 940832"/>
              <a:gd name="connsiteY22" fmla="*/ 264795 h 936308"/>
              <a:gd name="connsiteX23" fmla="*/ 690324 w 940832"/>
              <a:gd name="connsiteY23" fmla="*/ 308610 h 936308"/>
              <a:gd name="connsiteX24" fmla="*/ 690324 w 940832"/>
              <a:gd name="connsiteY24" fmla="*/ 320040 h 936308"/>
              <a:gd name="connsiteX25" fmla="*/ 631270 w 940832"/>
              <a:gd name="connsiteY25" fmla="*/ 378143 h 936308"/>
              <a:gd name="connsiteX26" fmla="*/ 573167 w 940832"/>
              <a:gd name="connsiteY26" fmla="*/ 320992 h 936308"/>
              <a:gd name="connsiteX27" fmla="*/ 628412 w 940832"/>
              <a:gd name="connsiteY27" fmla="*/ 264795 h 936308"/>
              <a:gd name="connsiteX28" fmla="*/ 282654 w 940832"/>
              <a:gd name="connsiteY28" fmla="*/ 212408 h 936308"/>
              <a:gd name="connsiteX29" fmla="*/ 207407 w 940832"/>
              <a:gd name="connsiteY29" fmla="*/ 286703 h 936308"/>
              <a:gd name="connsiteX30" fmla="*/ 207407 w 940832"/>
              <a:gd name="connsiteY30" fmla="*/ 672465 h 936308"/>
              <a:gd name="connsiteX31" fmla="*/ 281702 w 940832"/>
              <a:gd name="connsiteY31" fmla="*/ 746760 h 936308"/>
              <a:gd name="connsiteX32" fmla="*/ 476012 w 940832"/>
              <a:gd name="connsiteY32" fmla="*/ 746760 h 936308"/>
              <a:gd name="connsiteX33" fmla="*/ 670322 w 940832"/>
              <a:gd name="connsiteY33" fmla="*/ 746760 h 936308"/>
              <a:gd name="connsiteX34" fmla="*/ 745570 w 940832"/>
              <a:gd name="connsiteY34" fmla="*/ 671513 h 936308"/>
              <a:gd name="connsiteX35" fmla="*/ 745570 w 940832"/>
              <a:gd name="connsiteY35" fmla="*/ 287655 h 936308"/>
              <a:gd name="connsiteX36" fmla="*/ 671274 w 940832"/>
              <a:gd name="connsiteY36" fmla="*/ 212408 h 936308"/>
              <a:gd name="connsiteX37" fmla="*/ 282654 w 940832"/>
              <a:gd name="connsiteY37" fmla="*/ 212408 h 936308"/>
              <a:gd name="connsiteX38" fmla="*/ 153114 w 940832"/>
              <a:gd name="connsiteY38" fmla="*/ 0 h 936308"/>
              <a:gd name="connsiteX39" fmla="*/ 789385 w 940832"/>
              <a:gd name="connsiteY39" fmla="*/ 0 h 936308"/>
              <a:gd name="connsiteX40" fmla="*/ 939880 w 940832"/>
              <a:gd name="connsiteY40" fmla="*/ 149543 h 936308"/>
              <a:gd name="connsiteX41" fmla="*/ 940832 w 940832"/>
              <a:gd name="connsiteY41" fmla="*/ 783908 h 936308"/>
              <a:gd name="connsiteX42" fmla="*/ 787480 w 940832"/>
              <a:gd name="connsiteY42" fmla="*/ 936308 h 936308"/>
              <a:gd name="connsiteX43" fmla="*/ 470297 w 940832"/>
              <a:gd name="connsiteY43" fmla="*/ 936308 h 936308"/>
              <a:gd name="connsiteX44" fmla="*/ 153114 w 940832"/>
              <a:gd name="connsiteY44" fmla="*/ 936308 h 936308"/>
              <a:gd name="connsiteX45" fmla="*/ 714 w 940832"/>
              <a:gd name="connsiteY45" fmla="*/ 784860 h 936308"/>
              <a:gd name="connsiteX46" fmla="*/ 714 w 940832"/>
              <a:gd name="connsiteY46" fmla="*/ 151448 h 936308"/>
              <a:gd name="connsiteX47" fmla="*/ 153114 w 940832"/>
              <a:gd name="connsiteY47" fmla="*/ 0 h 93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40832" h="936308">
                <a:moveTo>
                  <a:pt x="677823" y="434340"/>
                </a:moveTo>
                <a:cubicBezTo>
                  <a:pt x="684847" y="435769"/>
                  <a:pt x="690324" y="440531"/>
                  <a:pt x="691276" y="454342"/>
                </a:cubicBezTo>
                <a:cubicBezTo>
                  <a:pt x="691276" y="523875"/>
                  <a:pt x="691276" y="592455"/>
                  <a:pt x="691276" y="661987"/>
                </a:cubicBezTo>
                <a:cubicBezTo>
                  <a:pt x="691276" y="682942"/>
                  <a:pt x="678894" y="691515"/>
                  <a:pt x="657939" y="691515"/>
                </a:cubicBezTo>
                <a:cubicBezTo>
                  <a:pt x="597932" y="691515"/>
                  <a:pt x="536972" y="691515"/>
                  <a:pt x="476964" y="691515"/>
                </a:cubicBezTo>
                <a:cubicBezTo>
                  <a:pt x="417909" y="691515"/>
                  <a:pt x="359807" y="691515"/>
                  <a:pt x="300751" y="691515"/>
                </a:cubicBezTo>
                <a:cubicBezTo>
                  <a:pt x="271224" y="691515"/>
                  <a:pt x="264557" y="684847"/>
                  <a:pt x="264557" y="656272"/>
                </a:cubicBezTo>
                <a:cubicBezTo>
                  <a:pt x="264557" y="590550"/>
                  <a:pt x="264557" y="525780"/>
                  <a:pt x="264557" y="460057"/>
                </a:cubicBezTo>
                <a:cubicBezTo>
                  <a:pt x="264557" y="451485"/>
                  <a:pt x="261699" y="440055"/>
                  <a:pt x="273129" y="437197"/>
                </a:cubicBezTo>
                <a:cubicBezTo>
                  <a:pt x="285511" y="434340"/>
                  <a:pt x="299799" y="432435"/>
                  <a:pt x="312182" y="438150"/>
                </a:cubicBezTo>
                <a:cubicBezTo>
                  <a:pt x="319801" y="441007"/>
                  <a:pt x="315991" y="450532"/>
                  <a:pt x="315039" y="456247"/>
                </a:cubicBezTo>
                <a:cubicBezTo>
                  <a:pt x="298847" y="545782"/>
                  <a:pt x="357901" y="612457"/>
                  <a:pt x="416957" y="634365"/>
                </a:cubicBezTo>
                <a:cubicBezTo>
                  <a:pt x="492204" y="661987"/>
                  <a:pt x="577929" y="634365"/>
                  <a:pt x="618886" y="568642"/>
                </a:cubicBezTo>
                <a:cubicBezTo>
                  <a:pt x="639841" y="534352"/>
                  <a:pt x="648414" y="497205"/>
                  <a:pt x="640794" y="457200"/>
                </a:cubicBezTo>
                <a:cubicBezTo>
                  <a:pt x="637936" y="443865"/>
                  <a:pt x="638889" y="433387"/>
                  <a:pt x="655082" y="434340"/>
                </a:cubicBezTo>
                <a:cubicBezTo>
                  <a:pt x="662226" y="434816"/>
                  <a:pt x="670798" y="432911"/>
                  <a:pt x="677823" y="434340"/>
                </a:cubicBezTo>
                <a:close/>
                <a:moveTo>
                  <a:pt x="479821" y="370522"/>
                </a:moveTo>
                <a:cubicBezTo>
                  <a:pt x="540781" y="371475"/>
                  <a:pt x="588406" y="419100"/>
                  <a:pt x="588406" y="479107"/>
                </a:cubicBezTo>
                <a:cubicBezTo>
                  <a:pt x="588406" y="538162"/>
                  <a:pt x="537923" y="586740"/>
                  <a:pt x="477916" y="586740"/>
                </a:cubicBezTo>
                <a:cubicBezTo>
                  <a:pt x="417909" y="586740"/>
                  <a:pt x="367426" y="537210"/>
                  <a:pt x="367426" y="478155"/>
                </a:cubicBezTo>
                <a:cubicBezTo>
                  <a:pt x="367426" y="417195"/>
                  <a:pt x="416956" y="369570"/>
                  <a:pt x="479821" y="370522"/>
                </a:cubicBezTo>
                <a:close/>
                <a:moveTo>
                  <a:pt x="628412" y="264795"/>
                </a:moveTo>
                <a:cubicBezTo>
                  <a:pt x="635080" y="264795"/>
                  <a:pt x="641747" y="264795"/>
                  <a:pt x="648414" y="264795"/>
                </a:cubicBezTo>
                <a:cubicBezTo>
                  <a:pt x="680799" y="265748"/>
                  <a:pt x="690324" y="276225"/>
                  <a:pt x="690324" y="308610"/>
                </a:cubicBezTo>
                <a:cubicBezTo>
                  <a:pt x="690324" y="312420"/>
                  <a:pt x="690324" y="316230"/>
                  <a:pt x="690324" y="320040"/>
                </a:cubicBezTo>
                <a:cubicBezTo>
                  <a:pt x="690324" y="376237"/>
                  <a:pt x="688420" y="378143"/>
                  <a:pt x="631270" y="378143"/>
                </a:cubicBezTo>
                <a:cubicBezTo>
                  <a:pt x="576024" y="378143"/>
                  <a:pt x="573167" y="374332"/>
                  <a:pt x="573167" y="320992"/>
                </a:cubicBezTo>
                <a:cubicBezTo>
                  <a:pt x="574120" y="271462"/>
                  <a:pt x="580787" y="264795"/>
                  <a:pt x="628412" y="264795"/>
                </a:cubicBezTo>
                <a:close/>
                <a:moveTo>
                  <a:pt x="282654" y="212408"/>
                </a:moveTo>
                <a:cubicBezTo>
                  <a:pt x="234077" y="212408"/>
                  <a:pt x="207407" y="238125"/>
                  <a:pt x="207407" y="286703"/>
                </a:cubicBezTo>
                <a:cubicBezTo>
                  <a:pt x="207407" y="415290"/>
                  <a:pt x="207407" y="543878"/>
                  <a:pt x="207407" y="672465"/>
                </a:cubicBezTo>
                <a:cubicBezTo>
                  <a:pt x="207407" y="721043"/>
                  <a:pt x="233124" y="746760"/>
                  <a:pt x="281702" y="746760"/>
                </a:cubicBezTo>
                <a:cubicBezTo>
                  <a:pt x="346472" y="746760"/>
                  <a:pt x="411242" y="746760"/>
                  <a:pt x="476012" y="746760"/>
                </a:cubicBezTo>
                <a:cubicBezTo>
                  <a:pt x="540782" y="746760"/>
                  <a:pt x="605552" y="746760"/>
                  <a:pt x="670322" y="746760"/>
                </a:cubicBezTo>
                <a:cubicBezTo>
                  <a:pt x="720805" y="746760"/>
                  <a:pt x="745570" y="721043"/>
                  <a:pt x="745570" y="671513"/>
                </a:cubicBezTo>
                <a:cubicBezTo>
                  <a:pt x="745570" y="543878"/>
                  <a:pt x="745570" y="415290"/>
                  <a:pt x="745570" y="287655"/>
                </a:cubicBezTo>
                <a:cubicBezTo>
                  <a:pt x="745570" y="239078"/>
                  <a:pt x="718899" y="212408"/>
                  <a:pt x="671274" y="212408"/>
                </a:cubicBezTo>
                <a:cubicBezTo>
                  <a:pt x="541735" y="212408"/>
                  <a:pt x="412195" y="212408"/>
                  <a:pt x="282654" y="212408"/>
                </a:cubicBezTo>
                <a:close/>
                <a:moveTo>
                  <a:pt x="153114" y="0"/>
                </a:moveTo>
                <a:cubicBezTo>
                  <a:pt x="365522" y="0"/>
                  <a:pt x="576977" y="0"/>
                  <a:pt x="789385" y="0"/>
                </a:cubicBezTo>
                <a:cubicBezTo>
                  <a:pt x="877967" y="0"/>
                  <a:pt x="939880" y="60960"/>
                  <a:pt x="939880" y="149543"/>
                </a:cubicBezTo>
                <a:cubicBezTo>
                  <a:pt x="939880" y="360998"/>
                  <a:pt x="939880" y="572453"/>
                  <a:pt x="940832" y="783908"/>
                </a:cubicBezTo>
                <a:cubicBezTo>
                  <a:pt x="939880" y="876300"/>
                  <a:pt x="878920" y="936308"/>
                  <a:pt x="787480" y="936308"/>
                </a:cubicBezTo>
                <a:cubicBezTo>
                  <a:pt x="681752" y="936308"/>
                  <a:pt x="576024" y="936308"/>
                  <a:pt x="470297" y="936308"/>
                </a:cubicBezTo>
                <a:cubicBezTo>
                  <a:pt x="364570" y="936308"/>
                  <a:pt x="258842" y="936308"/>
                  <a:pt x="153114" y="936308"/>
                </a:cubicBezTo>
                <a:cubicBezTo>
                  <a:pt x="62627" y="935355"/>
                  <a:pt x="714" y="874395"/>
                  <a:pt x="714" y="784860"/>
                </a:cubicBezTo>
                <a:cubicBezTo>
                  <a:pt x="-238" y="574358"/>
                  <a:pt x="-238" y="362903"/>
                  <a:pt x="714" y="151448"/>
                </a:cubicBezTo>
                <a:cubicBezTo>
                  <a:pt x="1667" y="60960"/>
                  <a:pt x="62627" y="0"/>
                  <a:pt x="15311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B396589-1AC3-439D-923F-A5E3E143265D}"/>
              </a:ext>
            </a:extLst>
          </p:cNvPr>
          <p:cNvSpPr/>
          <p:nvPr/>
        </p:nvSpPr>
        <p:spPr>
          <a:xfrm>
            <a:off x="986712" y="2317021"/>
            <a:ext cx="256760" cy="255776"/>
          </a:xfrm>
          <a:custGeom>
            <a:avLst/>
            <a:gdLst>
              <a:gd name="connsiteX0" fmla="*/ 493305 w 930304"/>
              <a:gd name="connsiteY0" fmla="*/ 525380 h 926740"/>
              <a:gd name="connsiteX1" fmla="*/ 502115 w 930304"/>
              <a:gd name="connsiteY1" fmla="*/ 538358 h 926740"/>
              <a:gd name="connsiteX2" fmla="*/ 547835 w 930304"/>
              <a:gd name="connsiteY2" fmla="*/ 704093 h 926740"/>
              <a:gd name="connsiteX3" fmla="*/ 532596 w 930304"/>
              <a:gd name="connsiteY3" fmla="*/ 730763 h 926740"/>
              <a:gd name="connsiteX4" fmla="*/ 450681 w 930304"/>
              <a:gd name="connsiteY4" fmla="*/ 746003 h 926740"/>
              <a:gd name="connsiteX5" fmla="*/ 300185 w 930304"/>
              <a:gd name="connsiteY5" fmla="*/ 701235 h 926740"/>
              <a:gd name="connsiteX6" fmla="*/ 293518 w 930304"/>
              <a:gd name="connsiteY6" fmla="*/ 668850 h 926740"/>
              <a:gd name="connsiteX7" fmla="*/ 477350 w 930304"/>
              <a:gd name="connsiteY7" fmla="*/ 525975 h 926740"/>
              <a:gd name="connsiteX8" fmla="*/ 493305 w 930304"/>
              <a:gd name="connsiteY8" fmla="*/ 525380 h 926740"/>
              <a:gd name="connsiteX9" fmla="*/ 592603 w 930304"/>
              <a:gd name="connsiteY9" fmla="*/ 502163 h 926740"/>
              <a:gd name="connsiteX10" fmla="*/ 686901 w 930304"/>
              <a:gd name="connsiteY10" fmla="*/ 513593 h 926740"/>
              <a:gd name="connsiteX11" fmla="*/ 704046 w 930304"/>
              <a:gd name="connsiteY11" fmla="*/ 540263 h 926740"/>
              <a:gd name="connsiteX12" fmla="*/ 609748 w 930304"/>
              <a:gd name="connsiteY12" fmla="*/ 687901 h 926740"/>
              <a:gd name="connsiteX13" fmla="*/ 586888 w 930304"/>
              <a:gd name="connsiteY13" fmla="*/ 680281 h 926740"/>
              <a:gd name="connsiteX14" fmla="*/ 544978 w 930304"/>
              <a:gd name="connsiteY14" fmla="*/ 525976 h 926740"/>
              <a:gd name="connsiteX15" fmla="*/ 556408 w 930304"/>
              <a:gd name="connsiteY15" fmla="*/ 505973 h 926740"/>
              <a:gd name="connsiteX16" fmla="*/ 592603 w 930304"/>
              <a:gd name="connsiteY16" fmla="*/ 502163 h 926740"/>
              <a:gd name="connsiteX17" fmla="*/ 442108 w 930304"/>
              <a:gd name="connsiteY17" fmla="*/ 435488 h 926740"/>
              <a:gd name="connsiteX18" fmla="*/ 472587 w 930304"/>
              <a:gd name="connsiteY18" fmla="*/ 467873 h 926740"/>
              <a:gd name="connsiteX19" fmla="*/ 459252 w 930304"/>
              <a:gd name="connsiteY19" fmla="*/ 486923 h 926740"/>
              <a:gd name="connsiteX20" fmla="*/ 266847 w 930304"/>
              <a:gd name="connsiteY20" fmla="*/ 639323 h 926740"/>
              <a:gd name="connsiteX21" fmla="*/ 237320 w 930304"/>
              <a:gd name="connsiteY21" fmla="*/ 640276 h 926740"/>
              <a:gd name="connsiteX22" fmla="*/ 183027 w 930304"/>
              <a:gd name="connsiteY22" fmla="*/ 491686 h 926740"/>
              <a:gd name="connsiteX23" fmla="*/ 204935 w 930304"/>
              <a:gd name="connsiteY23" fmla="*/ 468826 h 926740"/>
              <a:gd name="connsiteX24" fmla="*/ 442108 w 930304"/>
              <a:gd name="connsiteY24" fmla="*/ 435488 h 926740"/>
              <a:gd name="connsiteX25" fmla="*/ 647133 w 930304"/>
              <a:gd name="connsiteY25" fmla="*/ 317259 h 926740"/>
              <a:gd name="connsiteX26" fmla="*/ 660230 w 930304"/>
              <a:gd name="connsiteY26" fmla="*/ 324046 h 926740"/>
              <a:gd name="connsiteX27" fmla="*/ 711665 w 930304"/>
              <a:gd name="connsiteY27" fmla="*/ 468826 h 926740"/>
              <a:gd name="connsiteX28" fmla="*/ 693567 w 930304"/>
              <a:gd name="connsiteY28" fmla="*/ 477398 h 926740"/>
              <a:gd name="connsiteX29" fmla="*/ 535452 w 930304"/>
              <a:gd name="connsiteY29" fmla="*/ 470731 h 926740"/>
              <a:gd name="connsiteX30" fmla="*/ 519260 w 930304"/>
              <a:gd name="connsiteY30" fmla="*/ 458348 h 926740"/>
              <a:gd name="connsiteX31" fmla="*/ 537357 w 930304"/>
              <a:gd name="connsiteY31" fmla="*/ 399293 h 926740"/>
              <a:gd name="connsiteX32" fmla="*/ 635465 w 930304"/>
              <a:gd name="connsiteY32" fmla="*/ 326903 h 926740"/>
              <a:gd name="connsiteX33" fmla="*/ 647133 w 930304"/>
              <a:gd name="connsiteY33" fmla="*/ 317259 h 926740"/>
              <a:gd name="connsiteX34" fmla="*/ 334475 w 930304"/>
              <a:gd name="connsiteY34" fmla="*/ 245226 h 926740"/>
              <a:gd name="connsiteX35" fmla="*/ 348762 w 930304"/>
              <a:gd name="connsiteY35" fmla="*/ 256418 h 926740"/>
              <a:gd name="connsiteX36" fmla="*/ 425915 w 930304"/>
              <a:gd name="connsiteY36" fmla="*/ 376433 h 926740"/>
              <a:gd name="connsiteX37" fmla="*/ 414484 w 930304"/>
              <a:gd name="connsiteY37" fmla="*/ 402150 h 926740"/>
              <a:gd name="connsiteX38" fmla="*/ 239224 w 930304"/>
              <a:gd name="connsiteY38" fmla="*/ 427868 h 926740"/>
              <a:gd name="connsiteX39" fmla="*/ 200172 w 930304"/>
              <a:gd name="connsiteY39" fmla="*/ 387863 h 926740"/>
              <a:gd name="connsiteX40" fmla="*/ 317330 w 930304"/>
              <a:gd name="connsiteY40" fmla="*/ 249750 h 926740"/>
              <a:gd name="connsiteX41" fmla="*/ 334475 w 930304"/>
              <a:gd name="connsiteY41" fmla="*/ 245226 h 926740"/>
              <a:gd name="connsiteX42" fmla="*/ 447822 w 930304"/>
              <a:gd name="connsiteY42" fmla="*/ 216413 h 926740"/>
              <a:gd name="connsiteX43" fmla="*/ 608795 w 930304"/>
              <a:gd name="connsiteY43" fmla="*/ 271658 h 926740"/>
              <a:gd name="connsiteX44" fmla="*/ 611652 w 930304"/>
              <a:gd name="connsiteY44" fmla="*/ 300233 h 926740"/>
              <a:gd name="connsiteX45" fmla="*/ 497352 w 930304"/>
              <a:gd name="connsiteY45" fmla="*/ 376433 h 926740"/>
              <a:gd name="connsiteX46" fmla="*/ 475445 w 930304"/>
              <a:gd name="connsiteY46" fmla="*/ 368813 h 926740"/>
              <a:gd name="connsiteX47" fmla="*/ 392577 w 930304"/>
              <a:gd name="connsiteY47" fmla="*/ 239273 h 926740"/>
              <a:gd name="connsiteX48" fmla="*/ 401150 w 930304"/>
              <a:gd name="connsiteY48" fmla="*/ 220223 h 926740"/>
              <a:gd name="connsiteX49" fmla="*/ 447822 w 930304"/>
              <a:gd name="connsiteY49" fmla="*/ 216413 h 926740"/>
              <a:gd name="connsiteX50" fmla="*/ 446870 w 930304"/>
              <a:gd name="connsiteY50" fmla="*/ 177361 h 926740"/>
              <a:gd name="connsiteX51" fmla="*/ 143975 w 930304"/>
              <a:gd name="connsiteY51" fmla="*/ 478351 h 926740"/>
              <a:gd name="connsiteX52" fmla="*/ 448775 w 930304"/>
              <a:gd name="connsiteY52" fmla="*/ 783151 h 926740"/>
              <a:gd name="connsiteX53" fmla="*/ 748813 w 930304"/>
              <a:gd name="connsiteY53" fmla="*/ 481208 h 926740"/>
              <a:gd name="connsiteX54" fmla="*/ 446870 w 930304"/>
              <a:gd name="connsiteY54" fmla="*/ 177361 h 926740"/>
              <a:gd name="connsiteX55" fmla="*/ 765005 w 930304"/>
              <a:gd name="connsiteY55" fmla="*/ 196 h 926740"/>
              <a:gd name="connsiteX56" fmla="*/ 928835 w 930304"/>
              <a:gd name="connsiteY56" fmla="*/ 163073 h 926740"/>
              <a:gd name="connsiteX57" fmla="*/ 928835 w 930304"/>
              <a:gd name="connsiteY57" fmla="*/ 551693 h 926740"/>
              <a:gd name="connsiteX58" fmla="*/ 925977 w 930304"/>
              <a:gd name="connsiteY58" fmla="*/ 789818 h 926740"/>
              <a:gd name="connsiteX59" fmla="*/ 778340 w 930304"/>
              <a:gd name="connsiteY59" fmla="*/ 926026 h 926740"/>
              <a:gd name="connsiteX60" fmla="*/ 151595 w 930304"/>
              <a:gd name="connsiteY60" fmla="*/ 926026 h 926740"/>
              <a:gd name="connsiteX61" fmla="*/ 1100 w 930304"/>
              <a:gd name="connsiteY61" fmla="*/ 770768 h 926740"/>
              <a:gd name="connsiteX62" fmla="*/ 1100 w 930304"/>
              <a:gd name="connsiteY62" fmla="*/ 157358 h 926740"/>
              <a:gd name="connsiteX63" fmla="*/ 111590 w 930304"/>
              <a:gd name="connsiteY63" fmla="*/ 4006 h 926740"/>
              <a:gd name="connsiteX64" fmla="*/ 153500 w 930304"/>
              <a:gd name="connsiteY64" fmla="*/ 1148 h 926740"/>
              <a:gd name="connsiteX65" fmla="*/ 465920 w 930304"/>
              <a:gd name="connsiteY65" fmla="*/ 1148 h 926740"/>
              <a:gd name="connsiteX66" fmla="*/ 765005 w 930304"/>
              <a:gd name="connsiteY66" fmla="*/ 196 h 92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30304" h="926740">
                <a:moveTo>
                  <a:pt x="493305" y="525380"/>
                </a:moveTo>
                <a:cubicBezTo>
                  <a:pt x="497115" y="527642"/>
                  <a:pt x="499734" y="532167"/>
                  <a:pt x="502115" y="538358"/>
                </a:cubicBezTo>
                <a:cubicBezTo>
                  <a:pt x="521165" y="591698"/>
                  <a:pt x="537358" y="646943"/>
                  <a:pt x="547835" y="704093"/>
                </a:cubicBezTo>
                <a:cubicBezTo>
                  <a:pt x="550693" y="718380"/>
                  <a:pt x="545931" y="726000"/>
                  <a:pt x="532596" y="730763"/>
                </a:cubicBezTo>
                <a:cubicBezTo>
                  <a:pt x="504973" y="739335"/>
                  <a:pt x="476398" y="744098"/>
                  <a:pt x="450681" y="746003"/>
                </a:cubicBezTo>
                <a:cubicBezTo>
                  <a:pt x="394483" y="745050"/>
                  <a:pt x="344953" y="729810"/>
                  <a:pt x="300185" y="701235"/>
                </a:cubicBezTo>
                <a:cubicBezTo>
                  <a:pt x="285898" y="691710"/>
                  <a:pt x="283993" y="683138"/>
                  <a:pt x="293518" y="668850"/>
                </a:cubicBezTo>
                <a:cubicBezTo>
                  <a:pt x="339238" y="600270"/>
                  <a:pt x="402103" y="555503"/>
                  <a:pt x="477350" y="525975"/>
                </a:cubicBezTo>
                <a:cubicBezTo>
                  <a:pt x="484494" y="523118"/>
                  <a:pt x="489495" y="523118"/>
                  <a:pt x="493305" y="525380"/>
                </a:cubicBezTo>
                <a:close/>
                <a:moveTo>
                  <a:pt x="592603" y="502163"/>
                </a:moveTo>
                <a:cubicBezTo>
                  <a:pt x="626893" y="504068"/>
                  <a:pt x="657373" y="506926"/>
                  <a:pt x="686901" y="513593"/>
                </a:cubicBezTo>
                <a:cubicBezTo>
                  <a:pt x="702140" y="517403"/>
                  <a:pt x="708808" y="523118"/>
                  <a:pt x="704046" y="540263"/>
                </a:cubicBezTo>
                <a:cubicBezTo>
                  <a:pt x="688805" y="600271"/>
                  <a:pt x="658326" y="649801"/>
                  <a:pt x="609748" y="687901"/>
                </a:cubicBezTo>
                <a:cubicBezTo>
                  <a:pt x="597365" y="697426"/>
                  <a:pt x="589746" y="697426"/>
                  <a:pt x="586888" y="680281"/>
                </a:cubicBezTo>
                <a:cubicBezTo>
                  <a:pt x="577363" y="627893"/>
                  <a:pt x="562123" y="576458"/>
                  <a:pt x="544978" y="525976"/>
                </a:cubicBezTo>
                <a:cubicBezTo>
                  <a:pt x="541168" y="513593"/>
                  <a:pt x="542121" y="506926"/>
                  <a:pt x="556408" y="505973"/>
                </a:cubicBezTo>
                <a:cubicBezTo>
                  <a:pt x="569743" y="505021"/>
                  <a:pt x="583078" y="503116"/>
                  <a:pt x="592603" y="502163"/>
                </a:cubicBezTo>
                <a:close/>
                <a:moveTo>
                  <a:pt x="442108" y="435488"/>
                </a:moveTo>
                <a:cubicBezTo>
                  <a:pt x="467825" y="427868"/>
                  <a:pt x="464968" y="455491"/>
                  <a:pt x="472587" y="467873"/>
                </a:cubicBezTo>
                <a:cubicBezTo>
                  <a:pt x="481160" y="481208"/>
                  <a:pt x="467825" y="484066"/>
                  <a:pt x="459252" y="486923"/>
                </a:cubicBezTo>
                <a:cubicBezTo>
                  <a:pt x="378290" y="516451"/>
                  <a:pt x="315425" y="568838"/>
                  <a:pt x="266847" y="639323"/>
                </a:cubicBezTo>
                <a:cubicBezTo>
                  <a:pt x="255417" y="654563"/>
                  <a:pt x="248750" y="655516"/>
                  <a:pt x="237320" y="640276"/>
                </a:cubicBezTo>
                <a:cubicBezTo>
                  <a:pt x="206840" y="600271"/>
                  <a:pt x="183980" y="540263"/>
                  <a:pt x="183027" y="491686"/>
                </a:cubicBezTo>
                <a:cubicBezTo>
                  <a:pt x="181122" y="477398"/>
                  <a:pt x="186837" y="469778"/>
                  <a:pt x="204935" y="468826"/>
                </a:cubicBezTo>
                <a:cubicBezTo>
                  <a:pt x="284945" y="465968"/>
                  <a:pt x="364002" y="456443"/>
                  <a:pt x="442108" y="435488"/>
                </a:cubicBezTo>
                <a:close/>
                <a:moveTo>
                  <a:pt x="647133" y="317259"/>
                </a:moveTo>
                <a:cubicBezTo>
                  <a:pt x="651181" y="315950"/>
                  <a:pt x="655468" y="317378"/>
                  <a:pt x="660230" y="324046"/>
                </a:cubicBezTo>
                <a:cubicBezTo>
                  <a:pt x="690710" y="365003"/>
                  <a:pt x="705950" y="411676"/>
                  <a:pt x="711665" y="468826"/>
                </a:cubicBezTo>
                <a:cubicBezTo>
                  <a:pt x="712617" y="476446"/>
                  <a:pt x="704997" y="479303"/>
                  <a:pt x="693567" y="477398"/>
                </a:cubicBezTo>
                <a:cubicBezTo>
                  <a:pt x="641180" y="468826"/>
                  <a:pt x="588792" y="465016"/>
                  <a:pt x="535452" y="470731"/>
                </a:cubicBezTo>
                <a:cubicBezTo>
                  <a:pt x="526880" y="471683"/>
                  <a:pt x="523070" y="465016"/>
                  <a:pt x="519260" y="458348"/>
                </a:cubicBezTo>
                <a:cubicBezTo>
                  <a:pt x="498305" y="419296"/>
                  <a:pt x="498305" y="419296"/>
                  <a:pt x="537357" y="399293"/>
                </a:cubicBezTo>
                <a:cubicBezTo>
                  <a:pt x="573552" y="380243"/>
                  <a:pt x="607842" y="357383"/>
                  <a:pt x="635465" y="326903"/>
                </a:cubicBezTo>
                <a:cubicBezTo>
                  <a:pt x="639275" y="322617"/>
                  <a:pt x="643085" y="318569"/>
                  <a:pt x="647133" y="317259"/>
                </a:cubicBezTo>
                <a:close/>
                <a:moveTo>
                  <a:pt x="334475" y="245226"/>
                </a:moveTo>
                <a:cubicBezTo>
                  <a:pt x="339475" y="246178"/>
                  <a:pt x="343999" y="249750"/>
                  <a:pt x="348762" y="256418"/>
                </a:cubicBezTo>
                <a:cubicBezTo>
                  <a:pt x="375432" y="295470"/>
                  <a:pt x="401149" y="335475"/>
                  <a:pt x="425915" y="376433"/>
                </a:cubicBezTo>
                <a:cubicBezTo>
                  <a:pt x="435440" y="392625"/>
                  <a:pt x="430677" y="398340"/>
                  <a:pt x="414484" y="402150"/>
                </a:cubicBezTo>
                <a:cubicBezTo>
                  <a:pt x="353524" y="416438"/>
                  <a:pt x="291612" y="424058"/>
                  <a:pt x="239224" y="427868"/>
                </a:cubicBezTo>
                <a:cubicBezTo>
                  <a:pt x="184932" y="428820"/>
                  <a:pt x="184932" y="428820"/>
                  <a:pt x="200172" y="387863"/>
                </a:cubicBezTo>
                <a:cubicBezTo>
                  <a:pt x="222080" y="327855"/>
                  <a:pt x="262084" y="282135"/>
                  <a:pt x="317330" y="249750"/>
                </a:cubicBezTo>
                <a:cubicBezTo>
                  <a:pt x="323997" y="245940"/>
                  <a:pt x="329474" y="244273"/>
                  <a:pt x="334475" y="245226"/>
                </a:cubicBezTo>
                <a:close/>
                <a:moveTo>
                  <a:pt x="447822" y="216413"/>
                </a:moveTo>
                <a:cubicBezTo>
                  <a:pt x="507830" y="216413"/>
                  <a:pt x="561170" y="235463"/>
                  <a:pt x="608795" y="271658"/>
                </a:cubicBezTo>
                <a:cubicBezTo>
                  <a:pt x="622130" y="281183"/>
                  <a:pt x="622130" y="288803"/>
                  <a:pt x="611652" y="300233"/>
                </a:cubicBezTo>
                <a:cubicBezTo>
                  <a:pt x="579267" y="334523"/>
                  <a:pt x="540215" y="358336"/>
                  <a:pt x="497352" y="376433"/>
                </a:cubicBezTo>
                <a:cubicBezTo>
                  <a:pt x="487827" y="380243"/>
                  <a:pt x="481160" y="378338"/>
                  <a:pt x="475445" y="368813"/>
                </a:cubicBezTo>
                <a:cubicBezTo>
                  <a:pt x="449727" y="324046"/>
                  <a:pt x="422105" y="280231"/>
                  <a:pt x="392577" y="239273"/>
                </a:cubicBezTo>
                <a:cubicBezTo>
                  <a:pt x="384005" y="227843"/>
                  <a:pt x="387815" y="223081"/>
                  <a:pt x="401150" y="220223"/>
                </a:cubicBezTo>
                <a:cubicBezTo>
                  <a:pt x="416390" y="217366"/>
                  <a:pt x="432582" y="216413"/>
                  <a:pt x="447822" y="216413"/>
                </a:cubicBezTo>
                <a:close/>
                <a:moveTo>
                  <a:pt x="446870" y="177361"/>
                </a:moveTo>
                <a:cubicBezTo>
                  <a:pt x="279230" y="177361"/>
                  <a:pt x="144927" y="310711"/>
                  <a:pt x="143975" y="478351"/>
                </a:cubicBezTo>
                <a:cubicBezTo>
                  <a:pt x="143975" y="646943"/>
                  <a:pt x="280182" y="784103"/>
                  <a:pt x="448775" y="783151"/>
                </a:cubicBezTo>
                <a:cubicBezTo>
                  <a:pt x="613558" y="782198"/>
                  <a:pt x="749765" y="645991"/>
                  <a:pt x="748813" y="481208"/>
                </a:cubicBezTo>
                <a:cubicBezTo>
                  <a:pt x="749765" y="311663"/>
                  <a:pt x="615463" y="177361"/>
                  <a:pt x="446870" y="177361"/>
                </a:cubicBezTo>
                <a:close/>
                <a:moveTo>
                  <a:pt x="765005" y="196"/>
                </a:moveTo>
                <a:cubicBezTo>
                  <a:pt x="849777" y="-3614"/>
                  <a:pt x="929788" y="47821"/>
                  <a:pt x="928835" y="163073"/>
                </a:cubicBezTo>
                <a:cubicBezTo>
                  <a:pt x="927883" y="292613"/>
                  <a:pt x="929788" y="422153"/>
                  <a:pt x="928835" y="551693"/>
                </a:cubicBezTo>
                <a:cubicBezTo>
                  <a:pt x="928835" y="631703"/>
                  <a:pt x="933597" y="710761"/>
                  <a:pt x="925977" y="789818"/>
                </a:cubicBezTo>
                <a:cubicBezTo>
                  <a:pt x="919310" y="873638"/>
                  <a:pt x="862160" y="926026"/>
                  <a:pt x="778340" y="926026"/>
                </a:cubicBezTo>
                <a:cubicBezTo>
                  <a:pt x="569742" y="926978"/>
                  <a:pt x="360192" y="926978"/>
                  <a:pt x="151595" y="926026"/>
                </a:cubicBezTo>
                <a:cubicBezTo>
                  <a:pt x="61107" y="926026"/>
                  <a:pt x="2052" y="866018"/>
                  <a:pt x="1100" y="770768"/>
                </a:cubicBezTo>
                <a:cubicBezTo>
                  <a:pt x="-805" y="566933"/>
                  <a:pt x="147" y="362146"/>
                  <a:pt x="1100" y="157358"/>
                </a:cubicBezTo>
                <a:cubicBezTo>
                  <a:pt x="1100" y="74491"/>
                  <a:pt x="42057" y="22103"/>
                  <a:pt x="111590" y="4006"/>
                </a:cubicBezTo>
                <a:cubicBezTo>
                  <a:pt x="124925" y="1148"/>
                  <a:pt x="139212" y="1148"/>
                  <a:pt x="153500" y="1148"/>
                </a:cubicBezTo>
                <a:cubicBezTo>
                  <a:pt x="257322" y="1148"/>
                  <a:pt x="362097" y="1148"/>
                  <a:pt x="465920" y="1148"/>
                </a:cubicBezTo>
                <a:cubicBezTo>
                  <a:pt x="565933" y="1148"/>
                  <a:pt x="665945" y="4006"/>
                  <a:pt x="765005" y="19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ounded Rectangle 2">
            <a:extLst>
              <a:ext uri="{FF2B5EF4-FFF2-40B4-BE49-F238E27FC236}">
                <a16:creationId xmlns:a16="http://schemas.microsoft.com/office/drawing/2014/main" id="{A0CB5A87-AAEA-4252-8BB7-899EE04D829E}"/>
              </a:ext>
            </a:extLst>
          </p:cNvPr>
          <p:cNvSpPr/>
          <p:nvPr/>
        </p:nvSpPr>
        <p:spPr>
          <a:xfrm>
            <a:off x="-149487" y="2539120"/>
            <a:ext cx="254999" cy="254999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id="{24791055-80D0-4C8A-A075-20C98F870FAD}"/>
              </a:ext>
            </a:extLst>
          </p:cNvPr>
          <p:cNvSpPr/>
          <p:nvPr/>
        </p:nvSpPr>
        <p:spPr>
          <a:xfrm>
            <a:off x="708542" y="2925239"/>
            <a:ext cx="255027" cy="254999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2">
            <a:extLst>
              <a:ext uri="{FF2B5EF4-FFF2-40B4-BE49-F238E27FC236}">
                <a16:creationId xmlns:a16="http://schemas.microsoft.com/office/drawing/2014/main" id="{AAFF6C5A-BEDA-41E7-95B9-F4A8C6A104FC}"/>
              </a:ext>
            </a:extLst>
          </p:cNvPr>
          <p:cNvSpPr/>
          <p:nvPr/>
        </p:nvSpPr>
        <p:spPr>
          <a:xfrm>
            <a:off x="1381855" y="3075235"/>
            <a:ext cx="256032" cy="256032"/>
          </a:xfrm>
          <a:custGeom>
            <a:avLst/>
            <a:gdLst/>
            <a:ahLst/>
            <a:cxnLst/>
            <a:rect l="l" t="t" r="r" b="b"/>
            <a:pathLst>
              <a:path w="3960440" h="3960440">
                <a:moveTo>
                  <a:pt x="2607490" y="1396226"/>
                </a:moveTo>
                <a:lnTo>
                  <a:pt x="2607493" y="1396226"/>
                </a:lnTo>
                <a:lnTo>
                  <a:pt x="2900480" y="1396226"/>
                </a:lnTo>
                <a:cubicBezTo>
                  <a:pt x="2950186" y="1396226"/>
                  <a:pt x="2990480" y="1436520"/>
                  <a:pt x="2990480" y="1486226"/>
                </a:cubicBezTo>
                <a:cubicBezTo>
                  <a:pt x="2990480" y="1535932"/>
                  <a:pt x="2950186" y="1576226"/>
                  <a:pt x="2900480" y="1576226"/>
                </a:cubicBezTo>
                <a:lnTo>
                  <a:pt x="2697490" y="1576226"/>
                </a:lnTo>
                <a:lnTo>
                  <a:pt x="2697490" y="1706676"/>
                </a:lnTo>
                <a:lnTo>
                  <a:pt x="2900480" y="1706676"/>
                </a:lnTo>
                <a:cubicBezTo>
                  <a:pt x="2950186" y="1706676"/>
                  <a:pt x="2990480" y="1746970"/>
                  <a:pt x="2990480" y="1796676"/>
                </a:cubicBezTo>
                <a:cubicBezTo>
                  <a:pt x="2990480" y="1846382"/>
                  <a:pt x="2950186" y="1886676"/>
                  <a:pt x="2900480" y="1886676"/>
                </a:cubicBezTo>
                <a:lnTo>
                  <a:pt x="2697490" y="1886676"/>
                </a:lnTo>
                <a:lnTo>
                  <a:pt x="2697490" y="1987805"/>
                </a:lnTo>
                <a:lnTo>
                  <a:pt x="2900480" y="1987805"/>
                </a:lnTo>
                <a:cubicBezTo>
                  <a:pt x="2950186" y="1987805"/>
                  <a:pt x="2990480" y="2028099"/>
                  <a:pt x="2990480" y="2077805"/>
                </a:cubicBezTo>
                <a:cubicBezTo>
                  <a:pt x="2990480" y="2127511"/>
                  <a:pt x="2950186" y="2167805"/>
                  <a:pt x="2900480" y="2167805"/>
                </a:cubicBezTo>
                <a:lnTo>
                  <a:pt x="2607491" y="2167805"/>
                </a:lnTo>
                <a:cubicBezTo>
                  <a:pt x="2557785" y="2167805"/>
                  <a:pt x="2517491" y="2127511"/>
                  <a:pt x="2517491" y="2077805"/>
                </a:cubicBezTo>
                <a:lnTo>
                  <a:pt x="2518558" y="2072520"/>
                </a:lnTo>
                <a:cubicBezTo>
                  <a:pt x="2517543" y="2070807"/>
                  <a:pt x="2517490" y="2069026"/>
                  <a:pt x="2517490" y="2067233"/>
                </a:cubicBezTo>
                <a:lnTo>
                  <a:pt x="2517490" y="1486226"/>
                </a:lnTo>
                <a:cubicBezTo>
                  <a:pt x="2517490" y="1436520"/>
                  <a:pt x="2557784" y="1396226"/>
                  <a:pt x="2607490" y="1396226"/>
                </a:cubicBezTo>
                <a:close/>
                <a:moveTo>
                  <a:pt x="1892179" y="1396226"/>
                </a:moveTo>
                <a:cubicBezTo>
                  <a:pt x="1933277" y="1396226"/>
                  <a:pt x="1967940" y="1423772"/>
                  <a:pt x="1977253" y="1461826"/>
                </a:cubicBezTo>
                <a:cubicBezTo>
                  <a:pt x="1983784" y="1464928"/>
                  <a:pt x="1988782" y="1470082"/>
                  <a:pt x="1993205" y="1475928"/>
                </a:cubicBezTo>
                <a:lnTo>
                  <a:pt x="2249400" y="1814563"/>
                </a:lnTo>
                <a:lnTo>
                  <a:pt x="2249400" y="1486226"/>
                </a:lnTo>
                <a:cubicBezTo>
                  <a:pt x="2249400" y="1436520"/>
                  <a:pt x="2289694" y="1396226"/>
                  <a:pt x="2339400" y="1396226"/>
                </a:cubicBezTo>
                <a:cubicBezTo>
                  <a:pt x="2389106" y="1396226"/>
                  <a:pt x="2429400" y="1436520"/>
                  <a:pt x="2429400" y="1486226"/>
                </a:cubicBezTo>
                <a:lnTo>
                  <a:pt x="2429400" y="2067233"/>
                </a:lnTo>
                <a:cubicBezTo>
                  <a:pt x="2429400" y="2116939"/>
                  <a:pt x="2389106" y="2157233"/>
                  <a:pt x="2339400" y="2157233"/>
                </a:cubicBezTo>
                <a:lnTo>
                  <a:pt x="2314279" y="2152162"/>
                </a:lnTo>
                <a:cubicBezTo>
                  <a:pt x="2312282" y="2152300"/>
                  <a:pt x="2310334" y="2152010"/>
                  <a:pt x="2308518" y="2150998"/>
                </a:cubicBezTo>
                <a:cubicBezTo>
                  <a:pt x="2306291" y="2150974"/>
                  <a:pt x="2304354" y="2150181"/>
                  <a:pt x="2302610" y="2148976"/>
                </a:cubicBezTo>
                <a:cubicBezTo>
                  <a:pt x="2283211" y="2145448"/>
                  <a:pt x="2265611" y="2134330"/>
                  <a:pt x="2252821" y="2117425"/>
                </a:cubicBezTo>
                <a:lnTo>
                  <a:pt x="1982179" y="1759694"/>
                </a:lnTo>
                <a:lnTo>
                  <a:pt x="1982179" y="2067233"/>
                </a:lnTo>
                <a:cubicBezTo>
                  <a:pt x="1982179" y="2116939"/>
                  <a:pt x="1941885" y="2157233"/>
                  <a:pt x="1892179" y="2157233"/>
                </a:cubicBezTo>
                <a:cubicBezTo>
                  <a:pt x="1842473" y="2157233"/>
                  <a:pt x="1802179" y="2116939"/>
                  <a:pt x="1802179" y="2067233"/>
                </a:cubicBezTo>
                <a:lnTo>
                  <a:pt x="1802179" y="1486226"/>
                </a:lnTo>
                <a:cubicBezTo>
                  <a:pt x="1802179" y="1436520"/>
                  <a:pt x="1842473" y="1396226"/>
                  <a:pt x="1892179" y="1396226"/>
                </a:cubicBezTo>
                <a:close/>
                <a:moveTo>
                  <a:pt x="1624958" y="1396226"/>
                </a:moveTo>
                <a:cubicBezTo>
                  <a:pt x="1674664" y="1396226"/>
                  <a:pt x="1714958" y="1436520"/>
                  <a:pt x="1714958" y="1486226"/>
                </a:cubicBezTo>
                <a:lnTo>
                  <a:pt x="1714958" y="2067233"/>
                </a:lnTo>
                <a:cubicBezTo>
                  <a:pt x="1714958" y="2116939"/>
                  <a:pt x="1674664" y="2157233"/>
                  <a:pt x="1624958" y="2157233"/>
                </a:cubicBezTo>
                <a:cubicBezTo>
                  <a:pt x="1575252" y="2157233"/>
                  <a:pt x="1534958" y="2116939"/>
                  <a:pt x="1534958" y="2067233"/>
                </a:cubicBezTo>
                <a:lnTo>
                  <a:pt x="1534958" y="1486226"/>
                </a:lnTo>
                <a:cubicBezTo>
                  <a:pt x="1534958" y="1436520"/>
                  <a:pt x="1575252" y="1396226"/>
                  <a:pt x="1624958" y="1396226"/>
                </a:cubicBezTo>
                <a:close/>
                <a:moveTo>
                  <a:pt x="1107687" y="1396226"/>
                </a:moveTo>
                <a:cubicBezTo>
                  <a:pt x="1157393" y="1396226"/>
                  <a:pt x="1197687" y="1436520"/>
                  <a:pt x="1197687" y="1486226"/>
                </a:cubicBezTo>
                <a:lnTo>
                  <a:pt x="1197687" y="1987804"/>
                </a:lnTo>
                <a:lnTo>
                  <a:pt x="1392703" y="1987804"/>
                </a:lnTo>
                <a:cubicBezTo>
                  <a:pt x="1442409" y="1987804"/>
                  <a:pt x="1482703" y="2028098"/>
                  <a:pt x="1482703" y="2077804"/>
                </a:cubicBezTo>
                <a:cubicBezTo>
                  <a:pt x="1482703" y="2127510"/>
                  <a:pt x="1442409" y="2167804"/>
                  <a:pt x="1392703" y="2167804"/>
                </a:cubicBezTo>
                <a:lnTo>
                  <a:pt x="1107687" y="2167804"/>
                </a:lnTo>
                <a:cubicBezTo>
                  <a:pt x="1057981" y="2167804"/>
                  <a:pt x="1017687" y="2127510"/>
                  <a:pt x="1017687" y="2077804"/>
                </a:cubicBezTo>
                <a:lnTo>
                  <a:pt x="1018754" y="2072519"/>
                </a:lnTo>
                <a:cubicBezTo>
                  <a:pt x="1017739" y="2070806"/>
                  <a:pt x="1017687" y="2069025"/>
                  <a:pt x="1017687" y="2067233"/>
                </a:cubicBezTo>
                <a:lnTo>
                  <a:pt x="1017687" y="1486226"/>
                </a:lnTo>
                <a:cubicBezTo>
                  <a:pt x="1017687" y="1436520"/>
                  <a:pt x="1057981" y="1396226"/>
                  <a:pt x="1107687" y="1396226"/>
                </a:cubicBezTo>
                <a:close/>
                <a:moveTo>
                  <a:pt x="1980220" y="564375"/>
                </a:moveTo>
                <a:cubicBezTo>
                  <a:pt x="1154987" y="564375"/>
                  <a:pt x="486004" y="1107581"/>
                  <a:pt x="486004" y="1777659"/>
                </a:cubicBezTo>
                <a:cubicBezTo>
                  <a:pt x="486004" y="2401690"/>
                  <a:pt x="1066203" y="2915687"/>
                  <a:pt x="1812523" y="2982830"/>
                </a:cubicBezTo>
                <a:cubicBezTo>
                  <a:pt x="1958634" y="3025646"/>
                  <a:pt x="1856317" y="3253652"/>
                  <a:pt x="1853662" y="3361912"/>
                </a:cubicBezTo>
                <a:cubicBezTo>
                  <a:pt x="1848214" y="3540567"/>
                  <a:pt x="2675239" y="2976604"/>
                  <a:pt x="3034494" y="2637275"/>
                </a:cubicBezTo>
                <a:cubicBezTo>
                  <a:pt x="3306277" y="2417674"/>
                  <a:pt x="3474436" y="2113612"/>
                  <a:pt x="3474436" y="1777659"/>
                </a:cubicBezTo>
                <a:cubicBezTo>
                  <a:pt x="3474436" y="1107581"/>
                  <a:pt x="2805453" y="564375"/>
                  <a:pt x="1980220" y="564375"/>
                </a:cubicBezTo>
                <a:close/>
                <a:moveTo>
                  <a:pt x="660087" y="0"/>
                </a:moveTo>
                <a:lnTo>
                  <a:pt x="3300353" y="0"/>
                </a:lnTo>
                <a:cubicBezTo>
                  <a:pt x="3664909" y="0"/>
                  <a:pt x="3960440" y="295531"/>
                  <a:pt x="3960440" y="660087"/>
                </a:cubicBezTo>
                <a:lnTo>
                  <a:pt x="3960440" y="3300353"/>
                </a:lnTo>
                <a:cubicBezTo>
                  <a:pt x="3960440" y="3664909"/>
                  <a:pt x="3664909" y="3960440"/>
                  <a:pt x="3300353" y="3960440"/>
                </a:cubicBezTo>
                <a:lnTo>
                  <a:pt x="660087" y="3960440"/>
                </a:lnTo>
                <a:cubicBezTo>
                  <a:pt x="295531" y="3960440"/>
                  <a:pt x="0" y="3664909"/>
                  <a:pt x="0" y="3300353"/>
                </a:cubicBezTo>
                <a:lnTo>
                  <a:pt x="0" y="660087"/>
                </a:lnTo>
                <a:cubicBezTo>
                  <a:pt x="0" y="295531"/>
                  <a:pt x="295531" y="0"/>
                  <a:pt x="6600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Rounded Rectangle 2">
            <a:extLst>
              <a:ext uri="{FF2B5EF4-FFF2-40B4-BE49-F238E27FC236}">
                <a16:creationId xmlns:a16="http://schemas.microsoft.com/office/drawing/2014/main" id="{E195CF11-F1F0-4D36-ACCF-8E7406D7AAFA}"/>
              </a:ext>
            </a:extLst>
          </p:cNvPr>
          <p:cNvSpPr/>
          <p:nvPr/>
        </p:nvSpPr>
        <p:spPr>
          <a:xfrm>
            <a:off x="-979195" y="2924206"/>
            <a:ext cx="256032" cy="25603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6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CCC24C06-B623-4EB2-BF42-B47A8EEE25AF}"/>
              </a:ext>
            </a:extLst>
          </p:cNvPr>
          <p:cNvSpPr txBox="1">
            <a:spLocks/>
          </p:cNvSpPr>
          <p:nvPr/>
        </p:nvSpPr>
        <p:spPr>
          <a:xfrm>
            <a:off x="786644" y="570000"/>
            <a:ext cx="5161208" cy="11527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MD" altLang="ko-K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Standartele</a:t>
            </a:r>
            <a:r>
              <a:rPr lang="ro-MD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o-MD" altLang="ko-KR" sz="4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ro-MD" altLang="ko-KR" sz="40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ro-MD" altLang="ko-KR" sz="4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ko-KR" altLang="en-US" sz="40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D0EA9-0F85-40C3-863C-E98D68CBF024}"/>
              </a:ext>
            </a:extLst>
          </p:cNvPr>
          <p:cNvSpPr txBox="1"/>
          <p:nvPr/>
        </p:nvSpPr>
        <p:spPr>
          <a:xfrm>
            <a:off x="561818" y="2261273"/>
            <a:ext cx="5644136" cy="338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funcționării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webului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standad</a:t>
            </a:r>
            <a:r>
              <a:rPr lang="ro-MD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 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Hypertext Transfer Protocol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MD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stiva de protocoale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serverul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browserul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ro-MD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 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standard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prezentare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 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 Resource Identifier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universal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web,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regăsi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paginile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Placeholder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33DCA0F-2329-4376-B080-3FAE89A551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r="116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519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19664" y="756274"/>
            <a:ext cx="6670684" cy="5923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sunt definite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târziu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1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(CSS);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1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Hypertext Transfer Protocol Secure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 </a:t>
            </a:r>
            <a:r>
              <a:rPr lang="en-US" sz="2000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M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o-MD" sz="2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 Consortium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Berners-Lee,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standardele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CSS;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 Internet Engineering Task Force, ECMA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producători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 Sun Microsystems.</a:t>
            </a:r>
            <a:endParaRPr lang="ro-M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  <a:buSzPts val="1000"/>
              <a:tabLst>
                <a:tab pos="457200" algn="l"/>
              </a:tabLst>
            </a:pPr>
            <a:endParaRPr lang="ro-M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  <a:buSzPts val="1000"/>
              <a:tabLst>
                <a:tab pos="45720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cheamă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folosindu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 de URI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ro-MD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un monitor.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principiile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webului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client-server,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client,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server.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  <a:buSzPts val="1000"/>
              <a:tabLst>
                <a:tab pos="457200" algn="l"/>
              </a:tabLst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AADA4A-E748-44F1-A147-9CAA9EC95967}"/>
              </a:ext>
            </a:extLst>
          </p:cNvPr>
          <p:cNvSpPr/>
          <p:nvPr/>
        </p:nvSpPr>
        <p:spPr>
          <a:xfrm>
            <a:off x="4904349" y="505913"/>
            <a:ext cx="6383216" cy="4024765"/>
          </a:xfrm>
          <a:custGeom>
            <a:avLst/>
            <a:gdLst>
              <a:gd name="connsiteX0" fmla="*/ 208475 w 6383216"/>
              <a:gd name="connsiteY0" fmla="*/ 0 h 4024765"/>
              <a:gd name="connsiteX1" fmla="*/ 6174741 w 6383216"/>
              <a:gd name="connsiteY1" fmla="*/ 0 h 4024765"/>
              <a:gd name="connsiteX2" fmla="*/ 6383216 w 6383216"/>
              <a:gd name="connsiteY2" fmla="*/ 208475 h 4024765"/>
              <a:gd name="connsiteX3" fmla="*/ 6383216 w 6383216"/>
              <a:gd name="connsiteY3" fmla="*/ 3205223 h 4024765"/>
              <a:gd name="connsiteX4" fmla="*/ 6174741 w 6383216"/>
              <a:gd name="connsiteY4" fmla="*/ 3413698 h 4024765"/>
              <a:gd name="connsiteX5" fmla="*/ 1145932 w 6383216"/>
              <a:gd name="connsiteY5" fmla="*/ 3413698 h 4024765"/>
              <a:gd name="connsiteX6" fmla="*/ 1145932 w 6383216"/>
              <a:gd name="connsiteY6" fmla="*/ 4024765 h 4024765"/>
              <a:gd name="connsiteX7" fmla="*/ 556953 w 6383216"/>
              <a:gd name="connsiteY7" fmla="*/ 3413698 h 4024765"/>
              <a:gd name="connsiteX8" fmla="*/ 208475 w 6383216"/>
              <a:gd name="connsiteY8" fmla="*/ 3413698 h 4024765"/>
              <a:gd name="connsiteX9" fmla="*/ 0 w 6383216"/>
              <a:gd name="connsiteY9" fmla="*/ 3205223 h 4024765"/>
              <a:gd name="connsiteX10" fmla="*/ 0 w 6383216"/>
              <a:gd name="connsiteY10" fmla="*/ 208475 h 4024765"/>
              <a:gd name="connsiteX11" fmla="*/ 208475 w 6383216"/>
              <a:gd name="connsiteY11" fmla="*/ 0 h 40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83216" h="4024765">
                <a:moveTo>
                  <a:pt x="208475" y="0"/>
                </a:moveTo>
                <a:lnTo>
                  <a:pt x="6174741" y="0"/>
                </a:lnTo>
                <a:cubicBezTo>
                  <a:pt x="6289879" y="0"/>
                  <a:pt x="6383216" y="93337"/>
                  <a:pt x="6383216" y="208475"/>
                </a:cubicBezTo>
                <a:lnTo>
                  <a:pt x="6383216" y="3205223"/>
                </a:lnTo>
                <a:cubicBezTo>
                  <a:pt x="6383216" y="3320361"/>
                  <a:pt x="6289879" y="3413698"/>
                  <a:pt x="6174741" y="3413698"/>
                </a:cubicBezTo>
                <a:lnTo>
                  <a:pt x="1145932" y="3413698"/>
                </a:lnTo>
                <a:lnTo>
                  <a:pt x="1145932" y="4024765"/>
                </a:lnTo>
                <a:lnTo>
                  <a:pt x="556953" y="3413698"/>
                </a:lnTo>
                <a:lnTo>
                  <a:pt x="208475" y="3413698"/>
                </a:lnTo>
                <a:cubicBezTo>
                  <a:pt x="93337" y="3413698"/>
                  <a:pt x="0" y="3320361"/>
                  <a:pt x="0" y="3205223"/>
                </a:cubicBezTo>
                <a:lnTo>
                  <a:pt x="0" y="208475"/>
                </a:lnTo>
                <a:cubicBezTo>
                  <a:pt x="0" y="93337"/>
                  <a:pt x="93337" y="0"/>
                  <a:pt x="20847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E600C2F-19E3-4F36-B26A-E35A8B76E05E}"/>
              </a:ext>
            </a:extLst>
          </p:cNvPr>
          <p:cNvSpPr/>
          <p:nvPr/>
        </p:nvSpPr>
        <p:spPr>
          <a:xfrm>
            <a:off x="413238" y="1477108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FDCBFD-7A04-49C5-86FE-B1C805950987}"/>
              </a:ext>
            </a:extLst>
          </p:cNvPr>
          <p:cNvGrpSpPr/>
          <p:nvPr/>
        </p:nvGrpSpPr>
        <p:grpSpPr>
          <a:xfrm>
            <a:off x="10471639" y="79129"/>
            <a:ext cx="1294229" cy="1333111"/>
            <a:chOff x="10805747" y="202223"/>
            <a:chExt cx="819444" cy="844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E53CC4-C9EE-4B2B-A6EB-1DD153731869}"/>
                </a:ext>
              </a:extLst>
            </p:cNvPr>
            <p:cNvSpPr/>
            <p:nvPr/>
          </p:nvSpPr>
          <p:spPr>
            <a:xfrm>
              <a:off x="10805747" y="202223"/>
              <a:ext cx="819444" cy="8440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CAE9AE-7944-4D7F-A908-D988D51FB0C3}"/>
                </a:ext>
              </a:extLst>
            </p:cNvPr>
            <p:cNvSpPr/>
            <p:nvPr/>
          </p:nvSpPr>
          <p:spPr>
            <a:xfrm>
              <a:off x="10949940" y="314845"/>
              <a:ext cx="675250" cy="624505"/>
            </a:xfrm>
            <a:custGeom>
              <a:avLst/>
              <a:gdLst/>
              <a:ahLst/>
              <a:cxnLst/>
              <a:rect l="l" t="t" r="r" b="b"/>
              <a:pathLst>
                <a:path w="115863" h="107156">
                  <a:moveTo>
                    <a:pt x="106040" y="0"/>
                  </a:moveTo>
                  <a:lnTo>
                    <a:pt x="115863" y="15627"/>
                  </a:lnTo>
                  <a:cubicBezTo>
                    <a:pt x="107677" y="19050"/>
                    <a:pt x="101650" y="24148"/>
                    <a:pt x="97780" y="30919"/>
                  </a:cubicBezTo>
                  <a:cubicBezTo>
                    <a:pt x="93911" y="37691"/>
                    <a:pt x="91753" y="47551"/>
                    <a:pt x="91306" y="60499"/>
                  </a:cubicBezTo>
                  <a:lnTo>
                    <a:pt x="112291" y="60499"/>
                  </a:lnTo>
                  <a:lnTo>
                    <a:pt x="112291" y="107156"/>
                  </a:lnTo>
                  <a:lnTo>
                    <a:pt x="69205" y="107156"/>
                  </a:lnTo>
                  <a:lnTo>
                    <a:pt x="69205" y="70321"/>
                  </a:lnTo>
                  <a:cubicBezTo>
                    <a:pt x="69205" y="50378"/>
                    <a:pt x="71587" y="35942"/>
                    <a:pt x="76349" y="27012"/>
                  </a:cubicBezTo>
                  <a:cubicBezTo>
                    <a:pt x="82600" y="15106"/>
                    <a:pt x="92497" y="6102"/>
                    <a:pt x="106040" y="0"/>
                  </a:cubicBezTo>
                  <a:close/>
                  <a:moveTo>
                    <a:pt x="36835" y="0"/>
                  </a:moveTo>
                  <a:lnTo>
                    <a:pt x="46658" y="15627"/>
                  </a:lnTo>
                  <a:cubicBezTo>
                    <a:pt x="38472" y="19050"/>
                    <a:pt x="32445" y="24148"/>
                    <a:pt x="28575" y="30919"/>
                  </a:cubicBezTo>
                  <a:cubicBezTo>
                    <a:pt x="24706" y="37691"/>
                    <a:pt x="22548" y="47551"/>
                    <a:pt x="22101" y="60499"/>
                  </a:cubicBezTo>
                  <a:lnTo>
                    <a:pt x="43086" y="60499"/>
                  </a:lnTo>
                  <a:lnTo>
                    <a:pt x="43086" y="107156"/>
                  </a:lnTo>
                  <a:lnTo>
                    <a:pt x="0" y="107156"/>
                  </a:lnTo>
                  <a:lnTo>
                    <a:pt x="0" y="70321"/>
                  </a:lnTo>
                  <a:cubicBezTo>
                    <a:pt x="0" y="50378"/>
                    <a:pt x="2382" y="35942"/>
                    <a:pt x="7144" y="27012"/>
                  </a:cubicBezTo>
                  <a:cubicBezTo>
                    <a:pt x="13395" y="15106"/>
                    <a:pt x="23292" y="6102"/>
                    <a:pt x="3683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3AA02D0-437B-4A51-B519-43836D5FAB25}"/>
              </a:ext>
            </a:extLst>
          </p:cNvPr>
          <p:cNvSpPr txBox="1"/>
          <p:nvPr/>
        </p:nvSpPr>
        <p:spPr>
          <a:xfrm>
            <a:off x="5080419" y="745684"/>
            <a:ext cx="60310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Termenii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sunt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adesea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folosiți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prea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multă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distincție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Cu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același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Internetul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global de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calculatoare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interconectate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telecomunicații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schimb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World Wide Web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colecție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globală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9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</a:t>
            </a:r>
            <a:r>
              <a:rPr lang="ro-MD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legate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hyperlinkuri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URI -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ro-MD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Resursele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sunt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accesate</a:t>
            </a:r>
            <a:r>
              <a:rPr lang="ro-MD" sz="19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HTTP 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HTTPS , care sunt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protocoale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la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protocoalele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transport ale </a:t>
            </a:r>
            <a:r>
              <a:rPr lang="en-US" sz="19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Internetului</a:t>
            </a:r>
            <a:r>
              <a:rPr lang="en-US" sz="19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77BD155B-A44B-4073-83E5-276BB2254C94}"/>
              </a:ext>
            </a:extLst>
          </p:cNvPr>
          <p:cNvSpPr txBox="1"/>
          <p:nvPr/>
        </p:nvSpPr>
        <p:spPr>
          <a:xfrm>
            <a:off x="3981994" y="1582472"/>
            <a:ext cx="7816306" cy="585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 pe World Wide Web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 normal fie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adresei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 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-un browser web, fie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urmărind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hyperlink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respectivă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Browserul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inițiază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mesaje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comunicare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fundal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prelua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solicitată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o-M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ro-MD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1990,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vizualiza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la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hyperlinkuri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devenit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cunoscută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drept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M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web”.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Studiile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timpurii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utilizarea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browserelor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web. Un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găsit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cinci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fereastră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evoluată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delimitată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țintită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Picture Placeholder 16" descr="A picture containing logo&#10;&#10;Description automatically generated">
            <a:extLst>
              <a:ext uri="{FF2B5EF4-FFF2-40B4-BE49-F238E27FC236}">
                <a16:creationId xmlns:a16="http://schemas.microsoft.com/office/drawing/2014/main" id="{245A1DC4-2DE7-4586-98BF-B393282685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98" r="30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68993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902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Apaeci Aurica</cp:lastModifiedBy>
  <cp:revision>121</cp:revision>
  <dcterms:created xsi:type="dcterms:W3CDTF">2018-04-24T17:14:44Z</dcterms:created>
  <dcterms:modified xsi:type="dcterms:W3CDTF">2022-08-15T13:55:49Z</dcterms:modified>
</cp:coreProperties>
</file>