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77" r:id="rId5"/>
    <p:sldId id="271" r:id="rId6"/>
    <p:sldId id="261" r:id="rId7"/>
    <p:sldId id="262" r:id="rId8"/>
    <p:sldId id="265" r:id="rId9"/>
    <p:sldId id="275" r:id="rId10"/>
  </p:sldIdLst>
  <p:sldSz cx="9144000" cy="5143500" type="screen16x9"/>
  <p:notesSz cx="6858000" cy="9144000"/>
  <p:embeddedFontLst>
    <p:embeddedFont>
      <p:font typeface="Kanit" panose="020B0604020202020204" charset="-34"/>
      <p:regular r:id="rId12"/>
      <p:bold r:id="rId13"/>
      <p:italic r:id="rId14"/>
      <p:boldItalic r:id="rId15"/>
    </p:embeddedFont>
    <p:embeddedFont>
      <p:font typeface="Nunito" pitchFamily="2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1B406-B69C-4D63-AE84-75645246DE94}">
  <a:tblStyle styleId="{BC01B406-B69C-4D63-AE84-75645246D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907172-4615-453F-8CF2-E8051351E6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Google Shape;50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0" name="Google Shape;50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3" name="Google Shape;5343;g20835efcc8f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4" name="Google Shape;5344;g20835efcc8f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Google Shape;5387;g1896e1efafa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8" name="Google Shape;5388;g1896e1efafa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9" name="Google Shape;6509;g208e27f74c6_0_5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0" name="Google Shape;6510;g208e27f74c6_0_5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0" name="Google Shape;5700;g1896e1efafa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1" name="Google Shape;5701;g1896e1efafa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Google Shape;5770;g208e27f74c6_0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1" name="Google Shape;5771;g208e27f74c6_0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4" name="Google Shape;5914;g208e27f74c6_0_4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5" name="Google Shape;5915;g208e27f74c6_0_4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" name="Google Shape;6686;g208e27f74c6_0_6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7" name="Google Shape;6687;g208e27f74c6_0_6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0" name="Google Shape;10;p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826500" cy="18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8" name="Google Shape;228;p2"/>
          <p:cNvSpPr txBox="1">
            <a:spLocks noGrp="1"/>
          </p:cNvSpPr>
          <p:nvPr>
            <p:ph type="subTitle" idx="1"/>
          </p:nvPr>
        </p:nvSpPr>
        <p:spPr>
          <a:xfrm>
            <a:off x="713225" y="2515975"/>
            <a:ext cx="3614100" cy="40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29" name="Google Shape;229;p2"/>
          <p:cNvGrpSpPr/>
          <p:nvPr/>
        </p:nvGrpSpPr>
        <p:grpSpPr>
          <a:xfrm>
            <a:off x="8129433" y="710910"/>
            <a:ext cx="1084052" cy="2357899"/>
            <a:chOff x="5579925" y="2019750"/>
            <a:chExt cx="769650" cy="1674050"/>
          </a:xfrm>
        </p:grpSpPr>
        <p:sp>
          <p:nvSpPr>
            <p:cNvPr id="230" name="Google Shape;230;p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" name="Google Shape;2495;p1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496" name="Google Shape;2496;p15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5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5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5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5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5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5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5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5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5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5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5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5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5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5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5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5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5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5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5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5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5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5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5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5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5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5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5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5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5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5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5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5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5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5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5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5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5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5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5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5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5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5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5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5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5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5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5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5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5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5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5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5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5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5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5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5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5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5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5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5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5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5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5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5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5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5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5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5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5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5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5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5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5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5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5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5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5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5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5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5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5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5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5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5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5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5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5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5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5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5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5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5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5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5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5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5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5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5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5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5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5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5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5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5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5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5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5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5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5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5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5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5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5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5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5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5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5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5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5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5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5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5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5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5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5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5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5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5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5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5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5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5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5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5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5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5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5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5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5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5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5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5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5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5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5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5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5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5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5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5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5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5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5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5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5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5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5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5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5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5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5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5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5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5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5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5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5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5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5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5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5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5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5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5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5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5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5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5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5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5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5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5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5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5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5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5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5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5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5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5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5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5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5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5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5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5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5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5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5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5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5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5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5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5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5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5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5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5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5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5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5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5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5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5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5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5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15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15" name="Google Shape;2715;p15"/>
          <p:cNvSpPr txBox="1">
            <a:spLocks noGrp="1"/>
          </p:cNvSpPr>
          <p:nvPr>
            <p:ph type="subTitle" idx="1"/>
          </p:nvPr>
        </p:nvSpPr>
        <p:spPr>
          <a:xfrm>
            <a:off x="716682" y="2261616"/>
            <a:ext cx="19518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16" name="Google Shape;2716;p15"/>
          <p:cNvSpPr txBox="1">
            <a:spLocks noGrp="1"/>
          </p:cNvSpPr>
          <p:nvPr>
            <p:ph type="subTitle" idx="2"/>
          </p:nvPr>
        </p:nvSpPr>
        <p:spPr>
          <a:xfrm>
            <a:off x="713225" y="2660904"/>
            <a:ext cx="1959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7" name="Google Shape;2717;p15"/>
          <p:cNvSpPr txBox="1">
            <a:spLocks noGrp="1"/>
          </p:cNvSpPr>
          <p:nvPr>
            <p:ph type="subTitle" idx="3"/>
          </p:nvPr>
        </p:nvSpPr>
        <p:spPr>
          <a:xfrm>
            <a:off x="3597010" y="2261616"/>
            <a:ext cx="1950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18" name="Google Shape;2718;p15"/>
          <p:cNvSpPr txBox="1">
            <a:spLocks noGrp="1"/>
          </p:cNvSpPr>
          <p:nvPr>
            <p:ph type="subTitle" idx="4"/>
          </p:nvPr>
        </p:nvSpPr>
        <p:spPr>
          <a:xfrm>
            <a:off x="3594664" y="2660904"/>
            <a:ext cx="1956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9" name="Google Shape;2719;p1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15"/>
          <p:cNvSpPr txBox="1">
            <a:spLocks noGrp="1"/>
          </p:cNvSpPr>
          <p:nvPr>
            <p:ph type="subTitle" idx="5"/>
          </p:nvPr>
        </p:nvSpPr>
        <p:spPr>
          <a:xfrm>
            <a:off x="6477475" y="2261616"/>
            <a:ext cx="19500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21" name="Google Shape;2721;p15"/>
          <p:cNvSpPr txBox="1">
            <a:spLocks noGrp="1"/>
          </p:cNvSpPr>
          <p:nvPr>
            <p:ph type="subTitle" idx="6"/>
          </p:nvPr>
        </p:nvSpPr>
        <p:spPr>
          <a:xfrm>
            <a:off x="6474003" y="2660904"/>
            <a:ext cx="1956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2" name="Google Shape;3212;p1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3213" name="Google Shape;3213;p1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0" name="Google Shape;3430;p18"/>
          <p:cNvSpPr txBox="1">
            <a:spLocks noGrp="1"/>
          </p:cNvSpPr>
          <p:nvPr>
            <p:ph type="title"/>
          </p:nvPr>
        </p:nvSpPr>
        <p:spPr>
          <a:xfrm>
            <a:off x="1058525" y="1509700"/>
            <a:ext cx="70197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31" name="Google Shape;3431;p18"/>
          <p:cNvSpPr txBox="1">
            <a:spLocks noGrp="1"/>
          </p:cNvSpPr>
          <p:nvPr>
            <p:ph type="subTitle" idx="1"/>
          </p:nvPr>
        </p:nvSpPr>
        <p:spPr>
          <a:xfrm>
            <a:off x="1065796" y="539500"/>
            <a:ext cx="7019700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2" name="Google Shape;3432;p1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oogle Shape;4109;p22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110" name="Google Shape;4110;p22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2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2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2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2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2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2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2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2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2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2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2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2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2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2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2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2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2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2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2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2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2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2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2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2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2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2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2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2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2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2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2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2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2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2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2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2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2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2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2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2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2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2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2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2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2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2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2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2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2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2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2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2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2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2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2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2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2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2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2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2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2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2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2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2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2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2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2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2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2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2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2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2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2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2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2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2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2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2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2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2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2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2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2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2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2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2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2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2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2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2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2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2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2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2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2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2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2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2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2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2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2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2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2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2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2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2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2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2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2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2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2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2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2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2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2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2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2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2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2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2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2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2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2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2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2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2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2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2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2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2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2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2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2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2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2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2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2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2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2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2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2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2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2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2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2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2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2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2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2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2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2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2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2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2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2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2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2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2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2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2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2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2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2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2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2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2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2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2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2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2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2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2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2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2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2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2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2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2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2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2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2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2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2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2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2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2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2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2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2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2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2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2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2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2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2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2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2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2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2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2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2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2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2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2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2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2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2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2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2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2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2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2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2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2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2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2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7" name="Google Shape;4327;p22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2"/>
          <p:cNvSpPr txBox="1">
            <a:spLocks noGrp="1"/>
          </p:cNvSpPr>
          <p:nvPr>
            <p:ph type="ctrTitle"/>
          </p:nvPr>
        </p:nvSpPr>
        <p:spPr>
          <a:xfrm>
            <a:off x="707258" y="549024"/>
            <a:ext cx="29853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29" name="Google Shape;4329;p22"/>
          <p:cNvSpPr txBox="1">
            <a:spLocks noGrp="1"/>
          </p:cNvSpPr>
          <p:nvPr>
            <p:ph type="subTitle" idx="1"/>
          </p:nvPr>
        </p:nvSpPr>
        <p:spPr>
          <a:xfrm>
            <a:off x="707258" y="1449924"/>
            <a:ext cx="29853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30" name="Google Shape;4330;p22"/>
          <p:cNvSpPr txBox="1"/>
          <p:nvPr/>
        </p:nvSpPr>
        <p:spPr>
          <a:xfrm>
            <a:off x="713225" y="3924000"/>
            <a:ext cx="4068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 u="sng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31" name="Google Shape;4331;p22"/>
          <p:cNvGrpSpPr/>
          <p:nvPr/>
        </p:nvGrpSpPr>
        <p:grpSpPr>
          <a:xfrm>
            <a:off x="8159083" y="710910"/>
            <a:ext cx="1084052" cy="2357899"/>
            <a:chOff x="5579925" y="2019750"/>
            <a:chExt cx="769650" cy="1674050"/>
          </a:xfrm>
        </p:grpSpPr>
        <p:sp>
          <p:nvSpPr>
            <p:cNvPr id="4332" name="Google Shape;4332;p22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2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2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2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2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2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2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2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" name="Google Shape;4341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342" name="Google Shape;4342;p2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8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9" name="Google Shape;4559;p2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560" name="Google Shape;4560;p2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8" name="Google Shape;4778;p24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4779" name="Google Shape;4779;p24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4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4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4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4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4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4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4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4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4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4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4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4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4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4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4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4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4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4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4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4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4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4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4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4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4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4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4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4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4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4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4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4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4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4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4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4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4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4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4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4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4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4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4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4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4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4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4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4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4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4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4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4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4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4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4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4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4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4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4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4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4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4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4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4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4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4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4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4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4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4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4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4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4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4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4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4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4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4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4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4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4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4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4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4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4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4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4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4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4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4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4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4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4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4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4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4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4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4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4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4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4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4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4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4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4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4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4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4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4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4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4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4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4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4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4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4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4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4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4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4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4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4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4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4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4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4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4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4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4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4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4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4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4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4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4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4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4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4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4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4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4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4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4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4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4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4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4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4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4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4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4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4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4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4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4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4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4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4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4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4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4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4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4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4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4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4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4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4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4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4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4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4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4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4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4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4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4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4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4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4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4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4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4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4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4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4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4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4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4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4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4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4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4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4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4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4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4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4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4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4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4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4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4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4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4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4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4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4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4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4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4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4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4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4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6" name="Google Shape;4996;p24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7" name="Google Shape;4997;p24"/>
          <p:cNvGrpSpPr/>
          <p:nvPr/>
        </p:nvGrpSpPr>
        <p:grpSpPr>
          <a:xfrm>
            <a:off x="4260409" y="160464"/>
            <a:ext cx="623193" cy="675134"/>
            <a:chOff x="4445925" y="5068600"/>
            <a:chExt cx="298750" cy="323650"/>
          </a:xfrm>
        </p:grpSpPr>
        <p:sp>
          <p:nvSpPr>
            <p:cNvPr id="4998" name="Google Shape;4998;p24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4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4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4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4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4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4" name="Google Shape;5004;p24"/>
          <p:cNvGrpSpPr/>
          <p:nvPr/>
        </p:nvGrpSpPr>
        <p:grpSpPr>
          <a:xfrm>
            <a:off x="8430908" y="710910"/>
            <a:ext cx="1084052" cy="2357899"/>
            <a:chOff x="5579925" y="2019750"/>
            <a:chExt cx="769650" cy="1674050"/>
          </a:xfrm>
        </p:grpSpPr>
        <p:sp>
          <p:nvSpPr>
            <p:cNvPr id="5005" name="Google Shape;5005;p24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4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4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4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4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4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4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4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3" name="Google Shape;5013;p24"/>
          <p:cNvGrpSpPr/>
          <p:nvPr/>
        </p:nvGrpSpPr>
        <p:grpSpPr>
          <a:xfrm>
            <a:off x="-368017" y="710910"/>
            <a:ext cx="1084052" cy="2357899"/>
            <a:chOff x="5579925" y="2019750"/>
            <a:chExt cx="769650" cy="1674050"/>
          </a:xfrm>
        </p:grpSpPr>
        <p:sp>
          <p:nvSpPr>
            <p:cNvPr id="5014" name="Google Shape;5014;p24"/>
            <p:cNvSpPr/>
            <p:nvPr/>
          </p:nvSpPr>
          <p:spPr>
            <a:xfrm>
              <a:off x="5579925" y="2019750"/>
              <a:ext cx="769650" cy="1674050"/>
            </a:xfrm>
            <a:custGeom>
              <a:avLst/>
              <a:gdLst/>
              <a:ahLst/>
              <a:cxnLst/>
              <a:rect l="l" t="t" r="r" b="b"/>
              <a:pathLst>
                <a:path w="30786" h="66962" extrusionOk="0">
                  <a:moveTo>
                    <a:pt x="15393" y="0"/>
                  </a:moveTo>
                  <a:cubicBezTo>
                    <a:pt x="7697" y="0"/>
                    <a:pt x="1" y="3524"/>
                    <a:pt x="1" y="10571"/>
                  </a:cubicBezTo>
                  <a:lnTo>
                    <a:pt x="1" y="66962"/>
                  </a:lnTo>
                  <a:lnTo>
                    <a:pt x="30786" y="66962"/>
                  </a:lnTo>
                  <a:lnTo>
                    <a:pt x="30786" y="10571"/>
                  </a:lnTo>
                  <a:cubicBezTo>
                    <a:pt x="30786" y="3524"/>
                    <a:pt x="23089" y="0"/>
                    <a:pt x="15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4"/>
            <p:cNvSpPr/>
            <p:nvPr/>
          </p:nvSpPr>
          <p:spPr>
            <a:xfrm>
              <a:off x="5617125" y="2050725"/>
              <a:ext cx="695275" cy="1600175"/>
            </a:xfrm>
            <a:custGeom>
              <a:avLst/>
              <a:gdLst/>
              <a:ahLst/>
              <a:cxnLst/>
              <a:rect l="l" t="t" r="r" b="b"/>
              <a:pathLst>
                <a:path w="27811" h="64007" extrusionOk="0">
                  <a:moveTo>
                    <a:pt x="13905" y="0"/>
                  </a:moveTo>
                  <a:cubicBezTo>
                    <a:pt x="6953" y="0"/>
                    <a:pt x="0" y="3683"/>
                    <a:pt x="0" y="11048"/>
                  </a:cubicBezTo>
                  <a:lnTo>
                    <a:pt x="0" y="64006"/>
                  </a:lnTo>
                  <a:lnTo>
                    <a:pt x="27810" y="64006"/>
                  </a:lnTo>
                  <a:lnTo>
                    <a:pt x="27810" y="11048"/>
                  </a:lnTo>
                  <a:cubicBezTo>
                    <a:pt x="27810" y="3683"/>
                    <a:pt x="20858" y="0"/>
                    <a:pt x="13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4"/>
            <p:cNvSpPr/>
            <p:nvPr/>
          </p:nvSpPr>
          <p:spPr>
            <a:xfrm>
              <a:off x="5630775" y="2069300"/>
              <a:ext cx="667975" cy="1565900"/>
            </a:xfrm>
            <a:custGeom>
              <a:avLst/>
              <a:gdLst/>
              <a:ahLst/>
              <a:cxnLst/>
              <a:rect l="l" t="t" r="r" b="b"/>
              <a:pathLst>
                <a:path w="26719" h="62636" extrusionOk="0">
                  <a:moveTo>
                    <a:pt x="13359" y="1"/>
                  </a:moveTo>
                  <a:cubicBezTo>
                    <a:pt x="6680" y="1"/>
                    <a:pt x="0" y="3645"/>
                    <a:pt x="0" y="10933"/>
                  </a:cubicBezTo>
                  <a:lnTo>
                    <a:pt x="0" y="62636"/>
                  </a:lnTo>
                  <a:lnTo>
                    <a:pt x="26718" y="62636"/>
                  </a:lnTo>
                  <a:lnTo>
                    <a:pt x="26718" y="10933"/>
                  </a:lnTo>
                  <a:cubicBezTo>
                    <a:pt x="26718" y="3645"/>
                    <a:pt x="20039" y="1"/>
                    <a:pt x="1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4"/>
            <p:cNvSpPr/>
            <p:nvPr/>
          </p:nvSpPr>
          <p:spPr>
            <a:xfrm>
              <a:off x="5678225" y="3118950"/>
              <a:ext cx="577725" cy="462925"/>
            </a:xfrm>
            <a:custGeom>
              <a:avLst/>
              <a:gdLst/>
              <a:ahLst/>
              <a:cxnLst/>
              <a:rect l="l" t="t" r="r" b="b"/>
              <a:pathLst>
                <a:path w="23109" h="18517" extrusionOk="0">
                  <a:moveTo>
                    <a:pt x="23108" y="0"/>
                  </a:moveTo>
                  <a:lnTo>
                    <a:pt x="1" y="18517"/>
                  </a:lnTo>
                  <a:lnTo>
                    <a:pt x="23108" y="18517"/>
                  </a:lnTo>
                  <a:lnTo>
                    <a:pt x="23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4"/>
            <p:cNvSpPr/>
            <p:nvPr/>
          </p:nvSpPr>
          <p:spPr>
            <a:xfrm>
              <a:off x="5673575" y="2127100"/>
              <a:ext cx="582375" cy="867850"/>
            </a:xfrm>
            <a:custGeom>
              <a:avLst/>
              <a:gdLst/>
              <a:ahLst/>
              <a:cxnLst/>
              <a:rect l="l" t="t" r="r" b="b"/>
              <a:pathLst>
                <a:path w="23295" h="34714" extrusionOk="0">
                  <a:moveTo>
                    <a:pt x="11647" y="1"/>
                  </a:moveTo>
                  <a:cubicBezTo>
                    <a:pt x="5824" y="1"/>
                    <a:pt x="0" y="3585"/>
                    <a:pt x="0" y="10754"/>
                  </a:cubicBezTo>
                  <a:lnTo>
                    <a:pt x="0" y="34714"/>
                  </a:lnTo>
                  <a:lnTo>
                    <a:pt x="23294" y="16048"/>
                  </a:lnTo>
                  <a:lnTo>
                    <a:pt x="23294" y="10754"/>
                  </a:lnTo>
                  <a:cubicBezTo>
                    <a:pt x="23294" y="3585"/>
                    <a:pt x="17471" y="1"/>
                    <a:pt x="1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4"/>
            <p:cNvSpPr/>
            <p:nvPr/>
          </p:nvSpPr>
          <p:spPr>
            <a:xfrm>
              <a:off x="5605625" y="2736100"/>
              <a:ext cx="729500" cy="10575"/>
            </a:xfrm>
            <a:custGeom>
              <a:avLst/>
              <a:gdLst/>
              <a:ahLst/>
              <a:cxnLst/>
              <a:rect l="l" t="t" r="r" b="b"/>
              <a:pathLst>
                <a:path w="29180" h="423" extrusionOk="0">
                  <a:moveTo>
                    <a:pt x="0" y="0"/>
                  </a:moveTo>
                  <a:lnTo>
                    <a:pt x="0" y="422"/>
                  </a:lnTo>
                  <a:lnTo>
                    <a:pt x="29179" y="422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4"/>
            <p:cNvSpPr/>
            <p:nvPr/>
          </p:nvSpPr>
          <p:spPr>
            <a:xfrm>
              <a:off x="5605625" y="3240300"/>
              <a:ext cx="729500" cy="14350"/>
            </a:xfrm>
            <a:custGeom>
              <a:avLst/>
              <a:gdLst/>
              <a:ahLst/>
              <a:cxnLst/>
              <a:rect l="l" t="t" r="r" b="b"/>
              <a:pathLst>
                <a:path w="29180" h="574" extrusionOk="0">
                  <a:moveTo>
                    <a:pt x="0" y="0"/>
                  </a:moveTo>
                  <a:lnTo>
                    <a:pt x="0" y="573"/>
                  </a:lnTo>
                  <a:lnTo>
                    <a:pt x="29179" y="573"/>
                  </a:lnTo>
                  <a:lnTo>
                    <a:pt x="29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4"/>
            <p:cNvSpPr/>
            <p:nvPr/>
          </p:nvSpPr>
          <p:spPr>
            <a:xfrm>
              <a:off x="5962425" y="2042450"/>
              <a:ext cx="15825" cy="1637975"/>
            </a:xfrm>
            <a:custGeom>
              <a:avLst/>
              <a:gdLst/>
              <a:ahLst/>
              <a:cxnLst/>
              <a:rect l="l" t="t" r="r" b="b"/>
              <a:pathLst>
                <a:path w="633" h="65519" extrusionOk="0">
                  <a:moveTo>
                    <a:pt x="0" y="1"/>
                  </a:moveTo>
                  <a:lnTo>
                    <a:pt x="0" y="65519"/>
                  </a:lnTo>
                  <a:lnTo>
                    <a:pt x="633" y="65519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703" name="Google Shape;703;p5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5"/>
          <p:cNvSpPr txBox="1">
            <a:spLocks noGrp="1"/>
          </p:cNvSpPr>
          <p:nvPr>
            <p:ph type="subTitle" idx="1"/>
          </p:nvPr>
        </p:nvSpPr>
        <p:spPr>
          <a:xfrm>
            <a:off x="717875" y="2258688"/>
            <a:ext cx="26175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subTitle" idx="2"/>
          </p:nvPr>
        </p:nvSpPr>
        <p:spPr>
          <a:xfrm>
            <a:off x="713225" y="2656575"/>
            <a:ext cx="26268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5"/>
          <p:cNvSpPr txBox="1">
            <a:spLocks noGrp="1"/>
          </p:cNvSpPr>
          <p:nvPr>
            <p:ph type="subTitle" idx="3"/>
          </p:nvPr>
        </p:nvSpPr>
        <p:spPr>
          <a:xfrm>
            <a:off x="3926950" y="2258688"/>
            <a:ext cx="26175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25" name="Google Shape;925;p5"/>
          <p:cNvSpPr txBox="1">
            <a:spLocks noGrp="1"/>
          </p:cNvSpPr>
          <p:nvPr>
            <p:ph type="subTitle" idx="4"/>
          </p:nvPr>
        </p:nvSpPr>
        <p:spPr>
          <a:xfrm>
            <a:off x="3922300" y="2656575"/>
            <a:ext cx="26268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5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6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929" name="Google Shape;929;p6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6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150" name="Google Shape;1150;p7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7"/>
          <p:cNvSpPr txBox="1">
            <a:spLocks noGrp="1"/>
          </p:cNvSpPr>
          <p:nvPr>
            <p:ph type="title"/>
          </p:nvPr>
        </p:nvSpPr>
        <p:spPr>
          <a:xfrm>
            <a:off x="713225" y="906013"/>
            <a:ext cx="3858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8" name="Google Shape;1368;p7"/>
          <p:cNvSpPr txBox="1">
            <a:spLocks noGrp="1"/>
          </p:cNvSpPr>
          <p:nvPr>
            <p:ph type="body" idx="1"/>
          </p:nvPr>
        </p:nvSpPr>
        <p:spPr>
          <a:xfrm>
            <a:off x="713225" y="1740013"/>
            <a:ext cx="38589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9" name="Google Shape;1369;p7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8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372" name="Google Shape;1372;p8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8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9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1593" name="Google Shape;1593;p9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9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9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2" name="Google Shape;1812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0"/>
          <p:cNvSpPr>
            <a:spLocks noGrp="1"/>
          </p:cNvSpPr>
          <p:nvPr>
            <p:ph type="pic" idx="2"/>
          </p:nvPr>
        </p:nvSpPr>
        <p:spPr>
          <a:xfrm>
            <a:off x="100" y="-24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5" name="Google Shape;1815;p10"/>
          <p:cNvSpPr txBox="1">
            <a:spLocks noGrp="1"/>
          </p:cNvSpPr>
          <p:nvPr>
            <p:ph type="body" idx="1"/>
          </p:nvPr>
        </p:nvSpPr>
        <p:spPr>
          <a:xfrm>
            <a:off x="713225" y="40068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Kanit"/>
              <a:buNone/>
              <a:defRPr sz="3400" b="1"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p13"/>
          <p:cNvGrpSpPr/>
          <p:nvPr/>
        </p:nvGrpSpPr>
        <p:grpSpPr>
          <a:xfrm>
            <a:off x="-70659" y="-63"/>
            <a:ext cx="9285319" cy="5143416"/>
            <a:chOff x="1505250" y="1658100"/>
            <a:chExt cx="4012150" cy="2222450"/>
          </a:xfrm>
        </p:grpSpPr>
        <p:sp>
          <p:nvSpPr>
            <p:cNvPr id="2041" name="Google Shape;2041;p13"/>
            <p:cNvSpPr/>
            <p:nvPr/>
          </p:nvSpPr>
          <p:spPr>
            <a:xfrm>
              <a:off x="15072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7948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20824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23700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26576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2945175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32327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3520300" y="165810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380790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409547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4383050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46706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4958225" y="165810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5245800" y="165810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19542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1507275" y="181127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1667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2241750" y="181127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25293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28169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31045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339210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36796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39672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425482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45423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4829975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5117550" y="181127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5405125" y="181127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1507275" y="195682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17298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20174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23050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259257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288015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31677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3455325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37429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4030475" y="195682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4318025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4605600" y="195682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4893200" y="195682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5180775" y="195682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18891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1505250" y="2110000"/>
              <a:ext cx="81325" cy="127675"/>
            </a:xfrm>
            <a:custGeom>
              <a:avLst/>
              <a:gdLst/>
              <a:ahLst/>
              <a:cxnLst/>
              <a:rect l="l" t="t" r="r" b="b"/>
              <a:pathLst>
                <a:path w="3253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16020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21767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24643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27519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30395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33271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36146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390222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418980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4477375" y="2110000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4764975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5052550" y="2110000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5340125" y="2110000"/>
              <a:ext cx="171175" cy="127675"/>
            </a:xfrm>
            <a:custGeom>
              <a:avLst/>
              <a:gdLst/>
              <a:ahLst/>
              <a:cxnLst/>
              <a:rect l="l" t="t" r="r" b="b"/>
              <a:pathLst>
                <a:path w="6847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15072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17948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20824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23700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26576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2945175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32327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3520300" y="22593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380790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409547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4383050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46706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4958225" y="22593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5245800" y="2259325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9542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507275" y="24125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5772" y="5107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667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2241750" y="24125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25293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28169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31045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339210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6796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39672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425482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45423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4829975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5117550" y="24125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5405125" y="24125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4437" y="510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1507275" y="25580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17298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0174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3050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59257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288015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31677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455325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7429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4030475" y="25580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4318025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4605600" y="25580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4893200" y="25580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5180775" y="25580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18891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1505250" y="2711225"/>
              <a:ext cx="81325" cy="127700"/>
            </a:xfrm>
            <a:custGeom>
              <a:avLst/>
              <a:gdLst/>
              <a:ahLst/>
              <a:cxnLst/>
              <a:rect l="l" t="t" r="r" b="b"/>
              <a:pathLst>
                <a:path w="3253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3253" y="5107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16020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1767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4643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7519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30395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33271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36146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390222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418980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4477375" y="2711225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4764975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5052550" y="27112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5340125" y="2711225"/>
              <a:ext cx="171175" cy="127700"/>
            </a:xfrm>
            <a:custGeom>
              <a:avLst/>
              <a:gdLst/>
              <a:ahLst/>
              <a:cxnLst/>
              <a:rect l="l" t="t" r="r" b="b"/>
              <a:pathLst>
                <a:path w="6847" h="5108" extrusionOk="0">
                  <a:moveTo>
                    <a:pt x="0" y="1"/>
                  </a:moveTo>
                  <a:lnTo>
                    <a:pt x="0" y="5107"/>
                  </a:lnTo>
                  <a:lnTo>
                    <a:pt x="6847" y="5107"/>
                  </a:lnTo>
                  <a:lnTo>
                    <a:pt x="684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15072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7948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20824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23700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26576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2945175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32327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3520300" y="2856750"/>
              <a:ext cx="271650" cy="127700"/>
            </a:xfrm>
            <a:custGeom>
              <a:avLst/>
              <a:gdLst/>
              <a:ahLst/>
              <a:cxnLst/>
              <a:rect l="l" t="t" r="r" b="b"/>
              <a:pathLst>
                <a:path w="10866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380790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409547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0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4383050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46706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4958225" y="2856750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5245800" y="2856750"/>
              <a:ext cx="271600" cy="127700"/>
            </a:xfrm>
            <a:custGeom>
              <a:avLst/>
              <a:gdLst/>
              <a:ahLst/>
              <a:cxnLst/>
              <a:rect l="l" t="t" r="r" b="b"/>
              <a:pathLst>
                <a:path w="10864" h="5108" extrusionOk="0">
                  <a:moveTo>
                    <a:pt x="0" y="0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9542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507275" y="3009925"/>
              <a:ext cx="144325" cy="127700"/>
            </a:xfrm>
            <a:custGeom>
              <a:avLst/>
              <a:gdLst/>
              <a:ahLst/>
              <a:cxnLst/>
              <a:rect l="l" t="t" r="r" b="b"/>
              <a:pathLst>
                <a:path w="5773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5772" y="510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667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2241750" y="3009925"/>
              <a:ext cx="271675" cy="127700"/>
            </a:xfrm>
            <a:custGeom>
              <a:avLst/>
              <a:gdLst/>
              <a:ahLst/>
              <a:cxnLst/>
              <a:rect l="l" t="t" r="r" b="b"/>
              <a:pathLst>
                <a:path w="10867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6" y="5108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25293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28169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31045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339210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6796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9672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425482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0" y="1"/>
                  </a:moveTo>
                  <a:lnTo>
                    <a:pt x="0" y="5108"/>
                  </a:lnTo>
                  <a:lnTo>
                    <a:pt x="10864" y="5108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45423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4829975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5117550" y="3009925"/>
              <a:ext cx="271625" cy="127700"/>
            </a:xfrm>
            <a:custGeom>
              <a:avLst/>
              <a:gdLst/>
              <a:ahLst/>
              <a:cxnLst/>
              <a:rect l="l" t="t" r="r" b="b"/>
              <a:pathLst>
                <a:path w="10865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10865" y="5108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405125" y="3009925"/>
              <a:ext cx="110950" cy="127700"/>
            </a:xfrm>
            <a:custGeom>
              <a:avLst/>
              <a:gdLst/>
              <a:ahLst/>
              <a:cxnLst/>
              <a:rect l="l" t="t" r="r" b="b"/>
              <a:pathLst>
                <a:path w="4438" h="5108" extrusionOk="0">
                  <a:moveTo>
                    <a:pt x="1" y="1"/>
                  </a:moveTo>
                  <a:lnTo>
                    <a:pt x="1" y="5108"/>
                  </a:lnTo>
                  <a:lnTo>
                    <a:pt x="4437" y="510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1507275" y="3155475"/>
              <a:ext cx="206625" cy="127675"/>
            </a:xfrm>
            <a:custGeom>
              <a:avLst/>
              <a:gdLst/>
              <a:ahLst/>
              <a:cxnLst/>
              <a:rect l="l" t="t" r="r" b="b"/>
              <a:pathLst>
                <a:path w="82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17298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20174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23050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259257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288015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31677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3455325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37429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4030475" y="31554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4318025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605600" y="31554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893200" y="31554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5180775" y="3155475"/>
              <a:ext cx="332575" cy="127675"/>
            </a:xfrm>
            <a:custGeom>
              <a:avLst/>
              <a:gdLst/>
              <a:ahLst/>
              <a:cxnLst/>
              <a:rect l="l" t="t" r="r" b="b"/>
              <a:pathLst>
                <a:path w="13303" h="5107" extrusionOk="0">
                  <a:moveTo>
                    <a:pt x="1" y="1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18891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1505250" y="3308675"/>
              <a:ext cx="81325" cy="127650"/>
            </a:xfrm>
            <a:custGeom>
              <a:avLst/>
              <a:gdLst/>
              <a:ahLst/>
              <a:cxnLst/>
              <a:rect l="l" t="t" r="r" b="b"/>
              <a:pathLst>
                <a:path w="3253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3253" y="510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16020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21767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24643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27519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0395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3271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6146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90222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418980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4477375" y="3308675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4764975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5052550" y="3308675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5340125" y="3308675"/>
              <a:ext cx="171175" cy="127650"/>
            </a:xfrm>
            <a:custGeom>
              <a:avLst/>
              <a:gdLst/>
              <a:ahLst/>
              <a:cxnLst/>
              <a:rect l="l" t="t" r="r" b="b"/>
              <a:pathLst>
                <a:path w="6847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6847" y="5106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15072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17948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0824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3700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6576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945175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32327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3520300" y="3454175"/>
              <a:ext cx="271650" cy="127675"/>
            </a:xfrm>
            <a:custGeom>
              <a:avLst/>
              <a:gdLst/>
              <a:ahLst/>
              <a:cxnLst/>
              <a:rect l="l" t="t" r="r" b="b"/>
              <a:pathLst>
                <a:path w="10866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6" y="5107"/>
                  </a:lnTo>
                  <a:lnTo>
                    <a:pt x="10866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380790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5" y="5107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409547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1"/>
                  </a:moveTo>
                  <a:lnTo>
                    <a:pt x="1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4383050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46706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4958225" y="34541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5245800" y="3454175"/>
              <a:ext cx="271600" cy="127675"/>
            </a:xfrm>
            <a:custGeom>
              <a:avLst/>
              <a:gdLst/>
              <a:ahLst/>
              <a:cxnLst/>
              <a:rect l="l" t="t" r="r" b="b"/>
              <a:pathLst>
                <a:path w="10864" h="5107" extrusionOk="0">
                  <a:moveTo>
                    <a:pt x="0" y="1"/>
                  </a:moveTo>
                  <a:lnTo>
                    <a:pt x="0" y="5107"/>
                  </a:lnTo>
                  <a:lnTo>
                    <a:pt x="10864" y="5107"/>
                  </a:lnTo>
                  <a:lnTo>
                    <a:pt x="10864" y="1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9542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507275" y="3607375"/>
              <a:ext cx="144325" cy="127675"/>
            </a:xfrm>
            <a:custGeom>
              <a:avLst/>
              <a:gdLst/>
              <a:ahLst/>
              <a:cxnLst/>
              <a:rect l="l" t="t" r="r" b="b"/>
              <a:pathLst>
                <a:path w="5773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5772" y="5106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667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2241750" y="3607375"/>
              <a:ext cx="271675" cy="127675"/>
            </a:xfrm>
            <a:custGeom>
              <a:avLst/>
              <a:gdLst/>
              <a:ahLst/>
              <a:cxnLst/>
              <a:rect l="l" t="t" r="r" b="b"/>
              <a:pathLst>
                <a:path w="10867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25293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28169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31045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339210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36796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39672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425482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45423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4829975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5117550" y="3607375"/>
              <a:ext cx="271625" cy="127675"/>
            </a:xfrm>
            <a:custGeom>
              <a:avLst/>
              <a:gdLst/>
              <a:ahLst/>
              <a:cxnLst/>
              <a:rect l="l" t="t" r="r" b="b"/>
              <a:pathLst>
                <a:path w="10865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5405125" y="3607375"/>
              <a:ext cx="110950" cy="127675"/>
            </a:xfrm>
            <a:custGeom>
              <a:avLst/>
              <a:gdLst/>
              <a:ahLst/>
              <a:cxnLst/>
              <a:rect l="l" t="t" r="r" b="b"/>
              <a:pathLst>
                <a:path w="4438" h="5107" extrusionOk="0">
                  <a:moveTo>
                    <a:pt x="1" y="0"/>
                  </a:moveTo>
                  <a:lnTo>
                    <a:pt x="1" y="5106"/>
                  </a:lnTo>
                  <a:lnTo>
                    <a:pt x="4437" y="510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1507275" y="3752900"/>
              <a:ext cx="206625" cy="127650"/>
            </a:xfrm>
            <a:custGeom>
              <a:avLst/>
              <a:gdLst/>
              <a:ahLst/>
              <a:cxnLst/>
              <a:rect l="l" t="t" r="r" b="b"/>
              <a:pathLst>
                <a:path w="82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8264" y="5106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17298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20174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23050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259257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288015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31677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3455325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37429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030475" y="3752900"/>
              <a:ext cx="271600" cy="127650"/>
            </a:xfrm>
            <a:custGeom>
              <a:avLst/>
              <a:gdLst/>
              <a:ahLst/>
              <a:cxnLst/>
              <a:rect l="l" t="t" r="r" b="b"/>
              <a:pathLst>
                <a:path w="10864" h="5106" extrusionOk="0">
                  <a:moveTo>
                    <a:pt x="0" y="0"/>
                  </a:moveTo>
                  <a:lnTo>
                    <a:pt x="0" y="5106"/>
                  </a:lnTo>
                  <a:lnTo>
                    <a:pt x="10864" y="5106"/>
                  </a:lnTo>
                  <a:lnTo>
                    <a:pt x="10864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318025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605600" y="3752900"/>
              <a:ext cx="271650" cy="127650"/>
            </a:xfrm>
            <a:custGeom>
              <a:avLst/>
              <a:gdLst/>
              <a:ahLst/>
              <a:cxnLst/>
              <a:rect l="l" t="t" r="r" b="b"/>
              <a:pathLst>
                <a:path w="10866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6" y="5106"/>
                  </a:lnTo>
                  <a:lnTo>
                    <a:pt x="10866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893200" y="3752900"/>
              <a:ext cx="271625" cy="127650"/>
            </a:xfrm>
            <a:custGeom>
              <a:avLst/>
              <a:gdLst/>
              <a:ahLst/>
              <a:cxnLst/>
              <a:rect l="l" t="t" r="r" b="b"/>
              <a:pathLst>
                <a:path w="10865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0865" y="5106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5180775" y="3752900"/>
              <a:ext cx="332575" cy="127650"/>
            </a:xfrm>
            <a:custGeom>
              <a:avLst/>
              <a:gdLst/>
              <a:ahLst/>
              <a:cxnLst/>
              <a:rect l="l" t="t" r="r" b="b"/>
              <a:pathLst>
                <a:path w="13303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13303" y="5106"/>
                  </a:lnTo>
                  <a:lnTo>
                    <a:pt x="13303" y="0"/>
                  </a:lnTo>
                  <a:close/>
                </a:path>
              </a:pathLst>
            </a:custGeom>
            <a:solidFill>
              <a:srgbClr val="2B2B30">
                <a:alpha val="30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8" name="Google Shape;2258;p13"/>
          <p:cNvSpPr txBox="1">
            <a:spLocks noGrp="1"/>
          </p:cNvSpPr>
          <p:nvPr>
            <p:ph type="title" hasCustomPrompt="1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9" name="Google Shape;2259;p13"/>
          <p:cNvSpPr txBox="1">
            <a:spLocks noGrp="1"/>
          </p:cNvSpPr>
          <p:nvPr>
            <p:ph type="title" idx="2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0" name="Google Shape;2260;p13"/>
          <p:cNvSpPr txBox="1">
            <a:spLocks noGrp="1"/>
          </p:cNvSpPr>
          <p:nvPr>
            <p:ph type="subTitle" idx="1"/>
          </p:nvPr>
        </p:nvSpPr>
        <p:spPr>
          <a:xfrm>
            <a:off x="21515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1" name="Google Shape;2261;p13"/>
          <p:cNvSpPr txBox="1">
            <a:spLocks noGrp="1"/>
          </p:cNvSpPr>
          <p:nvPr>
            <p:ph type="title" idx="3" hasCustomPrompt="1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2" name="Google Shape;2262;p13"/>
          <p:cNvSpPr txBox="1">
            <a:spLocks noGrp="1"/>
          </p:cNvSpPr>
          <p:nvPr>
            <p:ph type="subTitle" idx="4"/>
          </p:nvPr>
        </p:nvSpPr>
        <p:spPr>
          <a:xfrm>
            <a:off x="2151550" y="30893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3" name="Google Shape;2263;p13"/>
          <p:cNvSpPr txBox="1">
            <a:spLocks noGrp="1"/>
          </p:cNvSpPr>
          <p:nvPr>
            <p:ph type="title" idx="5" hasCustomPrompt="1"/>
          </p:nvPr>
        </p:nvSpPr>
        <p:spPr>
          <a:xfrm>
            <a:off x="5255150" y="14245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13"/>
          <p:cNvSpPr txBox="1">
            <a:spLocks noGrp="1"/>
          </p:cNvSpPr>
          <p:nvPr>
            <p:ph type="subTitle" idx="6"/>
          </p:nvPr>
        </p:nvSpPr>
        <p:spPr>
          <a:xfrm>
            <a:off x="6246950" y="14237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5" name="Google Shape;2265;p13"/>
          <p:cNvSpPr txBox="1">
            <a:spLocks noGrp="1"/>
          </p:cNvSpPr>
          <p:nvPr>
            <p:ph type="title" idx="7" hasCustomPrompt="1"/>
          </p:nvPr>
        </p:nvSpPr>
        <p:spPr>
          <a:xfrm>
            <a:off x="5255150" y="3090175"/>
            <a:ext cx="915600" cy="93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6" name="Google Shape;2266;p13"/>
          <p:cNvSpPr txBox="1">
            <a:spLocks noGrp="1"/>
          </p:cNvSpPr>
          <p:nvPr>
            <p:ph type="subTitle" idx="8"/>
          </p:nvPr>
        </p:nvSpPr>
        <p:spPr>
          <a:xfrm>
            <a:off x="6246950" y="3089350"/>
            <a:ext cx="17373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Kanit"/>
              <a:buNone/>
              <a:defRPr sz="23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67" name="Google Shape;2267;p13"/>
          <p:cNvSpPr/>
          <p:nvPr/>
        </p:nvSpPr>
        <p:spPr>
          <a:xfrm>
            <a:off x="-103525" y="4401025"/>
            <a:ext cx="9375900" cy="7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5200" y="463300"/>
            <a:ext cx="77337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"/>
              <a:buNone/>
              <a:defRPr sz="3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5200" y="1238134"/>
            <a:ext cx="77337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4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32;p28">
            <a:extLst>
              <a:ext uri="{FF2B5EF4-FFF2-40B4-BE49-F238E27FC236}">
                <a16:creationId xmlns:a16="http://schemas.microsoft.com/office/drawing/2014/main" id="{D74758CA-F695-6ACD-9E68-E45F44A639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673" y="1303719"/>
            <a:ext cx="4653742" cy="127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</a:t>
            </a:r>
            <a:r>
              <a:rPr lang="ro-MD" sz="3200" dirty="0" err="1"/>
              <a:t>tocolul</a:t>
            </a:r>
            <a:r>
              <a:rPr lang="ro-MD" sz="3200" dirty="0"/>
              <a:t> de transport </a:t>
            </a:r>
            <a:br>
              <a:rPr lang="ro-MD" sz="3600" dirty="0"/>
            </a:br>
            <a:r>
              <a:rPr lang="ro-MD" sz="3200" dirty="0">
                <a:solidFill>
                  <a:schemeClr val="accent1"/>
                </a:solidFill>
              </a:rPr>
              <a:t>TCP</a:t>
            </a:r>
            <a:endParaRPr lang="en-US" sz="2900" dirty="0">
              <a:solidFill>
                <a:schemeClr val="accent1"/>
              </a:solidFill>
            </a:endParaRPr>
          </a:p>
        </p:txBody>
      </p:sp>
      <p:sp>
        <p:nvSpPr>
          <p:cNvPr id="7" name="Google Shape;5033;p28">
            <a:extLst>
              <a:ext uri="{FF2B5EF4-FFF2-40B4-BE49-F238E27FC236}">
                <a16:creationId xmlns:a16="http://schemas.microsoft.com/office/drawing/2014/main" id="{6FF040CD-46D6-5DF8-75C8-1143382B59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515975"/>
            <a:ext cx="3076487" cy="328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/>
              <a:t>Administrarea</a:t>
            </a:r>
            <a:r>
              <a:rPr lang="en-US" sz="1200" b="1" dirty="0"/>
              <a:t> re</a:t>
            </a:r>
            <a:r>
              <a:rPr lang="ro-MD" sz="1200" b="1" dirty="0" err="1"/>
              <a:t>țelelor</a:t>
            </a:r>
            <a:r>
              <a:rPr lang="ro-MD" sz="1200" b="1" dirty="0"/>
              <a:t> de calculatoare</a:t>
            </a:r>
            <a:endParaRPr sz="1200" b="1" dirty="0"/>
          </a:p>
        </p:txBody>
      </p:sp>
      <p:grpSp>
        <p:nvGrpSpPr>
          <p:cNvPr id="8" name="Google Shape;5034;p28">
            <a:extLst>
              <a:ext uri="{FF2B5EF4-FFF2-40B4-BE49-F238E27FC236}">
                <a16:creationId xmlns:a16="http://schemas.microsoft.com/office/drawing/2014/main" id="{56F0DDFF-C6EF-7779-878C-1059F8201F71}"/>
              </a:ext>
            </a:extLst>
          </p:cNvPr>
          <p:cNvGrpSpPr/>
          <p:nvPr/>
        </p:nvGrpSpPr>
        <p:grpSpPr>
          <a:xfrm>
            <a:off x="3756956" y="2866835"/>
            <a:ext cx="879822" cy="1745095"/>
            <a:chOff x="4238035" y="2968297"/>
            <a:chExt cx="828769" cy="1643834"/>
          </a:xfrm>
        </p:grpSpPr>
        <p:sp>
          <p:nvSpPr>
            <p:cNvPr id="9" name="Google Shape;5035;p28">
              <a:extLst>
                <a:ext uri="{FF2B5EF4-FFF2-40B4-BE49-F238E27FC236}">
                  <a16:creationId xmlns:a16="http://schemas.microsoft.com/office/drawing/2014/main" id="{11F05949-51E1-EF8F-414D-9868E9A82176}"/>
                </a:ext>
              </a:extLst>
            </p:cNvPr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36;p28">
              <a:extLst>
                <a:ext uri="{FF2B5EF4-FFF2-40B4-BE49-F238E27FC236}">
                  <a16:creationId xmlns:a16="http://schemas.microsoft.com/office/drawing/2014/main" id="{5B164A4C-9D0B-FF8B-3956-FEA795A388E3}"/>
                </a:ext>
              </a:extLst>
            </p:cNvPr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37;p28">
              <a:extLst>
                <a:ext uri="{FF2B5EF4-FFF2-40B4-BE49-F238E27FC236}">
                  <a16:creationId xmlns:a16="http://schemas.microsoft.com/office/drawing/2014/main" id="{19D2D3DC-36E6-5905-484B-ADF95C2D9718}"/>
                </a:ext>
              </a:extLst>
            </p:cNvPr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8;p28">
              <a:extLst>
                <a:ext uri="{FF2B5EF4-FFF2-40B4-BE49-F238E27FC236}">
                  <a16:creationId xmlns:a16="http://schemas.microsoft.com/office/drawing/2014/main" id="{3A54E049-E4D4-7E43-7899-9A4F98BFD00A}"/>
                </a:ext>
              </a:extLst>
            </p:cNvPr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39;p28">
              <a:extLst>
                <a:ext uri="{FF2B5EF4-FFF2-40B4-BE49-F238E27FC236}">
                  <a16:creationId xmlns:a16="http://schemas.microsoft.com/office/drawing/2014/main" id="{B8D046DD-485A-2D42-DC21-13E3A8C6C70D}"/>
                </a:ext>
              </a:extLst>
            </p:cNvPr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40;p28">
              <a:extLst>
                <a:ext uri="{FF2B5EF4-FFF2-40B4-BE49-F238E27FC236}">
                  <a16:creationId xmlns:a16="http://schemas.microsoft.com/office/drawing/2014/main" id="{B13C5345-84DC-CCF1-E6AC-88BC821AF170}"/>
                </a:ext>
              </a:extLst>
            </p:cNvPr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41;p28">
              <a:extLst>
                <a:ext uri="{FF2B5EF4-FFF2-40B4-BE49-F238E27FC236}">
                  <a16:creationId xmlns:a16="http://schemas.microsoft.com/office/drawing/2014/main" id="{046F7823-A1F8-C2E5-1E62-B650F6A0AE74}"/>
                </a:ext>
              </a:extLst>
            </p:cNvPr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42;p28">
              <a:extLst>
                <a:ext uri="{FF2B5EF4-FFF2-40B4-BE49-F238E27FC236}">
                  <a16:creationId xmlns:a16="http://schemas.microsoft.com/office/drawing/2014/main" id="{7F54A443-4359-5EFE-5B3F-63D201166E94}"/>
                </a:ext>
              </a:extLst>
            </p:cNvPr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43;p28">
              <a:extLst>
                <a:ext uri="{FF2B5EF4-FFF2-40B4-BE49-F238E27FC236}">
                  <a16:creationId xmlns:a16="http://schemas.microsoft.com/office/drawing/2014/main" id="{FD3ED97F-40E9-E4A3-8072-9F382B056981}"/>
                </a:ext>
              </a:extLst>
            </p:cNvPr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44;p28">
              <a:extLst>
                <a:ext uri="{FF2B5EF4-FFF2-40B4-BE49-F238E27FC236}">
                  <a16:creationId xmlns:a16="http://schemas.microsoft.com/office/drawing/2014/main" id="{B3FE8D4A-8F6E-F5CF-AEC4-F6B15D50498A}"/>
                </a:ext>
              </a:extLst>
            </p:cNvPr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45;p28">
              <a:extLst>
                <a:ext uri="{FF2B5EF4-FFF2-40B4-BE49-F238E27FC236}">
                  <a16:creationId xmlns:a16="http://schemas.microsoft.com/office/drawing/2014/main" id="{493BD1BC-ECE9-A5E2-F92D-366B1D4B32C0}"/>
                </a:ext>
              </a:extLst>
            </p:cNvPr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46;p28">
              <a:extLst>
                <a:ext uri="{FF2B5EF4-FFF2-40B4-BE49-F238E27FC236}">
                  <a16:creationId xmlns:a16="http://schemas.microsoft.com/office/drawing/2014/main" id="{5D4B0078-EAB8-B86E-E28D-39E13C34BEDB}"/>
                </a:ext>
              </a:extLst>
            </p:cNvPr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47;p28">
              <a:extLst>
                <a:ext uri="{FF2B5EF4-FFF2-40B4-BE49-F238E27FC236}">
                  <a16:creationId xmlns:a16="http://schemas.microsoft.com/office/drawing/2014/main" id="{33DCD9C1-3475-FE63-4A6C-4371DE751D9E}"/>
                </a:ext>
              </a:extLst>
            </p:cNvPr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48;p28">
              <a:extLst>
                <a:ext uri="{FF2B5EF4-FFF2-40B4-BE49-F238E27FC236}">
                  <a16:creationId xmlns:a16="http://schemas.microsoft.com/office/drawing/2014/main" id="{1DF3E380-5602-7922-8E95-321864489843}"/>
                </a:ext>
              </a:extLst>
            </p:cNvPr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49;p28">
              <a:extLst>
                <a:ext uri="{FF2B5EF4-FFF2-40B4-BE49-F238E27FC236}">
                  <a16:creationId xmlns:a16="http://schemas.microsoft.com/office/drawing/2014/main" id="{15FF104D-EECE-FE13-0090-B3550E4CF3CD}"/>
                </a:ext>
              </a:extLst>
            </p:cNvPr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50;p28">
              <a:extLst>
                <a:ext uri="{FF2B5EF4-FFF2-40B4-BE49-F238E27FC236}">
                  <a16:creationId xmlns:a16="http://schemas.microsoft.com/office/drawing/2014/main" id="{4F58C054-C709-E552-9E00-6A5614C024EC}"/>
                </a:ext>
              </a:extLst>
            </p:cNvPr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51;p28">
              <a:extLst>
                <a:ext uri="{FF2B5EF4-FFF2-40B4-BE49-F238E27FC236}">
                  <a16:creationId xmlns:a16="http://schemas.microsoft.com/office/drawing/2014/main" id="{F532F8F1-9517-23EF-0EEE-8EAF5CCCC075}"/>
                </a:ext>
              </a:extLst>
            </p:cNvPr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52;p28">
              <a:extLst>
                <a:ext uri="{FF2B5EF4-FFF2-40B4-BE49-F238E27FC236}">
                  <a16:creationId xmlns:a16="http://schemas.microsoft.com/office/drawing/2014/main" id="{ED2C327F-9658-EAEC-B62D-47768472E64A}"/>
                </a:ext>
              </a:extLst>
            </p:cNvPr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53;p28">
              <a:extLst>
                <a:ext uri="{FF2B5EF4-FFF2-40B4-BE49-F238E27FC236}">
                  <a16:creationId xmlns:a16="http://schemas.microsoft.com/office/drawing/2014/main" id="{8DBB729B-5B2F-2A94-24C5-E7C2AA71E9C5}"/>
                </a:ext>
              </a:extLst>
            </p:cNvPr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54;p28">
              <a:extLst>
                <a:ext uri="{FF2B5EF4-FFF2-40B4-BE49-F238E27FC236}">
                  <a16:creationId xmlns:a16="http://schemas.microsoft.com/office/drawing/2014/main" id="{3D502234-5625-EB18-1347-001A3BF723E7}"/>
                </a:ext>
              </a:extLst>
            </p:cNvPr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55;p28">
              <a:extLst>
                <a:ext uri="{FF2B5EF4-FFF2-40B4-BE49-F238E27FC236}">
                  <a16:creationId xmlns:a16="http://schemas.microsoft.com/office/drawing/2014/main" id="{BEA0CB1D-8DAA-E6CC-D26A-7DB7C9588994}"/>
                </a:ext>
              </a:extLst>
            </p:cNvPr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56;p28">
              <a:extLst>
                <a:ext uri="{FF2B5EF4-FFF2-40B4-BE49-F238E27FC236}">
                  <a16:creationId xmlns:a16="http://schemas.microsoft.com/office/drawing/2014/main" id="{6184774B-D48F-D1FA-3AD4-CF372FF05FAD}"/>
                </a:ext>
              </a:extLst>
            </p:cNvPr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57;p28">
              <a:extLst>
                <a:ext uri="{FF2B5EF4-FFF2-40B4-BE49-F238E27FC236}">
                  <a16:creationId xmlns:a16="http://schemas.microsoft.com/office/drawing/2014/main" id="{6EEC5A32-C100-E739-80D8-3026158B7C74}"/>
                </a:ext>
              </a:extLst>
            </p:cNvPr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58;p28">
              <a:extLst>
                <a:ext uri="{FF2B5EF4-FFF2-40B4-BE49-F238E27FC236}">
                  <a16:creationId xmlns:a16="http://schemas.microsoft.com/office/drawing/2014/main" id="{9432CE7E-C233-ED09-B8FB-72231BAE40B3}"/>
                </a:ext>
              </a:extLst>
            </p:cNvPr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59;p28">
              <a:extLst>
                <a:ext uri="{FF2B5EF4-FFF2-40B4-BE49-F238E27FC236}">
                  <a16:creationId xmlns:a16="http://schemas.microsoft.com/office/drawing/2014/main" id="{9272F460-4BB7-2478-2761-CF7C6702563E}"/>
                </a:ext>
              </a:extLst>
            </p:cNvPr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60;p28">
              <a:extLst>
                <a:ext uri="{FF2B5EF4-FFF2-40B4-BE49-F238E27FC236}">
                  <a16:creationId xmlns:a16="http://schemas.microsoft.com/office/drawing/2014/main" id="{9F6BC3BB-7048-7C4B-3AD1-DF8D3D7C83BC}"/>
                </a:ext>
              </a:extLst>
            </p:cNvPr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61;p28">
              <a:extLst>
                <a:ext uri="{FF2B5EF4-FFF2-40B4-BE49-F238E27FC236}">
                  <a16:creationId xmlns:a16="http://schemas.microsoft.com/office/drawing/2014/main" id="{38970333-3070-670E-1343-B8793C16965B}"/>
                </a:ext>
              </a:extLst>
            </p:cNvPr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62;p28">
              <a:extLst>
                <a:ext uri="{FF2B5EF4-FFF2-40B4-BE49-F238E27FC236}">
                  <a16:creationId xmlns:a16="http://schemas.microsoft.com/office/drawing/2014/main" id="{82F14FCF-23F4-3F24-3858-53830F60E3A1}"/>
                </a:ext>
              </a:extLst>
            </p:cNvPr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63;p28">
              <a:extLst>
                <a:ext uri="{FF2B5EF4-FFF2-40B4-BE49-F238E27FC236}">
                  <a16:creationId xmlns:a16="http://schemas.microsoft.com/office/drawing/2014/main" id="{0AA6A02E-CF79-EC50-3DCE-FD9886245FAA}"/>
                </a:ext>
              </a:extLst>
            </p:cNvPr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64;p28">
              <a:extLst>
                <a:ext uri="{FF2B5EF4-FFF2-40B4-BE49-F238E27FC236}">
                  <a16:creationId xmlns:a16="http://schemas.microsoft.com/office/drawing/2014/main" id="{B8986621-1DD1-BC8F-68DE-4B7829202817}"/>
                </a:ext>
              </a:extLst>
            </p:cNvPr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065;p28">
            <a:extLst>
              <a:ext uri="{FF2B5EF4-FFF2-40B4-BE49-F238E27FC236}">
                <a16:creationId xmlns:a16="http://schemas.microsoft.com/office/drawing/2014/main" id="{0515923C-C48C-61D1-B13A-D3674A1BF75E}"/>
              </a:ext>
            </a:extLst>
          </p:cNvPr>
          <p:cNvGrpSpPr/>
          <p:nvPr/>
        </p:nvGrpSpPr>
        <p:grpSpPr>
          <a:xfrm>
            <a:off x="4350211" y="1630372"/>
            <a:ext cx="4589637" cy="2981544"/>
            <a:chOff x="4350211" y="1630372"/>
            <a:chExt cx="4589637" cy="2981544"/>
          </a:xfrm>
        </p:grpSpPr>
        <p:grpSp>
          <p:nvGrpSpPr>
            <p:cNvPr id="40" name="Google Shape;5066;p28">
              <a:extLst>
                <a:ext uri="{FF2B5EF4-FFF2-40B4-BE49-F238E27FC236}">
                  <a16:creationId xmlns:a16="http://schemas.microsoft.com/office/drawing/2014/main" id="{41286DF8-4B02-19CA-3143-CD556144BF30}"/>
                </a:ext>
              </a:extLst>
            </p:cNvPr>
            <p:cNvGrpSpPr/>
            <p:nvPr/>
          </p:nvGrpSpPr>
          <p:grpSpPr>
            <a:xfrm>
              <a:off x="6123759" y="1630372"/>
              <a:ext cx="1481434" cy="2916382"/>
              <a:chOff x="6378257" y="1682079"/>
              <a:chExt cx="1455812" cy="2865941"/>
            </a:xfrm>
          </p:grpSpPr>
          <p:sp>
            <p:nvSpPr>
              <p:cNvPr id="5397" name="Google Shape;5067;p28">
                <a:extLst>
                  <a:ext uri="{FF2B5EF4-FFF2-40B4-BE49-F238E27FC236}">
                    <a16:creationId xmlns:a16="http://schemas.microsoft.com/office/drawing/2014/main" id="{1F5430B7-7C78-0D3E-705C-3BA4BC26AD08}"/>
                  </a:ext>
                </a:extLst>
              </p:cNvPr>
              <p:cNvSpPr/>
              <p:nvPr/>
            </p:nvSpPr>
            <p:spPr>
              <a:xfrm>
                <a:off x="6448969" y="2453880"/>
                <a:ext cx="158288" cy="13347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01" extrusionOk="0">
                    <a:moveTo>
                      <a:pt x="1483" y="1"/>
                    </a:moveTo>
                    <a:cubicBezTo>
                      <a:pt x="665" y="1"/>
                      <a:pt x="0" y="560"/>
                      <a:pt x="0" y="1251"/>
                    </a:cubicBezTo>
                    <a:cubicBezTo>
                      <a:pt x="0" y="1941"/>
                      <a:pt x="665" y="2501"/>
                      <a:pt x="1483" y="2501"/>
                    </a:cubicBezTo>
                    <a:cubicBezTo>
                      <a:pt x="2302" y="2501"/>
                      <a:pt x="2966" y="1941"/>
                      <a:pt x="2966" y="1251"/>
                    </a:cubicBezTo>
                    <a:cubicBezTo>
                      <a:pt x="2966" y="560"/>
                      <a:pt x="2302" y="1"/>
                      <a:pt x="14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068;p28">
                <a:extLst>
                  <a:ext uri="{FF2B5EF4-FFF2-40B4-BE49-F238E27FC236}">
                    <a16:creationId xmlns:a16="http://schemas.microsoft.com/office/drawing/2014/main" id="{83E6EF25-81FB-09E9-8BBB-9785FF97AB80}"/>
                  </a:ext>
                </a:extLst>
              </p:cNvPr>
              <p:cNvSpPr/>
              <p:nvPr/>
            </p:nvSpPr>
            <p:spPr>
              <a:xfrm>
                <a:off x="6401632" y="2438456"/>
                <a:ext cx="55716" cy="7530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11" extrusionOk="0">
                    <a:moveTo>
                      <a:pt x="376" y="1"/>
                    </a:moveTo>
                    <a:cubicBezTo>
                      <a:pt x="348" y="1"/>
                      <a:pt x="321" y="6"/>
                      <a:pt x="295" y="16"/>
                    </a:cubicBezTo>
                    <a:cubicBezTo>
                      <a:pt x="76" y="103"/>
                      <a:pt x="0" y="526"/>
                      <a:pt x="126" y="964"/>
                    </a:cubicBezTo>
                    <a:cubicBezTo>
                      <a:pt x="221" y="1294"/>
                      <a:pt x="381" y="1411"/>
                      <a:pt x="548" y="1411"/>
                    </a:cubicBezTo>
                    <a:cubicBezTo>
                      <a:pt x="602" y="1411"/>
                      <a:pt x="657" y="1398"/>
                      <a:pt x="710" y="1377"/>
                    </a:cubicBezTo>
                    <a:cubicBezTo>
                      <a:pt x="929" y="1292"/>
                      <a:pt x="1044" y="1090"/>
                      <a:pt x="919" y="653"/>
                    </a:cubicBezTo>
                    <a:cubicBezTo>
                      <a:pt x="809" y="267"/>
                      <a:pt x="579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069;p28">
                <a:extLst>
                  <a:ext uri="{FF2B5EF4-FFF2-40B4-BE49-F238E27FC236}">
                    <a16:creationId xmlns:a16="http://schemas.microsoft.com/office/drawing/2014/main" id="{F7C3AFAD-640E-1FBA-C066-9174C1ED7C61}"/>
                  </a:ext>
                </a:extLst>
              </p:cNvPr>
              <p:cNvSpPr/>
              <p:nvPr/>
            </p:nvSpPr>
            <p:spPr>
              <a:xfrm>
                <a:off x="6408783" y="2261063"/>
                <a:ext cx="168641" cy="223663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4191" extrusionOk="0">
                    <a:moveTo>
                      <a:pt x="1132" y="1"/>
                    </a:moveTo>
                    <a:cubicBezTo>
                      <a:pt x="972" y="1"/>
                      <a:pt x="847" y="74"/>
                      <a:pt x="819" y="231"/>
                    </a:cubicBezTo>
                    <a:cubicBezTo>
                      <a:pt x="780" y="445"/>
                      <a:pt x="1212" y="2245"/>
                      <a:pt x="1212" y="2245"/>
                    </a:cubicBezTo>
                    <a:cubicBezTo>
                      <a:pt x="1212" y="2245"/>
                      <a:pt x="457" y="2468"/>
                      <a:pt x="229" y="2986"/>
                    </a:cubicBezTo>
                    <a:cubicBezTo>
                      <a:pt x="1" y="3503"/>
                      <a:pt x="60" y="3948"/>
                      <a:pt x="560" y="4122"/>
                    </a:cubicBezTo>
                    <a:cubicBezTo>
                      <a:pt x="706" y="4173"/>
                      <a:pt x="990" y="4191"/>
                      <a:pt x="1317" y="4191"/>
                    </a:cubicBezTo>
                    <a:cubicBezTo>
                      <a:pt x="2108" y="4191"/>
                      <a:pt x="3158" y="4086"/>
                      <a:pt x="3158" y="4086"/>
                    </a:cubicBezTo>
                    <a:lnTo>
                      <a:pt x="3159" y="4086"/>
                    </a:lnTo>
                    <a:cubicBezTo>
                      <a:pt x="2502" y="3417"/>
                      <a:pt x="1571" y="107"/>
                      <a:pt x="1325" y="32"/>
                    </a:cubicBezTo>
                    <a:cubicBezTo>
                      <a:pt x="1258" y="11"/>
                      <a:pt x="1193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070;p28">
                <a:extLst>
                  <a:ext uri="{FF2B5EF4-FFF2-40B4-BE49-F238E27FC236}">
                    <a16:creationId xmlns:a16="http://schemas.microsoft.com/office/drawing/2014/main" id="{5A504472-E2EA-5A5D-110C-466B44F2CAA7}"/>
                  </a:ext>
                </a:extLst>
              </p:cNvPr>
              <p:cNvSpPr/>
              <p:nvPr/>
            </p:nvSpPr>
            <p:spPr>
              <a:xfrm>
                <a:off x="6410918" y="2363155"/>
                <a:ext cx="78183" cy="118956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229" extrusionOk="0">
                    <a:moveTo>
                      <a:pt x="1122" y="0"/>
                    </a:moveTo>
                    <a:lnTo>
                      <a:pt x="1122" y="0"/>
                    </a:lnTo>
                    <a:cubicBezTo>
                      <a:pt x="1150" y="162"/>
                      <a:pt x="1170" y="268"/>
                      <a:pt x="1170" y="268"/>
                    </a:cubicBezTo>
                    <a:cubicBezTo>
                      <a:pt x="1170" y="268"/>
                      <a:pt x="415" y="493"/>
                      <a:pt x="185" y="1009"/>
                    </a:cubicBezTo>
                    <a:cubicBezTo>
                      <a:pt x="0" y="1432"/>
                      <a:pt x="106" y="1954"/>
                      <a:pt x="421" y="2229"/>
                    </a:cubicBezTo>
                    <a:cubicBezTo>
                      <a:pt x="505" y="2224"/>
                      <a:pt x="587" y="2208"/>
                      <a:pt x="666" y="2176"/>
                    </a:cubicBezTo>
                    <a:cubicBezTo>
                      <a:pt x="1271" y="1939"/>
                      <a:pt x="1464" y="980"/>
                      <a:pt x="1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071;p28">
                <a:extLst>
                  <a:ext uri="{FF2B5EF4-FFF2-40B4-BE49-F238E27FC236}">
                    <a16:creationId xmlns:a16="http://schemas.microsoft.com/office/drawing/2014/main" id="{9D14B7E7-1D64-58C2-0862-FB652DB7A835}"/>
                  </a:ext>
                </a:extLst>
              </p:cNvPr>
              <p:cNvSpPr/>
              <p:nvPr/>
            </p:nvSpPr>
            <p:spPr>
              <a:xfrm>
                <a:off x="6378257" y="2394802"/>
                <a:ext cx="140677" cy="17141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212" extrusionOk="0">
                    <a:moveTo>
                      <a:pt x="364" y="0"/>
                    </a:moveTo>
                    <a:cubicBezTo>
                      <a:pt x="219" y="0"/>
                      <a:pt x="93" y="267"/>
                      <a:pt x="51" y="379"/>
                    </a:cubicBezTo>
                    <a:cubicBezTo>
                      <a:pt x="0" y="512"/>
                      <a:pt x="230" y="783"/>
                      <a:pt x="473" y="1087"/>
                    </a:cubicBezTo>
                    <a:cubicBezTo>
                      <a:pt x="715" y="1391"/>
                      <a:pt x="1184" y="2779"/>
                      <a:pt x="1731" y="3162"/>
                    </a:cubicBezTo>
                    <a:cubicBezTo>
                      <a:pt x="1781" y="3196"/>
                      <a:pt x="1832" y="3212"/>
                      <a:pt x="1883" y="3212"/>
                    </a:cubicBezTo>
                    <a:cubicBezTo>
                      <a:pt x="2255" y="3212"/>
                      <a:pt x="2636" y="2380"/>
                      <a:pt x="2449" y="1831"/>
                    </a:cubicBezTo>
                    <a:cubicBezTo>
                      <a:pt x="2286" y="1351"/>
                      <a:pt x="1852" y="887"/>
                      <a:pt x="1443" y="839"/>
                    </a:cubicBezTo>
                    <a:cubicBezTo>
                      <a:pt x="1034" y="791"/>
                      <a:pt x="626" y="172"/>
                      <a:pt x="449" y="32"/>
                    </a:cubicBezTo>
                    <a:cubicBezTo>
                      <a:pt x="420" y="10"/>
                      <a:pt x="392" y="0"/>
                      <a:pt x="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072;p28">
                <a:extLst>
                  <a:ext uri="{FF2B5EF4-FFF2-40B4-BE49-F238E27FC236}">
                    <a16:creationId xmlns:a16="http://schemas.microsoft.com/office/drawing/2014/main" id="{64737595-E440-AB22-1168-1C58BC99ED63}"/>
                  </a:ext>
                </a:extLst>
              </p:cNvPr>
              <p:cNvSpPr/>
              <p:nvPr/>
            </p:nvSpPr>
            <p:spPr>
              <a:xfrm>
                <a:off x="6496893" y="2479496"/>
                <a:ext cx="152898" cy="180756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387" extrusionOk="0">
                    <a:moveTo>
                      <a:pt x="1779" y="1"/>
                    </a:moveTo>
                    <a:cubicBezTo>
                      <a:pt x="915" y="641"/>
                      <a:pt x="344" y="1597"/>
                      <a:pt x="1" y="2798"/>
                    </a:cubicBezTo>
                    <a:lnTo>
                      <a:pt x="1087" y="3387"/>
                    </a:lnTo>
                    <a:lnTo>
                      <a:pt x="2865" y="589"/>
                    </a:ln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073;p28">
                <a:extLst>
                  <a:ext uri="{FF2B5EF4-FFF2-40B4-BE49-F238E27FC236}">
                    <a16:creationId xmlns:a16="http://schemas.microsoft.com/office/drawing/2014/main" id="{D2B78828-1512-3FFC-5EBC-2219AA987EB2}"/>
                  </a:ext>
                </a:extLst>
              </p:cNvPr>
              <p:cNvSpPr/>
              <p:nvPr/>
            </p:nvSpPr>
            <p:spPr>
              <a:xfrm>
                <a:off x="7072941" y="2024538"/>
                <a:ext cx="92699" cy="9115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08" extrusionOk="0">
                    <a:moveTo>
                      <a:pt x="1017" y="1"/>
                    </a:moveTo>
                    <a:cubicBezTo>
                      <a:pt x="611" y="1"/>
                      <a:pt x="210" y="351"/>
                      <a:pt x="107" y="805"/>
                    </a:cubicBezTo>
                    <a:cubicBezTo>
                      <a:pt x="1" y="1276"/>
                      <a:pt x="256" y="1679"/>
                      <a:pt x="677" y="1706"/>
                    </a:cubicBezTo>
                    <a:cubicBezTo>
                      <a:pt x="693" y="1707"/>
                      <a:pt x="708" y="1708"/>
                      <a:pt x="724" y="1708"/>
                    </a:cubicBezTo>
                    <a:cubicBezTo>
                      <a:pt x="1128" y="1708"/>
                      <a:pt x="1528" y="1358"/>
                      <a:pt x="1630" y="905"/>
                    </a:cubicBezTo>
                    <a:cubicBezTo>
                      <a:pt x="1736" y="433"/>
                      <a:pt x="1481" y="29"/>
                      <a:pt x="1061" y="2"/>
                    </a:cubicBezTo>
                    <a:cubicBezTo>
                      <a:pt x="1046" y="1"/>
                      <a:pt x="1031" y="1"/>
                      <a:pt x="1017" y="1"/>
                    </a:cubicBezTo>
                    <a:close/>
                  </a:path>
                </a:pathLst>
              </a:custGeom>
              <a:solidFill>
                <a:srgbClr val="7F3D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074;p28">
                <a:extLst>
                  <a:ext uri="{FF2B5EF4-FFF2-40B4-BE49-F238E27FC236}">
                    <a16:creationId xmlns:a16="http://schemas.microsoft.com/office/drawing/2014/main" id="{58C837FE-125C-F2BC-B88B-2D12CCFF5745}"/>
                  </a:ext>
                </a:extLst>
              </p:cNvPr>
              <p:cNvSpPr/>
              <p:nvPr/>
            </p:nvSpPr>
            <p:spPr>
              <a:xfrm>
                <a:off x="6531155" y="2476401"/>
                <a:ext cx="448874" cy="392838"/>
              </a:xfrm>
              <a:custGeom>
                <a:avLst/>
                <a:gdLst/>
                <a:ahLst/>
                <a:cxnLst/>
                <a:rect l="l" t="t" r="r" b="b"/>
                <a:pathLst>
                  <a:path w="8411" h="7361" extrusionOk="0">
                    <a:moveTo>
                      <a:pt x="2130" y="0"/>
                    </a:moveTo>
                    <a:cubicBezTo>
                      <a:pt x="839" y="745"/>
                      <a:pt x="46" y="3090"/>
                      <a:pt x="0" y="3903"/>
                    </a:cubicBezTo>
                    <a:cubicBezTo>
                      <a:pt x="0" y="3903"/>
                      <a:pt x="7593" y="7348"/>
                      <a:pt x="8004" y="7360"/>
                    </a:cubicBezTo>
                    <a:cubicBezTo>
                      <a:pt x="8005" y="7360"/>
                      <a:pt x="8005" y="7360"/>
                      <a:pt x="8005" y="7360"/>
                    </a:cubicBezTo>
                    <a:cubicBezTo>
                      <a:pt x="8410" y="7360"/>
                      <a:pt x="8074" y="2111"/>
                      <a:pt x="7472" y="2111"/>
                    </a:cubicBezTo>
                    <a:cubicBezTo>
                      <a:pt x="7467" y="2111"/>
                      <a:pt x="7463" y="2111"/>
                      <a:pt x="7459" y="2112"/>
                    </a:cubicBezTo>
                    <a:cubicBezTo>
                      <a:pt x="7432" y="2115"/>
                      <a:pt x="7402" y="2117"/>
                      <a:pt x="7371" y="2117"/>
                    </a:cubicBezTo>
                    <a:cubicBezTo>
                      <a:pt x="6496" y="2117"/>
                      <a:pt x="4062" y="815"/>
                      <a:pt x="2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075;p28">
                <a:extLst>
                  <a:ext uri="{FF2B5EF4-FFF2-40B4-BE49-F238E27FC236}">
                    <a16:creationId xmlns:a16="http://schemas.microsoft.com/office/drawing/2014/main" id="{C44291EF-FC1D-AD99-DD05-938C460696B5}"/>
                  </a:ext>
                </a:extLst>
              </p:cNvPr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076;p28">
                <a:extLst>
                  <a:ext uri="{FF2B5EF4-FFF2-40B4-BE49-F238E27FC236}">
                    <a16:creationId xmlns:a16="http://schemas.microsoft.com/office/drawing/2014/main" id="{CA94C991-C1D3-45AB-4561-7A61290F7DD2}"/>
                  </a:ext>
                </a:extLst>
              </p:cNvPr>
              <p:cNvSpPr/>
              <p:nvPr/>
            </p:nvSpPr>
            <p:spPr>
              <a:xfrm>
                <a:off x="6531155" y="2566912"/>
                <a:ext cx="438841" cy="30232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5665" extrusionOk="0">
                    <a:moveTo>
                      <a:pt x="712" y="0"/>
                    </a:moveTo>
                    <a:cubicBezTo>
                      <a:pt x="278" y="852"/>
                      <a:pt x="25" y="1760"/>
                      <a:pt x="0" y="2207"/>
                    </a:cubicBezTo>
                    <a:cubicBezTo>
                      <a:pt x="0" y="2207"/>
                      <a:pt x="7593" y="5652"/>
                      <a:pt x="8003" y="5664"/>
                    </a:cubicBezTo>
                    <a:cubicBezTo>
                      <a:pt x="8003" y="5664"/>
                      <a:pt x="8004" y="5664"/>
                      <a:pt x="8004" y="5664"/>
                    </a:cubicBezTo>
                    <a:cubicBezTo>
                      <a:pt x="8197" y="5664"/>
                      <a:pt x="8223" y="4475"/>
                      <a:pt x="8131" y="3228"/>
                    </a:cubicBezTo>
                    <a:cubicBezTo>
                      <a:pt x="7037" y="2851"/>
                      <a:pt x="2123" y="638"/>
                      <a:pt x="712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077;p28">
                <a:extLst>
                  <a:ext uri="{FF2B5EF4-FFF2-40B4-BE49-F238E27FC236}">
                    <a16:creationId xmlns:a16="http://schemas.microsoft.com/office/drawing/2014/main" id="{E65D213B-C697-8522-2D93-9AD3C5653EAB}"/>
                  </a:ext>
                </a:extLst>
              </p:cNvPr>
              <p:cNvSpPr/>
              <p:nvPr/>
            </p:nvSpPr>
            <p:spPr>
              <a:xfrm>
                <a:off x="6874574" y="2208016"/>
                <a:ext cx="317964" cy="58885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11034" extrusionOk="0">
                    <a:moveTo>
                      <a:pt x="4909" y="0"/>
                    </a:moveTo>
                    <a:cubicBezTo>
                      <a:pt x="2772" y="3123"/>
                      <a:pt x="2017" y="6796"/>
                      <a:pt x="308" y="7714"/>
                    </a:cubicBezTo>
                    <a:cubicBezTo>
                      <a:pt x="1" y="7878"/>
                      <a:pt x="1655" y="10916"/>
                      <a:pt x="2235" y="11026"/>
                    </a:cubicBezTo>
                    <a:cubicBezTo>
                      <a:pt x="2261" y="11031"/>
                      <a:pt x="2291" y="11033"/>
                      <a:pt x="2324" y="11033"/>
                    </a:cubicBezTo>
                    <a:cubicBezTo>
                      <a:pt x="3058" y="11033"/>
                      <a:pt x="5619" y="9930"/>
                      <a:pt x="5785" y="9410"/>
                    </a:cubicBezTo>
                    <a:cubicBezTo>
                      <a:pt x="5958" y="8867"/>
                      <a:pt x="4909" y="0"/>
                      <a:pt x="49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078;p28">
                <a:extLst>
                  <a:ext uri="{FF2B5EF4-FFF2-40B4-BE49-F238E27FC236}">
                    <a16:creationId xmlns:a16="http://schemas.microsoft.com/office/drawing/2014/main" id="{8CC27506-4B2C-D3C7-11EB-8062902ECACF}"/>
                  </a:ext>
                </a:extLst>
              </p:cNvPr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079;p28">
                <a:extLst>
                  <a:ext uri="{FF2B5EF4-FFF2-40B4-BE49-F238E27FC236}">
                    <a16:creationId xmlns:a16="http://schemas.microsoft.com/office/drawing/2014/main" id="{629A1418-58F6-549E-C7B3-2F0B4F381D54}"/>
                  </a:ext>
                </a:extLst>
              </p:cNvPr>
              <p:cNvSpPr/>
              <p:nvPr/>
            </p:nvSpPr>
            <p:spPr>
              <a:xfrm>
                <a:off x="6902646" y="2345170"/>
                <a:ext cx="286583" cy="522948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9799" extrusionOk="0">
                    <a:moveTo>
                      <a:pt x="4677" y="0"/>
                    </a:moveTo>
                    <a:cubicBezTo>
                      <a:pt x="4544" y="954"/>
                      <a:pt x="4230" y="2018"/>
                      <a:pt x="3731" y="3088"/>
                    </a:cubicBezTo>
                    <a:cubicBezTo>
                      <a:pt x="2727" y="5240"/>
                      <a:pt x="1261" y="6809"/>
                      <a:pt x="0" y="7248"/>
                    </a:cubicBezTo>
                    <a:cubicBezTo>
                      <a:pt x="271" y="8453"/>
                      <a:pt x="685" y="9735"/>
                      <a:pt x="996" y="9795"/>
                    </a:cubicBezTo>
                    <a:cubicBezTo>
                      <a:pt x="1009" y="9797"/>
                      <a:pt x="1022" y="9798"/>
                      <a:pt x="1037" y="9798"/>
                    </a:cubicBezTo>
                    <a:cubicBezTo>
                      <a:pt x="1726" y="9798"/>
                      <a:pt x="5089" y="7372"/>
                      <a:pt x="5259" y="6841"/>
                    </a:cubicBezTo>
                    <a:cubicBezTo>
                      <a:pt x="5370" y="6489"/>
                      <a:pt x="4972" y="2664"/>
                      <a:pt x="4677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080;p28">
                <a:extLst>
                  <a:ext uri="{FF2B5EF4-FFF2-40B4-BE49-F238E27FC236}">
                    <a16:creationId xmlns:a16="http://schemas.microsoft.com/office/drawing/2014/main" id="{6CE71544-F53B-0D06-E534-F62C8B04BC1A}"/>
                  </a:ext>
                </a:extLst>
              </p:cNvPr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081;p28">
                <a:extLst>
                  <a:ext uri="{FF2B5EF4-FFF2-40B4-BE49-F238E27FC236}">
                    <a16:creationId xmlns:a16="http://schemas.microsoft.com/office/drawing/2014/main" id="{279EF693-1864-103E-3EDD-C8C53608697B}"/>
                  </a:ext>
                </a:extLst>
              </p:cNvPr>
              <p:cNvSpPr/>
              <p:nvPr/>
            </p:nvSpPr>
            <p:spPr>
              <a:xfrm>
                <a:off x="7055704" y="2101334"/>
                <a:ext cx="364607" cy="160065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3" extrusionOk="0">
                    <a:moveTo>
                      <a:pt x="4985" y="0"/>
                    </a:moveTo>
                    <a:cubicBezTo>
                      <a:pt x="4985" y="0"/>
                      <a:pt x="2499" y="1167"/>
                      <a:pt x="1291" y="2932"/>
                    </a:cubicBezTo>
                    <a:cubicBezTo>
                      <a:pt x="80" y="4697"/>
                      <a:pt x="1" y="9170"/>
                      <a:pt x="34" y="13583"/>
                    </a:cubicBezTo>
                    <a:cubicBezTo>
                      <a:pt x="63" y="17547"/>
                      <a:pt x="1341" y="29697"/>
                      <a:pt x="1341" y="29697"/>
                    </a:cubicBezTo>
                    <a:lnTo>
                      <a:pt x="6832" y="29992"/>
                    </a:lnTo>
                    <a:lnTo>
                      <a:pt x="4985" y="0"/>
                    </a:lnTo>
                    <a:close/>
                  </a:path>
                </a:pathLst>
              </a:custGeom>
              <a:solidFill>
                <a:srgbClr val="BAAB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082;p28">
                <a:extLst>
                  <a:ext uri="{FF2B5EF4-FFF2-40B4-BE49-F238E27FC236}">
                    <a16:creationId xmlns:a16="http://schemas.microsoft.com/office/drawing/2014/main" id="{0BA65D2B-4707-0884-D887-8A69EB34C305}"/>
                  </a:ext>
                </a:extLst>
              </p:cNvPr>
              <p:cNvSpPr/>
              <p:nvPr/>
            </p:nvSpPr>
            <p:spPr>
              <a:xfrm>
                <a:off x="7027312" y="2101387"/>
                <a:ext cx="364607" cy="160059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9992" extrusionOk="0">
                    <a:moveTo>
                      <a:pt x="4985" y="1"/>
                    </a:moveTo>
                    <a:cubicBezTo>
                      <a:pt x="4985" y="1"/>
                      <a:pt x="2699" y="1117"/>
                      <a:pt x="1490" y="2882"/>
                    </a:cubicBezTo>
                    <a:cubicBezTo>
                      <a:pt x="280" y="4647"/>
                      <a:pt x="0" y="9169"/>
                      <a:pt x="32" y="13582"/>
                    </a:cubicBezTo>
                    <a:cubicBezTo>
                      <a:pt x="62" y="17546"/>
                      <a:pt x="1340" y="29696"/>
                      <a:pt x="1340" y="29696"/>
                    </a:cubicBezTo>
                    <a:lnTo>
                      <a:pt x="6832" y="29991"/>
                    </a:ln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083;p28">
                <a:extLst>
                  <a:ext uri="{FF2B5EF4-FFF2-40B4-BE49-F238E27FC236}">
                    <a16:creationId xmlns:a16="http://schemas.microsoft.com/office/drawing/2014/main" id="{055C8261-ADD1-E7CA-1679-DEE0E10EF117}"/>
                  </a:ext>
                </a:extLst>
              </p:cNvPr>
              <p:cNvSpPr/>
              <p:nvPr/>
            </p:nvSpPr>
            <p:spPr>
              <a:xfrm>
                <a:off x="7072888" y="2765599"/>
                <a:ext cx="541680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32680" extrusionOk="0">
                    <a:moveTo>
                      <a:pt x="8133" y="0"/>
                    </a:moveTo>
                    <a:cubicBezTo>
                      <a:pt x="5276" y="0"/>
                      <a:pt x="654" y="1386"/>
                      <a:pt x="654" y="1386"/>
                    </a:cubicBezTo>
                    <a:cubicBezTo>
                      <a:pt x="1" y="8563"/>
                      <a:pt x="1237" y="19409"/>
                      <a:pt x="5651" y="32680"/>
                    </a:cubicBezTo>
                    <a:lnTo>
                      <a:pt x="6191" y="32680"/>
                    </a:lnTo>
                    <a:cubicBezTo>
                      <a:pt x="6191" y="32680"/>
                      <a:pt x="10150" y="11350"/>
                      <a:pt x="10150" y="6970"/>
                    </a:cubicBezTo>
                    <a:cubicBezTo>
                      <a:pt x="10150" y="4186"/>
                      <a:pt x="8495" y="8"/>
                      <a:pt x="8495" y="8"/>
                    </a:cubicBezTo>
                    <a:cubicBezTo>
                      <a:pt x="8378" y="3"/>
                      <a:pt x="8257" y="0"/>
                      <a:pt x="81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084;p28">
                <a:extLst>
                  <a:ext uri="{FF2B5EF4-FFF2-40B4-BE49-F238E27FC236}">
                    <a16:creationId xmlns:a16="http://schemas.microsoft.com/office/drawing/2014/main" id="{A03217AD-05FA-D7B1-2D60-144EA22473D5}"/>
                  </a:ext>
                </a:extLst>
              </p:cNvPr>
              <p:cNvSpPr/>
              <p:nvPr/>
            </p:nvSpPr>
            <p:spPr>
              <a:xfrm>
                <a:off x="7167722" y="3060508"/>
                <a:ext cx="225798" cy="144460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27069" extrusionOk="0">
                    <a:moveTo>
                      <a:pt x="4140" y="0"/>
                    </a:moveTo>
                    <a:lnTo>
                      <a:pt x="1709" y="1050"/>
                    </a:lnTo>
                    <a:lnTo>
                      <a:pt x="0" y="688"/>
                    </a:lnTo>
                    <a:lnTo>
                      <a:pt x="1456" y="1557"/>
                    </a:lnTo>
                    <a:cubicBezTo>
                      <a:pt x="1456" y="1557"/>
                      <a:pt x="2746" y="17624"/>
                      <a:pt x="4050" y="27069"/>
                    </a:cubicBezTo>
                    <a:lnTo>
                      <a:pt x="4231" y="27069"/>
                    </a:lnTo>
                    <a:lnTo>
                      <a:pt x="2074" y="1773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085;p28">
                <a:extLst>
                  <a:ext uri="{FF2B5EF4-FFF2-40B4-BE49-F238E27FC236}">
                    <a16:creationId xmlns:a16="http://schemas.microsoft.com/office/drawing/2014/main" id="{B5CE6432-3022-A733-0925-593319DE1BD7}"/>
                  </a:ext>
                </a:extLst>
              </p:cNvPr>
              <p:cNvSpPr/>
              <p:nvPr/>
            </p:nvSpPr>
            <p:spPr>
              <a:xfrm>
                <a:off x="7099999" y="2765599"/>
                <a:ext cx="514569" cy="1744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32680" extrusionOk="0">
                    <a:moveTo>
                      <a:pt x="7625" y="0"/>
                    </a:moveTo>
                    <a:cubicBezTo>
                      <a:pt x="4768" y="0"/>
                      <a:pt x="146" y="1386"/>
                      <a:pt x="146" y="1386"/>
                    </a:cubicBezTo>
                    <a:cubicBezTo>
                      <a:pt x="72" y="2188"/>
                      <a:pt x="25" y="3039"/>
                      <a:pt x="1" y="3931"/>
                    </a:cubicBezTo>
                    <a:cubicBezTo>
                      <a:pt x="1469" y="3605"/>
                      <a:pt x="4435" y="2835"/>
                      <a:pt x="5837" y="2835"/>
                    </a:cubicBezTo>
                    <a:cubicBezTo>
                      <a:pt x="5890" y="2835"/>
                      <a:pt x="5941" y="2836"/>
                      <a:pt x="5989" y="2838"/>
                    </a:cubicBezTo>
                    <a:cubicBezTo>
                      <a:pt x="5989" y="2838"/>
                      <a:pt x="6653" y="7547"/>
                      <a:pt x="6888" y="10343"/>
                    </a:cubicBezTo>
                    <a:cubicBezTo>
                      <a:pt x="7165" y="13631"/>
                      <a:pt x="6030" y="26421"/>
                      <a:pt x="5439" y="32680"/>
                    </a:cubicBezTo>
                    <a:lnTo>
                      <a:pt x="5681" y="32680"/>
                    </a:lnTo>
                    <a:cubicBezTo>
                      <a:pt x="5681" y="32680"/>
                      <a:pt x="9642" y="11349"/>
                      <a:pt x="9642" y="6970"/>
                    </a:cubicBezTo>
                    <a:cubicBezTo>
                      <a:pt x="9642" y="4185"/>
                      <a:pt x="7987" y="8"/>
                      <a:pt x="7987" y="8"/>
                    </a:cubicBezTo>
                    <a:cubicBezTo>
                      <a:pt x="7870" y="3"/>
                      <a:pt x="7749" y="0"/>
                      <a:pt x="7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086;p28">
                <a:extLst>
                  <a:ext uri="{FF2B5EF4-FFF2-40B4-BE49-F238E27FC236}">
                    <a16:creationId xmlns:a16="http://schemas.microsoft.com/office/drawing/2014/main" id="{3887A0AA-8784-FBDA-6116-DADBF8DE23F3}"/>
                  </a:ext>
                </a:extLst>
              </p:cNvPr>
              <p:cNvSpPr/>
              <p:nvPr/>
            </p:nvSpPr>
            <p:spPr>
              <a:xfrm>
                <a:off x="7081320" y="2090874"/>
                <a:ext cx="468513" cy="786797"/>
              </a:xfrm>
              <a:custGeom>
                <a:avLst/>
                <a:gdLst/>
                <a:ahLst/>
                <a:cxnLst/>
                <a:rect l="l" t="t" r="r" b="b"/>
                <a:pathLst>
                  <a:path w="8779" h="14743" extrusionOk="0">
                    <a:moveTo>
                      <a:pt x="5028" y="0"/>
                    </a:moveTo>
                    <a:cubicBezTo>
                      <a:pt x="4650" y="0"/>
                      <a:pt x="4285" y="61"/>
                      <a:pt x="3973" y="196"/>
                    </a:cubicBezTo>
                    <a:cubicBezTo>
                      <a:pt x="2845" y="687"/>
                      <a:pt x="1080" y="2191"/>
                      <a:pt x="786" y="3319"/>
                    </a:cubicBezTo>
                    <a:cubicBezTo>
                      <a:pt x="491" y="4446"/>
                      <a:pt x="1" y="13926"/>
                      <a:pt x="1" y="13926"/>
                    </a:cubicBezTo>
                    <a:lnTo>
                      <a:pt x="345" y="14711"/>
                    </a:lnTo>
                    <a:cubicBezTo>
                      <a:pt x="397" y="14733"/>
                      <a:pt x="496" y="14742"/>
                      <a:pt x="635" y="14742"/>
                    </a:cubicBezTo>
                    <a:cubicBezTo>
                      <a:pt x="2062" y="14742"/>
                      <a:pt x="7647" y="13699"/>
                      <a:pt x="8718" y="13699"/>
                    </a:cubicBezTo>
                    <a:lnTo>
                      <a:pt x="8778" y="12749"/>
                    </a:lnTo>
                    <a:cubicBezTo>
                      <a:pt x="8778" y="12749"/>
                      <a:pt x="8189" y="1766"/>
                      <a:pt x="7552" y="982"/>
                    </a:cubicBezTo>
                    <a:cubicBezTo>
                      <a:pt x="7091" y="414"/>
                      <a:pt x="6015" y="0"/>
                      <a:pt x="5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087;p28">
                <a:extLst>
                  <a:ext uri="{FF2B5EF4-FFF2-40B4-BE49-F238E27FC236}">
                    <a16:creationId xmlns:a16="http://schemas.microsoft.com/office/drawing/2014/main" id="{459407CF-2851-4028-5949-68AEE5630E6A}"/>
                  </a:ext>
                </a:extLst>
              </p:cNvPr>
              <p:cNvSpPr/>
              <p:nvPr/>
            </p:nvSpPr>
            <p:spPr>
              <a:xfrm>
                <a:off x="7349812" y="2180158"/>
                <a:ext cx="144839" cy="646441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113" extrusionOk="0">
                    <a:moveTo>
                      <a:pt x="316" y="0"/>
                    </a:moveTo>
                    <a:lnTo>
                      <a:pt x="316" y="0"/>
                    </a:lnTo>
                    <a:cubicBezTo>
                      <a:pt x="1" y="2108"/>
                      <a:pt x="1" y="9182"/>
                      <a:pt x="1285" y="12112"/>
                    </a:cubicBezTo>
                    <a:lnTo>
                      <a:pt x="2714" y="11870"/>
                    </a:lnTo>
                    <a:lnTo>
                      <a:pt x="1793" y="96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088;p28">
                <a:extLst>
                  <a:ext uri="{FF2B5EF4-FFF2-40B4-BE49-F238E27FC236}">
                    <a16:creationId xmlns:a16="http://schemas.microsoft.com/office/drawing/2014/main" id="{F54EB60C-0BBC-3E77-4A4E-5C1368FC776C}"/>
                  </a:ext>
                </a:extLst>
              </p:cNvPr>
              <p:cNvSpPr/>
              <p:nvPr/>
            </p:nvSpPr>
            <p:spPr>
              <a:xfrm>
                <a:off x="7198568" y="1948810"/>
                <a:ext cx="183584" cy="227506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4263" extrusionOk="0">
                    <a:moveTo>
                      <a:pt x="2932" y="1"/>
                    </a:moveTo>
                    <a:lnTo>
                      <a:pt x="0" y="1744"/>
                    </a:lnTo>
                    <a:lnTo>
                      <a:pt x="267" y="4263"/>
                    </a:lnTo>
                    <a:cubicBezTo>
                      <a:pt x="1497" y="4134"/>
                      <a:pt x="2624" y="3775"/>
                      <a:pt x="3440" y="2712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089;p28">
                <a:extLst>
                  <a:ext uri="{FF2B5EF4-FFF2-40B4-BE49-F238E27FC236}">
                    <a16:creationId xmlns:a16="http://schemas.microsoft.com/office/drawing/2014/main" id="{FDEE417D-972C-19BB-50AC-8E27F08EF2DF}"/>
                  </a:ext>
                </a:extLst>
              </p:cNvPr>
              <p:cNvSpPr/>
              <p:nvPr/>
            </p:nvSpPr>
            <p:spPr>
              <a:xfrm>
                <a:off x="7343034" y="2088259"/>
                <a:ext cx="354200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30761" extrusionOk="0">
                    <a:moveTo>
                      <a:pt x="1014" y="1"/>
                    </a:moveTo>
                    <a:cubicBezTo>
                      <a:pt x="0" y="1113"/>
                      <a:pt x="622" y="9154"/>
                      <a:pt x="850" y="10134"/>
                    </a:cubicBezTo>
                    <a:cubicBezTo>
                      <a:pt x="1079" y="11114"/>
                      <a:pt x="3792" y="14253"/>
                      <a:pt x="3792" y="14253"/>
                    </a:cubicBezTo>
                    <a:cubicBezTo>
                      <a:pt x="3792" y="14253"/>
                      <a:pt x="4151" y="23536"/>
                      <a:pt x="2779" y="29027"/>
                    </a:cubicBezTo>
                    <a:lnTo>
                      <a:pt x="6636" y="30761"/>
                    </a:lnTo>
                    <a:cubicBezTo>
                      <a:pt x="6636" y="30761"/>
                      <a:pt x="6277" y="13828"/>
                      <a:pt x="5198" y="11442"/>
                    </a:cubicBezTo>
                    <a:lnTo>
                      <a:pt x="5198" y="10755"/>
                    </a:lnTo>
                    <a:cubicBezTo>
                      <a:pt x="5198" y="10755"/>
                      <a:pt x="5557" y="7258"/>
                      <a:pt x="5099" y="5067"/>
                    </a:cubicBezTo>
                    <a:cubicBezTo>
                      <a:pt x="4642" y="2878"/>
                      <a:pt x="3661" y="655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090;p28">
                <a:extLst>
                  <a:ext uri="{FF2B5EF4-FFF2-40B4-BE49-F238E27FC236}">
                    <a16:creationId xmlns:a16="http://schemas.microsoft.com/office/drawing/2014/main" id="{FDA7EEFD-129F-53EF-8C79-F0239CEB958D}"/>
                  </a:ext>
                </a:extLst>
              </p:cNvPr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091;p28">
                <a:extLst>
                  <a:ext uri="{FF2B5EF4-FFF2-40B4-BE49-F238E27FC236}">
                    <a16:creationId xmlns:a16="http://schemas.microsoft.com/office/drawing/2014/main" id="{E1360C50-10E9-0B83-0595-00C27675C3ED}"/>
                  </a:ext>
                </a:extLst>
              </p:cNvPr>
              <p:cNvSpPr/>
              <p:nvPr/>
            </p:nvSpPr>
            <p:spPr>
              <a:xfrm>
                <a:off x="7375695" y="2088259"/>
                <a:ext cx="321539" cy="164163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0761" extrusionOk="0">
                    <a:moveTo>
                      <a:pt x="402" y="1"/>
                    </a:moveTo>
                    <a:cubicBezTo>
                      <a:pt x="218" y="202"/>
                      <a:pt x="88" y="634"/>
                      <a:pt x="0" y="1207"/>
                    </a:cubicBezTo>
                    <a:cubicBezTo>
                      <a:pt x="1" y="1207"/>
                      <a:pt x="1" y="1207"/>
                      <a:pt x="1" y="1207"/>
                    </a:cubicBezTo>
                    <a:cubicBezTo>
                      <a:pt x="68" y="1207"/>
                      <a:pt x="3800" y="2049"/>
                      <a:pt x="1617" y="5753"/>
                    </a:cubicBezTo>
                    <a:cubicBezTo>
                      <a:pt x="1938" y="8508"/>
                      <a:pt x="2291" y="10709"/>
                      <a:pt x="1502" y="10709"/>
                    </a:cubicBezTo>
                    <a:cubicBezTo>
                      <a:pt x="1474" y="10709"/>
                      <a:pt x="1444" y="10710"/>
                      <a:pt x="1413" y="10710"/>
                    </a:cubicBezTo>
                    <a:cubicBezTo>
                      <a:pt x="1059" y="10710"/>
                      <a:pt x="520" y="10683"/>
                      <a:pt x="217" y="10027"/>
                    </a:cubicBezTo>
                    <a:lnTo>
                      <a:pt x="217" y="10027"/>
                    </a:lnTo>
                    <a:cubicBezTo>
                      <a:pt x="224" y="10069"/>
                      <a:pt x="231" y="10104"/>
                      <a:pt x="238" y="10134"/>
                    </a:cubicBezTo>
                    <a:cubicBezTo>
                      <a:pt x="467" y="11114"/>
                      <a:pt x="3180" y="14253"/>
                      <a:pt x="3180" y="14253"/>
                    </a:cubicBezTo>
                    <a:cubicBezTo>
                      <a:pt x="3180" y="14253"/>
                      <a:pt x="3212" y="15084"/>
                      <a:pt x="3220" y="16392"/>
                    </a:cubicBezTo>
                    <a:cubicBezTo>
                      <a:pt x="4262" y="17627"/>
                      <a:pt x="5014" y="21144"/>
                      <a:pt x="5014" y="25292"/>
                    </a:cubicBezTo>
                    <a:cubicBezTo>
                      <a:pt x="5014" y="27065"/>
                      <a:pt x="4877" y="28723"/>
                      <a:pt x="4637" y="30138"/>
                    </a:cubicBezTo>
                    <a:lnTo>
                      <a:pt x="6024" y="30761"/>
                    </a:lnTo>
                    <a:cubicBezTo>
                      <a:pt x="6024" y="30761"/>
                      <a:pt x="5665" y="13827"/>
                      <a:pt x="4586" y="11442"/>
                    </a:cubicBezTo>
                    <a:lnTo>
                      <a:pt x="4586" y="10755"/>
                    </a:lnTo>
                    <a:cubicBezTo>
                      <a:pt x="4586" y="10755"/>
                      <a:pt x="4945" y="7257"/>
                      <a:pt x="4487" y="5067"/>
                    </a:cubicBezTo>
                    <a:cubicBezTo>
                      <a:pt x="4030" y="2878"/>
                      <a:pt x="3049" y="655"/>
                      <a:pt x="40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092;p28">
                <a:extLst>
                  <a:ext uri="{FF2B5EF4-FFF2-40B4-BE49-F238E27FC236}">
                    <a16:creationId xmlns:a16="http://schemas.microsoft.com/office/drawing/2014/main" id="{74557A96-4108-07C0-F9A8-9CC8A61684C4}"/>
                  </a:ext>
                </a:extLst>
              </p:cNvPr>
              <p:cNvSpPr/>
              <p:nvPr/>
            </p:nvSpPr>
            <p:spPr>
              <a:xfrm>
                <a:off x="7427462" y="2132180"/>
                <a:ext cx="404099" cy="48185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9029" extrusionOk="0">
                    <a:moveTo>
                      <a:pt x="815" y="1"/>
                    </a:moveTo>
                    <a:cubicBezTo>
                      <a:pt x="1" y="1"/>
                      <a:pt x="14" y="3558"/>
                      <a:pt x="919" y="5720"/>
                    </a:cubicBezTo>
                    <a:cubicBezTo>
                      <a:pt x="1508" y="7126"/>
                      <a:pt x="3740" y="8689"/>
                      <a:pt x="4262" y="8917"/>
                    </a:cubicBezTo>
                    <a:cubicBezTo>
                      <a:pt x="4455" y="9002"/>
                      <a:pt x="4958" y="9029"/>
                      <a:pt x="5515" y="9029"/>
                    </a:cubicBezTo>
                    <a:cubicBezTo>
                      <a:pt x="6465" y="9029"/>
                      <a:pt x="7571" y="8951"/>
                      <a:pt x="7571" y="8951"/>
                    </a:cubicBezTo>
                    <a:cubicBezTo>
                      <a:pt x="7068" y="4533"/>
                      <a:pt x="1777" y="230"/>
                      <a:pt x="889" y="10"/>
                    </a:cubicBezTo>
                    <a:cubicBezTo>
                      <a:pt x="863" y="4"/>
                      <a:pt x="83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093;p28">
                <a:extLst>
                  <a:ext uri="{FF2B5EF4-FFF2-40B4-BE49-F238E27FC236}">
                    <a16:creationId xmlns:a16="http://schemas.microsoft.com/office/drawing/2014/main" id="{01C9AFC0-4765-734A-FBFB-80CBE8A710CD}"/>
                  </a:ext>
                </a:extLst>
              </p:cNvPr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094;p28">
                <a:extLst>
                  <a:ext uri="{FF2B5EF4-FFF2-40B4-BE49-F238E27FC236}">
                    <a16:creationId xmlns:a16="http://schemas.microsoft.com/office/drawing/2014/main" id="{6E38F73B-96BC-9860-26BE-A0404859CEC9}"/>
                  </a:ext>
                </a:extLst>
              </p:cNvPr>
              <p:cNvSpPr/>
              <p:nvPr/>
            </p:nvSpPr>
            <p:spPr>
              <a:xfrm>
                <a:off x="7435734" y="2121454"/>
                <a:ext cx="395827" cy="491782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9215" extrusionOk="0">
                    <a:moveTo>
                      <a:pt x="710" y="1"/>
                    </a:moveTo>
                    <a:cubicBezTo>
                      <a:pt x="406" y="1"/>
                      <a:pt x="0" y="476"/>
                      <a:pt x="145" y="1120"/>
                    </a:cubicBezTo>
                    <a:cubicBezTo>
                      <a:pt x="1623" y="2082"/>
                      <a:pt x="5391" y="5545"/>
                      <a:pt x="6205" y="9214"/>
                    </a:cubicBezTo>
                    <a:lnTo>
                      <a:pt x="6205" y="9213"/>
                    </a:lnTo>
                    <a:cubicBezTo>
                      <a:pt x="6863" y="9191"/>
                      <a:pt x="7416" y="9152"/>
                      <a:pt x="7416" y="9152"/>
                    </a:cubicBezTo>
                    <a:cubicBezTo>
                      <a:pt x="6913" y="4734"/>
                      <a:pt x="1663" y="229"/>
                      <a:pt x="775" y="9"/>
                    </a:cubicBezTo>
                    <a:cubicBezTo>
                      <a:pt x="754" y="3"/>
                      <a:pt x="732" y="1"/>
                      <a:pt x="71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095;p28">
                <a:extLst>
                  <a:ext uri="{FF2B5EF4-FFF2-40B4-BE49-F238E27FC236}">
                    <a16:creationId xmlns:a16="http://schemas.microsoft.com/office/drawing/2014/main" id="{833481F8-EDFE-9C13-30CC-5F09BC651F7B}"/>
                  </a:ext>
                </a:extLst>
              </p:cNvPr>
              <p:cNvSpPr/>
              <p:nvPr/>
            </p:nvSpPr>
            <p:spPr>
              <a:xfrm>
                <a:off x="7218635" y="2171993"/>
                <a:ext cx="85922" cy="587363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1006" extrusionOk="0">
                    <a:moveTo>
                      <a:pt x="818" y="0"/>
                    </a:moveTo>
                    <a:lnTo>
                      <a:pt x="620" y="166"/>
                    </a:lnTo>
                    <a:cubicBezTo>
                      <a:pt x="0" y="4821"/>
                      <a:pt x="2" y="9310"/>
                      <a:pt x="2" y="9310"/>
                    </a:cubicBezTo>
                    <a:lnTo>
                      <a:pt x="960" y="11006"/>
                    </a:lnTo>
                    <a:lnTo>
                      <a:pt x="1609" y="9010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096;p28">
                <a:extLst>
                  <a:ext uri="{FF2B5EF4-FFF2-40B4-BE49-F238E27FC236}">
                    <a16:creationId xmlns:a16="http://schemas.microsoft.com/office/drawing/2014/main" id="{C2C38BD3-BDCB-6CC8-2CBB-32766551D43B}"/>
                  </a:ext>
                </a:extLst>
              </p:cNvPr>
              <p:cNvSpPr/>
              <p:nvPr/>
            </p:nvSpPr>
            <p:spPr>
              <a:xfrm>
                <a:off x="7203745" y="2168150"/>
                <a:ext cx="85868" cy="585228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0966" extrusionOk="0">
                    <a:moveTo>
                      <a:pt x="882" y="1"/>
                    </a:moveTo>
                    <a:lnTo>
                      <a:pt x="683" y="166"/>
                    </a:lnTo>
                    <a:cubicBezTo>
                      <a:pt x="30" y="4804"/>
                      <a:pt x="0" y="9276"/>
                      <a:pt x="0" y="9276"/>
                    </a:cubicBezTo>
                    <a:lnTo>
                      <a:pt x="946" y="10965"/>
                    </a:lnTo>
                    <a:lnTo>
                      <a:pt x="1609" y="8977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097;p28">
                <a:extLst>
                  <a:ext uri="{FF2B5EF4-FFF2-40B4-BE49-F238E27FC236}">
                    <a16:creationId xmlns:a16="http://schemas.microsoft.com/office/drawing/2014/main" id="{BC2B95C9-10C8-3C8D-33DB-10479CABD6A3}"/>
                  </a:ext>
                </a:extLst>
              </p:cNvPr>
              <p:cNvSpPr/>
              <p:nvPr/>
            </p:nvSpPr>
            <p:spPr>
              <a:xfrm>
                <a:off x="7053249" y="1682079"/>
                <a:ext cx="368663" cy="336215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6300" extrusionOk="0">
                    <a:moveTo>
                      <a:pt x="1843" y="1"/>
                    </a:moveTo>
                    <a:cubicBezTo>
                      <a:pt x="1789" y="1"/>
                      <a:pt x="1736" y="2"/>
                      <a:pt x="1683" y="4"/>
                    </a:cubicBezTo>
                    <a:cubicBezTo>
                      <a:pt x="1304" y="13"/>
                      <a:pt x="902" y="50"/>
                      <a:pt x="596" y="274"/>
                    </a:cubicBezTo>
                    <a:cubicBezTo>
                      <a:pt x="172" y="582"/>
                      <a:pt x="44" y="1155"/>
                      <a:pt x="20" y="1678"/>
                    </a:cubicBezTo>
                    <a:cubicBezTo>
                      <a:pt x="0" y="2121"/>
                      <a:pt x="37" y="2582"/>
                      <a:pt x="257" y="2966"/>
                    </a:cubicBezTo>
                    <a:cubicBezTo>
                      <a:pt x="320" y="3073"/>
                      <a:pt x="398" y="3181"/>
                      <a:pt x="399" y="3305"/>
                    </a:cubicBezTo>
                    <a:cubicBezTo>
                      <a:pt x="401" y="3497"/>
                      <a:pt x="220" y="3689"/>
                      <a:pt x="309" y="3859"/>
                    </a:cubicBezTo>
                    <a:cubicBezTo>
                      <a:pt x="331" y="3901"/>
                      <a:pt x="370" y="3937"/>
                      <a:pt x="377" y="3984"/>
                    </a:cubicBezTo>
                    <a:cubicBezTo>
                      <a:pt x="385" y="4035"/>
                      <a:pt x="355" y="4085"/>
                      <a:pt x="328" y="4129"/>
                    </a:cubicBezTo>
                    <a:cubicBezTo>
                      <a:pt x="111" y="4492"/>
                      <a:pt x="66" y="4953"/>
                      <a:pt x="206" y="5351"/>
                    </a:cubicBezTo>
                    <a:cubicBezTo>
                      <a:pt x="348" y="5749"/>
                      <a:pt x="674" y="6078"/>
                      <a:pt x="1072" y="6223"/>
                    </a:cubicBezTo>
                    <a:cubicBezTo>
                      <a:pt x="1161" y="6254"/>
                      <a:pt x="1253" y="6278"/>
                      <a:pt x="1346" y="6300"/>
                    </a:cubicBezTo>
                    <a:lnTo>
                      <a:pt x="5533" y="5797"/>
                    </a:lnTo>
                    <a:cubicBezTo>
                      <a:pt x="5689" y="5743"/>
                      <a:pt x="5845" y="5690"/>
                      <a:pt x="5990" y="5613"/>
                    </a:cubicBezTo>
                    <a:cubicBezTo>
                      <a:pt x="6569" y="5304"/>
                      <a:pt x="6907" y="4599"/>
                      <a:pt x="6786" y="3955"/>
                    </a:cubicBezTo>
                    <a:lnTo>
                      <a:pt x="6786" y="3955"/>
                    </a:lnTo>
                    <a:lnTo>
                      <a:pt x="6786" y="3956"/>
                    </a:lnTo>
                    <a:cubicBezTo>
                      <a:pt x="6755" y="3790"/>
                      <a:pt x="6634" y="3600"/>
                      <a:pt x="6485" y="3600"/>
                    </a:cubicBezTo>
                    <a:cubicBezTo>
                      <a:pt x="6463" y="3600"/>
                      <a:pt x="6441" y="3604"/>
                      <a:pt x="6418" y="3613"/>
                    </a:cubicBezTo>
                    <a:cubicBezTo>
                      <a:pt x="6415" y="3427"/>
                      <a:pt x="6409" y="3235"/>
                      <a:pt x="6323" y="3070"/>
                    </a:cubicBezTo>
                    <a:cubicBezTo>
                      <a:pt x="6252" y="2933"/>
                      <a:pt x="6106" y="2824"/>
                      <a:pt x="5957" y="2824"/>
                    </a:cubicBezTo>
                    <a:cubicBezTo>
                      <a:pt x="5927" y="2824"/>
                      <a:pt x="5897" y="2829"/>
                      <a:pt x="5868" y="2838"/>
                    </a:cubicBezTo>
                    <a:cubicBezTo>
                      <a:pt x="6001" y="2588"/>
                      <a:pt x="5936" y="2248"/>
                      <a:pt x="5718" y="2067"/>
                    </a:cubicBezTo>
                    <a:cubicBezTo>
                      <a:pt x="5608" y="1975"/>
                      <a:pt x="5464" y="1929"/>
                      <a:pt x="5321" y="1929"/>
                    </a:cubicBezTo>
                    <a:cubicBezTo>
                      <a:pt x="5181" y="1929"/>
                      <a:pt x="5042" y="1972"/>
                      <a:pt x="4933" y="2060"/>
                    </a:cubicBezTo>
                    <a:cubicBezTo>
                      <a:pt x="4900" y="1855"/>
                      <a:pt x="4804" y="1653"/>
                      <a:pt x="4637" y="1532"/>
                    </a:cubicBezTo>
                    <a:cubicBezTo>
                      <a:pt x="4548" y="1468"/>
                      <a:pt x="4436" y="1433"/>
                      <a:pt x="4327" y="1433"/>
                    </a:cubicBezTo>
                    <a:cubicBezTo>
                      <a:pt x="4230" y="1433"/>
                      <a:pt x="4135" y="1461"/>
                      <a:pt x="4059" y="1522"/>
                    </a:cubicBezTo>
                    <a:cubicBezTo>
                      <a:pt x="3993" y="1252"/>
                      <a:pt x="3921" y="968"/>
                      <a:pt x="3723" y="775"/>
                    </a:cubicBezTo>
                    <a:cubicBezTo>
                      <a:pt x="3614" y="668"/>
                      <a:pt x="3456" y="605"/>
                      <a:pt x="3306" y="605"/>
                    </a:cubicBezTo>
                    <a:cubicBezTo>
                      <a:pt x="3183" y="605"/>
                      <a:pt x="3065" y="648"/>
                      <a:pt x="2987" y="746"/>
                    </a:cubicBezTo>
                    <a:cubicBezTo>
                      <a:pt x="2984" y="466"/>
                      <a:pt x="2767" y="224"/>
                      <a:pt x="2509" y="111"/>
                    </a:cubicBezTo>
                    <a:cubicBezTo>
                      <a:pt x="2301" y="21"/>
                      <a:pt x="2072" y="1"/>
                      <a:pt x="18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098;p28">
                <a:extLst>
                  <a:ext uri="{FF2B5EF4-FFF2-40B4-BE49-F238E27FC236}">
                    <a16:creationId xmlns:a16="http://schemas.microsoft.com/office/drawing/2014/main" id="{83F06711-ECF3-4823-193F-FD3AF64F37F3}"/>
                  </a:ext>
                </a:extLst>
              </p:cNvPr>
              <p:cNvSpPr/>
              <p:nvPr/>
            </p:nvSpPr>
            <p:spPr>
              <a:xfrm>
                <a:off x="7059226" y="1764211"/>
                <a:ext cx="362686" cy="25408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4761" extrusionOk="0">
                    <a:moveTo>
                      <a:pt x="4532" y="0"/>
                    </a:moveTo>
                    <a:cubicBezTo>
                      <a:pt x="4545" y="166"/>
                      <a:pt x="4472" y="351"/>
                      <a:pt x="4347" y="468"/>
                    </a:cubicBezTo>
                    <a:cubicBezTo>
                      <a:pt x="4144" y="658"/>
                      <a:pt x="3858" y="720"/>
                      <a:pt x="3586" y="774"/>
                    </a:cubicBezTo>
                    <a:cubicBezTo>
                      <a:pt x="3708" y="941"/>
                      <a:pt x="3679" y="1188"/>
                      <a:pt x="3551" y="1351"/>
                    </a:cubicBezTo>
                    <a:cubicBezTo>
                      <a:pt x="3424" y="1513"/>
                      <a:pt x="3218" y="1600"/>
                      <a:pt x="3013" y="1624"/>
                    </a:cubicBezTo>
                    <a:cubicBezTo>
                      <a:pt x="3180" y="1853"/>
                      <a:pt x="3163" y="2199"/>
                      <a:pt x="2973" y="2409"/>
                    </a:cubicBezTo>
                    <a:cubicBezTo>
                      <a:pt x="2856" y="2539"/>
                      <a:pt x="2680" y="2608"/>
                      <a:pt x="2505" y="2608"/>
                    </a:cubicBezTo>
                    <a:cubicBezTo>
                      <a:pt x="2397" y="2608"/>
                      <a:pt x="2290" y="2582"/>
                      <a:pt x="2197" y="2527"/>
                    </a:cubicBezTo>
                    <a:lnTo>
                      <a:pt x="2197" y="2527"/>
                    </a:lnTo>
                    <a:cubicBezTo>
                      <a:pt x="2245" y="2706"/>
                      <a:pt x="2113" y="2894"/>
                      <a:pt x="1945" y="2973"/>
                    </a:cubicBezTo>
                    <a:cubicBezTo>
                      <a:pt x="1812" y="3036"/>
                      <a:pt x="1663" y="3047"/>
                      <a:pt x="1515" y="3047"/>
                    </a:cubicBezTo>
                    <a:cubicBezTo>
                      <a:pt x="1476" y="3047"/>
                      <a:pt x="1438" y="3046"/>
                      <a:pt x="1400" y="3045"/>
                    </a:cubicBezTo>
                    <a:lnTo>
                      <a:pt x="1400" y="3045"/>
                    </a:lnTo>
                    <a:cubicBezTo>
                      <a:pt x="1462" y="3227"/>
                      <a:pt x="1233" y="3371"/>
                      <a:pt x="1043" y="3399"/>
                    </a:cubicBezTo>
                    <a:cubicBezTo>
                      <a:pt x="976" y="3409"/>
                      <a:pt x="908" y="3413"/>
                      <a:pt x="841" y="3413"/>
                    </a:cubicBezTo>
                    <a:cubicBezTo>
                      <a:pt x="554" y="3413"/>
                      <a:pt x="270" y="3328"/>
                      <a:pt x="23" y="3180"/>
                    </a:cubicBezTo>
                    <a:lnTo>
                      <a:pt x="23" y="3180"/>
                    </a:lnTo>
                    <a:cubicBezTo>
                      <a:pt x="0" y="3393"/>
                      <a:pt x="24" y="3611"/>
                      <a:pt x="95" y="3812"/>
                    </a:cubicBezTo>
                    <a:cubicBezTo>
                      <a:pt x="237" y="4211"/>
                      <a:pt x="562" y="4539"/>
                      <a:pt x="960" y="4684"/>
                    </a:cubicBezTo>
                    <a:cubicBezTo>
                      <a:pt x="1049" y="4716"/>
                      <a:pt x="1141" y="4740"/>
                      <a:pt x="1235" y="4761"/>
                    </a:cubicBezTo>
                    <a:lnTo>
                      <a:pt x="5422" y="4258"/>
                    </a:lnTo>
                    <a:cubicBezTo>
                      <a:pt x="5577" y="4204"/>
                      <a:pt x="5734" y="4151"/>
                      <a:pt x="5878" y="4074"/>
                    </a:cubicBezTo>
                    <a:cubicBezTo>
                      <a:pt x="6457" y="3766"/>
                      <a:pt x="6795" y="3060"/>
                      <a:pt x="6674" y="2417"/>
                    </a:cubicBezTo>
                    <a:cubicBezTo>
                      <a:pt x="6643" y="2251"/>
                      <a:pt x="6522" y="2061"/>
                      <a:pt x="6373" y="2061"/>
                    </a:cubicBezTo>
                    <a:cubicBezTo>
                      <a:pt x="6351" y="2061"/>
                      <a:pt x="6329" y="2065"/>
                      <a:pt x="6306" y="2074"/>
                    </a:cubicBezTo>
                    <a:cubicBezTo>
                      <a:pt x="6303" y="1888"/>
                      <a:pt x="6297" y="1696"/>
                      <a:pt x="6211" y="1531"/>
                    </a:cubicBezTo>
                    <a:cubicBezTo>
                      <a:pt x="6140" y="1394"/>
                      <a:pt x="5994" y="1285"/>
                      <a:pt x="5845" y="1285"/>
                    </a:cubicBezTo>
                    <a:cubicBezTo>
                      <a:pt x="5815" y="1285"/>
                      <a:pt x="5785" y="1290"/>
                      <a:pt x="5756" y="1299"/>
                    </a:cubicBezTo>
                    <a:cubicBezTo>
                      <a:pt x="5889" y="1049"/>
                      <a:pt x="5824" y="709"/>
                      <a:pt x="5606" y="528"/>
                    </a:cubicBezTo>
                    <a:cubicBezTo>
                      <a:pt x="5496" y="436"/>
                      <a:pt x="5352" y="390"/>
                      <a:pt x="5209" y="390"/>
                    </a:cubicBezTo>
                    <a:cubicBezTo>
                      <a:pt x="5069" y="390"/>
                      <a:pt x="4930" y="433"/>
                      <a:pt x="4821" y="521"/>
                    </a:cubicBezTo>
                    <a:cubicBezTo>
                      <a:pt x="4788" y="320"/>
                      <a:pt x="4695" y="121"/>
                      <a:pt x="4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099;p28">
                <a:extLst>
                  <a:ext uri="{FF2B5EF4-FFF2-40B4-BE49-F238E27FC236}">
                    <a16:creationId xmlns:a16="http://schemas.microsoft.com/office/drawing/2014/main" id="{6333F0E0-6B77-920F-FAE3-0D0043F223DA}"/>
                  </a:ext>
                </a:extLst>
              </p:cNvPr>
              <p:cNvSpPr/>
              <p:nvPr/>
            </p:nvSpPr>
            <p:spPr>
              <a:xfrm>
                <a:off x="7172792" y="1947315"/>
                <a:ext cx="166720" cy="2640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948" extrusionOk="0">
                    <a:moveTo>
                      <a:pt x="2733" y="0"/>
                    </a:moveTo>
                    <a:lnTo>
                      <a:pt x="291" y="2027"/>
                    </a:lnTo>
                    <a:lnTo>
                      <a:pt x="0" y="4641"/>
                    </a:lnTo>
                    <a:cubicBezTo>
                      <a:pt x="116" y="4845"/>
                      <a:pt x="296" y="4948"/>
                      <a:pt x="540" y="4948"/>
                    </a:cubicBezTo>
                    <a:cubicBezTo>
                      <a:pt x="1082" y="4948"/>
                      <a:pt x="1941" y="4441"/>
                      <a:pt x="3124" y="341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E2BF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100;p28">
                <a:extLst>
                  <a:ext uri="{FF2B5EF4-FFF2-40B4-BE49-F238E27FC236}">
                    <a16:creationId xmlns:a16="http://schemas.microsoft.com/office/drawing/2014/main" id="{04E23AE8-AA9D-F482-BB1D-2C8493E91C79}"/>
                  </a:ext>
                </a:extLst>
              </p:cNvPr>
              <p:cNvSpPr/>
              <p:nvPr/>
            </p:nvSpPr>
            <p:spPr>
              <a:xfrm>
                <a:off x="7099999" y="1839246"/>
                <a:ext cx="218060" cy="277938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5208" extrusionOk="0">
                    <a:moveTo>
                      <a:pt x="1693" y="1"/>
                    </a:moveTo>
                    <a:cubicBezTo>
                      <a:pt x="1063" y="1"/>
                      <a:pt x="416" y="184"/>
                      <a:pt x="263" y="547"/>
                    </a:cubicBezTo>
                    <a:cubicBezTo>
                      <a:pt x="1" y="1169"/>
                      <a:pt x="410" y="3923"/>
                      <a:pt x="322" y="4900"/>
                    </a:cubicBezTo>
                    <a:cubicBezTo>
                      <a:pt x="302" y="5128"/>
                      <a:pt x="768" y="5207"/>
                      <a:pt x="1312" y="5207"/>
                    </a:cubicBezTo>
                    <a:cubicBezTo>
                      <a:pt x="1948" y="5207"/>
                      <a:pt x="2691" y="5099"/>
                      <a:pt x="2896" y="4993"/>
                    </a:cubicBezTo>
                    <a:cubicBezTo>
                      <a:pt x="3277" y="4798"/>
                      <a:pt x="4056" y="3030"/>
                      <a:pt x="4070" y="2048"/>
                    </a:cubicBezTo>
                    <a:cubicBezTo>
                      <a:pt x="4085" y="1066"/>
                      <a:pt x="3413" y="740"/>
                      <a:pt x="2829" y="285"/>
                    </a:cubicBezTo>
                    <a:cubicBezTo>
                      <a:pt x="2585" y="95"/>
                      <a:pt x="2144" y="1"/>
                      <a:pt x="1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101;p28">
                <a:extLst>
                  <a:ext uri="{FF2B5EF4-FFF2-40B4-BE49-F238E27FC236}">
                    <a16:creationId xmlns:a16="http://schemas.microsoft.com/office/drawing/2014/main" id="{4479E671-DF82-9F88-A297-4A3E04699864}"/>
                  </a:ext>
                </a:extLst>
              </p:cNvPr>
              <p:cNvSpPr/>
              <p:nvPr/>
            </p:nvSpPr>
            <p:spPr>
              <a:xfrm>
                <a:off x="7041668" y="1842128"/>
                <a:ext cx="360604" cy="409969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7682" extrusionOk="0">
                    <a:moveTo>
                      <a:pt x="4319" y="1"/>
                    </a:moveTo>
                    <a:lnTo>
                      <a:pt x="4319" y="1"/>
                    </a:lnTo>
                    <a:cubicBezTo>
                      <a:pt x="4493" y="674"/>
                      <a:pt x="4671" y="1362"/>
                      <a:pt x="4619" y="2056"/>
                    </a:cubicBezTo>
                    <a:cubicBezTo>
                      <a:pt x="4566" y="2750"/>
                      <a:pt x="4217" y="3488"/>
                      <a:pt x="3686" y="3938"/>
                    </a:cubicBezTo>
                    <a:cubicBezTo>
                      <a:pt x="3261" y="4296"/>
                      <a:pt x="2681" y="4381"/>
                      <a:pt x="2205" y="4381"/>
                    </a:cubicBezTo>
                    <a:cubicBezTo>
                      <a:pt x="1894" y="4381"/>
                      <a:pt x="1627" y="4345"/>
                      <a:pt x="1477" y="4324"/>
                    </a:cubicBezTo>
                    <a:cubicBezTo>
                      <a:pt x="1232" y="4251"/>
                      <a:pt x="1017" y="4054"/>
                      <a:pt x="766" y="4054"/>
                    </a:cubicBezTo>
                    <a:cubicBezTo>
                      <a:pt x="753" y="4054"/>
                      <a:pt x="741" y="4055"/>
                      <a:pt x="728" y="4056"/>
                    </a:cubicBezTo>
                    <a:cubicBezTo>
                      <a:pt x="401" y="4082"/>
                      <a:pt x="210" y="4442"/>
                      <a:pt x="142" y="4764"/>
                    </a:cubicBezTo>
                    <a:cubicBezTo>
                      <a:pt x="1" y="5434"/>
                      <a:pt x="121" y="6158"/>
                      <a:pt x="473" y="6745"/>
                    </a:cubicBezTo>
                    <a:cubicBezTo>
                      <a:pt x="611" y="6975"/>
                      <a:pt x="789" y="7190"/>
                      <a:pt x="1028" y="7309"/>
                    </a:cubicBezTo>
                    <a:cubicBezTo>
                      <a:pt x="1141" y="7366"/>
                      <a:pt x="1269" y="7397"/>
                      <a:pt x="1396" y="7397"/>
                    </a:cubicBezTo>
                    <a:cubicBezTo>
                      <a:pt x="1537" y="7397"/>
                      <a:pt x="1677" y="7357"/>
                      <a:pt x="1789" y="7271"/>
                    </a:cubicBezTo>
                    <a:cubicBezTo>
                      <a:pt x="2106" y="7536"/>
                      <a:pt x="2520" y="7682"/>
                      <a:pt x="2934" y="7682"/>
                    </a:cubicBezTo>
                    <a:cubicBezTo>
                      <a:pt x="3025" y="7682"/>
                      <a:pt x="3116" y="7675"/>
                      <a:pt x="3206" y="7660"/>
                    </a:cubicBezTo>
                    <a:cubicBezTo>
                      <a:pt x="3706" y="7581"/>
                      <a:pt x="4165" y="7275"/>
                      <a:pt x="4431" y="6847"/>
                    </a:cubicBezTo>
                    <a:cubicBezTo>
                      <a:pt x="4463" y="6798"/>
                      <a:pt x="4492" y="6745"/>
                      <a:pt x="4539" y="6711"/>
                    </a:cubicBezTo>
                    <a:cubicBezTo>
                      <a:pt x="4601" y="6664"/>
                      <a:pt x="4683" y="6656"/>
                      <a:pt x="4759" y="6640"/>
                    </a:cubicBezTo>
                    <a:cubicBezTo>
                      <a:pt x="5043" y="6577"/>
                      <a:pt x="5277" y="6363"/>
                      <a:pt x="5418" y="6106"/>
                    </a:cubicBezTo>
                    <a:cubicBezTo>
                      <a:pt x="5558" y="5851"/>
                      <a:pt x="5615" y="5559"/>
                      <a:pt x="5639" y="5268"/>
                    </a:cubicBezTo>
                    <a:cubicBezTo>
                      <a:pt x="5644" y="5205"/>
                      <a:pt x="5650" y="5137"/>
                      <a:pt x="5688" y="5086"/>
                    </a:cubicBezTo>
                    <a:cubicBezTo>
                      <a:pt x="5734" y="5027"/>
                      <a:pt x="5812" y="5007"/>
                      <a:pt x="5881" y="4980"/>
                    </a:cubicBezTo>
                    <a:cubicBezTo>
                      <a:pt x="6080" y="4903"/>
                      <a:pt x="6254" y="4690"/>
                      <a:pt x="6186" y="4489"/>
                    </a:cubicBezTo>
                    <a:cubicBezTo>
                      <a:pt x="6169" y="4441"/>
                      <a:pt x="6140" y="4395"/>
                      <a:pt x="6139" y="4345"/>
                    </a:cubicBezTo>
                    <a:cubicBezTo>
                      <a:pt x="6137" y="4272"/>
                      <a:pt x="6192" y="4214"/>
                      <a:pt x="6234" y="4155"/>
                    </a:cubicBezTo>
                    <a:cubicBezTo>
                      <a:pt x="6394" y="3934"/>
                      <a:pt x="6414" y="3634"/>
                      <a:pt x="6348" y="3369"/>
                    </a:cubicBezTo>
                    <a:cubicBezTo>
                      <a:pt x="6284" y="3103"/>
                      <a:pt x="6145" y="2863"/>
                      <a:pt x="6007" y="2627"/>
                    </a:cubicBezTo>
                    <a:cubicBezTo>
                      <a:pt x="6266" y="2531"/>
                      <a:pt x="6428" y="2275"/>
                      <a:pt x="6565" y="2033"/>
                    </a:cubicBezTo>
                    <a:lnTo>
                      <a:pt x="6566" y="2033"/>
                    </a:lnTo>
                    <a:cubicBezTo>
                      <a:pt x="6634" y="1914"/>
                      <a:pt x="6702" y="1790"/>
                      <a:pt x="6713" y="1654"/>
                    </a:cubicBezTo>
                    <a:cubicBezTo>
                      <a:pt x="6725" y="1517"/>
                      <a:pt x="6663" y="1365"/>
                      <a:pt x="6537" y="1314"/>
                    </a:cubicBezTo>
                    <a:cubicBezTo>
                      <a:pt x="6724" y="1228"/>
                      <a:pt x="6757" y="949"/>
                      <a:pt x="6634" y="784"/>
                    </a:cubicBezTo>
                    <a:cubicBezTo>
                      <a:pt x="6523" y="636"/>
                      <a:pt x="6331" y="574"/>
                      <a:pt x="6145" y="574"/>
                    </a:cubicBezTo>
                    <a:cubicBezTo>
                      <a:pt x="6123" y="574"/>
                      <a:pt x="6101" y="575"/>
                      <a:pt x="6079" y="576"/>
                    </a:cubicBezTo>
                    <a:cubicBezTo>
                      <a:pt x="6204" y="427"/>
                      <a:pt x="6085" y="173"/>
                      <a:pt x="5899" y="111"/>
                    </a:cubicBezTo>
                    <a:cubicBezTo>
                      <a:pt x="5852" y="95"/>
                      <a:pt x="5804" y="87"/>
                      <a:pt x="5755" y="87"/>
                    </a:cubicBezTo>
                    <a:cubicBezTo>
                      <a:pt x="5612" y="87"/>
                      <a:pt x="5466" y="149"/>
                      <a:pt x="5343" y="228"/>
                    </a:cubicBezTo>
                    <a:cubicBezTo>
                      <a:pt x="5290" y="260"/>
                      <a:pt x="5238" y="297"/>
                      <a:pt x="5177" y="305"/>
                    </a:cubicBezTo>
                    <a:cubicBezTo>
                      <a:pt x="5168" y="306"/>
                      <a:pt x="5159" y="307"/>
                      <a:pt x="5151" y="307"/>
                    </a:cubicBezTo>
                    <a:cubicBezTo>
                      <a:pt x="5096" y="307"/>
                      <a:pt x="5043" y="286"/>
                      <a:pt x="4992" y="266"/>
                    </a:cubicBezTo>
                    <a:cubicBezTo>
                      <a:pt x="4767" y="177"/>
                      <a:pt x="4543" y="88"/>
                      <a:pt x="43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102;p28">
                <a:extLst>
                  <a:ext uri="{FF2B5EF4-FFF2-40B4-BE49-F238E27FC236}">
                    <a16:creationId xmlns:a16="http://schemas.microsoft.com/office/drawing/2014/main" id="{BE212039-0808-7293-584F-C2713E26F780}"/>
                  </a:ext>
                </a:extLst>
              </p:cNvPr>
              <p:cNvSpPr/>
              <p:nvPr/>
            </p:nvSpPr>
            <p:spPr>
              <a:xfrm>
                <a:off x="7145148" y="1842128"/>
                <a:ext cx="257125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7683" extrusionOk="0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554" y="674"/>
                      <a:pt x="2732" y="1362"/>
                      <a:pt x="2680" y="2056"/>
                    </a:cubicBezTo>
                    <a:cubicBezTo>
                      <a:pt x="2663" y="2262"/>
                      <a:pt x="2619" y="2471"/>
                      <a:pt x="2554" y="2676"/>
                    </a:cubicBezTo>
                    <a:cubicBezTo>
                      <a:pt x="2586" y="2812"/>
                      <a:pt x="2543" y="2974"/>
                      <a:pt x="2454" y="3090"/>
                    </a:cubicBezTo>
                    <a:cubicBezTo>
                      <a:pt x="2408" y="3149"/>
                      <a:pt x="2352" y="3207"/>
                      <a:pt x="2344" y="3281"/>
                    </a:cubicBezTo>
                    <a:cubicBezTo>
                      <a:pt x="2337" y="3344"/>
                      <a:pt x="2367" y="3405"/>
                      <a:pt x="2395" y="3462"/>
                    </a:cubicBezTo>
                    <a:cubicBezTo>
                      <a:pt x="2525" y="3722"/>
                      <a:pt x="2629" y="4002"/>
                      <a:pt x="2642" y="4293"/>
                    </a:cubicBezTo>
                    <a:cubicBezTo>
                      <a:pt x="2655" y="4585"/>
                      <a:pt x="2566" y="4889"/>
                      <a:pt x="2355" y="5092"/>
                    </a:cubicBezTo>
                    <a:cubicBezTo>
                      <a:pt x="2299" y="5145"/>
                      <a:pt x="2233" y="5195"/>
                      <a:pt x="2203" y="5266"/>
                    </a:cubicBezTo>
                    <a:cubicBezTo>
                      <a:pt x="2182" y="5320"/>
                      <a:pt x="2183" y="5379"/>
                      <a:pt x="2183" y="5438"/>
                    </a:cubicBezTo>
                    <a:cubicBezTo>
                      <a:pt x="2178" y="5944"/>
                      <a:pt x="1943" y="6442"/>
                      <a:pt x="1558" y="6770"/>
                    </a:cubicBezTo>
                    <a:cubicBezTo>
                      <a:pt x="1238" y="7041"/>
                      <a:pt x="818" y="7191"/>
                      <a:pt x="399" y="7191"/>
                    </a:cubicBezTo>
                    <a:cubicBezTo>
                      <a:pt x="313" y="7191"/>
                      <a:pt x="228" y="7185"/>
                      <a:pt x="144" y="7172"/>
                    </a:cubicBezTo>
                    <a:cubicBezTo>
                      <a:pt x="113" y="7253"/>
                      <a:pt x="63" y="7323"/>
                      <a:pt x="1" y="7383"/>
                    </a:cubicBezTo>
                    <a:cubicBezTo>
                      <a:pt x="293" y="7577"/>
                      <a:pt x="644" y="7682"/>
                      <a:pt x="995" y="7682"/>
                    </a:cubicBezTo>
                    <a:cubicBezTo>
                      <a:pt x="1086" y="7682"/>
                      <a:pt x="1178" y="7675"/>
                      <a:pt x="1268" y="7660"/>
                    </a:cubicBezTo>
                    <a:cubicBezTo>
                      <a:pt x="1767" y="7581"/>
                      <a:pt x="2226" y="7275"/>
                      <a:pt x="2494" y="6847"/>
                    </a:cubicBezTo>
                    <a:cubicBezTo>
                      <a:pt x="2524" y="6798"/>
                      <a:pt x="2553" y="6745"/>
                      <a:pt x="2600" y="6711"/>
                    </a:cubicBezTo>
                    <a:cubicBezTo>
                      <a:pt x="2662" y="6664"/>
                      <a:pt x="2744" y="6656"/>
                      <a:pt x="2820" y="6640"/>
                    </a:cubicBezTo>
                    <a:cubicBezTo>
                      <a:pt x="3104" y="6577"/>
                      <a:pt x="3340" y="6363"/>
                      <a:pt x="3479" y="6106"/>
                    </a:cubicBezTo>
                    <a:cubicBezTo>
                      <a:pt x="3619" y="5851"/>
                      <a:pt x="3676" y="5559"/>
                      <a:pt x="3700" y="5268"/>
                    </a:cubicBezTo>
                    <a:cubicBezTo>
                      <a:pt x="3706" y="5204"/>
                      <a:pt x="3711" y="5137"/>
                      <a:pt x="3750" y="5086"/>
                    </a:cubicBezTo>
                    <a:cubicBezTo>
                      <a:pt x="3795" y="5027"/>
                      <a:pt x="3873" y="5007"/>
                      <a:pt x="3942" y="4980"/>
                    </a:cubicBezTo>
                    <a:cubicBezTo>
                      <a:pt x="4141" y="4903"/>
                      <a:pt x="4316" y="4690"/>
                      <a:pt x="4247" y="4489"/>
                    </a:cubicBezTo>
                    <a:cubicBezTo>
                      <a:pt x="4230" y="4441"/>
                      <a:pt x="4201" y="4395"/>
                      <a:pt x="4200" y="4345"/>
                    </a:cubicBezTo>
                    <a:cubicBezTo>
                      <a:pt x="4199" y="4272"/>
                      <a:pt x="4253" y="4214"/>
                      <a:pt x="4295" y="4155"/>
                    </a:cubicBezTo>
                    <a:cubicBezTo>
                      <a:pt x="4455" y="3934"/>
                      <a:pt x="4475" y="3634"/>
                      <a:pt x="4411" y="3369"/>
                    </a:cubicBezTo>
                    <a:cubicBezTo>
                      <a:pt x="4345" y="3103"/>
                      <a:pt x="4206" y="2863"/>
                      <a:pt x="4068" y="2627"/>
                    </a:cubicBezTo>
                    <a:cubicBezTo>
                      <a:pt x="4329" y="2531"/>
                      <a:pt x="4489" y="2275"/>
                      <a:pt x="4627" y="2033"/>
                    </a:cubicBezTo>
                    <a:cubicBezTo>
                      <a:pt x="4695" y="1914"/>
                      <a:pt x="4763" y="1790"/>
                      <a:pt x="4774" y="1654"/>
                    </a:cubicBezTo>
                    <a:cubicBezTo>
                      <a:pt x="4786" y="1517"/>
                      <a:pt x="4724" y="1365"/>
                      <a:pt x="4598" y="1314"/>
                    </a:cubicBezTo>
                    <a:cubicBezTo>
                      <a:pt x="4785" y="1228"/>
                      <a:pt x="4818" y="949"/>
                      <a:pt x="4695" y="784"/>
                    </a:cubicBezTo>
                    <a:cubicBezTo>
                      <a:pt x="4584" y="636"/>
                      <a:pt x="4392" y="574"/>
                      <a:pt x="4206" y="574"/>
                    </a:cubicBezTo>
                    <a:cubicBezTo>
                      <a:pt x="4184" y="574"/>
                      <a:pt x="4162" y="575"/>
                      <a:pt x="4140" y="576"/>
                    </a:cubicBezTo>
                    <a:cubicBezTo>
                      <a:pt x="4265" y="427"/>
                      <a:pt x="4146" y="173"/>
                      <a:pt x="3960" y="111"/>
                    </a:cubicBezTo>
                    <a:cubicBezTo>
                      <a:pt x="3913" y="95"/>
                      <a:pt x="3865" y="87"/>
                      <a:pt x="3816" y="87"/>
                    </a:cubicBezTo>
                    <a:cubicBezTo>
                      <a:pt x="3673" y="87"/>
                      <a:pt x="3527" y="149"/>
                      <a:pt x="3404" y="228"/>
                    </a:cubicBezTo>
                    <a:cubicBezTo>
                      <a:pt x="3351" y="260"/>
                      <a:pt x="3299" y="297"/>
                      <a:pt x="3238" y="305"/>
                    </a:cubicBezTo>
                    <a:cubicBezTo>
                      <a:pt x="3229" y="306"/>
                      <a:pt x="3220" y="307"/>
                      <a:pt x="3212" y="307"/>
                    </a:cubicBezTo>
                    <a:cubicBezTo>
                      <a:pt x="3157" y="307"/>
                      <a:pt x="3104" y="286"/>
                      <a:pt x="3053" y="266"/>
                    </a:cubicBezTo>
                    <a:cubicBezTo>
                      <a:pt x="2828" y="177"/>
                      <a:pt x="2604" y="88"/>
                      <a:pt x="2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103;p28">
                <a:extLst>
                  <a:ext uri="{FF2B5EF4-FFF2-40B4-BE49-F238E27FC236}">
                    <a16:creationId xmlns:a16="http://schemas.microsoft.com/office/drawing/2014/main" id="{1FB672FC-2F60-1F38-4132-B03C60422151}"/>
                  </a:ext>
                </a:extLst>
              </p:cNvPr>
              <p:cNvSpPr/>
              <p:nvPr/>
            </p:nvSpPr>
            <p:spPr>
              <a:xfrm>
                <a:off x="7293723" y="1890799"/>
                <a:ext cx="99424" cy="105614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79" extrusionOk="0">
                    <a:moveTo>
                      <a:pt x="1049" y="0"/>
                    </a:moveTo>
                    <a:cubicBezTo>
                      <a:pt x="490" y="0"/>
                      <a:pt x="0" y="1242"/>
                      <a:pt x="229" y="1930"/>
                    </a:cubicBezTo>
                    <a:lnTo>
                      <a:pt x="230" y="1930"/>
                    </a:lnTo>
                    <a:cubicBezTo>
                      <a:pt x="230" y="1930"/>
                      <a:pt x="429" y="1979"/>
                      <a:pt x="659" y="1979"/>
                    </a:cubicBezTo>
                    <a:cubicBezTo>
                      <a:pt x="891" y="1979"/>
                      <a:pt x="1155" y="1929"/>
                      <a:pt x="1281" y="1730"/>
                    </a:cubicBezTo>
                    <a:cubicBezTo>
                      <a:pt x="1532" y="1333"/>
                      <a:pt x="1863" y="377"/>
                      <a:pt x="1236" y="48"/>
                    </a:cubicBezTo>
                    <a:cubicBezTo>
                      <a:pt x="1173" y="16"/>
                      <a:pt x="1111" y="0"/>
                      <a:pt x="1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104;p28">
                <a:extLst>
                  <a:ext uri="{FF2B5EF4-FFF2-40B4-BE49-F238E27FC236}">
                    <a16:creationId xmlns:a16="http://schemas.microsoft.com/office/drawing/2014/main" id="{7D371527-47A0-1CA6-BF87-E455CB61EA71}"/>
                  </a:ext>
                </a:extLst>
              </p:cNvPr>
              <p:cNvSpPr/>
              <p:nvPr/>
            </p:nvSpPr>
            <p:spPr>
              <a:xfrm>
                <a:off x="7327985" y="4455908"/>
                <a:ext cx="169495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726" extrusionOk="0">
                    <a:moveTo>
                      <a:pt x="1237" y="0"/>
                    </a:moveTo>
                    <a:cubicBezTo>
                      <a:pt x="781" y="0"/>
                      <a:pt x="0" y="1726"/>
                      <a:pt x="0" y="1726"/>
                    </a:cubicBezTo>
                    <a:lnTo>
                      <a:pt x="3175" y="1726"/>
                    </a:lnTo>
                    <a:cubicBezTo>
                      <a:pt x="3175" y="1726"/>
                      <a:pt x="1738" y="171"/>
                      <a:pt x="1293" y="10"/>
                    </a:cubicBezTo>
                    <a:cubicBezTo>
                      <a:pt x="1275" y="3"/>
                      <a:pt x="1256" y="0"/>
                      <a:pt x="1237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105;p28">
                <a:extLst>
                  <a:ext uri="{FF2B5EF4-FFF2-40B4-BE49-F238E27FC236}">
                    <a16:creationId xmlns:a16="http://schemas.microsoft.com/office/drawing/2014/main" id="{85BA1392-CA15-D091-184A-3D9C8948865B}"/>
                  </a:ext>
                </a:extLst>
              </p:cNvPr>
              <p:cNvSpPr/>
              <p:nvPr/>
            </p:nvSpPr>
            <p:spPr>
              <a:xfrm>
                <a:off x="7159824" y="4455908"/>
                <a:ext cx="233376" cy="92112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726" extrusionOk="0">
                    <a:moveTo>
                      <a:pt x="3759" y="0"/>
                    </a:moveTo>
                    <a:cubicBezTo>
                      <a:pt x="3733" y="0"/>
                      <a:pt x="3706" y="3"/>
                      <a:pt x="3677" y="10"/>
                    </a:cubicBezTo>
                    <a:cubicBezTo>
                      <a:pt x="2972" y="171"/>
                      <a:pt x="1" y="1726"/>
                      <a:pt x="1" y="1726"/>
                    </a:cubicBezTo>
                    <a:lnTo>
                      <a:pt x="4267" y="1726"/>
                    </a:lnTo>
                    <a:cubicBezTo>
                      <a:pt x="4267" y="1726"/>
                      <a:pt x="4372" y="0"/>
                      <a:pt x="3759" y="0"/>
                    </a:cubicBezTo>
                    <a:close/>
                  </a:path>
                </a:pathLst>
              </a:custGeom>
              <a:solidFill>
                <a:srgbClr val="D8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106;p28">
                <a:extLst>
                  <a:ext uri="{FF2B5EF4-FFF2-40B4-BE49-F238E27FC236}">
                    <a16:creationId xmlns:a16="http://schemas.microsoft.com/office/drawing/2014/main" id="{3CB6766F-BD48-D530-E841-F5387536EB69}"/>
                  </a:ext>
                </a:extLst>
              </p:cNvPr>
              <p:cNvSpPr/>
              <p:nvPr/>
            </p:nvSpPr>
            <p:spPr>
              <a:xfrm>
                <a:off x="7312348" y="1915829"/>
                <a:ext cx="59985" cy="6366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93" extrusionOk="0">
                    <a:moveTo>
                      <a:pt x="632" y="1"/>
                    </a:moveTo>
                    <a:cubicBezTo>
                      <a:pt x="296" y="1"/>
                      <a:pt x="1" y="748"/>
                      <a:pt x="139" y="1163"/>
                    </a:cubicBezTo>
                    <a:cubicBezTo>
                      <a:pt x="139" y="1163"/>
                      <a:pt x="258" y="1192"/>
                      <a:pt x="397" y="1192"/>
                    </a:cubicBezTo>
                    <a:cubicBezTo>
                      <a:pt x="537" y="1192"/>
                      <a:pt x="697" y="1162"/>
                      <a:pt x="773" y="1042"/>
                    </a:cubicBezTo>
                    <a:cubicBezTo>
                      <a:pt x="924" y="802"/>
                      <a:pt x="1123" y="228"/>
                      <a:pt x="745" y="30"/>
                    </a:cubicBezTo>
                    <a:cubicBezTo>
                      <a:pt x="707" y="10"/>
                      <a:pt x="669" y="1"/>
                      <a:pt x="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107;p28">
                <a:extLst>
                  <a:ext uri="{FF2B5EF4-FFF2-40B4-BE49-F238E27FC236}">
                    <a16:creationId xmlns:a16="http://schemas.microsoft.com/office/drawing/2014/main" id="{C9BE88C6-E0DF-266D-9AA6-E3886D75FEB8}"/>
                  </a:ext>
                </a:extLst>
              </p:cNvPr>
              <p:cNvSpPr/>
              <p:nvPr/>
            </p:nvSpPr>
            <p:spPr>
              <a:xfrm>
                <a:off x="7312348" y="1942512"/>
                <a:ext cx="41520" cy="4408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6" extrusionOk="0">
                    <a:moveTo>
                      <a:pt x="438" y="0"/>
                    </a:moveTo>
                    <a:cubicBezTo>
                      <a:pt x="205" y="0"/>
                      <a:pt x="1" y="518"/>
                      <a:pt x="95" y="806"/>
                    </a:cubicBezTo>
                    <a:lnTo>
                      <a:pt x="97" y="806"/>
                    </a:lnTo>
                    <a:cubicBezTo>
                      <a:pt x="97" y="806"/>
                      <a:pt x="179" y="826"/>
                      <a:pt x="276" y="826"/>
                    </a:cubicBezTo>
                    <a:cubicBezTo>
                      <a:pt x="372" y="826"/>
                      <a:pt x="483" y="805"/>
                      <a:pt x="536" y="722"/>
                    </a:cubicBezTo>
                    <a:cubicBezTo>
                      <a:pt x="640" y="556"/>
                      <a:pt x="778" y="158"/>
                      <a:pt x="516" y="20"/>
                    </a:cubicBezTo>
                    <a:cubicBezTo>
                      <a:pt x="490" y="7"/>
                      <a:pt x="464" y="0"/>
                      <a:pt x="43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108;p28">
                <a:extLst>
                  <a:ext uri="{FF2B5EF4-FFF2-40B4-BE49-F238E27FC236}">
                    <a16:creationId xmlns:a16="http://schemas.microsoft.com/office/drawing/2014/main" id="{E915F809-BE48-D323-3CEE-51150142DC35}"/>
                  </a:ext>
                </a:extLst>
              </p:cNvPr>
              <p:cNvSpPr/>
              <p:nvPr/>
            </p:nvSpPr>
            <p:spPr>
              <a:xfrm>
                <a:off x="7357977" y="2782730"/>
                <a:ext cx="113299" cy="146440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744" extrusionOk="0">
                    <a:moveTo>
                      <a:pt x="1784" y="1"/>
                    </a:moveTo>
                    <a:lnTo>
                      <a:pt x="1784" y="6"/>
                    </a:lnTo>
                    <a:lnTo>
                      <a:pt x="1784" y="6"/>
                    </a:lnTo>
                    <a:cubicBezTo>
                      <a:pt x="1785" y="3"/>
                      <a:pt x="1785" y="1"/>
                      <a:pt x="1784" y="1"/>
                    </a:cubicBezTo>
                    <a:close/>
                    <a:moveTo>
                      <a:pt x="1784" y="6"/>
                    </a:moveTo>
                    <a:cubicBezTo>
                      <a:pt x="1747" y="126"/>
                      <a:pt x="0" y="2075"/>
                      <a:pt x="0" y="2075"/>
                    </a:cubicBezTo>
                    <a:lnTo>
                      <a:pt x="2123" y="2744"/>
                    </a:lnTo>
                    <a:lnTo>
                      <a:pt x="1784" y="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109;p28">
                <a:extLst>
                  <a:ext uri="{FF2B5EF4-FFF2-40B4-BE49-F238E27FC236}">
                    <a16:creationId xmlns:a16="http://schemas.microsoft.com/office/drawing/2014/main" id="{DC0988D2-A4B4-6384-720A-D3A3BD127714}"/>
                  </a:ext>
                </a:extLst>
              </p:cNvPr>
              <p:cNvSpPr/>
              <p:nvPr/>
            </p:nvSpPr>
            <p:spPr>
              <a:xfrm>
                <a:off x="7330333" y="3011410"/>
                <a:ext cx="94354" cy="6425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04" extrusionOk="0">
                    <a:moveTo>
                      <a:pt x="717" y="0"/>
                    </a:moveTo>
                    <a:lnTo>
                      <a:pt x="1" y="399"/>
                    </a:lnTo>
                    <a:cubicBezTo>
                      <a:pt x="107" y="740"/>
                      <a:pt x="461" y="1075"/>
                      <a:pt x="896" y="1182"/>
                    </a:cubicBezTo>
                    <a:cubicBezTo>
                      <a:pt x="956" y="1197"/>
                      <a:pt x="1013" y="1204"/>
                      <a:pt x="1068" y="1204"/>
                    </a:cubicBezTo>
                    <a:cubicBezTo>
                      <a:pt x="1413" y="1204"/>
                      <a:pt x="1657" y="941"/>
                      <a:pt x="1711" y="808"/>
                    </a:cubicBezTo>
                    <a:cubicBezTo>
                      <a:pt x="1767" y="668"/>
                      <a:pt x="1702" y="211"/>
                      <a:pt x="1370" y="211"/>
                    </a:cubicBezTo>
                    <a:cubicBezTo>
                      <a:pt x="1333" y="211"/>
                      <a:pt x="1293" y="216"/>
                      <a:pt x="1249" y="228"/>
                    </a:cubicBezTo>
                    <a:cubicBezTo>
                      <a:pt x="1184" y="247"/>
                      <a:pt x="1126" y="255"/>
                      <a:pt x="1075" y="255"/>
                    </a:cubicBezTo>
                    <a:cubicBezTo>
                      <a:pt x="786" y="255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110;p28">
                <a:extLst>
                  <a:ext uri="{FF2B5EF4-FFF2-40B4-BE49-F238E27FC236}">
                    <a16:creationId xmlns:a16="http://schemas.microsoft.com/office/drawing/2014/main" id="{5F22F8BF-3A15-36AC-DD29-C1089630ABBE}"/>
                  </a:ext>
                </a:extLst>
              </p:cNvPr>
              <p:cNvSpPr/>
              <p:nvPr/>
            </p:nvSpPr>
            <p:spPr>
              <a:xfrm>
                <a:off x="7296178" y="2879432"/>
                <a:ext cx="192657" cy="180436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81" extrusionOk="0">
                    <a:moveTo>
                      <a:pt x="1782" y="1"/>
                    </a:moveTo>
                    <a:cubicBezTo>
                      <a:pt x="1524" y="1"/>
                      <a:pt x="1297" y="70"/>
                      <a:pt x="1158" y="243"/>
                    </a:cubicBezTo>
                    <a:cubicBezTo>
                      <a:pt x="644" y="879"/>
                      <a:pt x="1" y="2218"/>
                      <a:pt x="507" y="2946"/>
                    </a:cubicBezTo>
                    <a:cubicBezTo>
                      <a:pt x="701" y="3225"/>
                      <a:pt x="1334" y="3381"/>
                      <a:pt x="1878" y="3381"/>
                    </a:cubicBezTo>
                    <a:cubicBezTo>
                      <a:pt x="2234" y="3381"/>
                      <a:pt x="2552" y="3314"/>
                      <a:pt x="2685" y="3172"/>
                    </a:cubicBezTo>
                    <a:cubicBezTo>
                      <a:pt x="2821" y="3028"/>
                      <a:pt x="2595" y="2439"/>
                      <a:pt x="3040" y="2202"/>
                    </a:cubicBezTo>
                    <a:cubicBezTo>
                      <a:pt x="3486" y="1965"/>
                      <a:pt x="3610" y="1388"/>
                      <a:pt x="3490" y="879"/>
                    </a:cubicBezTo>
                    <a:cubicBezTo>
                      <a:pt x="3404" y="507"/>
                      <a:pt x="2477" y="1"/>
                      <a:pt x="1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111;p28">
                <a:extLst>
                  <a:ext uri="{FF2B5EF4-FFF2-40B4-BE49-F238E27FC236}">
                    <a16:creationId xmlns:a16="http://schemas.microsoft.com/office/drawing/2014/main" id="{18B7CF55-8A1A-D73D-1862-990A2FA60D7B}"/>
                  </a:ext>
                </a:extLst>
              </p:cNvPr>
              <p:cNvSpPr/>
              <p:nvPr/>
            </p:nvSpPr>
            <p:spPr>
              <a:xfrm>
                <a:off x="7383060" y="3013171"/>
                <a:ext cx="91952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145" extrusionOk="0">
                    <a:moveTo>
                      <a:pt x="1327" y="0"/>
                    </a:moveTo>
                    <a:cubicBezTo>
                      <a:pt x="1259" y="0"/>
                      <a:pt x="1183" y="26"/>
                      <a:pt x="1103" y="90"/>
                    </a:cubicBezTo>
                    <a:cubicBezTo>
                      <a:pt x="983" y="185"/>
                      <a:pt x="880" y="217"/>
                      <a:pt x="797" y="217"/>
                    </a:cubicBezTo>
                    <a:cubicBezTo>
                      <a:pt x="627" y="217"/>
                      <a:pt x="537" y="84"/>
                      <a:pt x="537" y="84"/>
                    </a:cubicBezTo>
                    <a:lnTo>
                      <a:pt x="2" y="742"/>
                    </a:lnTo>
                    <a:lnTo>
                      <a:pt x="0" y="743"/>
                    </a:lnTo>
                    <a:cubicBezTo>
                      <a:pt x="179" y="981"/>
                      <a:pt x="520" y="1145"/>
                      <a:pt x="888" y="1145"/>
                    </a:cubicBezTo>
                    <a:cubicBezTo>
                      <a:pt x="952" y="1145"/>
                      <a:pt x="1017" y="1140"/>
                      <a:pt x="1082" y="1129"/>
                    </a:cubicBezTo>
                    <a:cubicBezTo>
                      <a:pt x="1520" y="1060"/>
                      <a:pt x="1707" y="626"/>
                      <a:pt x="1715" y="455"/>
                    </a:cubicBezTo>
                    <a:cubicBezTo>
                      <a:pt x="1722" y="322"/>
                      <a:pt x="1568" y="0"/>
                      <a:pt x="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112;p28">
                <a:extLst>
                  <a:ext uri="{FF2B5EF4-FFF2-40B4-BE49-F238E27FC236}">
                    <a16:creationId xmlns:a16="http://schemas.microsoft.com/office/drawing/2014/main" id="{BD8566D9-D021-7D98-0113-09AD061A4E02}"/>
                  </a:ext>
                </a:extLst>
              </p:cNvPr>
              <p:cNvSpPr/>
              <p:nvPr/>
            </p:nvSpPr>
            <p:spPr>
              <a:xfrm>
                <a:off x="7385035" y="2779261"/>
                <a:ext cx="161597" cy="18102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392" extrusionOk="0">
                    <a:moveTo>
                      <a:pt x="887" y="0"/>
                    </a:moveTo>
                    <a:lnTo>
                      <a:pt x="1" y="863"/>
                    </a:lnTo>
                    <a:cubicBezTo>
                      <a:pt x="354" y="1877"/>
                      <a:pt x="1098" y="2706"/>
                      <a:pt x="2143" y="3392"/>
                    </a:cubicBezTo>
                    <a:lnTo>
                      <a:pt x="3027" y="2529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113;p28">
                <a:extLst>
                  <a:ext uri="{FF2B5EF4-FFF2-40B4-BE49-F238E27FC236}">
                    <a16:creationId xmlns:a16="http://schemas.microsoft.com/office/drawing/2014/main" id="{D18453AF-597D-5CF3-E73F-B92C65B4D78B}"/>
                  </a:ext>
                </a:extLst>
              </p:cNvPr>
              <p:cNvSpPr/>
              <p:nvPr/>
            </p:nvSpPr>
            <p:spPr>
              <a:xfrm>
                <a:off x="7416308" y="2463166"/>
                <a:ext cx="396894" cy="479934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8993" extrusionOk="0">
                    <a:moveTo>
                      <a:pt x="5072" y="0"/>
                    </a:moveTo>
                    <a:cubicBezTo>
                      <a:pt x="4428" y="0"/>
                      <a:pt x="0" y="5136"/>
                      <a:pt x="0" y="5136"/>
                    </a:cubicBezTo>
                    <a:cubicBezTo>
                      <a:pt x="262" y="6705"/>
                      <a:pt x="1732" y="8601"/>
                      <a:pt x="2419" y="8993"/>
                    </a:cubicBezTo>
                    <a:cubicBezTo>
                      <a:pt x="2419" y="8993"/>
                      <a:pt x="7174" y="2817"/>
                      <a:pt x="7305" y="2425"/>
                    </a:cubicBezTo>
                    <a:cubicBezTo>
                      <a:pt x="7436" y="2033"/>
                      <a:pt x="5650" y="134"/>
                      <a:pt x="5095" y="3"/>
                    </a:cubicBezTo>
                    <a:cubicBezTo>
                      <a:pt x="5088" y="1"/>
                      <a:pt x="5080" y="0"/>
                      <a:pt x="5072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114;p28">
                <a:extLst>
                  <a:ext uri="{FF2B5EF4-FFF2-40B4-BE49-F238E27FC236}">
                    <a16:creationId xmlns:a16="http://schemas.microsoft.com/office/drawing/2014/main" id="{0D3D8452-DD6D-CD21-2247-6016435AD126}"/>
                  </a:ext>
                </a:extLst>
              </p:cNvPr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115;p28">
                <a:extLst>
                  <a:ext uri="{FF2B5EF4-FFF2-40B4-BE49-F238E27FC236}">
                    <a16:creationId xmlns:a16="http://schemas.microsoft.com/office/drawing/2014/main" id="{E8B86A44-A9F3-2740-85E2-37D8F879DBBE}"/>
                  </a:ext>
                </a:extLst>
              </p:cNvPr>
              <p:cNvSpPr/>
              <p:nvPr/>
            </p:nvSpPr>
            <p:spPr>
              <a:xfrm>
                <a:off x="7487874" y="2494226"/>
                <a:ext cx="346195" cy="448874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8411" extrusionOk="0">
                    <a:moveTo>
                      <a:pt x="5166" y="1"/>
                    </a:moveTo>
                    <a:lnTo>
                      <a:pt x="5166" y="1"/>
                    </a:lnTo>
                    <a:cubicBezTo>
                      <a:pt x="5369" y="364"/>
                      <a:pt x="5207" y="682"/>
                      <a:pt x="5165" y="801"/>
                    </a:cubicBezTo>
                    <a:cubicBezTo>
                      <a:pt x="5037" y="1162"/>
                      <a:pt x="1150" y="5994"/>
                      <a:pt x="0" y="7327"/>
                    </a:cubicBezTo>
                    <a:cubicBezTo>
                      <a:pt x="401" y="7852"/>
                      <a:pt x="802" y="8253"/>
                      <a:pt x="1078" y="8411"/>
                    </a:cubicBezTo>
                    <a:cubicBezTo>
                      <a:pt x="1078" y="8411"/>
                      <a:pt x="6276" y="2527"/>
                      <a:pt x="6405" y="2134"/>
                    </a:cubicBezTo>
                    <a:cubicBezTo>
                      <a:pt x="6486" y="1892"/>
                      <a:pt x="5819" y="819"/>
                      <a:pt x="516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116;p28">
                <a:extLst>
                  <a:ext uri="{FF2B5EF4-FFF2-40B4-BE49-F238E27FC236}">
                    <a16:creationId xmlns:a16="http://schemas.microsoft.com/office/drawing/2014/main" id="{03014638-14CA-B96B-A46F-0E38AA01A69D}"/>
                  </a:ext>
                </a:extLst>
              </p:cNvPr>
              <p:cNvSpPr/>
              <p:nvPr/>
            </p:nvSpPr>
            <p:spPr>
              <a:xfrm>
                <a:off x="7090873" y="2911613"/>
                <a:ext cx="127175" cy="782474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62" extrusionOk="0">
                    <a:moveTo>
                      <a:pt x="220" y="0"/>
                    </a:moveTo>
                    <a:lnTo>
                      <a:pt x="220" y="0"/>
                    </a:lnTo>
                    <a:cubicBezTo>
                      <a:pt x="1" y="3971"/>
                      <a:pt x="319" y="8917"/>
                      <a:pt x="1351" y="14662"/>
                    </a:cubicBezTo>
                    <a:lnTo>
                      <a:pt x="2382" y="14454"/>
                    </a:lnTo>
                    <a:cubicBezTo>
                      <a:pt x="2382" y="14454"/>
                      <a:pt x="639" y="4862"/>
                      <a:pt x="820" y="3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117;p28">
                <a:extLst>
                  <a:ext uri="{FF2B5EF4-FFF2-40B4-BE49-F238E27FC236}">
                    <a16:creationId xmlns:a16="http://schemas.microsoft.com/office/drawing/2014/main" id="{94E1FD45-F09F-E9C2-2BD3-7753E43BB01D}"/>
                  </a:ext>
                </a:extLst>
              </p:cNvPr>
              <p:cNvSpPr/>
              <p:nvPr/>
            </p:nvSpPr>
            <p:spPr>
              <a:xfrm>
                <a:off x="7178929" y="1955694"/>
                <a:ext cx="36557" cy="60786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139" extrusionOk="0">
                    <a:moveTo>
                      <a:pt x="345" y="0"/>
                    </a:moveTo>
                    <a:cubicBezTo>
                      <a:pt x="339" y="0"/>
                      <a:pt x="332" y="1"/>
                      <a:pt x="325" y="1"/>
                    </a:cubicBezTo>
                    <a:cubicBezTo>
                      <a:pt x="141" y="20"/>
                      <a:pt x="1" y="287"/>
                      <a:pt x="9" y="599"/>
                    </a:cubicBezTo>
                    <a:cubicBezTo>
                      <a:pt x="18" y="903"/>
                      <a:pt x="164" y="1139"/>
                      <a:pt x="340" y="1139"/>
                    </a:cubicBezTo>
                    <a:cubicBezTo>
                      <a:pt x="346" y="1139"/>
                      <a:pt x="352" y="1138"/>
                      <a:pt x="358" y="1138"/>
                    </a:cubicBezTo>
                    <a:cubicBezTo>
                      <a:pt x="543" y="1121"/>
                      <a:pt x="684" y="851"/>
                      <a:pt x="675" y="536"/>
                    </a:cubicBezTo>
                    <a:cubicBezTo>
                      <a:pt x="666" y="233"/>
                      <a:pt x="520" y="0"/>
                      <a:pt x="3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118;p28">
                <a:extLst>
                  <a:ext uri="{FF2B5EF4-FFF2-40B4-BE49-F238E27FC236}">
                    <a16:creationId xmlns:a16="http://schemas.microsoft.com/office/drawing/2014/main" id="{C2954F02-E02F-96C3-E5F3-5E265F7A3A80}"/>
                  </a:ext>
                </a:extLst>
              </p:cNvPr>
              <p:cNvSpPr/>
              <p:nvPr/>
            </p:nvSpPr>
            <p:spPr>
              <a:xfrm>
                <a:off x="7109658" y="1959910"/>
                <a:ext cx="33408" cy="5902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06" extrusionOk="0">
                    <a:moveTo>
                      <a:pt x="270" y="0"/>
                    </a:moveTo>
                    <a:cubicBezTo>
                      <a:pt x="117" y="0"/>
                      <a:pt x="0" y="209"/>
                      <a:pt x="5" y="491"/>
                    </a:cubicBezTo>
                    <a:cubicBezTo>
                      <a:pt x="9" y="794"/>
                      <a:pt x="150" y="1068"/>
                      <a:pt x="320" y="1102"/>
                    </a:cubicBezTo>
                    <a:cubicBezTo>
                      <a:pt x="333" y="1105"/>
                      <a:pt x="344" y="1106"/>
                      <a:pt x="356" y="1106"/>
                    </a:cubicBezTo>
                    <a:cubicBezTo>
                      <a:pt x="510" y="1106"/>
                      <a:pt x="626" y="896"/>
                      <a:pt x="620" y="613"/>
                    </a:cubicBezTo>
                    <a:lnTo>
                      <a:pt x="621" y="613"/>
                    </a:lnTo>
                    <a:cubicBezTo>
                      <a:pt x="615" y="309"/>
                      <a:pt x="474" y="36"/>
                      <a:pt x="303" y="3"/>
                    </a:cubicBezTo>
                    <a:cubicBezTo>
                      <a:pt x="292" y="1"/>
                      <a:pt x="281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119;p28">
                <a:extLst>
                  <a:ext uri="{FF2B5EF4-FFF2-40B4-BE49-F238E27FC236}">
                    <a16:creationId xmlns:a16="http://schemas.microsoft.com/office/drawing/2014/main" id="{3ADEABA7-EA91-8FAF-EB7A-D5D61BD73A2E}"/>
                  </a:ext>
                </a:extLst>
              </p:cNvPr>
              <p:cNvSpPr/>
              <p:nvPr/>
            </p:nvSpPr>
            <p:spPr>
              <a:xfrm>
                <a:off x="7164413" y="1894321"/>
                <a:ext cx="91685" cy="64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00" extrusionOk="0">
                    <a:moveTo>
                      <a:pt x="377" y="1"/>
                    </a:moveTo>
                    <a:cubicBezTo>
                      <a:pt x="272" y="1"/>
                      <a:pt x="172" y="74"/>
                      <a:pt x="136" y="189"/>
                    </a:cubicBezTo>
                    <a:lnTo>
                      <a:pt x="46" y="472"/>
                    </a:lnTo>
                    <a:cubicBezTo>
                      <a:pt x="0" y="613"/>
                      <a:pt x="67" y="764"/>
                      <a:pt x="194" y="810"/>
                    </a:cubicBezTo>
                    <a:lnTo>
                      <a:pt x="1256" y="1187"/>
                    </a:lnTo>
                    <a:cubicBezTo>
                      <a:pt x="1282" y="1196"/>
                      <a:pt x="1308" y="1200"/>
                      <a:pt x="1334" y="1200"/>
                    </a:cubicBezTo>
                    <a:cubicBezTo>
                      <a:pt x="1442" y="1200"/>
                      <a:pt x="1543" y="1125"/>
                      <a:pt x="1580" y="1008"/>
                    </a:cubicBezTo>
                    <a:lnTo>
                      <a:pt x="1671" y="720"/>
                    </a:lnTo>
                    <a:cubicBezTo>
                      <a:pt x="1717" y="574"/>
                      <a:pt x="1647" y="420"/>
                      <a:pt x="1513" y="374"/>
                    </a:cubicBezTo>
                    <a:lnTo>
                      <a:pt x="450" y="13"/>
                    </a:lnTo>
                    <a:cubicBezTo>
                      <a:pt x="426" y="5"/>
                      <a:pt x="401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120;p28">
                <a:extLst>
                  <a:ext uri="{FF2B5EF4-FFF2-40B4-BE49-F238E27FC236}">
                    <a16:creationId xmlns:a16="http://schemas.microsoft.com/office/drawing/2014/main" id="{CF7EFFB2-68DB-42FA-A5BD-53FE0E878516}"/>
                  </a:ext>
                </a:extLst>
              </p:cNvPr>
              <p:cNvSpPr/>
              <p:nvPr/>
            </p:nvSpPr>
            <p:spPr>
              <a:xfrm>
                <a:off x="7066537" y="1891813"/>
                <a:ext cx="84427" cy="6665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49" extrusionOk="0">
                    <a:moveTo>
                      <a:pt x="1116" y="1"/>
                    </a:moveTo>
                    <a:cubicBezTo>
                      <a:pt x="1083" y="1"/>
                      <a:pt x="1051" y="8"/>
                      <a:pt x="1022" y="23"/>
                    </a:cubicBezTo>
                    <a:lnTo>
                      <a:pt x="136" y="499"/>
                    </a:lnTo>
                    <a:cubicBezTo>
                      <a:pt x="28" y="556"/>
                      <a:pt x="0" y="707"/>
                      <a:pt x="74" y="837"/>
                    </a:cubicBezTo>
                    <a:lnTo>
                      <a:pt x="219" y="1094"/>
                    </a:lnTo>
                    <a:cubicBezTo>
                      <a:pt x="273" y="1191"/>
                      <a:pt x="368" y="1248"/>
                      <a:pt x="458" y="1248"/>
                    </a:cubicBezTo>
                    <a:cubicBezTo>
                      <a:pt x="489" y="1248"/>
                      <a:pt x="520" y="1241"/>
                      <a:pt x="548" y="1227"/>
                    </a:cubicBezTo>
                    <a:lnTo>
                      <a:pt x="1442" y="756"/>
                    </a:lnTo>
                    <a:cubicBezTo>
                      <a:pt x="1552" y="698"/>
                      <a:pt x="1581" y="544"/>
                      <a:pt x="1507" y="413"/>
                    </a:cubicBezTo>
                    <a:lnTo>
                      <a:pt x="1357" y="153"/>
                    </a:lnTo>
                    <a:cubicBezTo>
                      <a:pt x="1302" y="57"/>
                      <a:pt x="1206" y="1"/>
                      <a:pt x="1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121;p28">
                <a:extLst>
                  <a:ext uri="{FF2B5EF4-FFF2-40B4-BE49-F238E27FC236}">
                    <a16:creationId xmlns:a16="http://schemas.microsoft.com/office/drawing/2014/main" id="{C6FD07D3-B0F8-0BAF-D835-CC7C488B40C7}"/>
                  </a:ext>
                </a:extLst>
              </p:cNvPr>
              <p:cNvSpPr/>
              <p:nvPr/>
            </p:nvSpPr>
            <p:spPr>
              <a:xfrm>
                <a:off x="7114194" y="1986540"/>
                <a:ext cx="57317" cy="9568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793" extrusionOk="0">
                    <a:moveTo>
                      <a:pt x="1016" y="0"/>
                    </a:moveTo>
                    <a:cubicBezTo>
                      <a:pt x="758" y="387"/>
                      <a:pt x="1" y="1793"/>
                      <a:pt x="779" y="1793"/>
                    </a:cubicBezTo>
                    <a:cubicBezTo>
                      <a:pt x="854" y="1793"/>
                      <a:pt x="944" y="1780"/>
                      <a:pt x="1049" y="1751"/>
                    </a:cubicBezTo>
                    <a:cubicBezTo>
                      <a:pt x="1061" y="1729"/>
                      <a:pt x="1064" y="1704"/>
                      <a:pt x="1073" y="1682"/>
                    </a:cubicBezTo>
                    <a:lnTo>
                      <a:pt x="1073" y="1682"/>
                    </a:lnTo>
                    <a:cubicBezTo>
                      <a:pt x="1041" y="1686"/>
                      <a:pt x="1012" y="1688"/>
                      <a:pt x="984" y="1688"/>
                    </a:cubicBezTo>
                    <a:cubicBezTo>
                      <a:pt x="374" y="1688"/>
                      <a:pt x="737" y="831"/>
                      <a:pt x="1073" y="224"/>
                    </a:cubicBezTo>
                    <a:cubicBezTo>
                      <a:pt x="1042" y="88"/>
                      <a:pt x="1016" y="0"/>
                      <a:pt x="1016" y="0"/>
                    </a:cubicBezTo>
                    <a:close/>
                  </a:path>
                </a:pathLst>
              </a:custGeom>
              <a:solidFill>
                <a:srgbClr val="D27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122;p28">
                <a:extLst>
                  <a:ext uri="{FF2B5EF4-FFF2-40B4-BE49-F238E27FC236}">
                    <a16:creationId xmlns:a16="http://schemas.microsoft.com/office/drawing/2014/main" id="{02044B82-2139-8B78-0E72-B0E53B35BBD6}"/>
                  </a:ext>
                </a:extLst>
              </p:cNvPr>
              <p:cNvSpPr/>
              <p:nvPr/>
            </p:nvSpPr>
            <p:spPr>
              <a:xfrm>
                <a:off x="7131112" y="2083723"/>
                <a:ext cx="93126" cy="5870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00" extrusionOk="0">
                    <a:moveTo>
                      <a:pt x="1604" y="0"/>
                    </a:moveTo>
                    <a:lnTo>
                      <a:pt x="0" y="251"/>
                    </a:lnTo>
                    <a:cubicBezTo>
                      <a:pt x="14" y="295"/>
                      <a:pt x="30" y="339"/>
                      <a:pt x="50" y="383"/>
                    </a:cubicBezTo>
                    <a:cubicBezTo>
                      <a:pt x="237" y="803"/>
                      <a:pt x="620" y="1099"/>
                      <a:pt x="985" y="1099"/>
                    </a:cubicBezTo>
                    <a:cubicBezTo>
                      <a:pt x="1024" y="1099"/>
                      <a:pt x="1063" y="1096"/>
                      <a:pt x="1102" y="1089"/>
                    </a:cubicBezTo>
                    <a:cubicBezTo>
                      <a:pt x="1516" y="1013"/>
                      <a:pt x="1744" y="549"/>
                      <a:pt x="16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123;p28">
                <a:extLst>
                  <a:ext uri="{FF2B5EF4-FFF2-40B4-BE49-F238E27FC236}">
                    <a16:creationId xmlns:a16="http://schemas.microsoft.com/office/drawing/2014/main" id="{C817FE79-BF9A-AED3-C64F-C3DA7FD40060}"/>
                  </a:ext>
                </a:extLst>
              </p:cNvPr>
              <p:cNvSpPr/>
              <p:nvPr/>
            </p:nvSpPr>
            <p:spPr>
              <a:xfrm>
                <a:off x="7137730" y="2087832"/>
                <a:ext cx="75942" cy="30793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77" extrusionOk="0">
                    <a:moveTo>
                      <a:pt x="1381" y="1"/>
                    </a:moveTo>
                    <a:lnTo>
                      <a:pt x="0" y="228"/>
                    </a:lnTo>
                    <a:cubicBezTo>
                      <a:pt x="10" y="262"/>
                      <a:pt x="20" y="297"/>
                      <a:pt x="36" y="331"/>
                    </a:cubicBezTo>
                    <a:cubicBezTo>
                      <a:pt x="75" y="424"/>
                      <a:pt x="129" y="506"/>
                      <a:pt x="192" y="576"/>
                    </a:cubicBezTo>
                    <a:lnTo>
                      <a:pt x="1342" y="489"/>
                    </a:lnTo>
                    <a:cubicBezTo>
                      <a:pt x="1399" y="347"/>
                      <a:pt x="1422" y="181"/>
                      <a:pt x="13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5124;p28">
              <a:extLst>
                <a:ext uri="{FF2B5EF4-FFF2-40B4-BE49-F238E27FC236}">
                  <a16:creationId xmlns:a16="http://schemas.microsoft.com/office/drawing/2014/main" id="{5E47307D-A2DF-766B-1908-7D3145BA44D1}"/>
                </a:ext>
              </a:extLst>
            </p:cNvPr>
            <p:cNvGrpSpPr/>
            <p:nvPr/>
          </p:nvGrpSpPr>
          <p:grpSpPr>
            <a:xfrm>
              <a:off x="7494882" y="2305626"/>
              <a:ext cx="1444966" cy="2306084"/>
              <a:chOff x="7494882" y="2305626"/>
              <a:chExt cx="1444966" cy="2306084"/>
            </a:xfrm>
          </p:grpSpPr>
          <p:sp>
            <p:nvSpPr>
              <p:cNvPr id="5319" name="Google Shape;5125;p28">
                <a:extLst>
                  <a:ext uri="{FF2B5EF4-FFF2-40B4-BE49-F238E27FC236}">
                    <a16:creationId xmlns:a16="http://schemas.microsoft.com/office/drawing/2014/main" id="{8542C703-14C2-90B7-CD07-2E517952B4D3}"/>
                  </a:ext>
                </a:extLst>
              </p:cNvPr>
              <p:cNvSpPr/>
              <p:nvPr/>
            </p:nvSpPr>
            <p:spPr>
              <a:xfrm flipH="1">
                <a:off x="8218403" y="3672887"/>
                <a:ext cx="83444" cy="16448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089" extrusionOk="0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126;p28">
                <a:extLst>
                  <a:ext uri="{FF2B5EF4-FFF2-40B4-BE49-F238E27FC236}">
                    <a16:creationId xmlns:a16="http://schemas.microsoft.com/office/drawing/2014/main" id="{46224590-524A-9F62-055C-E15A6DF08BDD}"/>
                  </a:ext>
                </a:extLst>
              </p:cNvPr>
              <p:cNvSpPr/>
              <p:nvPr/>
            </p:nvSpPr>
            <p:spPr>
              <a:xfrm flipH="1">
                <a:off x="8216060" y="3631566"/>
                <a:ext cx="125726" cy="127157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388" extrusionOk="0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127;p28">
                <a:extLst>
                  <a:ext uri="{FF2B5EF4-FFF2-40B4-BE49-F238E27FC236}">
                    <a16:creationId xmlns:a16="http://schemas.microsoft.com/office/drawing/2014/main" id="{C2C52D5A-EC6C-9B01-9BB3-0809A0D30B8E}"/>
                  </a:ext>
                </a:extLst>
              </p:cNvPr>
              <p:cNvSpPr/>
              <p:nvPr/>
            </p:nvSpPr>
            <p:spPr>
              <a:xfrm flipH="1">
                <a:off x="8169040" y="3808670"/>
                <a:ext cx="113105" cy="114484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50" extrusionOk="0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128;p28">
                <a:extLst>
                  <a:ext uri="{FF2B5EF4-FFF2-40B4-BE49-F238E27FC236}">
                    <a16:creationId xmlns:a16="http://schemas.microsoft.com/office/drawing/2014/main" id="{63DE219B-57AB-6B8B-4028-CAEAB72FF5D4}"/>
                  </a:ext>
                </a:extLst>
              </p:cNvPr>
              <p:cNvSpPr/>
              <p:nvPr/>
            </p:nvSpPr>
            <p:spPr>
              <a:xfrm flipH="1">
                <a:off x="7960935" y="4025019"/>
                <a:ext cx="29980" cy="37321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009" extrusionOk="0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129;p28">
                <a:extLst>
                  <a:ext uri="{FF2B5EF4-FFF2-40B4-BE49-F238E27FC236}">
                    <a16:creationId xmlns:a16="http://schemas.microsoft.com/office/drawing/2014/main" id="{8C9BDC75-1EC5-F1C8-4C1A-0EF87EE0A204}"/>
                  </a:ext>
                </a:extLst>
              </p:cNvPr>
              <p:cNvSpPr/>
              <p:nvPr/>
            </p:nvSpPr>
            <p:spPr>
              <a:xfrm flipH="1">
                <a:off x="7898578" y="3957180"/>
                <a:ext cx="154854" cy="1188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232" extrusionOk="0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130;p28">
                <a:extLst>
                  <a:ext uri="{FF2B5EF4-FFF2-40B4-BE49-F238E27FC236}">
                    <a16:creationId xmlns:a16="http://schemas.microsoft.com/office/drawing/2014/main" id="{A305CF55-E4B0-C572-80D7-9A3694323B0C}"/>
                  </a:ext>
                </a:extLst>
              </p:cNvPr>
              <p:cNvSpPr/>
              <p:nvPr/>
            </p:nvSpPr>
            <p:spPr>
              <a:xfrm flipH="1">
                <a:off x="7919559" y="4350473"/>
                <a:ext cx="112679" cy="118744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30" extrusionOk="0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131;p28">
                <a:extLst>
                  <a:ext uri="{FF2B5EF4-FFF2-40B4-BE49-F238E27FC236}">
                    <a16:creationId xmlns:a16="http://schemas.microsoft.com/office/drawing/2014/main" id="{0E23F21E-7AD5-60D9-98BE-6F2687553991}"/>
                  </a:ext>
                </a:extLst>
              </p:cNvPr>
              <p:cNvSpPr/>
              <p:nvPr/>
            </p:nvSpPr>
            <p:spPr>
              <a:xfrm flipH="1">
                <a:off x="7985803" y="2802754"/>
                <a:ext cx="954045" cy="953201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901" extrusionOk="0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132;p28">
                <a:extLst>
                  <a:ext uri="{FF2B5EF4-FFF2-40B4-BE49-F238E27FC236}">
                    <a16:creationId xmlns:a16="http://schemas.microsoft.com/office/drawing/2014/main" id="{AC0D0E38-CEDB-8DB9-7D8C-B184827F4030}"/>
                  </a:ext>
                </a:extLst>
              </p:cNvPr>
              <p:cNvSpPr/>
              <p:nvPr/>
            </p:nvSpPr>
            <p:spPr>
              <a:xfrm flipH="1">
                <a:off x="7727056" y="4453935"/>
                <a:ext cx="509133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242" extrusionOk="0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133;p28">
                <a:extLst>
                  <a:ext uri="{FF2B5EF4-FFF2-40B4-BE49-F238E27FC236}">
                    <a16:creationId xmlns:a16="http://schemas.microsoft.com/office/drawing/2014/main" id="{C12EAC78-C213-F61B-E6E4-2D23B88722E4}"/>
                  </a:ext>
                </a:extLst>
              </p:cNvPr>
              <p:cNvSpPr/>
              <p:nvPr/>
            </p:nvSpPr>
            <p:spPr>
              <a:xfrm flipH="1">
                <a:off x="7697609" y="3848074"/>
                <a:ext cx="567922" cy="128915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21" extrusionOk="0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134;p28">
                <a:extLst>
                  <a:ext uri="{FF2B5EF4-FFF2-40B4-BE49-F238E27FC236}">
                    <a16:creationId xmlns:a16="http://schemas.microsoft.com/office/drawing/2014/main" id="{7F16942F-221E-A6C9-15C8-8C468BEF2C1C}"/>
                  </a:ext>
                </a:extLst>
              </p:cNvPr>
              <p:cNvSpPr/>
              <p:nvPr/>
            </p:nvSpPr>
            <p:spPr>
              <a:xfrm flipH="1">
                <a:off x="7607881" y="3815859"/>
                <a:ext cx="742532" cy="115389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167" extrusionOk="0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135;p28">
                <a:extLst>
                  <a:ext uri="{FF2B5EF4-FFF2-40B4-BE49-F238E27FC236}">
                    <a16:creationId xmlns:a16="http://schemas.microsoft.com/office/drawing/2014/main" id="{6B7BB68F-3C2A-F90C-AC7F-EE04E443E6E1}"/>
                  </a:ext>
                </a:extLst>
              </p:cNvPr>
              <p:cNvSpPr/>
              <p:nvPr/>
            </p:nvSpPr>
            <p:spPr>
              <a:xfrm flipH="1">
                <a:off x="792935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136;p28">
                <a:extLst>
                  <a:ext uri="{FF2B5EF4-FFF2-40B4-BE49-F238E27FC236}">
                    <a16:creationId xmlns:a16="http://schemas.microsoft.com/office/drawing/2014/main" id="{9874609B-D2ED-79E1-20A0-A6B4F29BD2A2}"/>
                  </a:ext>
                </a:extLst>
              </p:cNvPr>
              <p:cNvSpPr/>
              <p:nvPr/>
            </p:nvSpPr>
            <p:spPr>
              <a:xfrm flipH="1">
                <a:off x="8174152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137;p28">
                <a:extLst>
                  <a:ext uri="{FF2B5EF4-FFF2-40B4-BE49-F238E27FC236}">
                    <a16:creationId xmlns:a16="http://schemas.microsoft.com/office/drawing/2014/main" id="{6FF9052D-629E-B0AC-DCF6-225A847EE809}"/>
                  </a:ext>
                </a:extLst>
              </p:cNvPr>
              <p:cNvSpPr/>
              <p:nvPr/>
            </p:nvSpPr>
            <p:spPr>
              <a:xfrm flipH="1">
                <a:off x="7674817" y="4506438"/>
                <a:ext cx="101230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138;p28">
                <a:extLst>
                  <a:ext uri="{FF2B5EF4-FFF2-40B4-BE49-F238E27FC236}">
                    <a16:creationId xmlns:a16="http://schemas.microsoft.com/office/drawing/2014/main" id="{B7C98CE2-6674-16B7-B6FD-60F72B6E86D4}"/>
                  </a:ext>
                </a:extLst>
              </p:cNvPr>
              <p:cNvSpPr/>
              <p:nvPr/>
            </p:nvSpPr>
            <p:spPr>
              <a:xfrm flipH="1">
                <a:off x="8325704" y="2810049"/>
                <a:ext cx="403217" cy="475189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8924" extrusionOk="0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139;p28">
                <a:extLst>
                  <a:ext uri="{FF2B5EF4-FFF2-40B4-BE49-F238E27FC236}">
                    <a16:creationId xmlns:a16="http://schemas.microsoft.com/office/drawing/2014/main" id="{60BC4407-F052-EE37-9654-1F92FFC8300E}"/>
                  </a:ext>
                </a:extLst>
              </p:cNvPr>
              <p:cNvSpPr/>
              <p:nvPr/>
            </p:nvSpPr>
            <p:spPr>
              <a:xfrm flipH="1">
                <a:off x="7528856" y="2305626"/>
                <a:ext cx="660366" cy="638396"/>
              </a:xfrm>
              <a:custGeom>
                <a:avLst/>
                <a:gdLst/>
                <a:ahLst/>
                <a:cxnLst/>
                <a:rect l="l" t="t" r="r" b="b"/>
                <a:pathLst>
                  <a:path w="12401" h="11989" extrusionOk="0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140;p28">
                <a:extLst>
                  <a:ext uri="{FF2B5EF4-FFF2-40B4-BE49-F238E27FC236}">
                    <a16:creationId xmlns:a16="http://schemas.microsoft.com/office/drawing/2014/main" id="{58FD04F1-8884-E28B-11EA-8F68DACB397F}"/>
                  </a:ext>
                </a:extLst>
              </p:cNvPr>
              <p:cNvSpPr/>
              <p:nvPr/>
            </p:nvSpPr>
            <p:spPr>
              <a:xfrm flipH="1">
                <a:off x="7650481" y="2333422"/>
                <a:ext cx="538740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467" extrusionOk="0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141;p28">
                <a:extLst>
                  <a:ext uri="{FF2B5EF4-FFF2-40B4-BE49-F238E27FC236}">
                    <a16:creationId xmlns:a16="http://schemas.microsoft.com/office/drawing/2014/main" id="{F6D91E54-D784-9228-F0D2-E3BFC19F12FC}"/>
                  </a:ext>
                </a:extLst>
              </p:cNvPr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142;p28">
                <a:extLst>
                  <a:ext uri="{FF2B5EF4-FFF2-40B4-BE49-F238E27FC236}">
                    <a16:creationId xmlns:a16="http://schemas.microsoft.com/office/drawing/2014/main" id="{B3B140BA-C5A7-A418-0E9F-B028B291A2AB}"/>
                  </a:ext>
                </a:extLst>
              </p:cNvPr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143;p28">
                <a:extLst>
                  <a:ext uri="{FF2B5EF4-FFF2-40B4-BE49-F238E27FC236}">
                    <a16:creationId xmlns:a16="http://schemas.microsoft.com/office/drawing/2014/main" id="{0EA706FE-DC9B-2938-87B3-6C91EC698964}"/>
                  </a:ext>
                </a:extLst>
              </p:cNvPr>
              <p:cNvSpPr/>
              <p:nvPr/>
            </p:nvSpPr>
            <p:spPr>
              <a:xfrm flipH="1">
                <a:off x="7605752" y="2764787"/>
                <a:ext cx="89300" cy="15010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144;p28">
                <a:extLst>
                  <a:ext uri="{FF2B5EF4-FFF2-40B4-BE49-F238E27FC236}">
                    <a16:creationId xmlns:a16="http://schemas.microsoft.com/office/drawing/2014/main" id="{A801E93B-AD45-EDA0-2733-9C619A7CB868}"/>
                  </a:ext>
                </a:extLst>
              </p:cNvPr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145;p28">
                <a:extLst>
                  <a:ext uri="{FF2B5EF4-FFF2-40B4-BE49-F238E27FC236}">
                    <a16:creationId xmlns:a16="http://schemas.microsoft.com/office/drawing/2014/main" id="{AEDAF7D7-8967-B557-667D-C2345F7F36DA}"/>
                  </a:ext>
                </a:extLst>
              </p:cNvPr>
              <p:cNvSpPr/>
              <p:nvPr/>
            </p:nvSpPr>
            <p:spPr>
              <a:xfrm flipH="1">
                <a:off x="7669440" y="2726023"/>
                <a:ext cx="72952" cy="14190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146;p28">
                <a:extLst>
                  <a:ext uri="{FF2B5EF4-FFF2-40B4-BE49-F238E27FC236}">
                    <a16:creationId xmlns:a16="http://schemas.microsoft.com/office/drawing/2014/main" id="{3A5F48AB-00AC-F0C0-5871-68C46F918C4C}"/>
                  </a:ext>
                </a:extLst>
              </p:cNvPr>
              <p:cNvSpPr/>
              <p:nvPr/>
            </p:nvSpPr>
            <p:spPr>
              <a:xfrm flipH="1">
                <a:off x="7754587" y="2806215"/>
                <a:ext cx="233452" cy="53370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147;p28">
                <a:extLst>
                  <a:ext uri="{FF2B5EF4-FFF2-40B4-BE49-F238E27FC236}">
                    <a16:creationId xmlns:a16="http://schemas.microsoft.com/office/drawing/2014/main" id="{5FDBB71A-FDB7-FF92-B6DA-B656AAA1BD16}"/>
                  </a:ext>
                </a:extLst>
              </p:cNvPr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148;p28">
                <a:extLst>
                  <a:ext uri="{FF2B5EF4-FFF2-40B4-BE49-F238E27FC236}">
                    <a16:creationId xmlns:a16="http://schemas.microsoft.com/office/drawing/2014/main" id="{BA88F33B-0907-ED34-3EEE-950CAD294BCA}"/>
                  </a:ext>
                </a:extLst>
              </p:cNvPr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149;p28">
                <a:extLst>
                  <a:ext uri="{FF2B5EF4-FFF2-40B4-BE49-F238E27FC236}">
                    <a16:creationId xmlns:a16="http://schemas.microsoft.com/office/drawing/2014/main" id="{FD95A779-8010-D2C8-09F1-B615F2C16BA1}"/>
                  </a:ext>
                </a:extLst>
              </p:cNvPr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150;p28">
                <a:extLst>
                  <a:ext uri="{FF2B5EF4-FFF2-40B4-BE49-F238E27FC236}">
                    <a16:creationId xmlns:a16="http://schemas.microsoft.com/office/drawing/2014/main" id="{A6487D1F-AC5F-0059-FB2A-11AEB943BF98}"/>
                  </a:ext>
                </a:extLst>
              </p:cNvPr>
              <p:cNvSpPr/>
              <p:nvPr/>
            </p:nvSpPr>
            <p:spPr>
              <a:xfrm flipH="1">
                <a:off x="7647500" y="2682199"/>
                <a:ext cx="52984" cy="149199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151;p28">
                <a:extLst>
                  <a:ext uri="{FF2B5EF4-FFF2-40B4-BE49-F238E27FC236}">
                    <a16:creationId xmlns:a16="http://schemas.microsoft.com/office/drawing/2014/main" id="{8D7E5206-0CB7-5DB7-A838-410F5BF5B98B}"/>
                  </a:ext>
                </a:extLst>
              </p:cNvPr>
              <p:cNvSpPr/>
              <p:nvPr/>
            </p:nvSpPr>
            <p:spPr>
              <a:xfrm flipH="1">
                <a:off x="7620343" y="2687045"/>
                <a:ext cx="61930" cy="157879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152;p28">
                <a:extLst>
                  <a:ext uri="{FF2B5EF4-FFF2-40B4-BE49-F238E27FC236}">
                    <a16:creationId xmlns:a16="http://schemas.microsoft.com/office/drawing/2014/main" id="{052CC0BB-FD6D-53A2-00B0-F10726876F1B}"/>
                  </a:ext>
                </a:extLst>
              </p:cNvPr>
              <p:cNvSpPr/>
              <p:nvPr/>
            </p:nvSpPr>
            <p:spPr>
              <a:xfrm flipH="1">
                <a:off x="7600853" y="2723893"/>
                <a:ext cx="59960" cy="1429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153;p28">
                <a:extLst>
                  <a:ext uri="{FF2B5EF4-FFF2-40B4-BE49-F238E27FC236}">
                    <a16:creationId xmlns:a16="http://schemas.microsoft.com/office/drawing/2014/main" id="{BC92B979-4039-DE16-950D-E3E026809B69}"/>
                  </a:ext>
                </a:extLst>
              </p:cNvPr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154;p28">
                <a:extLst>
                  <a:ext uri="{FF2B5EF4-FFF2-40B4-BE49-F238E27FC236}">
                    <a16:creationId xmlns:a16="http://schemas.microsoft.com/office/drawing/2014/main" id="{7521F6E0-C110-78B8-E40F-49AB303E4CEA}"/>
                  </a:ext>
                </a:extLst>
              </p:cNvPr>
              <p:cNvSpPr/>
              <p:nvPr/>
            </p:nvSpPr>
            <p:spPr>
              <a:xfrm flipH="1">
                <a:off x="7587914" y="3347698"/>
                <a:ext cx="15825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155;p28">
                <a:extLst>
                  <a:ext uri="{FF2B5EF4-FFF2-40B4-BE49-F238E27FC236}">
                    <a16:creationId xmlns:a16="http://schemas.microsoft.com/office/drawing/2014/main" id="{313F49FA-5CE7-BA01-3283-1B352560B251}"/>
                  </a:ext>
                </a:extLst>
              </p:cNvPr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156;p28">
                <a:extLst>
                  <a:ext uri="{FF2B5EF4-FFF2-40B4-BE49-F238E27FC236}">
                    <a16:creationId xmlns:a16="http://schemas.microsoft.com/office/drawing/2014/main" id="{61CC6509-9445-D877-3B6A-519807EC4449}"/>
                  </a:ext>
                </a:extLst>
              </p:cNvPr>
              <p:cNvSpPr/>
              <p:nvPr/>
            </p:nvSpPr>
            <p:spPr>
              <a:xfrm flipH="1">
                <a:off x="7557242" y="3302650"/>
                <a:ext cx="161560" cy="5894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157;p28">
                <a:extLst>
                  <a:ext uri="{FF2B5EF4-FFF2-40B4-BE49-F238E27FC236}">
                    <a16:creationId xmlns:a16="http://schemas.microsoft.com/office/drawing/2014/main" id="{CD28FE5F-41D3-01B5-3782-2522F1CDDE1D}"/>
                  </a:ext>
                </a:extLst>
              </p:cNvPr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158;p28">
                <a:extLst>
                  <a:ext uri="{FF2B5EF4-FFF2-40B4-BE49-F238E27FC236}">
                    <a16:creationId xmlns:a16="http://schemas.microsoft.com/office/drawing/2014/main" id="{C8845C1D-85F5-39D0-2470-F06215DC7473}"/>
                  </a:ext>
                </a:extLst>
              </p:cNvPr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159;p28">
                <a:extLst>
                  <a:ext uri="{FF2B5EF4-FFF2-40B4-BE49-F238E27FC236}">
                    <a16:creationId xmlns:a16="http://schemas.microsoft.com/office/drawing/2014/main" id="{EC79043D-CDDB-8B25-A969-3D9A8B9AE6D5}"/>
                  </a:ext>
                </a:extLst>
              </p:cNvPr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160;p28">
                <a:extLst>
                  <a:ext uri="{FF2B5EF4-FFF2-40B4-BE49-F238E27FC236}">
                    <a16:creationId xmlns:a16="http://schemas.microsoft.com/office/drawing/2014/main" id="{CC801C8D-26B5-55E3-BA42-25B3306CAAEF}"/>
                  </a:ext>
                </a:extLst>
              </p:cNvPr>
              <p:cNvSpPr/>
              <p:nvPr/>
            </p:nvSpPr>
            <p:spPr>
              <a:xfrm flipH="1">
                <a:off x="7508624" y="3339072"/>
                <a:ext cx="157141" cy="34611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161;p28">
                <a:extLst>
                  <a:ext uri="{FF2B5EF4-FFF2-40B4-BE49-F238E27FC236}">
                    <a16:creationId xmlns:a16="http://schemas.microsoft.com/office/drawing/2014/main" id="{3FD15B23-45DE-5968-7C8A-385A7BB1297F}"/>
                  </a:ext>
                </a:extLst>
              </p:cNvPr>
              <p:cNvSpPr/>
              <p:nvPr/>
            </p:nvSpPr>
            <p:spPr>
              <a:xfrm flipH="1">
                <a:off x="7507772" y="3360798"/>
                <a:ext cx="168430" cy="38232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162;p28">
                <a:extLst>
                  <a:ext uri="{FF2B5EF4-FFF2-40B4-BE49-F238E27FC236}">
                    <a16:creationId xmlns:a16="http://schemas.microsoft.com/office/drawing/2014/main" id="{80BBE038-063F-76C4-1747-27530249A250}"/>
                  </a:ext>
                </a:extLst>
              </p:cNvPr>
              <p:cNvSpPr/>
              <p:nvPr/>
            </p:nvSpPr>
            <p:spPr>
              <a:xfrm flipH="1">
                <a:off x="7542651" y="3385611"/>
                <a:ext cx="151603" cy="37699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163;p28">
                <a:extLst>
                  <a:ext uri="{FF2B5EF4-FFF2-40B4-BE49-F238E27FC236}">
                    <a16:creationId xmlns:a16="http://schemas.microsoft.com/office/drawing/2014/main" id="{FDDF32C3-A7D7-455B-0C8A-66BF77343EAE}"/>
                  </a:ext>
                </a:extLst>
              </p:cNvPr>
              <p:cNvSpPr/>
              <p:nvPr/>
            </p:nvSpPr>
            <p:spPr>
              <a:xfrm flipH="1">
                <a:off x="7633867" y="2851210"/>
                <a:ext cx="104319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530" extrusionOk="0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164;p28">
                <a:extLst>
                  <a:ext uri="{FF2B5EF4-FFF2-40B4-BE49-F238E27FC236}">
                    <a16:creationId xmlns:a16="http://schemas.microsoft.com/office/drawing/2014/main" id="{A8D87E36-2088-1AD0-C463-AC6C0D568AD0}"/>
                  </a:ext>
                </a:extLst>
              </p:cNvPr>
              <p:cNvSpPr/>
              <p:nvPr/>
            </p:nvSpPr>
            <p:spPr>
              <a:xfrm flipH="1">
                <a:off x="7626731" y="2873095"/>
                <a:ext cx="211513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165;p28">
                <a:extLst>
                  <a:ext uri="{FF2B5EF4-FFF2-40B4-BE49-F238E27FC236}">
                    <a16:creationId xmlns:a16="http://schemas.microsoft.com/office/drawing/2014/main" id="{A12CF447-C63A-A61F-0FE9-F22CEA85F7B5}"/>
                  </a:ext>
                </a:extLst>
              </p:cNvPr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166;p28">
                <a:extLst>
                  <a:ext uri="{FF2B5EF4-FFF2-40B4-BE49-F238E27FC236}">
                    <a16:creationId xmlns:a16="http://schemas.microsoft.com/office/drawing/2014/main" id="{5EF110A1-2C39-88FF-A730-DF29854961AA}"/>
                  </a:ext>
                </a:extLst>
              </p:cNvPr>
              <p:cNvSpPr/>
              <p:nvPr/>
            </p:nvSpPr>
            <p:spPr>
              <a:xfrm flipH="1">
                <a:off x="7677320" y="2873095"/>
                <a:ext cx="160925" cy="50516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167;p28">
                <a:extLst>
                  <a:ext uri="{FF2B5EF4-FFF2-40B4-BE49-F238E27FC236}">
                    <a16:creationId xmlns:a16="http://schemas.microsoft.com/office/drawing/2014/main" id="{45AEFE81-BCF9-368C-531B-F4CFE7A238BB}"/>
                  </a:ext>
                </a:extLst>
              </p:cNvPr>
              <p:cNvSpPr/>
              <p:nvPr/>
            </p:nvSpPr>
            <p:spPr>
              <a:xfrm flipH="1">
                <a:off x="7494882" y="3557231"/>
                <a:ext cx="627084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168;p28">
                <a:extLst>
                  <a:ext uri="{FF2B5EF4-FFF2-40B4-BE49-F238E27FC236}">
                    <a16:creationId xmlns:a16="http://schemas.microsoft.com/office/drawing/2014/main" id="{753E5916-865A-085F-E163-6B150712C5C7}"/>
                  </a:ext>
                </a:extLst>
              </p:cNvPr>
              <p:cNvSpPr/>
              <p:nvPr/>
            </p:nvSpPr>
            <p:spPr>
              <a:xfrm flipH="1">
                <a:off x="7633441" y="3557231"/>
                <a:ext cx="488525" cy="101571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169;p28">
                <a:extLst>
                  <a:ext uri="{FF2B5EF4-FFF2-40B4-BE49-F238E27FC236}">
                    <a16:creationId xmlns:a16="http://schemas.microsoft.com/office/drawing/2014/main" id="{A4C4FB61-FFCC-85AC-9936-ECD12521E665}"/>
                  </a:ext>
                </a:extLst>
              </p:cNvPr>
              <p:cNvSpPr/>
              <p:nvPr/>
            </p:nvSpPr>
            <p:spPr>
              <a:xfrm flipH="1">
                <a:off x="7619809" y="3575549"/>
                <a:ext cx="584803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8731" extrusionOk="0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170;p28">
                <a:extLst>
                  <a:ext uri="{FF2B5EF4-FFF2-40B4-BE49-F238E27FC236}">
                    <a16:creationId xmlns:a16="http://schemas.microsoft.com/office/drawing/2014/main" id="{23C0F281-3A9F-6858-9D05-4C744F35BF7B}"/>
                  </a:ext>
                </a:extLst>
              </p:cNvPr>
              <p:cNvSpPr/>
              <p:nvPr/>
            </p:nvSpPr>
            <p:spPr>
              <a:xfrm flipH="1">
                <a:off x="7713637" y="3575549"/>
                <a:ext cx="490974" cy="997397"/>
              </a:xfrm>
              <a:custGeom>
                <a:avLst/>
                <a:gdLst/>
                <a:ahLst/>
                <a:cxnLst/>
                <a:rect l="l" t="t" r="r" b="b"/>
                <a:pathLst>
                  <a:path w="9220" h="18731" extrusionOk="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171;p28">
                <a:extLst>
                  <a:ext uri="{FF2B5EF4-FFF2-40B4-BE49-F238E27FC236}">
                    <a16:creationId xmlns:a16="http://schemas.microsoft.com/office/drawing/2014/main" id="{FB5B5841-89EB-7AA5-D82D-55380B89B594}"/>
                  </a:ext>
                </a:extLst>
              </p:cNvPr>
              <p:cNvSpPr/>
              <p:nvPr/>
            </p:nvSpPr>
            <p:spPr>
              <a:xfrm flipH="1">
                <a:off x="7623962" y="2752221"/>
                <a:ext cx="682997" cy="1372106"/>
              </a:xfrm>
              <a:custGeom>
                <a:avLst/>
                <a:gdLst/>
                <a:ahLst/>
                <a:cxnLst/>
                <a:rect l="l" t="t" r="r" b="b"/>
                <a:pathLst>
                  <a:path w="12826" h="25768" extrusionOk="0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172;p28">
                <a:extLst>
                  <a:ext uri="{FF2B5EF4-FFF2-40B4-BE49-F238E27FC236}">
                    <a16:creationId xmlns:a16="http://schemas.microsoft.com/office/drawing/2014/main" id="{0D321470-3CC4-0DF7-07E6-232B689AB239}"/>
                  </a:ext>
                </a:extLst>
              </p:cNvPr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173;p28">
                <a:extLst>
                  <a:ext uri="{FF2B5EF4-FFF2-40B4-BE49-F238E27FC236}">
                    <a16:creationId xmlns:a16="http://schemas.microsoft.com/office/drawing/2014/main" id="{4133D1B7-B328-2B39-CCF6-6C4F4C785747}"/>
                  </a:ext>
                </a:extLst>
              </p:cNvPr>
              <p:cNvSpPr/>
              <p:nvPr/>
            </p:nvSpPr>
            <p:spPr>
              <a:xfrm flipH="1">
                <a:off x="7795111" y="2791252"/>
                <a:ext cx="511849" cy="13330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174;p28">
                <a:extLst>
                  <a:ext uri="{FF2B5EF4-FFF2-40B4-BE49-F238E27FC236}">
                    <a16:creationId xmlns:a16="http://schemas.microsoft.com/office/drawing/2014/main" id="{54495826-CDAC-210E-9319-74EF711A89ED}"/>
                  </a:ext>
                </a:extLst>
              </p:cNvPr>
              <p:cNvSpPr/>
              <p:nvPr/>
            </p:nvSpPr>
            <p:spPr>
              <a:xfrm flipH="1">
                <a:off x="7906619" y="2769686"/>
                <a:ext cx="359018" cy="569865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0702" extrusionOk="0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175;p28">
                <a:extLst>
                  <a:ext uri="{FF2B5EF4-FFF2-40B4-BE49-F238E27FC236}">
                    <a16:creationId xmlns:a16="http://schemas.microsoft.com/office/drawing/2014/main" id="{7D085C5C-3E6B-9EA7-0DB5-D561B29C3151}"/>
                  </a:ext>
                </a:extLst>
              </p:cNvPr>
              <p:cNvSpPr/>
              <p:nvPr/>
            </p:nvSpPr>
            <p:spPr>
              <a:xfrm flipH="1">
                <a:off x="7581841" y="4533968"/>
                <a:ext cx="203419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1460" extrusionOk="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176;p28">
                <a:extLst>
                  <a:ext uri="{FF2B5EF4-FFF2-40B4-BE49-F238E27FC236}">
                    <a16:creationId xmlns:a16="http://schemas.microsoft.com/office/drawing/2014/main" id="{4C2A3DAB-C552-BFBC-C0A7-9B51D3D401A4}"/>
                  </a:ext>
                </a:extLst>
              </p:cNvPr>
              <p:cNvSpPr/>
              <p:nvPr/>
            </p:nvSpPr>
            <p:spPr>
              <a:xfrm flipH="1">
                <a:off x="7736642" y="4533968"/>
                <a:ext cx="126258" cy="77743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460" extrusionOk="0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177;p28">
                <a:extLst>
                  <a:ext uri="{FF2B5EF4-FFF2-40B4-BE49-F238E27FC236}">
                    <a16:creationId xmlns:a16="http://schemas.microsoft.com/office/drawing/2014/main" id="{7CE1E761-7AF2-C3F8-66F1-DB75B097F3A8}"/>
                  </a:ext>
                </a:extLst>
              </p:cNvPr>
              <p:cNvSpPr/>
              <p:nvPr/>
            </p:nvSpPr>
            <p:spPr>
              <a:xfrm flipH="1">
                <a:off x="7674764" y="3299349"/>
                <a:ext cx="72102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047" extrusionOk="0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178;p28">
                <a:extLst>
                  <a:ext uri="{FF2B5EF4-FFF2-40B4-BE49-F238E27FC236}">
                    <a16:creationId xmlns:a16="http://schemas.microsoft.com/office/drawing/2014/main" id="{05808563-1C77-92D3-CF87-8CE42F667239}"/>
                  </a:ext>
                </a:extLst>
              </p:cNvPr>
              <p:cNvSpPr/>
              <p:nvPr/>
            </p:nvSpPr>
            <p:spPr>
              <a:xfrm flipH="1">
                <a:off x="7712838" y="3216068"/>
                <a:ext cx="536504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5" extrusionOk="0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179;p28">
                <a:extLst>
                  <a:ext uri="{FF2B5EF4-FFF2-40B4-BE49-F238E27FC236}">
                    <a16:creationId xmlns:a16="http://schemas.microsoft.com/office/drawing/2014/main" id="{0FD8D657-7FCC-BAD2-EFF9-C116D3EE47A2}"/>
                  </a:ext>
                </a:extLst>
              </p:cNvPr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180;p28">
                <a:extLst>
                  <a:ext uri="{FF2B5EF4-FFF2-40B4-BE49-F238E27FC236}">
                    <a16:creationId xmlns:a16="http://schemas.microsoft.com/office/drawing/2014/main" id="{B1EE3AD5-5989-49FE-8084-4BDF195B5A66}"/>
                  </a:ext>
                </a:extLst>
              </p:cNvPr>
              <p:cNvSpPr/>
              <p:nvPr/>
            </p:nvSpPr>
            <p:spPr>
              <a:xfrm flipH="1">
                <a:off x="7725299" y="3216068"/>
                <a:ext cx="524043" cy="193026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181;p28">
                <a:extLst>
                  <a:ext uri="{FF2B5EF4-FFF2-40B4-BE49-F238E27FC236}">
                    <a16:creationId xmlns:a16="http://schemas.microsoft.com/office/drawing/2014/main" id="{56E8AC7E-34CF-CADB-CB92-238F80EF8DCD}"/>
                  </a:ext>
                </a:extLst>
              </p:cNvPr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182;p28">
                <a:extLst>
                  <a:ext uri="{FF2B5EF4-FFF2-40B4-BE49-F238E27FC236}">
                    <a16:creationId xmlns:a16="http://schemas.microsoft.com/office/drawing/2014/main" id="{A70EA89D-A955-FE05-2314-D607DAF7CDC3}"/>
                  </a:ext>
                </a:extLst>
              </p:cNvPr>
              <p:cNvSpPr/>
              <p:nvPr/>
            </p:nvSpPr>
            <p:spPr>
              <a:xfrm flipH="1">
                <a:off x="7809755" y="2752274"/>
                <a:ext cx="274882" cy="192493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183;p28">
                <a:extLst>
                  <a:ext uri="{FF2B5EF4-FFF2-40B4-BE49-F238E27FC236}">
                    <a16:creationId xmlns:a16="http://schemas.microsoft.com/office/drawing/2014/main" id="{264EB52D-5A2F-94AE-0DA5-8EBBBA322B8D}"/>
                  </a:ext>
                </a:extLst>
              </p:cNvPr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184;p28">
                <a:extLst>
                  <a:ext uri="{FF2B5EF4-FFF2-40B4-BE49-F238E27FC236}">
                    <a16:creationId xmlns:a16="http://schemas.microsoft.com/office/drawing/2014/main" id="{88DAC1B6-DE93-E8CA-3B69-063ED10024C1}"/>
                  </a:ext>
                </a:extLst>
              </p:cNvPr>
              <p:cNvSpPr/>
              <p:nvPr/>
            </p:nvSpPr>
            <p:spPr>
              <a:xfrm flipH="1">
                <a:off x="7995228" y="2769793"/>
                <a:ext cx="270409" cy="569759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185;p28">
                <a:extLst>
                  <a:ext uri="{FF2B5EF4-FFF2-40B4-BE49-F238E27FC236}">
                    <a16:creationId xmlns:a16="http://schemas.microsoft.com/office/drawing/2014/main" id="{A5D262F9-DFB0-4F45-B460-894C54B9B171}"/>
                  </a:ext>
                </a:extLst>
              </p:cNvPr>
              <p:cNvSpPr/>
              <p:nvPr/>
            </p:nvSpPr>
            <p:spPr>
              <a:xfrm flipH="1">
                <a:off x="7817690" y="2752221"/>
                <a:ext cx="186698" cy="454316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532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186;p28">
                <a:extLst>
                  <a:ext uri="{FF2B5EF4-FFF2-40B4-BE49-F238E27FC236}">
                    <a16:creationId xmlns:a16="http://schemas.microsoft.com/office/drawing/2014/main" id="{2F087E14-BD22-EA71-3330-F3EAC96E0F49}"/>
                  </a:ext>
                </a:extLst>
              </p:cNvPr>
              <p:cNvSpPr/>
              <p:nvPr/>
            </p:nvSpPr>
            <p:spPr>
              <a:xfrm flipH="1">
                <a:off x="7817690" y="2758717"/>
                <a:ext cx="129986" cy="447820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84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187;p28">
                <a:extLst>
                  <a:ext uri="{FF2B5EF4-FFF2-40B4-BE49-F238E27FC236}">
                    <a16:creationId xmlns:a16="http://schemas.microsoft.com/office/drawing/2014/main" id="{42BF7441-5227-35C9-5F7A-188C35297658}"/>
                  </a:ext>
                </a:extLst>
              </p:cNvPr>
              <p:cNvSpPr/>
              <p:nvPr/>
            </p:nvSpPr>
            <p:spPr>
              <a:xfrm flipH="1">
                <a:off x="7837925" y="2752221"/>
                <a:ext cx="166463" cy="182269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3423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188;p28">
                <a:extLst>
                  <a:ext uri="{FF2B5EF4-FFF2-40B4-BE49-F238E27FC236}">
                    <a16:creationId xmlns:a16="http://schemas.microsoft.com/office/drawing/2014/main" id="{8BED9BD6-6BF9-D683-B95E-5D4238DDD73F}"/>
                  </a:ext>
                </a:extLst>
              </p:cNvPr>
              <p:cNvSpPr/>
              <p:nvPr/>
            </p:nvSpPr>
            <p:spPr>
              <a:xfrm flipH="1">
                <a:off x="7866947" y="2802967"/>
                <a:ext cx="24602" cy="10170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910" extrusionOk="0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189;p28">
                <a:extLst>
                  <a:ext uri="{FF2B5EF4-FFF2-40B4-BE49-F238E27FC236}">
                    <a16:creationId xmlns:a16="http://schemas.microsoft.com/office/drawing/2014/main" id="{A66B6207-F815-5D01-7DA2-73D966370DDD}"/>
                  </a:ext>
                </a:extLst>
              </p:cNvPr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190;p28">
                <a:extLst>
                  <a:ext uri="{FF2B5EF4-FFF2-40B4-BE49-F238E27FC236}">
                    <a16:creationId xmlns:a16="http://schemas.microsoft.com/office/drawing/2014/main" id="{A508A18F-A257-C43B-C8E2-C570516C3F03}"/>
                  </a:ext>
                </a:extLst>
              </p:cNvPr>
              <p:cNvSpPr/>
              <p:nvPr/>
            </p:nvSpPr>
            <p:spPr>
              <a:xfrm flipH="1">
                <a:off x="7825677" y="2589440"/>
                <a:ext cx="150221" cy="28732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191;p28">
                <a:extLst>
                  <a:ext uri="{FF2B5EF4-FFF2-40B4-BE49-F238E27FC236}">
                    <a16:creationId xmlns:a16="http://schemas.microsoft.com/office/drawing/2014/main" id="{FFC29A5F-1C06-CCC1-8342-57B0555B5B24}"/>
                  </a:ext>
                </a:extLst>
              </p:cNvPr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192;p28">
                <a:extLst>
                  <a:ext uri="{FF2B5EF4-FFF2-40B4-BE49-F238E27FC236}">
                    <a16:creationId xmlns:a16="http://schemas.microsoft.com/office/drawing/2014/main" id="{C18F069B-4B10-6331-E785-F9C62C3FBD35}"/>
                  </a:ext>
                </a:extLst>
              </p:cNvPr>
              <p:cNvSpPr/>
              <p:nvPr/>
            </p:nvSpPr>
            <p:spPr>
              <a:xfrm flipH="1">
                <a:off x="7627482" y="2472613"/>
                <a:ext cx="285473" cy="382850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193;p28">
                <a:extLst>
                  <a:ext uri="{FF2B5EF4-FFF2-40B4-BE49-F238E27FC236}">
                    <a16:creationId xmlns:a16="http://schemas.microsoft.com/office/drawing/2014/main" id="{ED5CC22B-F6C7-184F-9DD5-E58A013B7499}"/>
                  </a:ext>
                </a:extLst>
              </p:cNvPr>
              <p:cNvSpPr/>
              <p:nvPr/>
            </p:nvSpPr>
            <p:spPr>
              <a:xfrm flipH="1">
                <a:off x="7601650" y="2371867"/>
                <a:ext cx="349327" cy="309533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5813" extrusionOk="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194;p28">
                <a:extLst>
                  <a:ext uri="{FF2B5EF4-FFF2-40B4-BE49-F238E27FC236}">
                    <a16:creationId xmlns:a16="http://schemas.microsoft.com/office/drawing/2014/main" id="{E350410D-D53A-19F3-77EF-E927015E9A4E}"/>
                  </a:ext>
                </a:extLst>
              </p:cNvPr>
              <p:cNvSpPr/>
              <p:nvPr/>
            </p:nvSpPr>
            <p:spPr>
              <a:xfrm flipH="1">
                <a:off x="7728228" y="2475808"/>
                <a:ext cx="218808" cy="233548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386" extrusionOk="0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rgbClr val="2B2B30">
                  <a:alpha val="30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195;p28">
                <a:extLst>
                  <a:ext uri="{FF2B5EF4-FFF2-40B4-BE49-F238E27FC236}">
                    <a16:creationId xmlns:a16="http://schemas.microsoft.com/office/drawing/2014/main" id="{103D0CAF-04AE-26F7-0931-745052FC39C9}"/>
                  </a:ext>
                </a:extLst>
              </p:cNvPr>
              <p:cNvSpPr/>
              <p:nvPr/>
            </p:nvSpPr>
            <p:spPr>
              <a:xfrm flipH="1">
                <a:off x="7838670" y="2546149"/>
                <a:ext cx="78439" cy="12390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196;p28">
                <a:extLst>
                  <a:ext uri="{FF2B5EF4-FFF2-40B4-BE49-F238E27FC236}">
                    <a16:creationId xmlns:a16="http://schemas.microsoft.com/office/drawing/2014/main" id="{6280782C-6954-F71D-1F89-014798EBBC9D}"/>
                  </a:ext>
                </a:extLst>
              </p:cNvPr>
              <p:cNvSpPr/>
              <p:nvPr/>
            </p:nvSpPr>
            <p:spPr>
              <a:xfrm flipH="1">
                <a:off x="7838672" y="2546149"/>
                <a:ext cx="78437" cy="123907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6B323A">
                  <a:alpha val="52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197;p28">
                <a:extLst>
                  <a:ext uri="{FF2B5EF4-FFF2-40B4-BE49-F238E27FC236}">
                    <a16:creationId xmlns:a16="http://schemas.microsoft.com/office/drawing/2014/main" id="{B51C0B29-69E6-8722-9AD7-8F72898C15D4}"/>
                  </a:ext>
                </a:extLst>
              </p:cNvPr>
              <p:cNvSpPr/>
              <p:nvPr/>
            </p:nvSpPr>
            <p:spPr>
              <a:xfrm flipH="1">
                <a:off x="7857575" y="2574211"/>
                <a:ext cx="41909" cy="7401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0" extrusionOk="0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198;p28">
                <a:extLst>
                  <a:ext uri="{FF2B5EF4-FFF2-40B4-BE49-F238E27FC236}">
                    <a16:creationId xmlns:a16="http://schemas.microsoft.com/office/drawing/2014/main" id="{B5FC3A89-8820-CB79-1182-91B16E9C1D50}"/>
                  </a:ext>
                </a:extLst>
              </p:cNvPr>
              <p:cNvSpPr/>
              <p:nvPr/>
            </p:nvSpPr>
            <p:spPr>
              <a:xfrm flipH="1">
                <a:off x="7864710" y="2608503"/>
                <a:ext cx="28649" cy="452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50" extrusionOk="0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199;p28">
                <a:extLst>
                  <a:ext uri="{FF2B5EF4-FFF2-40B4-BE49-F238E27FC236}">
                    <a16:creationId xmlns:a16="http://schemas.microsoft.com/office/drawing/2014/main" id="{B139A597-9FD8-EED3-7D5D-60A9C57C1028}"/>
                  </a:ext>
                </a:extLst>
              </p:cNvPr>
              <p:cNvSpPr/>
              <p:nvPr/>
            </p:nvSpPr>
            <p:spPr>
              <a:xfrm flipH="1">
                <a:off x="7882656" y="2727034"/>
                <a:ext cx="103893" cy="173643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3261" extrusionOk="0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200;p28">
                <a:extLst>
                  <a:ext uri="{FF2B5EF4-FFF2-40B4-BE49-F238E27FC236}">
                    <a16:creationId xmlns:a16="http://schemas.microsoft.com/office/drawing/2014/main" id="{47959999-733B-FACD-A9CE-9E88A23742E7}"/>
                  </a:ext>
                </a:extLst>
              </p:cNvPr>
              <p:cNvSpPr/>
              <p:nvPr/>
            </p:nvSpPr>
            <p:spPr>
              <a:xfrm flipH="1">
                <a:off x="7721944" y="2571496"/>
                <a:ext cx="84722" cy="27689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520" extrusionOk="0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201;p28">
                <a:extLst>
                  <a:ext uri="{FF2B5EF4-FFF2-40B4-BE49-F238E27FC236}">
                    <a16:creationId xmlns:a16="http://schemas.microsoft.com/office/drawing/2014/main" id="{87D14B8F-5E61-3EF4-4051-9742D65FB83E}"/>
                  </a:ext>
                </a:extLst>
              </p:cNvPr>
              <p:cNvSpPr/>
              <p:nvPr/>
            </p:nvSpPr>
            <p:spPr>
              <a:xfrm flipH="1">
                <a:off x="7736801" y="2675916"/>
                <a:ext cx="41909" cy="596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20" extrusionOk="0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202;p28">
                <a:extLst>
                  <a:ext uri="{FF2B5EF4-FFF2-40B4-BE49-F238E27FC236}">
                    <a16:creationId xmlns:a16="http://schemas.microsoft.com/office/drawing/2014/main" id="{6E4BB704-E9E2-398E-20A3-45040153ED58}"/>
                  </a:ext>
                </a:extLst>
              </p:cNvPr>
              <p:cNvSpPr/>
              <p:nvPr/>
            </p:nvSpPr>
            <p:spPr>
              <a:xfrm flipH="1">
                <a:off x="7628329" y="2600090"/>
                <a:ext cx="49417" cy="5569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46" extrusionOk="0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5203;p28">
              <a:extLst>
                <a:ext uri="{FF2B5EF4-FFF2-40B4-BE49-F238E27FC236}">
                  <a16:creationId xmlns:a16="http://schemas.microsoft.com/office/drawing/2014/main" id="{6C47A5E7-65A3-D0AD-9E52-3933AF0BF065}"/>
                </a:ext>
              </a:extLst>
            </p:cNvPr>
            <p:cNvGrpSpPr/>
            <p:nvPr/>
          </p:nvGrpSpPr>
          <p:grpSpPr>
            <a:xfrm>
              <a:off x="4350211" y="1974912"/>
              <a:ext cx="3908408" cy="2637004"/>
              <a:chOff x="4350211" y="1974912"/>
              <a:chExt cx="3908408" cy="2637004"/>
            </a:xfrm>
          </p:grpSpPr>
          <p:grpSp>
            <p:nvGrpSpPr>
              <p:cNvPr id="43" name="Google Shape;5204;p28">
                <a:extLst>
                  <a:ext uri="{FF2B5EF4-FFF2-40B4-BE49-F238E27FC236}">
                    <a16:creationId xmlns:a16="http://schemas.microsoft.com/office/drawing/2014/main" id="{4021D00A-B00E-36BA-8D9F-3157FA7FB732}"/>
                  </a:ext>
                </a:extLst>
              </p:cNvPr>
              <p:cNvGrpSpPr/>
              <p:nvPr/>
            </p:nvGrpSpPr>
            <p:grpSpPr>
              <a:xfrm>
                <a:off x="4350211" y="3426009"/>
                <a:ext cx="3908408" cy="1185907"/>
                <a:chOff x="2330575" y="2655425"/>
                <a:chExt cx="1873200" cy="568375"/>
              </a:xfrm>
            </p:grpSpPr>
            <p:sp>
              <p:nvSpPr>
                <p:cNvPr id="5313" name="Google Shape;5205;p28">
                  <a:extLst>
                    <a:ext uri="{FF2B5EF4-FFF2-40B4-BE49-F238E27FC236}">
                      <a16:creationId xmlns:a16="http://schemas.microsoft.com/office/drawing/2014/main" id="{75018114-D178-2E27-75DA-0117582E4650}"/>
                    </a:ext>
                  </a:extLst>
                </p:cNvPr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4" name="Google Shape;5206;p28">
                  <a:extLst>
                    <a:ext uri="{FF2B5EF4-FFF2-40B4-BE49-F238E27FC236}">
                      <a16:creationId xmlns:a16="http://schemas.microsoft.com/office/drawing/2014/main" id="{A3CCC21E-B7A4-0071-517C-7C087F66C70F}"/>
                    </a:ext>
                  </a:extLst>
                </p:cNvPr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5" name="Google Shape;5207;p28">
                  <a:extLst>
                    <a:ext uri="{FF2B5EF4-FFF2-40B4-BE49-F238E27FC236}">
                      <a16:creationId xmlns:a16="http://schemas.microsoft.com/office/drawing/2014/main" id="{A2913626-7E92-7D16-13DC-CB9AEAD0F451}"/>
                    </a:ext>
                  </a:extLst>
                </p:cNvPr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208;p28">
                  <a:extLst>
                    <a:ext uri="{FF2B5EF4-FFF2-40B4-BE49-F238E27FC236}">
                      <a16:creationId xmlns:a16="http://schemas.microsoft.com/office/drawing/2014/main" id="{2DD81930-FE5D-47BE-020E-EC824673C930}"/>
                    </a:ext>
                  </a:extLst>
                </p:cNvPr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209;p28">
                  <a:extLst>
                    <a:ext uri="{FF2B5EF4-FFF2-40B4-BE49-F238E27FC236}">
                      <a16:creationId xmlns:a16="http://schemas.microsoft.com/office/drawing/2014/main" id="{604CBE6A-B84C-2F44-D0F9-E833369BE1AD}"/>
                    </a:ext>
                  </a:extLst>
                </p:cNvPr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210;p28">
                  <a:extLst>
                    <a:ext uri="{FF2B5EF4-FFF2-40B4-BE49-F238E27FC236}">
                      <a16:creationId xmlns:a16="http://schemas.microsoft.com/office/drawing/2014/main" id="{4CCB2196-3593-7B94-7132-DE7424C5C312}"/>
                    </a:ext>
                  </a:extLst>
                </p:cNvPr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5211;p28">
                <a:extLst>
                  <a:ext uri="{FF2B5EF4-FFF2-40B4-BE49-F238E27FC236}">
                    <a16:creationId xmlns:a16="http://schemas.microsoft.com/office/drawing/2014/main" id="{3B87D367-C25C-D4F9-C377-CF01324A4F12}"/>
                  </a:ext>
                </a:extLst>
              </p:cNvPr>
              <p:cNvGrpSpPr/>
              <p:nvPr/>
            </p:nvGrpSpPr>
            <p:grpSpPr>
              <a:xfrm>
                <a:off x="4710973" y="1974912"/>
                <a:ext cx="1181169" cy="1465938"/>
                <a:chOff x="4710973" y="1974912"/>
                <a:chExt cx="1181169" cy="1465938"/>
              </a:xfrm>
            </p:grpSpPr>
            <p:grpSp>
              <p:nvGrpSpPr>
                <p:cNvPr id="45" name="Google Shape;5212;p28">
                  <a:extLst>
                    <a:ext uri="{FF2B5EF4-FFF2-40B4-BE49-F238E27FC236}">
                      <a16:creationId xmlns:a16="http://schemas.microsoft.com/office/drawing/2014/main" id="{375B2F87-9247-9B1F-2CF0-A339F35B7988}"/>
                    </a:ext>
                  </a:extLst>
                </p:cNvPr>
                <p:cNvGrpSpPr/>
                <p:nvPr/>
              </p:nvGrpSpPr>
              <p:grpSpPr>
                <a:xfrm>
                  <a:off x="4710973" y="1974912"/>
                  <a:ext cx="1181169" cy="1465938"/>
                  <a:chOff x="4710973" y="1974912"/>
                  <a:chExt cx="1181169" cy="1465938"/>
                </a:xfrm>
              </p:grpSpPr>
              <p:grpSp>
                <p:nvGrpSpPr>
                  <p:cNvPr id="47" name="Google Shape;5213;p28">
                    <a:extLst>
                      <a:ext uri="{FF2B5EF4-FFF2-40B4-BE49-F238E27FC236}">
                        <a16:creationId xmlns:a16="http://schemas.microsoft.com/office/drawing/2014/main" id="{F7FE8C7B-B0E9-DD7D-B991-0C8AF051E6BF}"/>
                      </a:ext>
                    </a:extLst>
                  </p:cNvPr>
                  <p:cNvGrpSpPr/>
                  <p:nvPr/>
                </p:nvGrpSpPr>
                <p:grpSpPr>
                  <a:xfrm>
                    <a:off x="4710973" y="1974912"/>
                    <a:ext cx="1181169" cy="1465938"/>
                    <a:chOff x="4710973" y="1974912"/>
                    <a:chExt cx="1181169" cy="1465938"/>
                  </a:xfrm>
                </p:grpSpPr>
                <p:sp>
                  <p:nvSpPr>
                    <p:cNvPr id="5294" name="Google Shape;5214;p28">
                      <a:extLst>
                        <a:ext uri="{FF2B5EF4-FFF2-40B4-BE49-F238E27FC236}">
                          <a16:creationId xmlns:a16="http://schemas.microsoft.com/office/drawing/2014/main" id="{27B49C75-760D-411B-A5FE-67A34B7DC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735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95" name="Google Shape;5215;p28">
                      <a:extLst>
                        <a:ext uri="{FF2B5EF4-FFF2-40B4-BE49-F238E27FC236}">
                          <a16:creationId xmlns:a16="http://schemas.microsoft.com/office/drawing/2014/main" id="{7C6D6302-8704-922D-9F1F-12B8B4C78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1507" y="3090805"/>
                      <a:ext cx="316804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0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6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96" name="Google Shape;5216;p28">
                      <a:extLst>
                        <a:ext uri="{FF2B5EF4-FFF2-40B4-BE49-F238E27FC236}">
                          <a16:creationId xmlns:a16="http://schemas.microsoft.com/office/drawing/2014/main" id="{A9A1DD46-534E-D768-93B2-D080FEB78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97" name="Google Shape;5217;p28">
                      <a:extLst>
                        <a:ext uri="{FF2B5EF4-FFF2-40B4-BE49-F238E27FC236}">
                          <a16:creationId xmlns:a16="http://schemas.microsoft.com/office/drawing/2014/main" id="{5BF2258C-413D-9BF2-BC45-929E47533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2921" y="3033466"/>
                      <a:ext cx="316811" cy="340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1" h="48669" extrusionOk="0">
                          <a:moveTo>
                            <a:pt x="11125" y="1"/>
                          </a:moveTo>
                          <a:lnTo>
                            <a:pt x="0" y="48668"/>
                          </a:lnTo>
                          <a:lnTo>
                            <a:pt x="34168" y="48668"/>
                          </a:lnTo>
                          <a:lnTo>
                            <a:pt x="45290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98" name="Google Shape;5218;p28">
                      <a:extLst>
                        <a:ext uri="{FF2B5EF4-FFF2-40B4-BE49-F238E27FC236}">
                          <a16:creationId xmlns:a16="http://schemas.microsoft.com/office/drawing/2014/main" id="{3AF67B19-6400-7021-2CAA-27D5C5AA2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9227" y="3365580"/>
                      <a:ext cx="172318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99" name="Google Shape;5219;p28">
                      <a:extLst>
                        <a:ext uri="{FF2B5EF4-FFF2-40B4-BE49-F238E27FC236}">
                          <a16:creationId xmlns:a16="http://schemas.microsoft.com/office/drawing/2014/main" id="{788A5DA0-F5B9-73FC-406E-95D82B148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9227" y="3365580"/>
                      <a:ext cx="172294" cy="752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31" h="10759" extrusionOk="0">
                          <a:moveTo>
                            <a:pt x="0" y="1"/>
                          </a:moveTo>
                          <a:lnTo>
                            <a:pt x="0" y="10758"/>
                          </a:lnTo>
                          <a:lnTo>
                            <a:pt x="24631" y="10758"/>
                          </a:lnTo>
                          <a:lnTo>
                            <a:pt x="24631" y="1"/>
                          </a:ln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0" name="Google Shape;5220;p28">
                      <a:extLst>
                        <a:ext uri="{FF2B5EF4-FFF2-40B4-BE49-F238E27FC236}">
                          <a16:creationId xmlns:a16="http://schemas.microsoft.com/office/drawing/2014/main" id="{13C5C7A7-7C3E-16E2-FF76-DDA2B0F3E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9463" y="3365580"/>
                      <a:ext cx="311301" cy="752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497" h="10759" extrusionOk="0">
                          <a:moveTo>
                            <a:pt x="1" y="1"/>
                          </a:moveTo>
                          <a:lnTo>
                            <a:pt x="1" y="10758"/>
                          </a:lnTo>
                          <a:lnTo>
                            <a:pt x="44496" y="10758"/>
                          </a:lnTo>
                          <a:lnTo>
                            <a:pt x="4449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1" name="Google Shape;5221;p28">
                      <a:extLst>
                        <a:ext uri="{FF2B5EF4-FFF2-40B4-BE49-F238E27FC236}">
                          <a16:creationId xmlns:a16="http://schemas.microsoft.com/office/drawing/2014/main" id="{353F33A6-5D00-FF03-983C-1AED18A22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2" name="Google Shape;5222;p28">
                      <a:extLst>
                        <a:ext uri="{FF2B5EF4-FFF2-40B4-BE49-F238E27FC236}">
                          <a16:creationId xmlns:a16="http://schemas.microsoft.com/office/drawing/2014/main" id="{A8230FA5-6858-E0FF-9FA5-310B0EF3B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973" y="1974999"/>
                      <a:ext cx="1076006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5" h="17930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632" y="169572"/>
                          </a:lnTo>
                          <a:cubicBezTo>
                            <a:pt x="1688" y="175147"/>
                            <a:pt x="4981" y="179301"/>
                            <a:pt x="9345" y="179301"/>
                          </a:cubicBezTo>
                          <a:lnTo>
                            <a:pt x="143874" y="179301"/>
                          </a:lnTo>
                          <a:cubicBezTo>
                            <a:pt x="149168" y="179301"/>
                            <a:pt x="153824" y="173277"/>
                            <a:pt x="153757" y="166512"/>
                          </a:cubicBezTo>
                          <a:lnTo>
                            <a:pt x="153757" y="166512"/>
                          </a:lnTo>
                          <a:lnTo>
                            <a:pt x="153757" y="166513"/>
                          </a:lnTo>
                          <a:lnTo>
                            <a:pt x="152194" y="9729"/>
                          </a:lnTo>
                          <a:cubicBezTo>
                            <a:pt x="152137" y="4154"/>
                            <a:pt x="148845" y="0"/>
                            <a:pt x="144480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472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3" name="Google Shape;5223;p28">
                      <a:extLst>
                        <a:ext uri="{FF2B5EF4-FFF2-40B4-BE49-F238E27FC236}">
                          <a16:creationId xmlns:a16="http://schemas.microsoft.com/office/drawing/2014/main" id="{DF68C0D0-0258-20A5-DB62-07008E083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973" y="1974999"/>
                      <a:ext cx="787602" cy="9938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595" h="142076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1358" y="142075"/>
                          </a:lnTo>
                          <a:lnTo>
                            <a:pt x="112595" y="142075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4" name="Google Shape;5224;p28">
                      <a:extLst>
                        <a:ext uri="{FF2B5EF4-FFF2-40B4-BE49-F238E27FC236}">
                          <a16:creationId xmlns:a16="http://schemas.microsoft.com/office/drawing/2014/main" id="{3172B821-5D9B-566A-4865-41A48BC55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973" y="1974999"/>
                      <a:ext cx="782195" cy="452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822" h="64632" extrusionOk="0">
                          <a:moveTo>
                            <a:pt x="9951" y="0"/>
                          </a:moveTo>
                          <a:cubicBezTo>
                            <a:pt x="4658" y="0"/>
                            <a:pt x="1" y="6027"/>
                            <a:pt x="68" y="12790"/>
                          </a:cubicBezTo>
                          <a:lnTo>
                            <a:pt x="585" y="64632"/>
                          </a:lnTo>
                          <a:lnTo>
                            <a:pt x="111822" y="64632"/>
                          </a:lnTo>
                          <a:lnTo>
                            <a:pt x="111212" y="3532"/>
                          </a:lnTo>
                          <a:cubicBezTo>
                            <a:pt x="111200" y="2269"/>
                            <a:pt x="111002" y="1094"/>
                            <a:pt x="110695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5" name="Google Shape;5225;p28">
                      <a:extLst>
                        <a:ext uri="{FF2B5EF4-FFF2-40B4-BE49-F238E27FC236}">
                          <a16:creationId xmlns:a16="http://schemas.microsoft.com/office/drawing/2014/main" id="{E02BAE21-B561-2D66-ECA7-2BC93B58A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507" y="1974999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6" name="Google Shape;5226;p28">
                      <a:extLst>
                        <a:ext uri="{FF2B5EF4-FFF2-40B4-BE49-F238E27FC236}">
                          <a16:creationId xmlns:a16="http://schemas.microsoft.com/office/drawing/2014/main" id="{662A3938-9016-C28C-FA50-9D5730A70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157" y="1974912"/>
                      <a:ext cx="1075985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822" h="179302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629" y="169572"/>
                          </a:lnTo>
                          <a:cubicBezTo>
                            <a:pt x="1685" y="175147"/>
                            <a:pt x="4978" y="179301"/>
                            <a:pt x="9343" y="179301"/>
                          </a:cubicBezTo>
                          <a:lnTo>
                            <a:pt x="143871" y="179301"/>
                          </a:lnTo>
                          <a:cubicBezTo>
                            <a:pt x="149165" y="179301"/>
                            <a:pt x="153822" y="173277"/>
                            <a:pt x="153755" y="166512"/>
                          </a:cubicBezTo>
                          <a:lnTo>
                            <a:pt x="153755" y="166512"/>
                          </a:lnTo>
                          <a:lnTo>
                            <a:pt x="153755" y="166513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rgbClr val="2B2B30">
                        <a:alpha val="173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7" name="Google Shape;5227;p28">
                      <a:extLst>
                        <a:ext uri="{FF2B5EF4-FFF2-40B4-BE49-F238E27FC236}">
                          <a16:creationId xmlns:a16="http://schemas.microsoft.com/office/drawing/2014/main" id="{89F6AED8-3211-4880-7734-E29AF1123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4303" y="1974999"/>
                      <a:ext cx="918409" cy="12542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95" h="179302" extrusionOk="0">
                          <a:moveTo>
                            <a:pt x="42364" y="0"/>
                          </a:moveTo>
                          <a:cubicBezTo>
                            <a:pt x="39021" y="0"/>
                            <a:pt x="34801" y="6027"/>
                            <a:pt x="33410" y="12790"/>
                          </a:cubicBezTo>
                          <a:lnTo>
                            <a:pt x="1147" y="169572"/>
                          </a:lnTo>
                          <a:cubicBezTo>
                            <a:pt x="1" y="175147"/>
                            <a:pt x="1200" y="179301"/>
                            <a:pt x="3956" y="179301"/>
                          </a:cubicBezTo>
                          <a:lnTo>
                            <a:pt x="88931" y="179301"/>
                          </a:lnTo>
                          <a:cubicBezTo>
                            <a:pt x="92275" y="179301"/>
                            <a:pt x="96494" y="173277"/>
                            <a:pt x="97886" y="166512"/>
                          </a:cubicBezTo>
                          <a:lnTo>
                            <a:pt x="97886" y="166513"/>
                          </a:lnTo>
                          <a:lnTo>
                            <a:pt x="130147" y="9729"/>
                          </a:lnTo>
                          <a:cubicBezTo>
                            <a:pt x="131295" y="4154"/>
                            <a:pt x="130096" y="0"/>
                            <a:pt x="12733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8" name="Google Shape;5228;p28">
                      <a:extLst>
                        <a:ext uri="{FF2B5EF4-FFF2-40B4-BE49-F238E27FC236}">
                          <a16:creationId xmlns:a16="http://schemas.microsoft.com/office/drawing/2014/main" id="{5D8DD038-0D63-1550-B504-1757B140E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507" y="1974999"/>
                      <a:ext cx="1073956" cy="993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3510" h="142076" extrusionOk="0">
                          <a:moveTo>
                            <a:pt x="9951" y="0"/>
                          </a:moveTo>
                          <a:cubicBezTo>
                            <a:pt x="4655" y="0"/>
                            <a:pt x="0" y="6027"/>
                            <a:pt x="67" y="12790"/>
                          </a:cubicBezTo>
                          <a:lnTo>
                            <a:pt x="1355" y="142075"/>
                          </a:lnTo>
                          <a:lnTo>
                            <a:pt x="153510" y="142075"/>
                          </a:lnTo>
                          <a:lnTo>
                            <a:pt x="152191" y="9729"/>
                          </a:lnTo>
                          <a:cubicBezTo>
                            <a:pt x="152136" y="4154"/>
                            <a:pt x="148842" y="0"/>
                            <a:pt x="1444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09" name="Google Shape;5229;p28">
                      <a:extLst>
                        <a:ext uri="{FF2B5EF4-FFF2-40B4-BE49-F238E27FC236}">
                          <a16:creationId xmlns:a16="http://schemas.microsoft.com/office/drawing/2014/main" id="{127FB12B-94A7-3AA3-0188-491EF2528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002" y="2039510"/>
                      <a:ext cx="10164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1327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10" name="Google Shape;5230;p28">
                      <a:extLst>
                        <a:ext uri="{FF2B5EF4-FFF2-40B4-BE49-F238E27FC236}">
                          <a16:creationId xmlns:a16="http://schemas.microsoft.com/office/drawing/2014/main" id="{ACDDBC33-A6A5-AEED-81CD-B083D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9217" y="3091680"/>
                      <a:ext cx="198420" cy="263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6" h="3766" extrusionOk="0">
                          <a:moveTo>
                            <a:pt x="1740" y="1"/>
                          </a:moveTo>
                          <a:cubicBezTo>
                            <a:pt x="935" y="1"/>
                            <a:pt x="200" y="843"/>
                            <a:pt x="100" y="1882"/>
                          </a:cubicBezTo>
                          <a:cubicBezTo>
                            <a:pt x="0" y="2923"/>
                            <a:pt x="572" y="3765"/>
                            <a:pt x="1379" y="3765"/>
                          </a:cubicBezTo>
                          <a:lnTo>
                            <a:pt x="26624" y="3765"/>
                          </a:lnTo>
                          <a:cubicBezTo>
                            <a:pt x="27430" y="3765"/>
                            <a:pt x="28165" y="2922"/>
                            <a:pt x="28264" y="1882"/>
                          </a:cubicBezTo>
                          <a:cubicBezTo>
                            <a:pt x="28366" y="843"/>
                            <a:pt x="27793" y="1"/>
                            <a:pt x="26987" y="1"/>
                          </a:cubicBezTo>
                          <a:close/>
                        </a:path>
                      </a:pathLst>
                    </a:custGeom>
                    <a:solidFill>
                      <a:srgbClr val="C9BB9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11" name="Google Shape;5231;p28">
                      <a:extLst>
                        <a:ext uri="{FF2B5EF4-FFF2-40B4-BE49-F238E27FC236}">
                          <a16:creationId xmlns:a16="http://schemas.microsoft.com/office/drawing/2014/main" id="{B3DD74B9-5AAC-9A7A-78F0-89A20F25A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0757" y="2039510"/>
                      <a:ext cx="626842" cy="929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600" h="132855" extrusionOk="0">
                          <a:moveTo>
                            <a:pt x="24112" y="0"/>
                          </a:moveTo>
                          <a:lnTo>
                            <a:pt x="0" y="132854"/>
                          </a:lnTo>
                          <a:lnTo>
                            <a:pt x="65501" y="132854"/>
                          </a:lnTo>
                          <a:lnTo>
                            <a:pt x="8960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12" name="Google Shape;5232;p28">
                      <a:extLst>
                        <a:ext uri="{FF2B5EF4-FFF2-40B4-BE49-F238E27FC236}">
                          <a16:creationId xmlns:a16="http://schemas.microsoft.com/office/drawing/2014/main" id="{77F5C39F-FC9D-B2C9-64F1-D05AABD2A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002" y="2039510"/>
                      <a:ext cx="1016297" cy="9293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289" h="132855" extrusionOk="0">
                          <a:moveTo>
                            <a:pt x="0" y="0"/>
                          </a:moveTo>
                          <a:lnTo>
                            <a:pt x="22" y="2272"/>
                          </a:lnTo>
                          <a:lnTo>
                            <a:pt x="141662" y="2272"/>
                          </a:lnTo>
                          <a:lnTo>
                            <a:pt x="142995" y="132854"/>
                          </a:lnTo>
                          <a:lnTo>
                            <a:pt x="145288" y="132854"/>
                          </a:lnTo>
                          <a:lnTo>
                            <a:pt x="14393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" name="Google Shape;5233;p28">
                    <a:extLst>
                      <a:ext uri="{FF2B5EF4-FFF2-40B4-BE49-F238E27FC236}">
                        <a16:creationId xmlns:a16="http://schemas.microsoft.com/office/drawing/2014/main" id="{62EA087F-CB31-1F4D-0949-C304CA097EEB}"/>
                      </a:ext>
                    </a:extLst>
                  </p:cNvPr>
                  <p:cNvSpPr/>
                  <p:nvPr/>
                </p:nvSpPr>
                <p:spPr>
                  <a:xfrm>
                    <a:off x="5430254" y="2628037"/>
                    <a:ext cx="850" cy="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92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57" y="31"/>
                          <a:pt x="112" y="61"/>
                          <a:pt x="169" y="92"/>
                        </a:cubicBezTo>
                        <a:cubicBezTo>
                          <a:pt x="112" y="61"/>
                          <a:pt x="57" y="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5234;p28">
                    <a:extLst>
                      <a:ext uri="{FF2B5EF4-FFF2-40B4-BE49-F238E27FC236}">
                        <a16:creationId xmlns:a16="http://schemas.microsoft.com/office/drawing/2014/main" id="{385C17B9-808F-B91B-1DE2-D7CF7B70A740}"/>
                      </a:ext>
                    </a:extLst>
                  </p:cNvPr>
                  <p:cNvSpPr/>
                  <p:nvPr/>
                </p:nvSpPr>
                <p:spPr>
                  <a:xfrm>
                    <a:off x="5210655" y="2786852"/>
                    <a:ext cx="232441" cy="181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8" h="35971" extrusionOk="0">
                        <a:moveTo>
                          <a:pt x="20564" y="1"/>
                        </a:moveTo>
                        <a:cubicBezTo>
                          <a:pt x="17351" y="1746"/>
                          <a:pt x="14016" y="3439"/>
                          <a:pt x="10575" y="5062"/>
                        </a:cubicBezTo>
                        <a:cubicBezTo>
                          <a:pt x="7027" y="6735"/>
                          <a:pt x="3496" y="8270"/>
                          <a:pt x="0" y="9671"/>
                        </a:cubicBezTo>
                        <a:cubicBezTo>
                          <a:pt x="3251" y="18223"/>
                          <a:pt x="7252" y="27054"/>
                          <a:pt x="11975" y="35970"/>
                        </a:cubicBezTo>
                        <a:lnTo>
                          <a:pt x="46188" y="35970"/>
                        </a:lnTo>
                        <a:cubicBezTo>
                          <a:pt x="37511" y="23210"/>
                          <a:pt x="28956" y="11136"/>
                          <a:pt x="205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235;p28">
                    <a:extLst>
                      <a:ext uri="{FF2B5EF4-FFF2-40B4-BE49-F238E27FC236}">
                        <a16:creationId xmlns:a16="http://schemas.microsoft.com/office/drawing/2014/main" id="{2ED586C2-B1ED-8B0C-BC26-BD5048B47370}"/>
                      </a:ext>
                    </a:extLst>
                  </p:cNvPr>
                  <p:cNvSpPr/>
                  <p:nvPr/>
                </p:nvSpPr>
                <p:spPr>
                  <a:xfrm>
                    <a:off x="5485782" y="2661251"/>
                    <a:ext cx="403" cy="2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" h="54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6" y="18"/>
                          <a:pt x="52" y="37"/>
                          <a:pt x="78" y="54"/>
                        </a:cubicBezTo>
                        <a:lnTo>
                          <a:pt x="79" y="54"/>
                        </a:lnTo>
                        <a:cubicBezTo>
                          <a:pt x="54" y="37"/>
                          <a:pt x="26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236;p28">
                    <a:extLst>
                      <a:ext uri="{FF2B5EF4-FFF2-40B4-BE49-F238E27FC236}">
                        <a16:creationId xmlns:a16="http://schemas.microsoft.com/office/drawing/2014/main" id="{0BE09257-BA42-0942-6CFA-29244179E0E4}"/>
                      </a:ext>
                    </a:extLst>
                  </p:cNvPr>
                  <p:cNvSpPr/>
                  <p:nvPr/>
                </p:nvSpPr>
                <p:spPr>
                  <a:xfrm>
                    <a:off x="5460932" y="2661518"/>
                    <a:ext cx="172343" cy="306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6" h="60876" extrusionOk="0">
                        <a:moveTo>
                          <a:pt x="5016" y="1"/>
                        </a:moveTo>
                        <a:cubicBezTo>
                          <a:pt x="3472" y="1593"/>
                          <a:pt x="1787" y="3192"/>
                          <a:pt x="1" y="4791"/>
                        </a:cubicBezTo>
                        <a:cubicBezTo>
                          <a:pt x="2370" y="8664"/>
                          <a:pt x="5112" y="13533"/>
                          <a:pt x="7983" y="19401"/>
                        </a:cubicBezTo>
                        <a:cubicBezTo>
                          <a:pt x="7992" y="19418"/>
                          <a:pt x="8000" y="19435"/>
                          <a:pt x="8007" y="19452"/>
                        </a:cubicBezTo>
                        <a:cubicBezTo>
                          <a:pt x="8550" y="20561"/>
                          <a:pt x="9097" y="21706"/>
                          <a:pt x="9647" y="22887"/>
                        </a:cubicBezTo>
                        <a:cubicBezTo>
                          <a:pt x="9972" y="23585"/>
                          <a:pt x="10297" y="24297"/>
                          <a:pt x="10624" y="25021"/>
                        </a:cubicBezTo>
                        <a:cubicBezTo>
                          <a:pt x="11126" y="26133"/>
                          <a:pt x="11631" y="27276"/>
                          <a:pt x="12135" y="28447"/>
                        </a:cubicBezTo>
                        <a:cubicBezTo>
                          <a:pt x="12216" y="28636"/>
                          <a:pt x="12298" y="28825"/>
                          <a:pt x="12379" y="29016"/>
                        </a:cubicBezTo>
                        <a:cubicBezTo>
                          <a:pt x="13136" y="30787"/>
                          <a:pt x="13890" y="32623"/>
                          <a:pt x="14643" y="34525"/>
                        </a:cubicBezTo>
                        <a:cubicBezTo>
                          <a:pt x="14867" y="35092"/>
                          <a:pt x="15090" y="35666"/>
                          <a:pt x="15314" y="36244"/>
                        </a:cubicBezTo>
                        <a:cubicBezTo>
                          <a:pt x="15525" y="36792"/>
                          <a:pt x="15735" y="37346"/>
                          <a:pt x="15946" y="37905"/>
                        </a:cubicBezTo>
                        <a:cubicBezTo>
                          <a:pt x="16656" y="39789"/>
                          <a:pt x="17361" y="41732"/>
                          <a:pt x="18056" y="43736"/>
                        </a:cubicBezTo>
                        <a:cubicBezTo>
                          <a:pt x="18109" y="43891"/>
                          <a:pt x="18164" y="44046"/>
                          <a:pt x="18218" y="44200"/>
                        </a:cubicBezTo>
                        <a:cubicBezTo>
                          <a:pt x="19995" y="49365"/>
                          <a:pt x="21702" y="54928"/>
                          <a:pt x="23284" y="60875"/>
                        </a:cubicBezTo>
                        <a:lnTo>
                          <a:pt x="34246" y="60875"/>
                        </a:lnTo>
                        <a:cubicBezTo>
                          <a:pt x="26564" y="33264"/>
                          <a:pt x="18749" y="13282"/>
                          <a:pt x="11640" y="5482"/>
                        </a:cubicBezTo>
                        <a:cubicBezTo>
                          <a:pt x="10104" y="3800"/>
                          <a:pt x="7804" y="1930"/>
                          <a:pt x="50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37;p28">
                    <a:extLst>
                      <a:ext uri="{FF2B5EF4-FFF2-40B4-BE49-F238E27FC236}">
                        <a16:creationId xmlns:a16="http://schemas.microsoft.com/office/drawing/2014/main" id="{284067C1-2446-F075-8595-86859D30A2D1}"/>
                      </a:ext>
                    </a:extLst>
                  </p:cNvPr>
                  <p:cNvSpPr/>
                  <p:nvPr/>
                </p:nvSpPr>
                <p:spPr>
                  <a:xfrm>
                    <a:off x="4969845" y="2781075"/>
                    <a:ext cx="80701" cy="186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6" h="37119" extrusionOk="0">
                        <a:moveTo>
                          <a:pt x="16035" y="0"/>
                        </a:moveTo>
                        <a:lnTo>
                          <a:pt x="16035" y="0"/>
                        </a:lnTo>
                        <a:cubicBezTo>
                          <a:pt x="16018" y="29"/>
                          <a:pt x="15999" y="57"/>
                          <a:pt x="15980" y="86"/>
                        </a:cubicBezTo>
                        <a:cubicBezTo>
                          <a:pt x="9430" y="10338"/>
                          <a:pt x="4114" y="23081"/>
                          <a:pt x="0" y="37118"/>
                        </a:cubicBezTo>
                        <a:lnTo>
                          <a:pt x="36" y="37118"/>
                        </a:lnTo>
                        <a:cubicBezTo>
                          <a:pt x="3488" y="25367"/>
                          <a:pt x="7792" y="14540"/>
                          <a:pt x="12949" y="5306"/>
                        </a:cubicBezTo>
                        <a:cubicBezTo>
                          <a:pt x="13003" y="5209"/>
                          <a:pt x="13056" y="5113"/>
                          <a:pt x="13109" y="5017"/>
                        </a:cubicBezTo>
                        <a:cubicBezTo>
                          <a:pt x="13518" y="4290"/>
                          <a:pt x="13931" y="3569"/>
                          <a:pt x="14352" y="2863"/>
                        </a:cubicBezTo>
                        <a:cubicBezTo>
                          <a:pt x="14476" y="2653"/>
                          <a:pt x="14603" y="2450"/>
                          <a:pt x="14729" y="2242"/>
                        </a:cubicBezTo>
                        <a:cubicBezTo>
                          <a:pt x="15109" y="1609"/>
                          <a:pt x="15489" y="975"/>
                          <a:pt x="15879" y="361"/>
                        </a:cubicBezTo>
                        <a:cubicBezTo>
                          <a:pt x="15884" y="351"/>
                          <a:pt x="15891" y="342"/>
                          <a:pt x="15898" y="334"/>
                        </a:cubicBezTo>
                        <a:cubicBezTo>
                          <a:pt x="15942" y="217"/>
                          <a:pt x="15991" y="114"/>
                          <a:pt x="16035" y="0"/>
                        </a:cubicBezTo>
                        <a:close/>
                      </a:path>
                    </a:pathLst>
                  </a:custGeom>
                  <a:solidFill>
                    <a:srgbClr val="E8E7D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238;p28">
                    <a:extLst>
                      <a:ext uri="{FF2B5EF4-FFF2-40B4-BE49-F238E27FC236}">
                        <a16:creationId xmlns:a16="http://schemas.microsoft.com/office/drawing/2014/main" id="{B8A5AC93-1D89-0769-1FBB-9824806D1CF4}"/>
                      </a:ext>
                    </a:extLst>
                  </p:cNvPr>
                  <p:cNvSpPr/>
                  <p:nvPr/>
                </p:nvSpPr>
                <p:spPr>
                  <a:xfrm>
                    <a:off x="5028177" y="2841621"/>
                    <a:ext cx="208904" cy="126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11" h="25088" extrusionOk="0">
                        <a:moveTo>
                          <a:pt x="33154" y="0"/>
                        </a:moveTo>
                        <a:cubicBezTo>
                          <a:pt x="21860" y="4297"/>
                          <a:pt x="11053" y="7144"/>
                          <a:pt x="1499" y="8502"/>
                        </a:cubicBezTo>
                        <a:cubicBezTo>
                          <a:pt x="1329" y="9798"/>
                          <a:pt x="1167" y="11105"/>
                          <a:pt x="1020" y="12428"/>
                        </a:cubicBezTo>
                        <a:cubicBezTo>
                          <a:pt x="564" y="16522"/>
                          <a:pt x="224" y="20753"/>
                          <a:pt x="0" y="25087"/>
                        </a:cubicBezTo>
                        <a:lnTo>
                          <a:pt x="41511" y="25087"/>
                        </a:lnTo>
                        <a:cubicBezTo>
                          <a:pt x="40541" y="15085"/>
                          <a:pt x="37235" y="6743"/>
                          <a:pt x="33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239;p28">
                    <a:extLst>
                      <a:ext uri="{FF2B5EF4-FFF2-40B4-BE49-F238E27FC236}">
                        <a16:creationId xmlns:a16="http://schemas.microsoft.com/office/drawing/2014/main" id="{066DFA66-2933-C647-8713-C79458CA32B2}"/>
                      </a:ext>
                    </a:extLst>
                  </p:cNvPr>
                  <p:cNvSpPr/>
                  <p:nvPr/>
                </p:nvSpPr>
                <p:spPr>
                  <a:xfrm>
                    <a:off x="5043954" y="2782892"/>
                    <a:ext cx="5802" cy="9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" h="1881" extrusionOk="0">
                        <a:moveTo>
                          <a:pt x="1153" y="0"/>
                        </a:moveTo>
                        <a:lnTo>
                          <a:pt x="1153" y="0"/>
                        </a:lnTo>
                        <a:cubicBezTo>
                          <a:pt x="785" y="579"/>
                          <a:pt x="426" y="1178"/>
                          <a:pt x="66" y="1773"/>
                        </a:cubicBezTo>
                        <a:lnTo>
                          <a:pt x="66" y="1773"/>
                        </a:lnTo>
                        <a:cubicBezTo>
                          <a:pt x="422" y="1184"/>
                          <a:pt x="780" y="596"/>
                          <a:pt x="1144" y="21"/>
                        </a:cubicBezTo>
                        <a:cubicBezTo>
                          <a:pt x="1148" y="14"/>
                          <a:pt x="1149" y="7"/>
                          <a:pt x="1153" y="0"/>
                        </a:cubicBezTo>
                        <a:close/>
                        <a:moveTo>
                          <a:pt x="66" y="1773"/>
                        </a:moveTo>
                        <a:cubicBezTo>
                          <a:pt x="44" y="1809"/>
                          <a:pt x="23" y="1845"/>
                          <a:pt x="1" y="1881"/>
                        </a:cubicBezTo>
                        <a:cubicBezTo>
                          <a:pt x="23" y="1845"/>
                          <a:pt x="44" y="1809"/>
                          <a:pt x="66" y="1773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240;p28">
                    <a:extLst>
                      <a:ext uri="{FF2B5EF4-FFF2-40B4-BE49-F238E27FC236}">
                        <a16:creationId xmlns:a16="http://schemas.microsoft.com/office/drawing/2014/main" id="{919182AB-3EF3-8793-B4F5-973613DE343F}"/>
                      </a:ext>
                    </a:extLst>
                  </p:cNvPr>
                  <p:cNvSpPr/>
                  <p:nvPr/>
                </p:nvSpPr>
                <p:spPr>
                  <a:xfrm>
                    <a:off x="5035816" y="2795478"/>
                    <a:ext cx="6260" cy="10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2155" extrusionOk="0">
                        <a:moveTo>
                          <a:pt x="1243" y="1"/>
                        </a:moveTo>
                        <a:cubicBezTo>
                          <a:pt x="1033" y="354"/>
                          <a:pt x="825" y="711"/>
                          <a:pt x="618" y="1070"/>
                        </a:cubicBezTo>
                        <a:lnTo>
                          <a:pt x="618" y="1070"/>
                        </a:lnTo>
                        <a:cubicBezTo>
                          <a:pt x="825" y="711"/>
                          <a:pt x="1033" y="355"/>
                          <a:pt x="1243" y="1"/>
                        </a:cubicBezTo>
                        <a:close/>
                        <a:moveTo>
                          <a:pt x="618" y="1070"/>
                        </a:moveTo>
                        <a:cubicBezTo>
                          <a:pt x="411" y="1429"/>
                          <a:pt x="205" y="1790"/>
                          <a:pt x="0" y="2155"/>
                        </a:cubicBezTo>
                        <a:cubicBezTo>
                          <a:pt x="205" y="1791"/>
                          <a:pt x="411" y="1429"/>
                          <a:pt x="618" y="1070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241;p28">
                    <a:extLst>
                      <a:ext uri="{FF2B5EF4-FFF2-40B4-BE49-F238E27FC236}">
                        <a16:creationId xmlns:a16="http://schemas.microsoft.com/office/drawing/2014/main" id="{1BC21C49-C551-3B43-BF9D-A0EFD71FD051}"/>
                      </a:ext>
                    </a:extLst>
                  </p:cNvPr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242;p28">
                    <a:extLst>
                      <a:ext uri="{FF2B5EF4-FFF2-40B4-BE49-F238E27FC236}">
                        <a16:creationId xmlns:a16="http://schemas.microsoft.com/office/drawing/2014/main" id="{F9B5DF93-FB10-6888-4716-EDABEBCA88FD}"/>
                      </a:ext>
                    </a:extLst>
                  </p:cNvPr>
                  <p:cNvSpPr/>
                  <p:nvPr/>
                </p:nvSpPr>
                <p:spPr>
                  <a:xfrm>
                    <a:off x="5033305" y="2884679"/>
                    <a:ext cx="453" cy="19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873" extrusionOk="0">
                        <a:moveTo>
                          <a:pt x="90" y="1"/>
                        </a:moveTo>
                        <a:lnTo>
                          <a:pt x="90" y="1"/>
                        </a:lnTo>
                        <a:cubicBezTo>
                          <a:pt x="44" y="1261"/>
                          <a:pt x="16" y="2557"/>
                          <a:pt x="1" y="3872"/>
                        </a:cubicBezTo>
                        <a:lnTo>
                          <a:pt x="1" y="3872"/>
                        </a:lnTo>
                        <a:cubicBezTo>
                          <a:pt x="16" y="2557"/>
                          <a:pt x="44" y="126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243;p28">
                    <a:extLst>
                      <a:ext uri="{FF2B5EF4-FFF2-40B4-BE49-F238E27FC236}">
                        <a16:creationId xmlns:a16="http://schemas.microsoft.com/office/drawing/2014/main" id="{E43DC802-51AA-3618-E6FA-E241742D02CD}"/>
                      </a:ext>
                    </a:extLst>
                  </p:cNvPr>
                  <p:cNvSpPr/>
                  <p:nvPr/>
                </p:nvSpPr>
                <p:spPr>
                  <a:xfrm>
                    <a:off x="5049711" y="2782892"/>
                    <a:ext cx="45" cy="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23" extrusionOk="0">
                        <a:moveTo>
                          <a:pt x="0" y="22"/>
                        </a:moveTo>
                        <a:cubicBezTo>
                          <a:pt x="4" y="14"/>
                          <a:pt x="5" y="7"/>
                          <a:pt x="9" y="0"/>
                        </a:cubicBezTo>
                        <a:lnTo>
                          <a:pt x="9" y="0"/>
                        </a:lnTo>
                        <a:cubicBezTo>
                          <a:pt x="5" y="7"/>
                          <a:pt x="4" y="14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244;p28">
                    <a:extLst>
                      <a:ext uri="{FF2B5EF4-FFF2-40B4-BE49-F238E27FC236}">
                        <a16:creationId xmlns:a16="http://schemas.microsoft.com/office/drawing/2014/main" id="{EB904445-B677-C8DE-246B-853FE75A80DA}"/>
                      </a:ext>
                    </a:extLst>
                  </p:cNvPr>
                  <p:cNvSpPr/>
                  <p:nvPr/>
                </p:nvSpPr>
                <p:spPr>
                  <a:xfrm>
                    <a:off x="5033305" y="2884402"/>
                    <a:ext cx="2421" cy="1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3928" extrusionOk="0">
                        <a:moveTo>
                          <a:pt x="480" y="1"/>
                        </a:moveTo>
                        <a:lnTo>
                          <a:pt x="480" y="1"/>
                        </a:lnTo>
                        <a:cubicBezTo>
                          <a:pt x="350" y="20"/>
                          <a:pt x="221" y="37"/>
                          <a:pt x="90" y="56"/>
                        </a:cubicBezTo>
                        <a:cubicBezTo>
                          <a:pt x="44" y="1316"/>
                          <a:pt x="16" y="2612"/>
                          <a:pt x="1" y="3927"/>
                        </a:cubicBezTo>
                        <a:cubicBezTo>
                          <a:pt x="148" y="2604"/>
                          <a:pt x="310" y="1297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5245;p28">
                    <a:extLst>
                      <a:ext uri="{FF2B5EF4-FFF2-40B4-BE49-F238E27FC236}">
                        <a16:creationId xmlns:a16="http://schemas.microsoft.com/office/drawing/2014/main" id="{22B91DF4-C7D4-8485-8F6F-0782445F2854}"/>
                      </a:ext>
                    </a:extLst>
                  </p:cNvPr>
                  <p:cNvSpPr/>
                  <p:nvPr/>
                </p:nvSpPr>
                <p:spPr>
                  <a:xfrm>
                    <a:off x="5049711" y="2782751"/>
                    <a:ext cx="141" cy="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" h="49" extrusionOk="0">
                        <a:moveTo>
                          <a:pt x="28" y="1"/>
                        </a:moveTo>
                        <a:lnTo>
                          <a:pt x="28" y="1"/>
                        </a:lnTo>
                        <a:cubicBezTo>
                          <a:pt x="21" y="9"/>
                          <a:pt x="14" y="18"/>
                          <a:pt x="9" y="28"/>
                        </a:cubicBezTo>
                        <a:cubicBezTo>
                          <a:pt x="5" y="35"/>
                          <a:pt x="4" y="42"/>
                          <a:pt x="0" y="49"/>
                        </a:cubicBezTo>
                        <a:cubicBezTo>
                          <a:pt x="7" y="40"/>
                          <a:pt x="12" y="30"/>
                          <a:pt x="17" y="21"/>
                        </a:cubicBezTo>
                        <a:cubicBezTo>
                          <a:pt x="21" y="14"/>
                          <a:pt x="24" y="7"/>
                          <a:pt x="28" y="1"/>
                        </a:cubicBezTo>
                        <a:close/>
                      </a:path>
                    </a:pathLst>
                  </a:custGeom>
                  <a:solidFill>
                    <a:srgbClr val="E0D8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5246;p28">
                    <a:extLst>
                      <a:ext uri="{FF2B5EF4-FFF2-40B4-BE49-F238E27FC236}">
                        <a16:creationId xmlns:a16="http://schemas.microsoft.com/office/drawing/2014/main" id="{80467EAA-D1D3-B7A2-DFDD-7CB0E5B3F15A}"/>
                      </a:ext>
                    </a:extLst>
                  </p:cNvPr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5247;p28">
                    <a:extLst>
                      <a:ext uri="{FF2B5EF4-FFF2-40B4-BE49-F238E27FC236}">
                        <a16:creationId xmlns:a16="http://schemas.microsoft.com/office/drawing/2014/main" id="{DACAA571-8CE5-096B-9192-7CE4BAC21B41}"/>
                      </a:ext>
                    </a:extLst>
                  </p:cNvPr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5248;p28">
                    <a:extLst>
                      <a:ext uri="{FF2B5EF4-FFF2-40B4-BE49-F238E27FC236}">
                        <a16:creationId xmlns:a16="http://schemas.microsoft.com/office/drawing/2014/main" id="{E5A7C05E-5344-9298-577B-44D4CEE36192}"/>
                      </a:ext>
                    </a:extLst>
                  </p:cNvPr>
                  <p:cNvSpPr/>
                  <p:nvPr/>
                </p:nvSpPr>
                <p:spPr>
                  <a:xfrm>
                    <a:off x="5484494" y="2358033"/>
                    <a:ext cx="715" cy="13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" h="2666" extrusionOk="0">
                        <a:moveTo>
                          <a:pt x="132" y="1"/>
                        </a:moveTo>
                        <a:cubicBezTo>
                          <a:pt x="139" y="895"/>
                          <a:pt x="108" y="1783"/>
                          <a:pt x="0" y="2665"/>
                        </a:cubicBezTo>
                        <a:cubicBezTo>
                          <a:pt x="108" y="1783"/>
                          <a:pt x="141" y="895"/>
                          <a:pt x="132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2" name="Google Shape;5249;p28">
                    <a:extLst>
                      <a:ext uri="{FF2B5EF4-FFF2-40B4-BE49-F238E27FC236}">
                        <a16:creationId xmlns:a16="http://schemas.microsoft.com/office/drawing/2014/main" id="{F76936E3-69F5-5B67-8251-8DFEB29C2D6B}"/>
                      </a:ext>
                    </a:extLst>
                  </p:cNvPr>
                  <p:cNvSpPr/>
                  <p:nvPr/>
                </p:nvSpPr>
                <p:spPr>
                  <a:xfrm>
                    <a:off x="5482441" y="2371445"/>
                    <a:ext cx="2058" cy="10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2057" extrusionOk="0">
                        <a:moveTo>
                          <a:pt x="1" y="2057"/>
                        </a:moveTo>
                        <a:cubicBezTo>
                          <a:pt x="183" y="1381"/>
                          <a:pt x="324" y="695"/>
                          <a:pt x="408" y="0"/>
                        </a:cubicBezTo>
                        <a:cubicBezTo>
                          <a:pt x="324" y="695"/>
                          <a:pt x="183" y="1381"/>
                          <a:pt x="1" y="205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3" name="Google Shape;5250;p28">
                    <a:extLst>
                      <a:ext uri="{FF2B5EF4-FFF2-40B4-BE49-F238E27FC236}">
                        <a16:creationId xmlns:a16="http://schemas.microsoft.com/office/drawing/2014/main" id="{B626E43A-0A84-15BB-AFAF-539B668AD78C}"/>
                      </a:ext>
                    </a:extLst>
                  </p:cNvPr>
                  <p:cNvSpPr/>
                  <p:nvPr/>
                </p:nvSpPr>
                <p:spPr>
                  <a:xfrm>
                    <a:off x="5476195" y="2397679"/>
                    <a:ext cx="65" cy="1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25" extrusionOk="0">
                        <a:moveTo>
                          <a:pt x="0" y="24"/>
                        </a:moveTo>
                        <a:cubicBezTo>
                          <a:pt x="5" y="17"/>
                          <a:pt x="9" y="9"/>
                          <a:pt x="12" y="0"/>
                        </a:cubicBezTo>
                        <a:cubicBezTo>
                          <a:pt x="9" y="9"/>
                          <a:pt x="5" y="17"/>
                          <a:pt x="0" y="24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4" name="Google Shape;5251;p28">
                    <a:extLst>
                      <a:ext uri="{FF2B5EF4-FFF2-40B4-BE49-F238E27FC236}">
                        <a16:creationId xmlns:a16="http://schemas.microsoft.com/office/drawing/2014/main" id="{DCD32E20-2907-8EEC-DED9-0D70EDBBCDC9}"/>
                      </a:ext>
                    </a:extLst>
                  </p:cNvPr>
                  <p:cNvSpPr/>
                  <p:nvPr/>
                </p:nvSpPr>
                <p:spPr>
                  <a:xfrm>
                    <a:off x="5471435" y="2397800"/>
                    <a:ext cx="4766" cy="80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" h="1593" extrusionOk="0">
                        <a:moveTo>
                          <a:pt x="1" y="1592"/>
                        </a:moveTo>
                        <a:cubicBezTo>
                          <a:pt x="346" y="1078"/>
                          <a:pt x="663" y="547"/>
                          <a:pt x="946" y="0"/>
                        </a:cubicBezTo>
                        <a:cubicBezTo>
                          <a:pt x="663" y="547"/>
                          <a:pt x="346" y="1078"/>
                          <a:pt x="1" y="1592"/>
                        </a:cubicBezTo>
                        <a:lnTo>
                          <a:pt x="1" y="1592"/>
                        </a:ln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5" name="Google Shape;5252;p28">
                    <a:extLst>
                      <a:ext uri="{FF2B5EF4-FFF2-40B4-BE49-F238E27FC236}">
                        <a16:creationId xmlns:a16="http://schemas.microsoft.com/office/drawing/2014/main" id="{992A9A62-A4DE-A2AE-0F2E-FA6121166F3B}"/>
                      </a:ext>
                    </a:extLst>
                  </p:cNvPr>
                  <p:cNvSpPr/>
                  <p:nvPr/>
                </p:nvSpPr>
                <p:spPr>
                  <a:xfrm>
                    <a:off x="5476256" y="2390055"/>
                    <a:ext cx="3457" cy="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1516" extrusionOk="0">
                        <a:moveTo>
                          <a:pt x="0" y="1515"/>
                        </a:moveTo>
                        <a:cubicBezTo>
                          <a:pt x="256" y="1023"/>
                          <a:pt x="483" y="516"/>
                          <a:pt x="686" y="0"/>
                        </a:cubicBezTo>
                        <a:cubicBezTo>
                          <a:pt x="483" y="516"/>
                          <a:pt x="256" y="1023"/>
                          <a:pt x="0" y="1515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6" name="Google Shape;5253;p28">
                    <a:extLst>
                      <a:ext uri="{FF2B5EF4-FFF2-40B4-BE49-F238E27FC236}">
                        <a16:creationId xmlns:a16="http://schemas.microsoft.com/office/drawing/2014/main" id="{6E2134EB-AB57-57D5-B14F-B328C9FB2536}"/>
                      </a:ext>
                    </a:extLst>
                  </p:cNvPr>
                  <p:cNvSpPr/>
                  <p:nvPr/>
                </p:nvSpPr>
                <p:spPr>
                  <a:xfrm>
                    <a:off x="5479708" y="2381791"/>
                    <a:ext cx="2738" cy="8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" h="1643" extrusionOk="0">
                        <a:moveTo>
                          <a:pt x="0" y="1642"/>
                        </a:moveTo>
                        <a:cubicBezTo>
                          <a:pt x="213" y="1106"/>
                          <a:pt x="392" y="556"/>
                          <a:pt x="544" y="1"/>
                        </a:cubicBezTo>
                        <a:cubicBezTo>
                          <a:pt x="392" y="556"/>
                          <a:pt x="213" y="1106"/>
                          <a:pt x="0" y="164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7" name="Google Shape;5254;p28">
                    <a:extLst>
                      <a:ext uri="{FF2B5EF4-FFF2-40B4-BE49-F238E27FC236}">
                        <a16:creationId xmlns:a16="http://schemas.microsoft.com/office/drawing/2014/main" id="{3843621F-2236-6398-FB53-996561630F13}"/>
                      </a:ext>
                    </a:extLst>
                  </p:cNvPr>
                  <p:cNvSpPr/>
                  <p:nvPr/>
                </p:nvSpPr>
                <p:spPr>
                  <a:xfrm>
                    <a:off x="5154176" y="2326867"/>
                    <a:ext cx="166" cy="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1119" extrusionOk="0">
                        <a:moveTo>
                          <a:pt x="21" y="1118"/>
                        </a:moveTo>
                        <a:lnTo>
                          <a:pt x="21" y="1118"/>
                        </a:lnTo>
                        <a:cubicBezTo>
                          <a:pt x="33" y="747"/>
                          <a:pt x="26" y="374"/>
                          <a:pt x="0" y="1"/>
                        </a:cubicBezTo>
                        <a:cubicBezTo>
                          <a:pt x="26" y="374"/>
                          <a:pt x="33" y="747"/>
                          <a:pt x="21" y="1118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8" name="Google Shape;5255;p28">
                    <a:extLst>
                      <a:ext uri="{FF2B5EF4-FFF2-40B4-BE49-F238E27FC236}">
                        <a16:creationId xmlns:a16="http://schemas.microsoft.com/office/drawing/2014/main" id="{D3A92A88-C8A5-647D-F1A3-2978580A1104}"/>
                      </a:ext>
                    </a:extLst>
                  </p:cNvPr>
                  <p:cNvSpPr/>
                  <p:nvPr/>
                </p:nvSpPr>
                <p:spPr>
                  <a:xfrm>
                    <a:off x="5182796" y="2432690"/>
                    <a:ext cx="7594" cy="1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3378" extrusionOk="0">
                        <a:moveTo>
                          <a:pt x="1508" y="3377"/>
                        </a:moveTo>
                        <a:cubicBezTo>
                          <a:pt x="1077" y="2239"/>
                          <a:pt x="698" y="1067"/>
                          <a:pt x="0" y="1"/>
                        </a:cubicBezTo>
                        <a:cubicBezTo>
                          <a:pt x="698" y="1067"/>
                          <a:pt x="1077" y="2239"/>
                          <a:pt x="1508" y="3377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9" name="Google Shape;5256;p28">
                    <a:extLst>
                      <a:ext uri="{FF2B5EF4-FFF2-40B4-BE49-F238E27FC236}">
                        <a16:creationId xmlns:a16="http://schemas.microsoft.com/office/drawing/2014/main" id="{7546B1E2-9D25-DC00-AC1C-7AAB47DA3580}"/>
                      </a:ext>
                    </a:extLst>
                  </p:cNvPr>
                  <p:cNvSpPr/>
                  <p:nvPr/>
                </p:nvSpPr>
                <p:spPr>
                  <a:xfrm>
                    <a:off x="5146421" y="2251958"/>
                    <a:ext cx="3347" cy="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5" h="1538" extrusionOk="0">
                        <a:moveTo>
                          <a:pt x="664" y="1"/>
                        </a:moveTo>
                        <a:cubicBezTo>
                          <a:pt x="379" y="472"/>
                          <a:pt x="161" y="989"/>
                          <a:pt x="1" y="1538"/>
                        </a:cubicBezTo>
                        <a:cubicBezTo>
                          <a:pt x="161" y="989"/>
                          <a:pt x="379" y="472"/>
                          <a:pt x="664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0" name="Google Shape;5257;p28">
                    <a:extLst>
                      <a:ext uri="{FF2B5EF4-FFF2-40B4-BE49-F238E27FC236}">
                        <a16:creationId xmlns:a16="http://schemas.microsoft.com/office/drawing/2014/main" id="{53FA316E-78A9-3DDF-E97B-73AB6E4C8DFA}"/>
                      </a:ext>
                    </a:extLst>
                  </p:cNvPr>
                  <p:cNvSpPr/>
                  <p:nvPr/>
                </p:nvSpPr>
                <p:spPr>
                  <a:xfrm>
                    <a:off x="5149762" y="2245617"/>
                    <a:ext cx="5345" cy="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261" extrusionOk="0">
                        <a:moveTo>
                          <a:pt x="1062" y="0"/>
                        </a:moveTo>
                        <a:lnTo>
                          <a:pt x="1062" y="0"/>
                        </a:lnTo>
                        <a:cubicBezTo>
                          <a:pt x="636" y="364"/>
                          <a:pt x="284" y="789"/>
                          <a:pt x="0" y="1261"/>
                        </a:cubicBezTo>
                        <a:cubicBezTo>
                          <a:pt x="286" y="789"/>
                          <a:pt x="636" y="364"/>
                          <a:pt x="1062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1" name="Google Shape;5258;p28">
                    <a:extLst>
                      <a:ext uri="{FF2B5EF4-FFF2-40B4-BE49-F238E27FC236}">
                        <a16:creationId xmlns:a16="http://schemas.microsoft.com/office/drawing/2014/main" id="{52DEF7F4-353F-33BB-D5AB-7CC4F4BCB1C3}"/>
                      </a:ext>
                    </a:extLst>
                  </p:cNvPr>
                  <p:cNvSpPr/>
                  <p:nvPr/>
                </p:nvSpPr>
                <p:spPr>
                  <a:xfrm>
                    <a:off x="5175745" y="2104314"/>
                    <a:ext cx="304884" cy="186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83" h="37000" extrusionOk="0">
                        <a:moveTo>
                          <a:pt x="37928" y="0"/>
                        </a:moveTo>
                        <a:cubicBezTo>
                          <a:pt x="35488" y="0"/>
                          <a:pt x="33069" y="716"/>
                          <a:pt x="31044" y="2074"/>
                        </a:cubicBezTo>
                        <a:cubicBezTo>
                          <a:pt x="29609" y="3030"/>
                          <a:pt x="28347" y="4300"/>
                          <a:pt x="26746" y="4866"/>
                        </a:cubicBezTo>
                        <a:cubicBezTo>
                          <a:pt x="25834" y="5190"/>
                          <a:pt x="24870" y="5268"/>
                          <a:pt x="23889" y="5268"/>
                        </a:cubicBezTo>
                        <a:cubicBezTo>
                          <a:pt x="22991" y="5268"/>
                          <a:pt x="22077" y="5203"/>
                          <a:pt x="21174" y="5203"/>
                        </a:cubicBezTo>
                        <a:cubicBezTo>
                          <a:pt x="20706" y="5203"/>
                          <a:pt x="20241" y="5220"/>
                          <a:pt x="19782" y="5273"/>
                        </a:cubicBezTo>
                        <a:cubicBezTo>
                          <a:pt x="17499" y="5540"/>
                          <a:pt x="15398" y="6716"/>
                          <a:pt x="14009" y="8512"/>
                        </a:cubicBezTo>
                        <a:cubicBezTo>
                          <a:pt x="13099" y="9690"/>
                          <a:pt x="12487" y="11101"/>
                          <a:pt x="11452" y="12121"/>
                        </a:cubicBezTo>
                        <a:cubicBezTo>
                          <a:pt x="10448" y="13109"/>
                          <a:pt x="9123" y="13666"/>
                          <a:pt x="7861" y="14285"/>
                        </a:cubicBezTo>
                        <a:cubicBezTo>
                          <a:pt x="4941" y="15728"/>
                          <a:pt x="2283" y="17603"/>
                          <a:pt x="0" y="19823"/>
                        </a:cubicBezTo>
                        <a:cubicBezTo>
                          <a:pt x="95" y="19737"/>
                          <a:pt x="205" y="19673"/>
                          <a:pt x="299" y="19579"/>
                        </a:cubicBezTo>
                        <a:cubicBezTo>
                          <a:pt x="2220" y="21047"/>
                          <a:pt x="4291" y="22192"/>
                          <a:pt x="6385" y="22857"/>
                        </a:cubicBezTo>
                        <a:cubicBezTo>
                          <a:pt x="8433" y="23509"/>
                          <a:pt x="10512" y="23753"/>
                          <a:pt x="12487" y="24874"/>
                        </a:cubicBezTo>
                        <a:cubicBezTo>
                          <a:pt x="15178" y="26396"/>
                          <a:pt x="20079" y="25070"/>
                          <a:pt x="22574" y="27109"/>
                        </a:cubicBezTo>
                        <a:lnTo>
                          <a:pt x="22582" y="27109"/>
                        </a:lnTo>
                        <a:cubicBezTo>
                          <a:pt x="28429" y="23815"/>
                          <a:pt x="35092" y="20938"/>
                          <a:pt x="39287" y="20938"/>
                        </a:cubicBezTo>
                        <a:cubicBezTo>
                          <a:pt x="40006" y="20938"/>
                          <a:pt x="40653" y="21022"/>
                          <a:pt x="41210" y="21204"/>
                        </a:cubicBezTo>
                        <a:cubicBezTo>
                          <a:pt x="43681" y="21996"/>
                          <a:pt x="47202" y="26592"/>
                          <a:pt x="50559" y="33596"/>
                        </a:cubicBezTo>
                        <a:lnTo>
                          <a:pt x="57242" y="33714"/>
                        </a:lnTo>
                        <a:cubicBezTo>
                          <a:pt x="58222" y="33730"/>
                          <a:pt x="59171" y="35148"/>
                          <a:pt x="59367" y="36883"/>
                        </a:cubicBezTo>
                        <a:lnTo>
                          <a:pt x="59376" y="37000"/>
                        </a:lnTo>
                        <a:cubicBezTo>
                          <a:pt x="59792" y="37000"/>
                          <a:pt x="60199" y="36953"/>
                          <a:pt x="60583" y="36867"/>
                        </a:cubicBezTo>
                        <a:cubicBezTo>
                          <a:pt x="60474" y="36475"/>
                          <a:pt x="60325" y="36090"/>
                          <a:pt x="60113" y="35729"/>
                        </a:cubicBezTo>
                        <a:cubicBezTo>
                          <a:pt x="59431" y="34560"/>
                          <a:pt x="58231" y="33666"/>
                          <a:pt x="57909" y="32334"/>
                        </a:cubicBezTo>
                        <a:cubicBezTo>
                          <a:pt x="57454" y="30412"/>
                          <a:pt x="59015" y="28428"/>
                          <a:pt x="58724" y="26435"/>
                        </a:cubicBezTo>
                        <a:cubicBezTo>
                          <a:pt x="58489" y="24819"/>
                          <a:pt x="57108" y="23650"/>
                          <a:pt x="56419" y="22159"/>
                        </a:cubicBezTo>
                        <a:cubicBezTo>
                          <a:pt x="55650" y="20490"/>
                          <a:pt x="55752" y="18434"/>
                          <a:pt x="54772" y="16850"/>
                        </a:cubicBezTo>
                        <a:cubicBezTo>
                          <a:pt x="53869" y="15384"/>
                          <a:pt x="52160" y="14543"/>
                          <a:pt x="51407" y="12960"/>
                        </a:cubicBezTo>
                        <a:cubicBezTo>
                          <a:pt x="50786" y="11665"/>
                          <a:pt x="50810" y="9893"/>
                          <a:pt x="49641" y="9078"/>
                        </a:cubicBezTo>
                        <a:cubicBezTo>
                          <a:pt x="48991" y="8614"/>
                          <a:pt x="48104" y="8591"/>
                          <a:pt x="47492" y="8058"/>
                        </a:cubicBezTo>
                        <a:cubicBezTo>
                          <a:pt x="46708" y="7376"/>
                          <a:pt x="46677" y="6143"/>
                          <a:pt x="46394" y="5101"/>
                        </a:cubicBezTo>
                        <a:cubicBezTo>
                          <a:pt x="45673" y="2435"/>
                          <a:pt x="43014" y="788"/>
                          <a:pt x="40418" y="253"/>
                        </a:cubicBezTo>
                        <a:cubicBezTo>
                          <a:pt x="39595" y="83"/>
                          <a:pt x="38761" y="0"/>
                          <a:pt x="3792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2" name="Google Shape;5259;p28">
                    <a:extLst>
                      <a:ext uri="{FF2B5EF4-FFF2-40B4-BE49-F238E27FC236}">
                        <a16:creationId xmlns:a16="http://schemas.microsoft.com/office/drawing/2014/main" id="{67E6E475-FC8F-F015-9A22-66132A9F6CC7}"/>
                      </a:ext>
                    </a:extLst>
                  </p:cNvPr>
                  <p:cNvSpPr/>
                  <p:nvPr/>
                </p:nvSpPr>
                <p:spPr>
                  <a:xfrm>
                    <a:off x="5481852" y="2295444"/>
                    <a:ext cx="594" cy="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148" extrusionOk="0">
                        <a:moveTo>
                          <a:pt x="1" y="1"/>
                        </a:moveTo>
                        <a:cubicBezTo>
                          <a:pt x="56" y="377"/>
                          <a:pt x="94" y="762"/>
                          <a:pt x="118" y="1147"/>
                        </a:cubicBezTo>
                        <a:cubicBezTo>
                          <a:pt x="95" y="762"/>
                          <a:pt x="63" y="377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3" name="Google Shape;5260;p28">
                    <a:extLst>
                      <a:ext uri="{FF2B5EF4-FFF2-40B4-BE49-F238E27FC236}">
                        <a16:creationId xmlns:a16="http://schemas.microsoft.com/office/drawing/2014/main" id="{99936BBA-C98D-3EC5-4A11-70F85BC089E4}"/>
                      </a:ext>
                    </a:extLst>
                  </p:cNvPr>
                  <p:cNvSpPr/>
                  <p:nvPr/>
                </p:nvSpPr>
                <p:spPr>
                  <a:xfrm>
                    <a:off x="5162263" y="2221542"/>
                    <a:ext cx="1495" cy="15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" h="3088" extrusionOk="0">
                        <a:moveTo>
                          <a:pt x="83" y="1950"/>
                        </a:moveTo>
                        <a:cubicBezTo>
                          <a:pt x="128" y="2330"/>
                          <a:pt x="224" y="2725"/>
                          <a:pt x="197" y="3088"/>
                        </a:cubicBezTo>
                        <a:cubicBezTo>
                          <a:pt x="224" y="2725"/>
                          <a:pt x="128" y="2330"/>
                          <a:pt x="83" y="1950"/>
                        </a:cubicBezTo>
                        <a:cubicBezTo>
                          <a:pt x="1" y="1264"/>
                          <a:pt x="97" y="616"/>
                          <a:pt x="296" y="0"/>
                        </a:cubicBezTo>
                        <a:cubicBezTo>
                          <a:pt x="97" y="616"/>
                          <a:pt x="1" y="1264"/>
                          <a:pt x="83" y="195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4" name="Google Shape;5261;p28">
                    <a:extLst>
                      <a:ext uri="{FF2B5EF4-FFF2-40B4-BE49-F238E27FC236}">
                        <a16:creationId xmlns:a16="http://schemas.microsoft.com/office/drawing/2014/main" id="{5193E175-005E-5E89-EDE1-FF19DDBBAD3D}"/>
                      </a:ext>
                    </a:extLst>
                  </p:cNvPr>
                  <p:cNvSpPr/>
                  <p:nvPr/>
                </p:nvSpPr>
                <p:spPr>
                  <a:xfrm>
                    <a:off x="5163753" y="2216348"/>
                    <a:ext cx="2204" cy="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" h="1033" extrusionOk="0">
                        <a:moveTo>
                          <a:pt x="0" y="1032"/>
                        </a:moveTo>
                        <a:cubicBezTo>
                          <a:pt x="116" y="678"/>
                          <a:pt x="255" y="331"/>
                          <a:pt x="437" y="1"/>
                        </a:cubicBezTo>
                        <a:cubicBezTo>
                          <a:pt x="255" y="331"/>
                          <a:pt x="116" y="678"/>
                          <a:pt x="0" y="1032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5" name="Google Shape;5262;p28">
                    <a:extLst>
                      <a:ext uri="{FF2B5EF4-FFF2-40B4-BE49-F238E27FC236}">
                        <a16:creationId xmlns:a16="http://schemas.microsoft.com/office/drawing/2014/main" id="{561BA31A-C5B7-3750-C122-877946646FD1}"/>
                      </a:ext>
                    </a:extLst>
                  </p:cNvPr>
                  <p:cNvSpPr/>
                  <p:nvPr/>
                </p:nvSpPr>
                <p:spPr>
                  <a:xfrm>
                    <a:off x="5199206" y="2469161"/>
                    <a:ext cx="156" cy="3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61" extrusionOk="0">
                        <a:moveTo>
                          <a:pt x="30" y="60"/>
                        </a:moveTo>
                        <a:cubicBezTo>
                          <a:pt x="20" y="40"/>
                          <a:pt x="11" y="21"/>
                          <a:pt x="1" y="0"/>
                        </a:cubicBezTo>
                        <a:cubicBezTo>
                          <a:pt x="11" y="21"/>
                          <a:pt x="20" y="40"/>
                          <a:pt x="30" y="6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6" name="Google Shape;5263;p28">
                    <a:extLst>
                      <a:ext uri="{FF2B5EF4-FFF2-40B4-BE49-F238E27FC236}">
                        <a16:creationId xmlns:a16="http://schemas.microsoft.com/office/drawing/2014/main" id="{539D399F-6BB1-31CF-2BBF-F47143010F6F}"/>
                      </a:ext>
                    </a:extLst>
                  </p:cNvPr>
                  <p:cNvSpPr/>
                  <p:nvPr/>
                </p:nvSpPr>
                <p:spPr>
                  <a:xfrm>
                    <a:off x="5199357" y="2469463"/>
                    <a:ext cx="40607" cy="51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9" h="10258" extrusionOk="0">
                        <a:moveTo>
                          <a:pt x="0" y="0"/>
                        </a:moveTo>
                        <a:cubicBezTo>
                          <a:pt x="2032" y="3826"/>
                          <a:pt x="4786" y="7314"/>
                          <a:pt x="8068" y="10257"/>
                        </a:cubicBezTo>
                        <a:lnTo>
                          <a:pt x="8068" y="10257"/>
                        </a:lnTo>
                        <a:cubicBezTo>
                          <a:pt x="4786" y="7314"/>
                          <a:pt x="2032" y="38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7" name="Google Shape;5264;p28">
                    <a:extLst>
                      <a:ext uri="{FF2B5EF4-FFF2-40B4-BE49-F238E27FC236}">
                        <a16:creationId xmlns:a16="http://schemas.microsoft.com/office/drawing/2014/main" id="{6E298978-5C53-E688-25C4-072601671925}"/>
                      </a:ext>
                    </a:extLst>
                  </p:cNvPr>
                  <p:cNvSpPr/>
                  <p:nvPr/>
                </p:nvSpPr>
                <p:spPr>
                  <a:xfrm>
                    <a:off x="5190385" y="2449685"/>
                    <a:ext cx="8827" cy="19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3871" extrusionOk="0">
                        <a:moveTo>
                          <a:pt x="1754" y="3870"/>
                        </a:moveTo>
                        <a:cubicBezTo>
                          <a:pt x="1090" y="2614"/>
                          <a:pt x="501" y="1322"/>
                          <a:pt x="0" y="0"/>
                        </a:cubicBezTo>
                        <a:cubicBezTo>
                          <a:pt x="501" y="1322"/>
                          <a:pt x="1090" y="2614"/>
                          <a:pt x="1754" y="3870"/>
                        </a:cubicBezTo>
                        <a:close/>
                      </a:path>
                    </a:pathLst>
                  </a:custGeom>
                  <a:solidFill>
                    <a:srgbClr val="A33B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8" name="Google Shape;5265;p28">
                    <a:extLst>
                      <a:ext uri="{FF2B5EF4-FFF2-40B4-BE49-F238E27FC236}">
                        <a16:creationId xmlns:a16="http://schemas.microsoft.com/office/drawing/2014/main" id="{64490156-30B4-538F-2FEE-C86CA25FB44E}"/>
                      </a:ext>
                    </a:extLst>
                  </p:cNvPr>
                  <p:cNvSpPr/>
                  <p:nvPr/>
                </p:nvSpPr>
                <p:spPr>
                  <a:xfrm>
                    <a:off x="5501106" y="2759148"/>
                    <a:ext cx="126" cy="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9" y="18"/>
                          <a:pt x="15" y="35"/>
                          <a:pt x="24" y="50"/>
                        </a:cubicBezTo>
                        <a:cubicBezTo>
                          <a:pt x="17" y="35"/>
                          <a:pt x="9" y="1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9" name="Google Shape;5266;p28">
                    <a:extLst>
                      <a:ext uri="{FF2B5EF4-FFF2-40B4-BE49-F238E27FC236}">
                        <a16:creationId xmlns:a16="http://schemas.microsoft.com/office/drawing/2014/main" id="{A8D445E6-F9CF-0077-31A9-84E1594BD15C}"/>
                      </a:ext>
                    </a:extLst>
                  </p:cNvPr>
                  <p:cNvSpPr/>
                  <p:nvPr/>
                </p:nvSpPr>
                <p:spPr>
                  <a:xfrm>
                    <a:off x="5521996" y="2804677"/>
                    <a:ext cx="1238" cy="2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570" extrusionOk="0">
                        <a:moveTo>
                          <a:pt x="1" y="0"/>
                        </a:moveTo>
                        <a:cubicBezTo>
                          <a:pt x="83" y="189"/>
                          <a:pt x="164" y="378"/>
                          <a:pt x="245" y="569"/>
                        </a:cubicBezTo>
                        <a:cubicBezTo>
                          <a:pt x="164" y="378"/>
                          <a:pt x="83" y="189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0" name="Google Shape;5267;p28">
                    <a:extLst>
                      <a:ext uri="{FF2B5EF4-FFF2-40B4-BE49-F238E27FC236}">
                        <a16:creationId xmlns:a16="http://schemas.microsoft.com/office/drawing/2014/main" id="{F8E90966-193F-C2F3-A061-A3096A4624DB}"/>
                      </a:ext>
                    </a:extLst>
                  </p:cNvPr>
                  <p:cNvSpPr/>
                  <p:nvPr/>
                </p:nvSpPr>
                <p:spPr>
                  <a:xfrm>
                    <a:off x="5314144" y="2690304"/>
                    <a:ext cx="246195" cy="277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21" h="55156" extrusionOk="0">
                        <a:moveTo>
                          <a:pt x="28127" y="1"/>
                        </a:moveTo>
                        <a:cubicBezTo>
                          <a:pt x="20543" y="6623"/>
                          <a:pt x="10977" y="13220"/>
                          <a:pt x="0" y="19186"/>
                        </a:cubicBezTo>
                        <a:cubicBezTo>
                          <a:pt x="8392" y="30321"/>
                          <a:pt x="16947" y="42395"/>
                          <a:pt x="25624" y="55155"/>
                        </a:cubicBezTo>
                        <a:lnTo>
                          <a:pt x="48921" y="55155"/>
                        </a:lnTo>
                        <a:cubicBezTo>
                          <a:pt x="43036" y="30663"/>
                          <a:pt x="34830" y="12240"/>
                          <a:pt x="2812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1" name="Google Shape;5268;p28">
                    <a:extLst>
                      <a:ext uri="{FF2B5EF4-FFF2-40B4-BE49-F238E27FC236}">
                        <a16:creationId xmlns:a16="http://schemas.microsoft.com/office/drawing/2014/main" id="{44660FDC-2A41-4A8D-8FBB-E43CEF1D1C34}"/>
                      </a:ext>
                    </a:extLst>
                  </p:cNvPr>
                  <p:cNvSpPr/>
                  <p:nvPr/>
                </p:nvSpPr>
                <p:spPr>
                  <a:xfrm>
                    <a:off x="5509480" y="2776697"/>
                    <a:ext cx="4917" cy="10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2132" extrusionOk="0">
                        <a:moveTo>
                          <a:pt x="0" y="0"/>
                        </a:moveTo>
                        <a:cubicBezTo>
                          <a:pt x="325" y="698"/>
                          <a:pt x="650" y="1410"/>
                          <a:pt x="977" y="2132"/>
                        </a:cubicBezTo>
                        <a:cubicBezTo>
                          <a:pt x="650" y="1410"/>
                          <a:pt x="325" y="69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2" name="Google Shape;5269;p28">
                    <a:extLst>
                      <a:ext uri="{FF2B5EF4-FFF2-40B4-BE49-F238E27FC236}">
                        <a16:creationId xmlns:a16="http://schemas.microsoft.com/office/drawing/2014/main" id="{6DF4CCBA-ABDA-3036-8A57-3EA918A6DAFC}"/>
                      </a:ext>
                    </a:extLst>
                  </p:cNvPr>
                  <p:cNvSpPr/>
                  <p:nvPr/>
                </p:nvSpPr>
                <p:spPr>
                  <a:xfrm>
                    <a:off x="5534623" y="2835260"/>
                    <a:ext cx="3377" cy="8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1720" extrusionOk="0">
                        <a:moveTo>
                          <a:pt x="0" y="1"/>
                        </a:moveTo>
                        <a:cubicBezTo>
                          <a:pt x="224" y="568"/>
                          <a:pt x="447" y="1142"/>
                          <a:pt x="671" y="1720"/>
                        </a:cubicBezTo>
                        <a:cubicBezTo>
                          <a:pt x="447" y="1142"/>
                          <a:pt x="224" y="5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3" name="Google Shape;5270;p28">
                    <a:extLst>
                      <a:ext uri="{FF2B5EF4-FFF2-40B4-BE49-F238E27FC236}">
                        <a16:creationId xmlns:a16="http://schemas.microsoft.com/office/drawing/2014/main" id="{90D1AD44-B2CD-79E1-2A86-24104C21C670}"/>
                      </a:ext>
                    </a:extLst>
                  </p:cNvPr>
                  <p:cNvSpPr/>
                  <p:nvPr/>
                </p:nvSpPr>
                <p:spPr>
                  <a:xfrm>
                    <a:off x="5552609" y="2883954"/>
                    <a:ext cx="25505" cy="83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16676" extrusionOk="0">
                        <a:moveTo>
                          <a:pt x="5067" y="16675"/>
                        </a:moveTo>
                        <a:lnTo>
                          <a:pt x="5067" y="16675"/>
                        </a:lnTo>
                        <a:cubicBezTo>
                          <a:pt x="3485" y="10727"/>
                          <a:pt x="1778" y="5165"/>
                          <a:pt x="1" y="0"/>
                        </a:cubicBezTo>
                        <a:cubicBezTo>
                          <a:pt x="1778" y="5165"/>
                          <a:pt x="3485" y="10727"/>
                          <a:pt x="5067" y="1667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4" name="Google Shape;5271;p28">
                    <a:extLst>
                      <a:ext uri="{FF2B5EF4-FFF2-40B4-BE49-F238E27FC236}">
                        <a16:creationId xmlns:a16="http://schemas.microsoft.com/office/drawing/2014/main" id="{00DA1B2C-18CF-BBF5-077D-195DEB3599E5}"/>
                      </a:ext>
                    </a:extLst>
                  </p:cNvPr>
                  <p:cNvSpPr/>
                  <p:nvPr/>
                </p:nvSpPr>
                <p:spPr>
                  <a:xfrm>
                    <a:off x="5541180" y="2852270"/>
                    <a:ext cx="10619" cy="29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0" h="5833" extrusionOk="0">
                        <a:moveTo>
                          <a:pt x="0" y="1"/>
                        </a:moveTo>
                        <a:cubicBezTo>
                          <a:pt x="710" y="1885"/>
                          <a:pt x="1415" y="3828"/>
                          <a:pt x="2110" y="5832"/>
                        </a:cubicBezTo>
                        <a:cubicBezTo>
                          <a:pt x="1415" y="3828"/>
                          <a:pt x="710" y="18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5" name="Google Shape;5272;p28">
                    <a:extLst>
                      <a:ext uri="{FF2B5EF4-FFF2-40B4-BE49-F238E27FC236}">
                        <a16:creationId xmlns:a16="http://schemas.microsoft.com/office/drawing/2014/main" id="{ED870060-1F19-778C-0DB9-855F87D77BA5}"/>
                      </a:ext>
                    </a:extLst>
                  </p:cNvPr>
                  <p:cNvSpPr/>
                  <p:nvPr/>
                </p:nvSpPr>
                <p:spPr>
                  <a:xfrm>
                    <a:off x="5237494" y="2689433"/>
                    <a:ext cx="1857" cy="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" h="446" extrusionOk="0">
                        <a:moveTo>
                          <a:pt x="368" y="445"/>
                        </a:moveTo>
                        <a:cubicBezTo>
                          <a:pt x="246" y="296"/>
                          <a:pt x="124" y="150"/>
                          <a:pt x="0" y="0"/>
                        </a:cubicBezTo>
                        <a:cubicBezTo>
                          <a:pt x="124" y="150"/>
                          <a:pt x="246" y="296"/>
                          <a:pt x="368" y="445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6" name="Google Shape;5273;p28">
                    <a:extLst>
                      <a:ext uri="{FF2B5EF4-FFF2-40B4-BE49-F238E27FC236}">
                        <a16:creationId xmlns:a16="http://schemas.microsoft.com/office/drawing/2014/main" id="{E3A9DD86-926D-07C4-263E-94963D3E5371}"/>
                      </a:ext>
                    </a:extLst>
                  </p:cNvPr>
                  <p:cNvSpPr/>
                  <p:nvPr/>
                </p:nvSpPr>
                <p:spPr>
                  <a:xfrm>
                    <a:off x="5222250" y="2671185"/>
                    <a:ext cx="3518" cy="4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" h="829" extrusionOk="0">
                        <a:moveTo>
                          <a:pt x="698" y="829"/>
                        </a:moveTo>
                        <a:cubicBezTo>
                          <a:pt x="466" y="552"/>
                          <a:pt x="232" y="275"/>
                          <a:pt x="0" y="0"/>
                        </a:cubicBezTo>
                        <a:cubicBezTo>
                          <a:pt x="232" y="275"/>
                          <a:pt x="466" y="552"/>
                          <a:pt x="698" y="829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7" name="Google Shape;5274;p28">
                    <a:extLst>
                      <a:ext uri="{FF2B5EF4-FFF2-40B4-BE49-F238E27FC236}">
                        <a16:creationId xmlns:a16="http://schemas.microsoft.com/office/drawing/2014/main" id="{6C12D688-B1BF-E955-4795-B2FD48F39417}"/>
                      </a:ext>
                    </a:extLst>
                  </p:cNvPr>
                  <p:cNvSpPr/>
                  <p:nvPr/>
                </p:nvSpPr>
                <p:spPr>
                  <a:xfrm>
                    <a:off x="5314038" y="2690173"/>
                    <a:ext cx="141655" cy="96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8" h="19212" extrusionOk="0">
                        <a:moveTo>
                          <a:pt x="28136" y="1"/>
                        </a:moveTo>
                        <a:cubicBezTo>
                          <a:pt x="20550" y="6627"/>
                          <a:pt x="10983" y="13213"/>
                          <a:pt x="0" y="19182"/>
                        </a:cubicBezTo>
                        <a:cubicBezTo>
                          <a:pt x="7" y="19193"/>
                          <a:pt x="14" y="19201"/>
                          <a:pt x="21" y="19212"/>
                        </a:cubicBezTo>
                        <a:cubicBezTo>
                          <a:pt x="10998" y="13246"/>
                          <a:pt x="20564" y="6649"/>
                          <a:pt x="28148" y="27"/>
                        </a:cubicBezTo>
                        <a:cubicBezTo>
                          <a:pt x="28144" y="18"/>
                          <a:pt x="28139" y="9"/>
                          <a:pt x="28136" y="1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8" name="Google Shape;5275;p28">
                    <a:extLst>
                      <a:ext uri="{FF2B5EF4-FFF2-40B4-BE49-F238E27FC236}">
                        <a16:creationId xmlns:a16="http://schemas.microsoft.com/office/drawing/2014/main" id="{E02689E2-B449-1764-00AB-606148B165E7}"/>
                      </a:ext>
                    </a:extLst>
                  </p:cNvPr>
                  <p:cNvSpPr/>
                  <p:nvPr/>
                </p:nvSpPr>
                <p:spPr>
                  <a:xfrm>
                    <a:off x="5209946" y="2656742"/>
                    <a:ext cx="1907" cy="2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" h="443" extrusionOk="0">
                        <a:moveTo>
                          <a:pt x="0" y="1"/>
                        </a:moveTo>
                        <a:cubicBezTo>
                          <a:pt x="3" y="4"/>
                          <a:pt x="6" y="7"/>
                          <a:pt x="8" y="10"/>
                        </a:cubicBezTo>
                        <a:lnTo>
                          <a:pt x="8" y="10"/>
                        </a:lnTo>
                        <a:cubicBezTo>
                          <a:pt x="6" y="7"/>
                          <a:pt x="3" y="4"/>
                          <a:pt x="0" y="1"/>
                        </a:cubicBezTo>
                        <a:close/>
                        <a:moveTo>
                          <a:pt x="8" y="10"/>
                        </a:moveTo>
                        <a:lnTo>
                          <a:pt x="8" y="10"/>
                        </a:lnTo>
                        <a:cubicBezTo>
                          <a:pt x="29" y="34"/>
                          <a:pt x="49" y="59"/>
                          <a:pt x="71" y="85"/>
                        </a:cubicBezTo>
                        <a:cubicBezTo>
                          <a:pt x="174" y="204"/>
                          <a:pt x="275" y="324"/>
                          <a:pt x="379" y="443"/>
                        </a:cubicBezTo>
                        <a:cubicBezTo>
                          <a:pt x="256" y="300"/>
                          <a:pt x="131" y="152"/>
                          <a:pt x="8" y="10"/>
                        </a:cubicBez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9" name="Google Shape;5276;p28">
                    <a:extLst>
                      <a:ext uri="{FF2B5EF4-FFF2-40B4-BE49-F238E27FC236}">
                        <a16:creationId xmlns:a16="http://schemas.microsoft.com/office/drawing/2014/main" id="{1FD8C703-3C36-6D6C-43CA-89D447BA1A1D}"/>
                      </a:ext>
                    </a:extLst>
                  </p:cNvPr>
                  <p:cNvSpPr/>
                  <p:nvPr/>
                </p:nvSpPr>
                <p:spPr>
                  <a:xfrm>
                    <a:off x="5194431" y="2638937"/>
                    <a:ext cx="317" cy="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" h="72" extrusionOk="0">
                        <a:moveTo>
                          <a:pt x="1" y="1"/>
                        </a:moveTo>
                        <a:cubicBezTo>
                          <a:pt x="21" y="25"/>
                          <a:pt x="42" y="49"/>
                          <a:pt x="63" y="71"/>
                        </a:cubicBezTo>
                        <a:cubicBezTo>
                          <a:pt x="42" y="49"/>
                          <a:pt x="21" y="25"/>
                          <a:pt x="1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AF54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0" name="Google Shape;5277;p28">
                    <a:extLst>
                      <a:ext uri="{FF2B5EF4-FFF2-40B4-BE49-F238E27FC236}">
                        <a16:creationId xmlns:a16="http://schemas.microsoft.com/office/drawing/2014/main" id="{EE09C62F-D6ED-00E2-5192-356A94B9A771}"/>
                      </a:ext>
                    </a:extLst>
                  </p:cNvPr>
                  <p:cNvSpPr/>
                  <p:nvPr/>
                </p:nvSpPr>
                <p:spPr>
                  <a:xfrm>
                    <a:off x="5194431" y="2600393"/>
                    <a:ext cx="383683" cy="367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41" h="73022" extrusionOk="0">
                        <a:moveTo>
                          <a:pt x="8190" y="1"/>
                        </a:moveTo>
                        <a:lnTo>
                          <a:pt x="75" y="7593"/>
                        </a:lnTo>
                        <a:lnTo>
                          <a:pt x="1" y="7660"/>
                        </a:lnTo>
                        <a:cubicBezTo>
                          <a:pt x="21" y="7684"/>
                          <a:pt x="42" y="7708"/>
                          <a:pt x="63" y="7730"/>
                        </a:cubicBezTo>
                        <a:cubicBezTo>
                          <a:pt x="1211" y="9030"/>
                          <a:pt x="2366" y="10379"/>
                          <a:pt x="3522" y="11726"/>
                        </a:cubicBezTo>
                        <a:cubicBezTo>
                          <a:pt x="3400" y="11578"/>
                          <a:pt x="3278" y="11430"/>
                          <a:pt x="3154" y="11282"/>
                        </a:cubicBezTo>
                        <a:cubicBezTo>
                          <a:pt x="3137" y="11262"/>
                          <a:pt x="3121" y="11242"/>
                          <a:pt x="3105" y="11223"/>
                        </a:cubicBezTo>
                        <a:lnTo>
                          <a:pt x="3105" y="11223"/>
                        </a:lnTo>
                        <a:cubicBezTo>
                          <a:pt x="3223" y="11361"/>
                          <a:pt x="3343" y="11502"/>
                          <a:pt x="3462" y="11641"/>
                        </a:cubicBezTo>
                        <a:cubicBezTo>
                          <a:pt x="4149" y="12441"/>
                          <a:pt x="4839" y="13249"/>
                          <a:pt x="5528" y="14067"/>
                        </a:cubicBezTo>
                        <a:cubicBezTo>
                          <a:pt x="5762" y="14342"/>
                          <a:pt x="5994" y="14619"/>
                          <a:pt x="6226" y="14896"/>
                        </a:cubicBezTo>
                        <a:cubicBezTo>
                          <a:pt x="7002" y="15817"/>
                          <a:pt x="7780" y="16751"/>
                          <a:pt x="8559" y="17695"/>
                        </a:cubicBezTo>
                        <a:cubicBezTo>
                          <a:pt x="8681" y="17843"/>
                          <a:pt x="8803" y="17989"/>
                          <a:pt x="8925" y="18138"/>
                        </a:cubicBezTo>
                        <a:cubicBezTo>
                          <a:pt x="13806" y="24064"/>
                          <a:pt x="18756" y="30379"/>
                          <a:pt x="23764" y="37026"/>
                        </a:cubicBezTo>
                        <a:cubicBezTo>
                          <a:pt x="23766" y="37024"/>
                          <a:pt x="23766" y="37024"/>
                          <a:pt x="23767" y="37024"/>
                        </a:cubicBezTo>
                        <a:cubicBezTo>
                          <a:pt x="34750" y="31055"/>
                          <a:pt x="44317" y="24467"/>
                          <a:pt x="51903" y="17843"/>
                        </a:cubicBezTo>
                        <a:cubicBezTo>
                          <a:pt x="51908" y="17849"/>
                          <a:pt x="51911" y="17858"/>
                          <a:pt x="51916" y="17867"/>
                        </a:cubicBezTo>
                        <a:cubicBezTo>
                          <a:pt x="58618" y="30106"/>
                          <a:pt x="66826" y="48529"/>
                          <a:pt x="72709" y="73021"/>
                        </a:cubicBezTo>
                        <a:lnTo>
                          <a:pt x="76240" y="73021"/>
                        </a:lnTo>
                        <a:cubicBezTo>
                          <a:pt x="74658" y="67074"/>
                          <a:pt x="72951" y="61511"/>
                          <a:pt x="71174" y="56346"/>
                        </a:cubicBezTo>
                        <a:cubicBezTo>
                          <a:pt x="71120" y="56190"/>
                          <a:pt x="71065" y="56037"/>
                          <a:pt x="71012" y="55882"/>
                        </a:cubicBezTo>
                        <a:cubicBezTo>
                          <a:pt x="70317" y="53878"/>
                          <a:pt x="69612" y="51935"/>
                          <a:pt x="68902" y="50051"/>
                        </a:cubicBezTo>
                        <a:cubicBezTo>
                          <a:pt x="68693" y="49492"/>
                          <a:pt x="68481" y="48938"/>
                          <a:pt x="68270" y="48390"/>
                        </a:cubicBezTo>
                        <a:cubicBezTo>
                          <a:pt x="68046" y="47812"/>
                          <a:pt x="67823" y="47238"/>
                          <a:pt x="67599" y="46671"/>
                        </a:cubicBezTo>
                        <a:cubicBezTo>
                          <a:pt x="66846" y="44769"/>
                          <a:pt x="66092" y="42933"/>
                          <a:pt x="65335" y="41162"/>
                        </a:cubicBezTo>
                        <a:cubicBezTo>
                          <a:pt x="65254" y="40971"/>
                          <a:pt x="65172" y="40782"/>
                          <a:pt x="65091" y="40593"/>
                        </a:cubicBezTo>
                        <a:cubicBezTo>
                          <a:pt x="64587" y="39422"/>
                          <a:pt x="64082" y="38279"/>
                          <a:pt x="63580" y="37165"/>
                        </a:cubicBezTo>
                        <a:cubicBezTo>
                          <a:pt x="63253" y="36443"/>
                          <a:pt x="62928" y="35731"/>
                          <a:pt x="62603" y="35033"/>
                        </a:cubicBezTo>
                        <a:cubicBezTo>
                          <a:pt x="62053" y="33852"/>
                          <a:pt x="61506" y="32707"/>
                          <a:pt x="60963" y="31596"/>
                        </a:cubicBezTo>
                        <a:cubicBezTo>
                          <a:pt x="60954" y="31581"/>
                          <a:pt x="60948" y="31564"/>
                          <a:pt x="60939" y="31547"/>
                        </a:cubicBezTo>
                        <a:cubicBezTo>
                          <a:pt x="60220" y="30078"/>
                          <a:pt x="59512" y="28674"/>
                          <a:pt x="58814" y="27333"/>
                        </a:cubicBezTo>
                        <a:cubicBezTo>
                          <a:pt x="56722" y="23306"/>
                          <a:pt x="54734" y="19842"/>
                          <a:pt x="52957" y="16937"/>
                        </a:cubicBezTo>
                        <a:cubicBezTo>
                          <a:pt x="50701" y="13247"/>
                          <a:pt x="48782" y="10462"/>
                          <a:pt x="47422" y="8593"/>
                        </a:cubicBezTo>
                        <a:lnTo>
                          <a:pt x="47421" y="8593"/>
                        </a:lnTo>
                        <a:cubicBezTo>
                          <a:pt x="47412" y="8598"/>
                          <a:pt x="47156" y="8744"/>
                          <a:pt x="46685" y="8978"/>
                        </a:cubicBezTo>
                        <a:cubicBezTo>
                          <a:pt x="44678" y="9972"/>
                          <a:pt x="38764" y="12555"/>
                          <a:pt x="31480" y="12555"/>
                        </a:cubicBezTo>
                        <a:cubicBezTo>
                          <a:pt x="24226" y="12555"/>
                          <a:pt x="15613" y="9993"/>
                          <a:pt x="8148" y="752"/>
                        </a:cubicBezTo>
                        <a:lnTo>
                          <a:pt x="81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1" name="Google Shape;5278;p28">
                    <a:extLst>
                      <a:ext uri="{FF2B5EF4-FFF2-40B4-BE49-F238E27FC236}">
                        <a16:creationId xmlns:a16="http://schemas.microsoft.com/office/drawing/2014/main" id="{C11FF41A-2D66-A201-B4EF-7B09724201E2}"/>
                      </a:ext>
                    </a:extLst>
                  </p:cNvPr>
                  <p:cNvSpPr/>
                  <p:nvPr/>
                </p:nvSpPr>
                <p:spPr>
                  <a:xfrm>
                    <a:off x="5450273" y="2289848"/>
                    <a:ext cx="34941" cy="115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" h="23044" extrusionOk="0">
                        <a:moveTo>
                          <a:pt x="6032" y="0"/>
                        </a:moveTo>
                        <a:cubicBezTo>
                          <a:pt x="5648" y="86"/>
                          <a:pt x="5239" y="133"/>
                          <a:pt x="4825" y="133"/>
                        </a:cubicBezTo>
                        <a:lnTo>
                          <a:pt x="5201" y="3475"/>
                        </a:lnTo>
                        <a:cubicBezTo>
                          <a:pt x="5388" y="5219"/>
                          <a:pt x="4756" y="6628"/>
                          <a:pt x="3780" y="6628"/>
                        </a:cubicBezTo>
                        <a:cubicBezTo>
                          <a:pt x="3777" y="6628"/>
                          <a:pt x="3775" y="6628"/>
                          <a:pt x="3772" y="6628"/>
                        </a:cubicBezTo>
                        <a:lnTo>
                          <a:pt x="0" y="6604"/>
                        </a:lnTo>
                        <a:lnTo>
                          <a:pt x="0" y="6604"/>
                        </a:lnTo>
                        <a:cubicBezTo>
                          <a:pt x="1694" y="11576"/>
                          <a:pt x="3169" y="17138"/>
                          <a:pt x="4204" y="23043"/>
                        </a:cubicBezTo>
                        <a:cubicBezTo>
                          <a:pt x="4519" y="22565"/>
                          <a:pt x="4816" y="22079"/>
                          <a:pt x="5083" y="21577"/>
                        </a:cubicBezTo>
                        <a:cubicBezTo>
                          <a:pt x="5107" y="21522"/>
                          <a:pt x="5129" y="21475"/>
                          <a:pt x="5162" y="21427"/>
                        </a:cubicBezTo>
                        <a:cubicBezTo>
                          <a:pt x="5201" y="21341"/>
                          <a:pt x="5248" y="21255"/>
                          <a:pt x="5287" y="21169"/>
                        </a:cubicBezTo>
                        <a:cubicBezTo>
                          <a:pt x="5380" y="20989"/>
                          <a:pt x="5468" y="20808"/>
                          <a:pt x="5554" y="20619"/>
                        </a:cubicBezTo>
                        <a:cubicBezTo>
                          <a:pt x="5631" y="20447"/>
                          <a:pt x="5710" y="20275"/>
                          <a:pt x="5774" y="20095"/>
                        </a:cubicBezTo>
                        <a:cubicBezTo>
                          <a:pt x="5811" y="20000"/>
                          <a:pt x="5851" y="19899"/>
                          <a:pt x="5891" y="19796"/>
                        </a:cubicBezTo>
                        <a:cubicBezTo>
                          <a:pt x="5906" y="19765"/>
                          <a:pt x="5915" y="19742"/>
                          <a:pt x="5922" y="19710"/>
                        </a:cubicBezTo>
                        <a:cubicBezTo>
                          <a:pt x="6009" y="19507"/>
                          <a:pt x="6080" y="19302"/>
                          <a:pt x="6142" y="19098"/>
                        </a:cubicBezTo>
                        <a:cubicBezTo>
                          <a:pt x="6228" y="18840"/>
                          <a:pt x="6307" y="18573"/>
                          <a:pt x="6377" y="18314"/>
                        </a:cubicBezTo>
                        <a:cubicBezTo>
                          <a:pt x="6377" y="18307"/>
                          <a:pt x="6386" y="18298"/>
                          <a:pt x="6386" y="18291"/>
                        </a:cubicBezTo>
                        <a:cubicBezTo>
                          <a:pt x="6393" y="18274"/>
                          <a:pt x="6401" y="18267"/>
                          <a:pt x="6393" y="18252"/>
                        </a:cubicBezTo>
                        <a:cubicBezTo>
                          <a:pt x="6441" y="18087"/>
                          <a:pt x="6479" y="17922"/>
                          <a:pt x="6518" y="17757"/>
                        </a:cubicBezTo>
                        <a:cubicBezTo>
                          <a:pt x="6558" y="17593"/>
                          <a:pt x="6597" y="17420"/>
                          <a:pt x="6628" y="17248"/>
                        </a:cubicBezTo>
                        <a:cubicBezTo>
                          <a:pt x="6659" y="17122"/>
                          <a:pt x="6683" y="16997"/>
                          <a:pt x="6699" y="16871"/>
                        </a:cubicBezTo>
                        <a:cubicBezTo>
                          <a:pt x="6699" y="16847"/>
                          <a:pt x="6707" y="16825"/>
                          <a:pt x="6707" y="16801"/>
                        </a:cubicBezTo>
                        <a:cubicBezTo>
                          <a:pt x="6745" y="16605"/>
                          <a:pt x="6778" y="16409"/>
                          <a:pt x="6800" y="16213"/>
                        </a:cubicBezTo>
                        <a:cubicBezTo>
                          <a:pt x="6910" y="15334"/>
                          <a:pt x="6943" y="14440"/>
                          <a:pt x="6934" y="13553"/>
                        </a:cubicBezTo>
                        <a:cubicBezTo>
                          <a:pt x="6926" y="12659"/>
                          <a:pt x="6879" y="11756"/>
                          <a:pt x="6831" y="10862"/>
                        </a:cubicBezTo>
                        <a:cubicBezTo>
                          <a:pt x="6705" y="8282"/>
                          <a:pt x="6573" y="5670"/>
                          <a:pt x="6439" y="3019"/>
                        </a:cubicBezTo>
                        <a:cubicBezTo>
                          <a:pt x="6424" y="2768"/>
                          <a:pt x="6408" y="2509"/>
                          <a:pt x="6393" y="2258"/>
                        </a:cubicBezTo>
                        <a:cubicBezTo>
                          <a:pt x="6369" y="1874"/>
                          <a:pt x="6329" y="1489"/>
                          <a:pt x="6274" y="1113"/>
                        </a:cubicBezTo>
                        <a:cubicBezTo>
                          <a:pt x="6252" y="987"/>
                          <a:pt x="6236" y="862"/>
                          <a:pt x="6212" y="736"/>
                        </a:cubicBezTo>
                        <a:cubicBezTo>
                          <a:pt x="6188" y="611"/>
                          <a:pt x="6157" y="485"/>
                          <a:pt x="6133" y="368"/>
                        </a:cubicBezTo>
                        <a:cubicBezTo>
                          <a:pt x="6102" y="243"/>
                          <a:pt x="6062" y="126"/>
                          <a:pt x="60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2" name="Google Shape;5279;p28">
                    <a:extLst>
                      <a:ext uri="{FF2B5EF4-FFF2-40B4-BE49-F238E27FC236}">
                        <a16:creationId xmlns:a16="http://schemas.microsoft.com/office/drawing/2014/main" id="{AE6770ED-8E76-2B47-4A89-E0FB7E5D0C8C}"/>
                      </a:ext>
                    </a:extLst>
                  </p:cNvPr>
                  <p:cNvSpPr/>
                  <p:nvPr/>
                </p:nvSpPr>
                <p:spPr>
                  <a:xfrm>
                    <a:off x="5144362" y="2202851"/>
                    <a:ext cx="170728" cy="31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5" h="63234" extrusionOk="0">
                        <a:moveTo>
                          <a:pt x="6535" y="1"/>
                        </a:moveTo>
                        <a:cubicBezTo>
                          <a:pt x="6441" y="93"/>
                          <a:pt x="6331" y="157"/>
                          <a:pt x="6236" y="243"/>
                        </a:cubicBezTo>
                        <a:cubicBezTo>
                          <a:pt x="5868" y="604"/>
                          <a:pt x="5507" y="987"/>
                          <a:pt x="5177" y="1397"/>
                        </a:cubicBezTo>
                        <a:cubicBezTo>
                          <a:pt x="4911" y="1718"/>
                          <a:pt x="4668" y="2062"/>
                          <a:pt x="4448" y="2423"/>
                        </a:cubicBezTo>
                        <a:cubicBezTo>
                          <a:pt x="4402" y="2509"/>
                          <a:pt x="4338" y="2597"/>
                          <a:pt x="4292" y="2683"/>
                        </a:cubicBezTo>
                        <a:cubicBezTo>
                          <a:pt x="4197" y="2848"/>
                          <a:pt x="4118" y="3011"/>
                          <a:pt x="4048" y="3185"/>
                        </a:cubicBezTo>
                        <a:cubicBezTo>
                          <a:pt x="3977" y="3356"/>
                          <a:pt x="3915" y="3537"/>
                          <a:pt x="3852" y="3718"/>
                        </a:cubicBezTo>
                        <a:cubicBezTo>
                          <a:pt x="3852" y="3726"/>
                          <a:pt x="3845" y="3742"/>
                          <a:pt x="3845" y="3748"/>
                        </a:cubicBezTo>
                        <a:cubicBezTo>
                          <a:pt x="3797" y="3883"/>
                          <a:pt x="3766" y="4015"/>
                          <a:pt x="3735" y="4158"/>
                        </a:cubicBezTo>
                        <a:cubicBezTo>
                          <a:pt x="3711" y="4250"/>
                          <a:pt x="3688" y="4354"/>
                          <a:pt x="3671" y="4455"/>
                        </a:cubicBezTo>
                        <a:cubicBezTo>
                          <a:pt x="3649" y="4557"/>
                          <a:pt x="3633" y="4660"/>
                          <a:pt x="3625" y="4768"/>
                        </a:cubicBezTo>
                        <a:cubicBezTo>
                          <a:pt x="3601" y="5059"/>
                          <a:pt x="3601" y="5358"/>
                          <a:pt x="3640" y="5664"/>
                        </a:cubicBezTo>
                        <a:cubicBezTo>
                          <a:pt x="3688" y="6040"/>
                          <a:pt x="3781" y="6439"/>
                          <a:pt x="3750" y="6800"/>
                        </a:cubicBezTo>
                        <a:cubicBezTo>
                          <a:pt x="3742" y="6926"/>
                          <a:pt x="3719" y="7043"/>
                          <a:pt x="3680" y="7153"/>
                        </a:cubicBezTo>
                        <a:cubicBezTo>
                          <a:pt x="3499" y="7624"/>
                          <a:pt x="3006" y="7875"/>
                          <a:pt x="2590" y="8157"/>
                        </a:cubicBezTo>
                        <a:cubicBezTo>
                          <a:pt x="2433" y="8260"/>
                          <a:pt x="2275" y="8377"/>
                          <a:pt x="2134" y="8494"/>
                        </a:cubicBezTo>
                        <a:cubicBezTo>
                          <a:pt x="2033" y="8588"/>
                          <a:pt x="1931" y="8683"/>
                          <a:pt x="1828" y="8784"/>
                        </a:cubicBezTo>
                        <a:cubicBezTo>
                          <a:pt x="1735" y="8879"/>
                          <a:pt x="1641" y="8980"/>
                          <a:pt x="1555" y="9090"/>
                        </a:cubicBezTo>
                        <a:cubicBezTo>
                          <a:pt x="1467" y="9192"/>
                          <a:pt x="1381" y="9302"/>
                          <a:pt x="1304" y="9412"/>
                        </a:cubicBezTo>
                        <a:cubicBezTo>
                          <a:pt x="1216" y="9522"/>
                          <a:pt x="1146" y="9639"/>
                          <a:pt x="1075" y="9757"/>
                        </a:cubicBezTo>
                        <a:cubicBezTo>
                          <a:pt x="1005" y="9874"/>
                          <a:pt x="934" y="9993"/>
                          <a:pt x="872" y="10118"/>
                        </a:cubicBezTo>
                        <a:cubicBezTo>
                          <a:pt x="747" y="10369"/>
                          <a:pt x="637" y="10620"/>
                          <a:pt x="542" y="10887"/>
                        </a:cubicBezTo>
                        <a:cubicBezTo>
                          <a:pt x="496" y="11019"/>
                          <a:pt x="448" y="11153"/>
                          <a:pt x="408" y="11294"/>
                        </a:cubicBezTo>
                        <a:cubicBezTo>
                          <a:pt x="252" y="11843"/>
                          <a:pt x="142" y="12424"/>
                          <a:pt x="95" y="13020"/>
                        </a:cubicBezTo>
                        <a:cubicBezTo>
                          <a:pt x="1" y="14007"/>
                          <a:pt x="49" y="15035"/>
                          <a:pt x="190" y="16039"/>
                        </a:cubicBezTo>
                        <a:cubicBezTo>
                          <a:pt x="221" y="16235"/>
                          <a:pt x="252" y="16440"/>
                          <a:pt x="283" y="16636"/>
                        </a:cubicBezTo>
                        <a:cubicBezTo>
                          <a:pt x="566" y="18181"/>
                          <a:pt x="1013" y="19725"/>
                          <a:pt x="1374" y="21247"/>
                        </a:cubicBezTo>
                        <a:cubicBezTo>
                          <a:pt x="1663" y="22455"/>
                          <a:pt x="1907" y="23655"/>
                          <a:pt x="1962" y="24831"/>
                        </a:cubicBezTo>
                        <a:lnTo>
                          <a:pt x="1962" y="24855"/>
                        </a:lnTo>
                        <a:cubicBezTo>
                          <a:pt x="1978" y="25161"/>
                          <a:pt x="1978" y="25459"/>
                          <a:pt x="1969" y="25756"/>
                        </a:cubicBezTo>
                        <a:cubicBezTo>
                          <a:pt x="1923" y="27090"/>
                          <a:pt x="1608" y="28354"/>
                          <a:pt x="1287" y="29607"/>
                        </a:cubicBezTo>
                        <a:cubicBezTo>
                          <a:pt x="974" y="30871"/>
                          <a:pt x="652" y="32111"/>
                          <a:pt x="582" y="33412"/>
                        </a:cubicBezTo>
                        <a:cubicBezTo>
                          <a:pt x="441" y="36127"/>
                          <a:pt x="1491" y="38981"/>
                          <a:pt x="3429" y="41200"/>
                        </a:cubicBezTo>
                        <a:cubicBezTo>
                          <a:pt x="3955" y="41797"/>
                          <a:pt x="4534" y="42354"/>
                          <a:pt x="5122" y="42911"/>
                        </a:cubicBezTo>
                        <a:cubicBezTo>
                          <a:pt x="5428" y="43201"/>
                          <a:pt x="5734" y="43490"/>
                          <a:pt x="6033" y="43789"/>
                        </a:cubicBezTo>
                        <a:cubicBezTo>
                          <a:pt x="6322" y="44071"/>
                          <a:pt x="6597" y="44362"/>
                          <a:pt x="6857" y="44668"/>
                        </a:cubicBezTo>
                        <a:cubicBezTo>
                          <a:pt x="7139" y="44989"/>
                          <a:pt x="7405" y="45319"/>
                          <a:pt x="7641" y="45672"/>
                        </a:cubicBezTo>
                        <a:cubicBezTo>
                          <a:pt x="8339" y="46738"/>
                          <a:pt x="8715" y="47907"/>
                          <a:pt x="9147" y="49052"/>
                        </a:cubicBezTo>
                        <a:cubicBezTo>
                          <a:pt x="9272" y="49389"/>
                          <a:pt x="9405" y="49719"/>
                          <a:pt x="9546" y="50056"/>
                        </a:cubicBezTo>
                        <a:cubicBezTo>
                          <a:pt x="9946" y="51029"/>
                          <a:pt x="10402" y="51978"/>
                          <a:pt x="10895" y="52918"/>
                        </a:cubicBezTo>
                        <a:cubicBezTo>
                          <a:pt x="10904" y="52942"/>
                          <a:pt x="10919" y="52958"/>
                          <a:pt x="10926" y="52982"/>
                        </a:cubicBezTo>
                        <a:cubicBezTo>
                          <a:pt x="11107" y="53310"/>
                          <a:pt x="11287" y="53640"/>
                          <a:pt x="11476" y="53970"/>
                        </a:cubicBezTo>
                        <a:cubicBezTo>
                          <a:pt x="11767" y="54479"/>
                          <a:pt x="12073" y="54981"/>
                          <a:pt x="12386" y="55477"/>
                        </a:cubicBezTo>
                        <a:cubicBezTo>
                          <a:pt x="12558" y="55743"/>
                          <a:pt x="12732" y="56009"/>
                          <a:pt x="12912" y="56276"/>
                        </a:cubicBezTo>
                        <a:cubicBezTo>
                          <a:pt x="12983" y="56386"/>
                          <a:pt x="13060" y="56487"/>
                          <a:pt x="13139" y="56597"/>
                        </a:cubicBezTo>
                        <a:cubicBezTo>
                          <a:pt x="13359" y="56928"/>
                          <a:pt x="13595" y="57249"/>
                          <a:pt x="13828" y="57571"/>
                        </a:cubicBezTo>
                        <a:cubicBezTo>
                          <a:pt x="14048" y="57861"/>
                          <a:pt x="14269" y="58143"/>
                          <a:pt x="14489" y="58434"/>
                        </a:cubicBezTo>
                        <a:cubicBezTo>
                          <a:pt x="14740" y="58755"/>
                          <a:pt x="15006" y="59077"/>
                          <a:pt x="15273" y="59389"/>
                        </a:cubicBezTo>
                        <a:cubicBezTo>
                          <a:pt x="15279" y="59398"/>
                          <a:pt x="15288" y="59414"/>
                          <a:pt x="15297" y="59422"/>
                        </a:cubicBezTo>
                        <a:cubicBezTo>
                          <a:pt x="15444" y="59610"/>
                          <a:pt x="15603" y="59781"/>
                          <a:pt x="15766" y="59962"/>
                        </a:cubicBezTo>
                        <a:cubicBezTo>
                          <a:pt x="16050" y="60292"/>
                          <a:pt x="16338" y="60614"/>
                          <a:pt x="16638" y="60926"/>
                        </a:cubicBezTo>
                        <a:cubicBezTo>
                          <a:pt x="16990" y="61303"/>
                          <a:pt x="17351" y="61664"/>
                          <a:pt x="17712" y="62025"/>
                        </a:cubicBezTo>
                        <a:cubicBezTo>
                          <a:pt x="17774" y="62089"/>
                          <a:pt x="17838" y="62142"/>
                          <a:pt x="17900" y="62206"/>
                        </a:cubicBezTo>
                        <a:cubicBezTo>
                          <a:pt x="18261" y="62558"/>
                          <a:pt x="18630" y="62895"/>
                          <a:pt x="18998" y="63234"/>
                        </a:cubicBezTo>
                        <a:lnTo>
                          <a:pt x="19571" y="52691"/>
                        </a:lnTo>
                        <a:cubicBezTo>
                          <a:pt x="12560" y="48189"/>
                          <a:pt x="8786" y="41004"/>
                          <a:pt x="11994" y="36668"/>
                        </a:cubicBezTo>
                        <a:cubicBezTo>
                          <a:pt x="12040" y="36605"/>
                          <a:pt x="12089" y="36550"/>
                          <a:pt x="12144" y="36488"/>
                        </a:cubicBezTo>
                        <a:cubicBezTo>
                          <a:pt x="13365" y="34927"/>
                          <a:pt x="14785" y="34253"/>
                          <a:pt x="16251" y="34253"/>
                        </a:cubicBezTo>
                        <a:cubicBezTo>
                          <a:pt x="17025" y="34253"/>
                          <a:pt x="17812" y="34441"/>
                          <a:pt x="18591" y="34786"/>
                        </a:cubicBezTo>
                        <a:cubicBezTo>
                          <a:pt x="20582" y="35664"/>
                          <a:pt x="22519" y="37578"/>
                          <a:pt x="24018" y="39969"/>
                        </a:cubicBezTo>
                        <a:cubicBezTo>
                          <a:pt x="24434" y="40629"/>
                          <a:pt x="24811" y="41327"/>
                          <a:pt x="25155" y="42056"/>
                        </a:cubicBezTo>
                        <a:cubicBezTo>
                          <a:pt x="26097" y="44071"/>
                          <a:pt x="26441" y="46150"/>
                          <a:pt x="26480" y="48048"/>
                        </a:cubicBezTo>
                        <a:lnTo>
                          <a:pt x="33924" y="45641"/>
                        </a:lnTo>
                        <a:cubicBezTo>
                          <a:pt x="33900" y="44597"/>
                          <a:pt x="33876" y="43562"/>
                          <a:pt x="33845" y="42527"/>
                        </a:cubicBezTo>
                        <a:cubicBezTo>
                          <a:pt x="33680" y="37005"/>
                          <a:pt x="33398" y="31672"/>
                          <a:pt x="32888" y="26903"/>
                        </a:cubicBezTo>
                        <a:cubicBezTo>
                          <a:pt x="32709" y="26588"/>
                          <a:pt x="32544" y="26260"/>
                          <a:pt x="32425" y="25884"/>
                        </a:cubicBezTo>
                        <a:lnTo>
                          <a:pt x="31280" y="22173"/>
                        </a:lnTo>
                        <a:cubicBezTo>
                          <a:pt x="30888" y="20910"/>
                          <a:pt x="31077" y="19672"/>
                          <a:pt x="31665" y="18879"/>
                        </a:cubicBezTo>
                        <a:cubicBezTo>
                          <a:pt x="30646" y="14095"/>
                          <a:pt x="29178" y="10448"/>
                          <a:pt x="27046" y="8557"/>
                        </a:cubicBezTo>
                        <a:cubicBezTo>
                          <a:pt x="27625" y="8212"/>
                          <a:pt x="28206" y="7875"/>
                          <a:pt x="28810" y="7529"/>
                        </a:cubicBezTo>
                        <a:cubicBezTo>
                          <a:pt x="26315" y="5490"/>
                          <a:pt x="21414" y="6816"/>
                          <a:pt x="18723" y="5294"/>
                        </a:cubicBezTo>
                        <a:cubicBezTo>
                          <a:pt x="16746" y="4173"/>
                          <a:pt x="14669" y="3929"/>
                          <a:pt x="12621" y="3279"/>
                        </a:cubicBezTo>
                        <a:cubicBezTo>
                          <a:pt x="10527" y="2612"/>
                          <a:pt x="8456" y="1467"/>
                          <a:pt x="65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3" name="Google Shape;5280;p28">
                    <a:extLst>
                      <a:ext uri="{FF2B5EF4-FFF2-40B4-BE49-F238E27FC236}">
                        <a16:creationId xmlns:a16="http://schemas.microsoft.com/office/drawing/2014/main" id="{A0E72239-4DDA-2445-6B14-7AF624AD6CD3}"/>
                      </a:ext>
                    </a:extLst>
                  </p:cNvPr>
                  <p:cNvSpPr/>
                  <p:nvPr/>
                </p:nvSpPr>
                <p:spPr>
                  <a:xfrm>
                    <a:off x="5188573" y="2209680"/>
                    <a:ext cx="294195" cy="373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59" h="74186" extrusionOk="0">
                        <a:moveTo>
                          <a:pt x="8450" y="37280"/>
                        </a:moveTo>
                        <a:cubicBezTo>
                          <a:pt x="9097" y="37280"/>
                          <a:pt x="9760" y="37505"/>
                          <a:pt x="10402" y="37899"/>
                        </a:cubicBezTo>
                        <a:cubicBezTo>
                          <a:pt x="10770" y="38119"/>
                          <a:pt x="11131" y="38401"/>
                          <a:pt x="11477" y="38722"/>
                        </a:cubicBezTo>
                        <a:cubicBezTo>
                          <a:pt x="12331" y="39539"/>
                          <a:pt x="13107" y="40629"/>
                          <a:pt x="13681" y="41844"/>
                        </a:cubicBezTo>
                        <a:cubicBezTo>
                          <a:pt x="14324" y="43225"/>
                          <a:pt x="14496" y="44652"/>
                          <a:pt x="14449" y="45900"/>
                        </a:cubicBezTo>
                        <a:cubicBezTo>
                          <a:pt x="14410" y="45805"/>
                          <a:pt x="14379" y="45711"/>
                          <a:pt x="14331" y="45616"/>
                        </a:cubicBezTo>
                        <a:cubicBezTo>
                          <a:pt x="13617" y="44095"/>
                          <a:pt x="12417" y="42872"/>
                          <a:pt x="11257" y="42699"/>
                        </a:cubicBezTo>
                        <a:cubicBezTo>
                          <a:pt x="11193" y="42692"/>
                          <a:pt x="11131" y="42683"/>
                          <a:pt x="11076" y="42683"/>
                        </a:cubicBezTo>
                        <a:cubicBezTo>
                          <a:pt x="11044" y="42682"/>
                          <a:pt x="11011" y="42681"/>
                          <a:pt x="10979" y="42681"/>
                        </a:cubicBezTo>
                        <a:cubicBezTo>
                          <a:pt x="10401" y="42681"/>
                          <a:pt x="9841" y="42946"/>
                          <a:pt x="9366" y="43586"/>
                        </a:cubicBezTo>
                        <a:cubicBezTo>
                          <a:pt x="9178" y="43844"/>
                          <a:pt x="9053" y="44134"/>
                          <a:pt x="8989" y="44449"/>
                        </a:cubicBezTo>
                        <a:cubicBezTo>
                          <a:pt x="8762" y="45539"/>
                          <a:pt x="9304" y="46856"/>
                          <a:pt x="10363" y="48049"/>
                        </a:cubicBezTo>
                        <a:cubicBezTo>
                          <a:pt x="6613" y="45616"/>
                          <a:pt x="4455" y="41875"/>
                          <a:pt x="5602" y="39319"/>
                        </a:cubicBezTo>
                        <a:cubicBezTo>
                          <a:pt x="5704" y="39107"/>
                          <a:pt x="5820" y="38896"/>
                          <a:pt x="5970" y="38691"/>
                        </a:cubicBezTo>
                        <a:cubicBezTo>
                          <a:pt x="6705" y="37702"/>
                          <a:pt x="7563" y="37280"/>
                          <a:pt x="8450" y="37280"/>
                        </a:cubicBezTo>
                        <a:close/>
                        <a:moveTo>
                          <a:pt x="44065" y="32306"/>
                        </a:moveTo>
                        <a:cubicBezTo>
                          <a:pt x="45634" y="33907"/>
                          <a:pt x="50018" y="39812"/>
                          <a:pt x="50206" y="44330"/>
                        </a:cubicBezTo>
                        <a:cubicBezTo>
                          <a:pt x="50331" y="47351"/>
                          <a:pt x="48583" y="49758"/>
                          <a:pt x="42841" y="49844"/>
                        </a:cubicBezTo>
                        <a:cubicBezTo>
                          <a:pt x="42739" y="49632"/>
                          <a:pt x="42708" y="49366"/>
                          <a:pt x="42629" y="49139"/>
                        </a:cubicBezTo>
                        <a:cubicBezTo>
                          <a:pt x="43939" y="48895"/>
                          <a:pt x="44935" y="48479"/>
                          <a:pt x="45665" y="47923"/>
                        </a:cubicBezTo>
                        <a:cubicBezTo>
                          <a:pt x="46403" y="47366"/>
                          <a:pt x="46872" y="46684"/>
                          <a:pt x="47139" y="45907"/>
                        </a:cubicBezTo>
                        <a:cubicBezTo>
                          <a:pt x="48277" y="42597"/>
                          <a:pt x="45641" y="37663"/>
                          <a:pt x="43413" y="34510"/>
                        </a:cubicBezTo>
                        <a:lnTo>
                          <a:pt x="43415" y="34510"/>
                        </a:lnTo>
                        <a:cubicBezTo>
                          <a:pt x="43783" y="33178"/>
                          <a:pt x="44065" y="32306"/>
                          <a:pt x="44065" y="32306"/>
                        </a:cubicBezTo>
                        <a:close/>
                        <a:moveTo>
                          <a:pt x="36738" y="1"/>
                        </a:moveTo>
                        <a:cubicBezTo>
                          <a:pt x="32542" y="1"/>
                          <a:pt x="25878" y="2878"/>
                          <a:pt x="20033" y="6172"/>
                        </a:cubicBezTo>
                        <a:lnTo>
                          <a:pt x="20025" y="6172"/>
                        </a:lnTo>
                        <a:cubicBezTo>
                          <a:pt x="19421" y="6518"/>
                          <a:pt x="18840" y="6855"/>
                          <a:pt x="18261" y="7200"/>
                        </a:cubicBezTo>
                        <a:cubicBezTo>
                          <a:pt x="20393" y="9090"/>
                          <a:pt x="21861" y="12738"/>
                          <a:pt x="22880" y="17522"/>
                        </a:cubicBezTo>
                        <a:cubicBezTo>
                          <a:pt x="23154" y="17146"/>
                          <a:pt x="23515" y="16862"/>
                          <a:pt x="23962" y="16737"/>
                        </a:cubicBezTo>
                        <a:lnTo>
                          <a:pt x="33108" y="14180"/>
                        </a:lnTo>
                        <a:lnTo>
                          <a:pt x="35022" y="13639"/>
                        </a:lnTo>
                        <a:cubicBezTo>
                          <a:pt x="35187" y="13593"/>
                          <a:pt x="35356" y="13571"/>
                          <a:pt x="35525" y="13571"/>
                        </a:cubicBezTo>
                        <a:cubicBezTo>
                          <a:pt x="36722" y="13571"/>
                          <a:pt x="37963" y="14667"/>
                          <a:pt x="38457" y="16267"/>
                        </a:cubicBezTo>
                        <a:lnTo>
                          <a:pt x="38505" y="16424"/>
                        </a:lnTo>
                        <a:lnTo>
                          <a:pt x="39586" y="19883"/>
                        </a:lnTo>
                        <a:cubicBezTo>
                          <a:pt x="40159" y="21710"/>
                          <a:pt x="39547" y="23507"/>
                          <a:pt x="38214" y="23906"/>
                        </a:cubicBezTo>
                        <a:lnTo>
                          <a:pt x="27194" y="27178"/>
                        </a:lnTo>
                        <a:cubicBezTo>
                          <a:pt x="27011" y="27232"/>
                          <a:pt x="26825" y="27258"/>
                          <a:pt x="26638" y="27258"/>
                        </a:cubicBezTo>
                        <a:cubicBezTo>
                          <a:pt x="25692" y="27258"/>
                          <a:pt x="24726" y="26594"/>
                          <a:pt x="24105" y="25546"/>
                        </a:cubicBezTo>
                        <a:lnTo>
                          <a:pt x="24105" y="25546"/>
                        </a:lnTo>
                        <a:cubicBezTo>
                          <a:pt x="24613" y="30313"/>
                          <a:pt x="24895" y="35648"/>
                          <a:pt x="25060" y="41169"/>
                        </a:cubicBezTo>
                        <a:cubicBezTo>
                          <a:pt x="25091" y="42205"/>
                          <a:pt x="25115" y="43240"/>
                          <a:pt x="25139" y="44284"/>
                        </a:cubicBezTo>
                        <a:lnTo>
                          <a:pt x="17695" y="46691"/>
                        </a:lnTo>
                        <a:cubicBezTo>
                          <a:pt x="17657" y="44793"/>
                          <a:pt x="17312" y="42714"/>
                          <a:pt x="16370" y="40699"/>
                        </a:cubicBezTo>
                        <a:cubicBezTo>
                          <a:pt x="16026" y="39969"/>
                          <a:pt x="15649" y="39271"/>
                          <a:pt x="15233" y="38612"/>
                        </a:cubicBezTo>
                        <a:cubicBezTo>
                          <a:pt x="13734" y="36221"/>
                          <a:pt x="11798" y="34307"/>
                          <a:pt x="9806" y="33429"/>
                        </a:cubicBezTo>
                        <a:cubicBezTo>
                          <a:pt x="9027" y="33084"/>
                          <a:pt x="8240" y="32896"/>
                          <a:pt x="7466" y="32896"/>
                        </a:cubicBezTo>
                        <a:cubicBezTo>
                          <a:pt x="6000" y="32896"/>
                          <a:pt x="4580" y="33570"/>
                          <a:pt x="3359" y="35131"/>
                        </a:cubicBezTo>
                        <a:cubicBezTo>
                          <a:pt x="3304" y="35193"/>
                          <a:pt x="3255" y="35248"/>
                          <a:pt x="3209" y="35309"/>
                        </a:cubicBezTo>
                        <a:cubicBezTo>
                          <a:pt x="1" y="39647"/>
                          <a:pt x="3775" y="46832"/>
                          <a:pt x="10786" y="51334"/>
                        </a:cubicBezTo>
                        <a:cubicBezTo>
                          <a:pt x="11334" y="51695"/>
                          <a:pt x="11907" y="52032"/>
                          <a:pt x="12503" y="52345"/>
                        </a:cubicBezTo>
                        <a:cubicBezTo>
                          <a:pt x="12809" y="54338"/>
                          <a:pt x="13107" y="56244"/>
                          <a:pt x="13390" y="58017"/>
                        </a:cubicBezTo>
                        <a:cubicBezTo>
                          <a:pt x="13672" y="59790"/>
                          <a:pt x="13947" y="61421"/>
                          <a:pt x="14198" y="62863"/>
                        </a:cubicBezTo>
                        <a:cubicBezTo>
                          <a:pt x="14566" y="65043"/>
                          <a:pt x="14896" y="66794"/>
                          <a:pt x="15147" y="67939"/>
                        </a:cubicBezTo>
                        <a:cubicBezTo>
                          <a:pt x="16057" y="72124"/>
                          <a:pt x="30121" y="74185"/>
                          <a:pt x="41600" y="74185"/>
                        </a:cubicBezTo>
                        <a:cubicBezTo>
                          <a:pt x="43263" y="74185"/>
                          <a:pt x="44872" y="74142"/>
                          <a:pt x="46379" y="74056"/>
                        </a:cubicBezTo>
                        <a:cubicBezTo>
                          <a:pt x="52002" y="73727"/>
                          <a:pt x="56206" y="72802"/>
                          <a:pt x="56481" y="71279"/>
                        </a:cubicBezTo>
                        <a:cubicBezTo>
                          <a:pt x="58458" y="60331"/>
                          <a:pt x="57987" y="49137"/>
                          <a:pt x="56206" y="38973"/>
                        </a:cubicBezTo>
                        <a:cubicBezTo>
                          <a:pt x="55171" y="33068"/>
                          <a:pt x="53698" y="27506"/>
                          <a:pt x="52002" y="22534"/>
                        </a:cubicBezTo>
                        <a:lnTo>
                          <a:pt x="47689" y="22510"/>
                        </a:lnTo>
                        <a:cubicBezTo>
                          <a:pt x="46678" y="22503"/>
                          <a:pt x="45712" y="21059"/>
                          <a:pt x="45531" y="19295"/>
                        </a:cubicBezTo>
                        <a:lnTo>
                          <a:pt x="45414" y="18212"/>
                        </a:lnTo>
                        <a:lnTo>
                          <a:pt x="45163" y="15789"/>
                        </a:lnTo>
                        <a:cubicBezTo>
                          <a:pt x="44975" y="14043"/>
                          <a:pt x="45633" y="12636"/>
                          <a:pt x="46620" y="12636"/>
                        </a:cubicBezTo>
                        <a:cubicBezTo>
                          <a:pt x="46626" y="12636"/>
                          <a:pt x="46632" y="12636"/>
                          <a:pt x="46638" y="12636"/>
                        </a:cubicBezTo>
                        <a:lnTo>
                          <a:pt x="48010" y="12659"/>
                        </a:lnTo>
                        <a:cubicBezTo>
                          <a:pt x="44653" y="5655"/>
                          <a:pt x="41132" y="1059"/>
                          <a:pt x="38661" y="267"/>
                        </a:cubicBezTo>
                        <a:cubicBezTo>
                          <a:pt x="38104" y="85"/>
                          <a:pt x="37457" y="1"/>
                          <a:pt x="3673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4" name="Google Shape;5281;p28">
                    <a:extLst>
                      <a:ext uri="{FF2B5EF4-FFF2-40B4-BE49-F238E27FC236}">
                        <a16:creationId xmlns:a16="http://schemas.microsoft.com/office/drawing/2014/main" id="{08AF789F-C9A6-B191-2E0E-0F2D45008972}"/>
                      </a:ext>
                    </a:extLst>
                  </p:cNvPr>
                  <p:cNvSpPr/>
                  <p:nvPr/>
                </p:nvSpPr>
                <p:spPr>
                  <a:xfrm>
                    <a:off x="5299806" y="2277976"/>
                    <a:ext cx="90867" cy="6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6" h="13687" extrusionOk="0">
                        <a:moveTo>
                          <a:pt x="13422" y="0"/>
                        </a:moveTo>
                        <a:cubicBezTo>
                          <a:pt x="13253" y="0"/>
                          <a:pt x="13084" y="22"/>
                          <a:pt x="12919" y="68"/>
                        </a:cubicBezTo>
                        <a:lnTo>
                          <a:pt x="11005" y="609"/>
                        </a:lnTo>
                        <a:lnTo>
                          <a:pt x="1861" y="3166"/>
                        </a:lnTo>
                        <a:cubicBezTo>
                          <a:pt x="1412" y="3291"/>
                          <a:pt x="1052" y="3575"/>
                          <a:pt x="777" y="3951"/>
                        </a:cubicBezTo>
                        <a:cubicBezTo>
                          <a:pt x="189" y="4742"/>
                          <a:pt x="0" y="5982"/>
                          <a:pt x="392" y="7245"/>
                        </a:cubicBezTo>
                        <a:lnTo>
                          <a:pt x="1539" y="10956"/>
                        </a:lnTo>
                        <a:cubicBezTo>
                          <a:pt x="1656" y="11332"/>
                          <a:pt x="1821" y="11660"/>
                          <a:pt x="2002" y="11975"/>
                        </a:cubicBezTo>
                        <a:cubicBezTo>
                          <a:pt x="2623" y="13023"/>
                          <a:pt x="3589" y="13687"/>
                          <a:pt x="4535" y="13687"/>
                        </a:cubicBezTo>
                        <a:cubicBezTo>
                          <a:pt x="4722" y="13687"/>
                          <a:pt x="4908" y="13661"/>
                          <a:pt x="5091" y="13607"/>
                        </a:cubicBezTo>
                        <a:lnTo>
                          <a:pt x="16111" y="10335"/>
                        </a:lnTo>
                        <a:cubicBezTo>
                          <a:pt x="17445" y="9936"/>
                          <a:pt x="18056" y="8139"/>
                          <a:pt x="17483" y="6312"/>
                        </a:cubicBezTo>
                        <a:lnTo>
                          <a:pt x="16402" y="2853"/>
                        </a:lnTo>
                        <a:lnTo>
                          <a:pt x="16354" y="2696"/>
                        </a:lnTo>
                        <a:cubicBezTo>
                          <a:pt x="15860" y="1096"/>
                          <a:pt x="14619" y="0"/>
                          <a:pt x="1342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5" name="Google Shape;5282;p28">
                    <a:extLst>
                      <a:ext uri="{FF2B5EF4-FFF2-40B4-BE49-F238E27FC236}">
                        <a16:creationId xmlns:a16="http://schemas.microsoft.com/office/drawing/2014/main" id="{8585E4E3-17F1-3249-99C2-5AA543A311F4}"/>
                      </a:ext>
                    </a:extLst>
                  </p:cNvPr>
                  <p:cNvSpPr/>
                  <p:nvPr/>
                </p:nvSpPr>
                <p:spPr>
                  <a:xfrm>
                    <a:off x="5414910" y="2273271"/>
                    <a:ext cx="62484" cy="4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6" h="9923" extrusionOk="0">
                        <a:moveTo>
                          <a:pt x="1645" y="0"/>
                        </a:moveTo>
                        <a:cubicBezTo>
                          <a:pt x="658" y="0"/>
                          <a:pt x="0" y="1407"/>
                          <a:pt x="188" y="3153"/>
                        </a:cubicBezTo>
                        <a:lnTo>
                          <a:pt x="439" y="5576"/>
                        </a:lnTo>
                        <a:lnTo>
                          <a:pt x="556" y="6659"/>
                        </a:lnTo>
                        <a:cubicBezTo>
                          <a:pt x="737" y="8423"/>
                          <a:pt x="1703" y="9867"/>
                          <a:pt x="2714" y="9874"/>
                        </a:cubicBezTo>
                        <a:lnTo>
                          <a:pt x="7027" y="9898"/>
                        </a:lnTo>
                        <a:lnTo>
                          <a:pt x="10801" y="9922"/>
                        </a:lnTo>
                        <a:lnTo>
                          <a:pt x="10799" y="9922"/>
                        </a:lnTo>
                        <a:cubicBezTo>
                          <a:pt x="10802" y="9922"/>
                          <a:pt x="10804" y="9922"/>
                          <a:pt x="10807" y="9922"/>
                        </a:cubicBezTo>
                        <a:cubicBezTo>
                          <a:pt x="11784" y="9922"/>
                          <a:pt x="12415" y="8513"/>
                          <a:pt x="12228" y="6769"/>
                        </a:cubicBezTo>
                        <a:lnTo>
                          <a:pt x="11852" y="3427"/>
                        </a:lnTo>
                        <a:lnTo>
                          <a:pt x="11843" y="3310"/>
                        </a:lnTo>
                        <a:cubicBezTo>
                          <a:pt x="11647" y="1577"/>
                          <a:pt x="10698" y="157"/>
                          <a:pt x="9718" y="141"/>
                        </a:cubicBezTo>
                        <a:lnTo>
                          <a:pt x="3035" y="23"/>
                        </a:lnTo>
                        <a:lnTo>
                          <a:pt x="1663" y="0"/>
                        </a:lnTo>
                        <a:cubicBezTo>
                          <a:pt x="1657" y="0"/>
                          <a:pt x="1651" y="0"/>
                          <a:pt x="164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6" name="Google Shape;5283;p28">
                    <a:extLst>
                      <a:ext uri="{FF2B5EF4-FFF2-40B4-BE49-F238E27FC236}">
                        <a16:creationId xmlns:a16="http://schemas.microsoft.com/office/drawing/2014/main" id="{823016A3-BD6B-C329-EAFE-1ED4718E400F}"/>
                      </a:ext>
                    </a:extLst>
                  </p:cNvPr>
                  <p:cNvSpPr/>
                  <p:nvPr/>
                </p:nvSpPr>
                <p:spPr>
                  <a:xfrm>
                    <a:off x="5235425" y="2468018"/>
                    <a:ext cx="197641" cy="195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73" h="38858" extrusionOk="0">
                        <a:moveTo>
                          <a:pt x="1476" y="0"/>
                        </a:moveTo>
                        <a:lnTo>
                          <a:pt x="903" y="10543"/>
                        </a:lnTo>
                        <a:lnTo>
                          <a:pt x="236" y="22739"/>
                        </a:lnTo>
                        <a:lnTo>
                          <a:pt x="40" y="26308"/>
                        </a:lnTo>
                        <a:lnTo>
                          <a:pt x="1" y="27052"/>
                        </a:lnTo>
                        <a:cubicBezTo>
                          <a:pt x="7464" y="36296"/>
                          <a:pt x="16077" y="38858"/>
                          <a:pt x="23331" y="38858"/>
                        </a:cubicBezTo>
                        <a:cubicBezTo>
                          <a:pt x="30616" y="38858"/>
                          <a:pt x="36531" y="36275"/>
                          <a:pt x="38535" y="35281"/>
                        </a:cubicBezTo>
                        <a:cubicBezTo>
                          <a:pt x="39006" y="35052"/>
                          <a:pt x="39264" y="34904"/>
                          <a:pt x="39273" y="34895"/>
                        </a:cubicBezTo>
                        <a:lnTo>
                          <a:pt x="38716" y="31797"/>
                        </a:lnTo>
                        <a:lnTo>
                          <a:pt x="37069" y="22723"/>
                        </a:lnTo>
                        <a:cubicBezTo>
                          <a:pt x="35562" y="22810"/>
                          <a:pt x="33953" y="22853"/>
                          <a:pt x="32290" y="22853"/>
                        </a:cubicBezTo>
                        <a:cubicBezTo>
                          <a:pt x="20810" y="22853"/>
                          <a:pt x="6747" y="20791"/>
                          <a:pt x="5836" y="16605"/>
                        </a:cubicBezTo>
                        <a:cubicBezTo>
                          <a:pt x="5585" y="15460"/>
                          <a:pt x="5256" y="13711"/>
                          <a:pt x="4887" y="11531"/>
                        </a:cubicBezTo>
                        <a:cubicBezTo>
                          <a:pt x="4636" y="10087"/>
                          <a:pt x="4362" y="8456"/>
                          <a:pt x="4079" y="6683"/>
                        </a:cubicBezTo>
                        <a:cubicBezTo>
                          <a:pt x="3797" y="4910"/>
                          <a:pt x="3499" y="3006"/>
                          <a:pt x="3193" y="1013"/>
                        </a:cubicBezTo>
                        <a:cubicBezTo>
                          <a:pt x="2597" y="698"/>
                          <a:pt x="2024" y="361"/>
                          <a:pt x="147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7" name="Google Shape;5284;p28">
                    <a:extLst>
                      <a:ext uri="{FF2B5EF4-FFF2-40B4-BE49-F238E27FC236}">
                        <a16:creationId xmlns:a16="http://schemas.microsoft.com/office/drawing/2014/main" id="{D682A04E-D9E6-7BA2-7776-13C931BFBA98}"/>
                      </a:ext>
                    </a:extLst>
                  </p:cNvPr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8" name="Google Shape;5285;p28">
                    <a:extLst>
                      <a:ext uri="{FF2B5EF4-FFF2-40B4-BE49-F238E27FC236}">
                        <a16:creationId xmlns:a16="http://schemas.microsoft.com/office/drawing/2014/main" id="{98B41E18-7AA7-660C-D3B1-0350333B16F0}"/>
                      </a:ext>
                    </a:extLst>
                  </p:cNvPr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9" name="Google Shape;5286;p28">
                    <a:extLst>
                      <a:ext uri="{FF2B5EF4-FFF2-40B4-BE49-F238E27FC236}">
                        <a16:creationId xmlns:a16="http://schemas.microsoft.com/office/drawing/2014/main" id="{A03F3E9A-8180-CF59-5630-5FF6FF4B3F64}"/>
                      </a:ext>
                    </a:extLst>
                  </p:cNvPr>
                  <p:cNvSpPr/>
                  <p:nvPr/>
                </p:nvSpPr>
                <p:spPr>
                  <a:xfrm>
                    <a:off x="5211003" y="2397286"/>
                    <a:ext cx="50521" cy="5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9" h="10770" extrusionOk="0">
                        <a:moveTo>
                          <a:pt x="3993" y="1"/>
                        </a:moveTo>
                        <a:cubicBezTo>
                          <a:pt x="3106" y="1"/>
                          <a:pt x="2248" y="423"/>
                          <a:pt x="1513" y="1412"/>
                        </a:cubicBezTo>
                        <a:cubicBezTo>
                          <a:pt x="1363" y="1617"/>
                          <a:pt x="1247" y="1828"/>
                          <a:pt x="1145" y="2040"/>
                        </a:cubicBezTo>
                        <a:cubicBezTo>
                          <a:pt x="0" y="4596"/>
                          <a:pt x="2156" y="8337"/>
                          <a:pt x="5906" y="10770"/>
                        </a:cubicBezTo>
                        <a:cubicBezTo>
                          <a:pt x="4847" y="9577"/>
                          <a:pt x="4305" y="8260"/>
                          <a:pt x="4534" y="7170"/>
                        </a:cubicBezTo>
                        <a:cubicBezTo>
                          <a:pt x="4596" y="6855"/>
                          <a:pt x="4721" y="6565"/>
                          <a:pt x="4910" y="6307"/>
                        </a:cubicBezTo>
                        <a:cubicBezTo>
                          <a:pt x="5386" y="5667"/>
                          <a:pt x="5944" y="5402"/>
                          <a:pt x="6522" y="5402"/>
                        </a:cubicBezTo>
                        <a:cubicBezTo>
                          <a:pt x="6554" y="5402"/>
                          <a:pt x="6587" y="5403"/>
                          <a:pt x="6619" y="5404"/>
                        </a:cubicBezTo>
                        <a:cubicBezTo>
                          <a:pt x="6674" y="5404"/>
                          <a:pt x="6736" y="5413"/>
                          <a:pt x="6800" y="5420"/>
                        </a:cubicBezTo>
                        <a:cubicBezTo>
                          <a:pt x="7960" y="5593"/>
                          <a:pt x="9160" y="6816"/>
                          <a:pt x="9874" y="8337"/>
                        </a:cubicBezTo>
                        <a:cubicBezTo>
                          <a:pt x="9922" y="8432"/>
                          <a:pt x="9953" y="8526"/>
                          <a:pt x="9992" y="8621"/>
                        </a:cubicBezTo>
                        <a:cubicBezTo>
                          <a:pt x="10039" y="7373"/>
                          <a:pt x="9867" y="5946"/>
                          <a:pt x="9224" y="4565"/>
                        </a:cubicBezTo>
                        <a:cubicBezTo>
                          <a:pt x="8651" y="3350"/>
                          <a:pt x="7874" y="2260"/>
                          <a:pt x="7020" y="1443"/>
                        </a:cubicBezTo>
                        <a:cubicBezTo>
                          <a:pt x="6674" y="1122"/>
                          <a:pt x="6313" y="840"/>
                          <a:pt x="5945" y="620"/>
                        </a:cubicBezTo>
                        <a:cubicBezTo>
                          <a:pt x="5303" y="226"/>
                          <a:pt x="4640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0" name="Google Shape;5287;p28">
                    <a:extLst>
                      <a:ext uri="{FF2B5EF4-FFF2-40B4-BE49-F238E27FC236}">
                        <a16:creationId xmlns:a16="http://schemas.microsoft.com/office/drawing/2014/main" id="{15D79D11-AACF-BF3E-5D52-DA3D0B49549F}"/>
                      </a:ext>
                    </a:extLst>
                  </p:cNvPr>
                  <p:cNvSpPr/>
                  <p:nvPr/>
                </p:nvSpPr>
                <p:spPr>
                  <a:xfrm>
                    <a:off x="5403103" y="2372255"/>
                    <a:ext cx="3876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3" h="17539" extrusionOk="0">
                        <a:moveTo>
                          <a:pt x="1436" y="1"/>
                        </a:moveTo>
                        <a:cubicBezTo>
                          <a:pt x="1436" y="1"/>
                          <a:pt x="1154" y="873"/>
                          <a:pt x="786" y="2205"/>
                        </a:cubicBezTo>
                        <a:cubicBezTo>
                          <a:pt x="3012" y="5358"/>
                          <a:pt x="5648" y="10292"/>
                          <a:pt x="4511" y="13602"/>
                        </a:cubicBezTo>
                        <a:cubicBezTo>
                          <a:pt x="4245" y="14379"/>
                          <a:pt x="3774" y="15061"/>
                          <a:pt x="3036" y="15618"/>
                        </a:cubicBezTo>
                        <a:cubicBezTo>
                          <a:pt x="2307" y="16174"/>
                          <a:pt x="1310" y="16590"/>
                          <a:pt x="0" y="16834"/>
                        </a:cubicBezTo>
                        <a:cubicBezTo>
                          <a:pt x="79" y="17061"/>
                          <a:pt x="110" y="17327"/>
                          <a:pt x="213" y="17539"/>
                        </a:cubicBezTo>
                        <a:lnTo>
                          <a:pt x="213" y="17539"/>
                        </a:lnTo>
                        <a:cubicBezTo>
                          <a:pt x="5954" y="17452"/>
                          <a:pt x="7702" y="15046"/>
                          <a:pt x="7577" y="12025"/>
                        </a:cubicBezTo>
                        <a:cubicBezTo>
                          <a:pt x="7389" y="7507"/>
                          <a:pt x="3005" y="1602"/>
                          <a:pt x="1436" y="1"/>
                        </a:cubicBezTo>
                        <a:close/>
                        <a:moveTo>
                          <a:pt x="213" y="17539"/>
                        </a:moveTo>
                        <a:lnTo>
                          <a:pt x="213" y="17539"/>
                        </a:lnTo>
                        <a:cubicBezTo>
                          <a:pt x="213" y="17539"/>
                          <a:pt x="212" y="17539"/>
                          <a:pt x="212" y="17539"/>
                        </a:cubicBezTo>
                        <a:lnTo>
                          <a:pt x="213" y="17539"/>
                        </a:lnTo>
                        <a:cubicBezTo>
                          <a:pt x="213" y="17539"/>
                          <a:pt x="213" y="17539"/>
                          <a:pt x="213" y="17539"/>
                        </a:cubicBezTo>
                        <a:close/>
                      </a:path>
                    </a:pathLst>
                  </a:custGeom>
                  <a:solidFill>
                    <a:srgbClr val="A33B40">
                      <a:alpha val="217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1" name="Google Shape;5288;p28">
                    <a:extLst>
                      <a:ext uri="{FF2B5EF4-FFF2-40B4-BE49-F238E27FC236}">
                        <a16:creationId xmlns:a16="http://schemas.microsoft.com/office/drawing/2014/main" id="{D8D5771F-662A-0856-978E-608EA1E1FF79}"/>
                      </a:ext>
                    </a:extLst>
                  </p:cNvPr>
                  <p:cNvSpPr/>
                  <p:nvPr/>
                </p:nvSpPr>
                <p:spPr>
                  <a:xfrm>
                    <a:off x="4970026" y="2807772"/>
                    <a:ext cx="64990" cy="160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4" h="31814" extrusionOk="0">
                        <a:moveTo>
                          <a:pt x="12913" y="1"/>
                        </a:moveTo>
                        <a:cubicBezTo>
                          <a:pt x="7756" y="9235"/>
                          <a:pt x="3452" y="20062"/>
                          <a:pt x="0" y="31813"/>
                        </a:cubicBezTo>
                        <a:lnTo>
                          <a:pt x="11555" y="31813"/>
                        </a:lnTo>
                        <a:cubicBezTo>
                          <a:pt x="11779" y="27479"/>
                          <a:pt x="12119" y="23248"/>
                          <a:pt x="12575" y="19154"/>
                        </a:cubicBezTo>
                        <a:cubicBezTo>
                          <a:pt x="12590" y="17839"/>
                          <a:pt x="12618" y="16543"/>
                          <a:pt x="12664" y="15283"/>
                        </a:cubicBezTo>
                        <a:lnTo>
                          <a:pt x="12664" y="15283"/>
                        </a:lnTo>
                        <a:cubicBezTo>
                          <a:pt x="10161" y="15628"/>
                          <a:pt x="7735" y="15885"/>
                          <a:pt x="5421" y="16024"/>
                        </a:cubicBezTo>
                        <a:cubicBezTo>
                          <a:pt x="7680" y="10302"/>
                          <a:pt x="10173" y="4921"/>
                          <a:pt x="12913" y="1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2" name="Google Shape;5289;p28">
                    <a:extLst>
                      <a:ext uri="{FF2B5EF4-FFF2-40B4-BE49-F238E27FC236}">
                        <a16:creationId xmlns:a16="http://schemas.microsoft.com/office/drawing/2014/main" id="{2D1169BB-1DDD-165F-F82B-7E0FC0F81FC4}"/>
                      </a:ext>
                    </a:extLst>
                  </p:cNvPr>
                  <p:cNvSpPr/>
                  <p:nvPr/>
                </p:nvSpPr>
                <p:spPr>
                  <a:xfrm>
                    <a:off x="4997303" y="2582457"/>
                    <a:ext cx="316851" cy="38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61" h="76586" extrusionOk="0">
                        <a:moveTo>
                          <a:pt x="47555" y="1"/>
                        </a:moveTo>
                        <a:lnTo>
                          <a:pt x="47555" y="1"/>
                        </a:lnTo>
                        <a:cubicBezTo>
                          <a:pt x="38513" y="4261"/>
                          <a:pt x="26845" y="14752"/>
                          <a:pt x="17570" y="27840"/>
                        </a:cubicBezTo>
                        <a:cubicBezTo>
                          <a:pt x="17509" y="27924"/>
                          <a:pt x="17451" y="28008"/>
                          <a:pt x="17391" y="28093"/>
                        </a:cubicBezTo>
                        <a:cubicBezTo>
                          <a:pt x="17040" y="28591"/>
                          <a:pt x="16693" y="29092"/>
                          <a:pt x="16349" y="29595"/>
                        </a:cubicBezTo>
                        <a:cubicBezTo>
                          <a:pt x="16236" y="29764"/>
                          <a:pt x="16124" y="29932"/>
                          <a:pt x="16010" y="30099"/>
                        </a:cubicBezTo>
                        <a:cubicBezTo>
                          <a:pt x="15720" y="30534"/>
                          <a:pt x="15428" y="30969"/>
                          <a:pt x="15142" y="31407"/>
                        </a:cubicBezTo>
                        <a:cubicBezTo>
                          <a:pt x="14975" y="31664"/>
                          <a:pt x="14812" y="31923"/>
                          <a:pt x="14647" y="32181"/>
                        </a:cubicBezTo>
                        <a:cubicBezTo>
                          <a:pt x="14415" y="32544"/>
                          <a:pt x="14181" y="32907"/>
                          <a:pt x="13952" y="33273"/>
                        </a:cubicBezTo>
                        <a:cubicBezTo>
                          <a:pt x="13727" y="33637"/>
                          <a:pt x="13505" y="34005"/>
                          <a:pt x="13284" y="34371"/>
                        </a:cubicBezTo>
                        <a:cubicBezTo>
                          <a:pt x="13120" y="34643"/>
                          <a:pt x="12952" y="34913"/>
                          <a:pt x="12790" y="35186"/>
                        </a:cubicBezTo>
                        <a:cubicBezTo>
                          <a:pt x="12407" y="35834"/>
                          <a:pt x="12029" y="36486"/>
                          <a:pt x="11661" y="37141"/>
                        </a:cubicBezTo>
                        <a:cubicBezTo>
                          <a:pt x="11251" y="37868"/>
                          <a:pt x="10873" y="38675"/>
                          <a:pt x="10524" y="39553"/>
                        </a:cubicBezTo>
                        <a:cubicBezTo>
                          <a:pt x="10543" y="39524"/>
                          <a:pt x="10562" y="39496"/>
                          <a:pt x="10579" y="39467"/>
                        </a:cubicBezTo>
                        <a:lnTo>
                          <a:pt x="10579" y="39467"/>
                        </a:lnTo>
                        <a:cubicBezTo>
                          <a:pt x="10535" y="39581"/>
                          <a:pt x="10486" y="39685"/>
                          <a:pt x="10442" y="39801"/>
                        </a:cubicBezTo>
                        <a:cubicBezTo>
                          <a:pt x="10438" y="39807"/>
                          <a:pt x="10435" y="39814"/>
                          <a:pt x="10431" y="39821"/>
                        </a:cubicBezTo>
                        <a:cubicBezTo>
                          <a:pt x="10426" y="39832"/>
                          <a:pt x="10421" y="39840"/>
                          <a:pt x="10414" y="39850"/>
                        </a:cubicBezTo>
                        <a:cubicBezTo>
                          <a:pt x="10029" y="40459"/>
                          <a:pt x="9649" y="41083"/>
                          <a:pt x="9273" y="41709"/>
                        </a:cubicBezTo>
                        <a:cubicBezTo>
                          <a:pt x="9147" y="41917"/>
                          <a:pt x="9020" y="42122"/>
                          <a:pt x="8896" y="42330"/>
                        </a:cubicBezTo>
                        <a:cubicBezTo>
                          <a:pt x="8477" y="43038"/>
                          <a:pt x="8062" y="43755"/>
                          <a:pt x="7655" y="44484"/>
                        </a:cubicBezTo>
                        <a:cubicBezTo>
                          <a:pt x="7600" y="44580"/>
                          <a:pt x="7547" y="44676"/>
                          <a:pt x="7493" y="44773"/>
                        </a:cubicBezTo>
                        <a:cubicBezTo>
                          <a:pt x="4753" y="49693"/>
                          <a:pt x="2262" y="55074"/>
                          <a:pt x="1" y="60796"/>
                        </a:cubicBezTo>
                        <a:cubicBezTo>
                          <a:pt x="2315" y="60657"/>
                          <a:pt x="4741" y="60400"/>
                          <a:pt x="7244" y="60055"/>
                        </a:cubicBezTo>
                        <a:cubicBezTo>
                          <a:pt x="7375" y="60036"/>
                          <a:pt x="7504" y="60019"/>
                          <a:pt x="7636" y="60000"/>
                        </a:cubicBezTo>
                        <a:cubicBezTo>
                          <a:pt x="17190" y="58642"/>
                          <a:pt x="27997" y="55796"/>
                          <a:pt x="39289" y="51498"/>
                        </a:cubicBezTo>
                        <a:cubicBezTo>
                          <a:pt x="43370" y="58241"/>
                          <a:pt x="46676" y="66584"/>
                          <a:pt x="47646" y="76585"/>
                        </a:cubicBezTo>
                        <a:lnTo>
                          <a:pt x="54370" y="76585"/>
                        </a:lnTo>
                        <a:cubicBezTo>
                          <a:pt x="49649" y="67669"/>
                          <a:pt x="45646" y="58838"/>
                          <a:pt x="42395" y="50286"/>
                        </a:cubicBezTo>
                        <a:cubicBezTo>
                          <a:pt x="45891" y="48885"/>
                          <a:pt x="49422" y="47350"/>
                          <a:pt x="52970" y="45677"/>
                        </a:cubicBezTo>
                        <a:cubicBezTo>
                          <a:pt x="56412" y="44056"/>
                          <a:pt x="59746" y="42362"/>
                          <a:pt x="62961" y="40616"/>
                        </a:cubicBezTo>
                        <a:lnTo>
                          <a:pt x="62959" y="40616"/>
                        </a:lnTo>
                        <a:cubicBezTo>
                          <a:pt x="62952" y="40605"/>
                          <a:pt x="62945" y="40597"/>
                          <a:pt x="62938" y="40586"/>
                        </a:cubicBezTo>
                        <a:cubicBezTo>
                          <a:pt x="62937" y="40588"/>
                          <a:pt x="62937" y="40588"/>
                          <a:pt x="62935" y="40590"/>
                        </a:cubicBezTo>
                        <a:cubicBezTo>
                          <a:pt x="57927" y="33943"/>
                          <a:pt x="52977" y="27628"/>
                          <a:pt x="48096" y="21702"/>
                        </a:cubicBezTo>
                        <a:cubicBezTo>
                          <a:pt x="47974" y="21553"/>
                          <a:pt x="47852" y="21407"/>
                          <a:pt x="47730" y="21257"/>
                        </a:cubicBezTo>
                        <a:cubicBezTo>
                          <a:pt x="46950" y="20315"/>
                          <a:pt x="46173" y="19383"/>
                          <a:pt x="45397" y="18460"/>
                        </a:cubicBezTo>
                        <a:cubicBezTo>
                          <a:pt x="45165" y="18183"/>
                          <a:pt x="44931" y="17905"/>
                          <a:pt x="44699" y="17631"/>
                        </a:cubicBezTo>
                        <a:cubicBezTo>
                          <a:pt x="44010" y="16813"/>
                          <a:pt x="43320" y="16005"/>
                          <a:pt x="42633" y="15204"/>
                        </a:cubicBezTo>
                        <a:cubicBezTo>
                          <a:pt x="42529" y="15085"/>
                          <a:pt x="42428" y="14965"/>
                          <a:pt x="42325" y="14846"/>
                        </a:cubicBezTo>
                        <a:lnTo>
                          <a:pt x="42325" y="14846"/>
                        </a:lnTo>
                        <a:cubicBezTo>
                          <a:pt x="42449" y="14994"/>
                          <a:pt x="42571" y="15142"/>
                          <a:pt x="42693" y="15290"/>
                        </a:cubicBezTo>
                        <a:cubicBezTo>
                          <a:pt x="41537" y="13943"/>
                          <a:pt x="40380" y="12596"/>
                          <a:pt x="39234" y="11294"/>
                        </a:cubicBezTo>
                        <a:cubicBezTo>
                          <a:pt x="39213" y="11272"/>
                          <a:pt x="39192" y="11248"/>
                          <a:pt x="39172" y="11224"/>
                        </a:cubicBezTo>
                        <a:lnTo>
                          <a:pt x="39246" y="11157"/>
                        </a:lnTo>
                        <a:lnTo>
                          <a:pt x="47361" y="3565"/>
                        </a:lnTo>
                        <a:lnTo>
                          <a:pt x="47555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3" name="Google Shape;5290;p28">
                    <a:extLst>
                      <a:ext uri="{FF2B5EF4-FFF2-40B4-BE49-F238E27FC236}">
                        <a16:creationId xmlns:a16="http://schemas.microsoft.com/office/drawing/2014/main" id="{618C0A0A-C0E8-E629-5F3D-3441EF0B3C26}"/>
                      </a:ext>
                    </a:extLst>
                  </p:cNvPr>
                  <p:cNvSpPr/>
                  <p:nvPr/>
                </p:nvSpPr>
                <p:spPr>
                  <a:xfrm>
                    <a:off x="5430254" y="2628047"/>
                    <a:ext cx="55931" cy="57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4" h="11442" extrusionOk="0">
                        <a:moveTo>
                          <a:pt x="0" y="0"/>
                        </a:moveTo>
                        <a:lnTo>
                          <a:pt x="562" y="3098"/>
                        </a:lnTo>
                        <a:cubicBezTo>
                          <a:pt x="1922" y="4967"/>
                          <a:pt x="3841" y="7752"/>
                          <a:pt x="6098" y="11442"/>
                        </a:cubicBezTo>
                        <a:cubicBezTo>
                          <a:pt x="7885" y="9841"/>
                          <a:pt x="9569" y="8242"/>
                          <a:pt x="11113" y="6652"/>
                        </a:cubicBezTo>
                        <a:cubicBezTo>
                          <a:pt x="11088" y="6633"/>
                          <a:pt x="11060" y="6616"/>
                          <a:pt x="11034" y="6599"/>
                        </a:cubicBezTo>
                        <a:cubicBezTo>
                          <a:pt x="10639" y="6325"/>
                          <a:pt x="10231" y="6052"/>
                          <a:pt x="9817" y="5775"/>
                        </a:cubicBezTo>
                        <a:cubicBezTo>
                          <a:pt x="9655" y="5670"/>
                          <a:pt x="9492" y="5564"/>
                          <a:pt x="9329" y="5457"/>
                        </a:cubicBezTo>
                        <a:cubicBezTo>
                          <a:pt x="9033" y="5264"/>
                          <a:pt x="8736" y="5072"/>
                          <a:pt x="8433" y="4878"/>
                        </a:cubicBezTo>
                        <a:cubicBezTo>
                          <a:pt x="8246" y="4759"/>
                          <a:pt x="8058" y="4642"/>
                          <a:pt x="7869" y="4523"/>
                        </a:cubicBezTo>
                        <a:cubicBezTo>
                          <a:pt x="7572" y="4336"/>
                          <a:pt x="7273" y="4150"/>
                          <a:pt x="6968" y="3965"/>
                        </a:cubicBezTo>
                        <a:cubicBezTo>
                          <a:pt x="6781" y="3849"/>
                          <a:pt x="6593" y="3734"/>
                          <a:pt x="6403" y="3619"/>
                        </a:cubicBezTo>
                        <a:cubicBezTo>
                          <a:pt x="6047" y="3404"/>
                          <a:pt x="5686" y="3189"/>
                          <a:pt x="5323" y="2974"/>
                        </a:cubicBezTo>
                        <a:cubicBezTo>
                          <a:pt x="5182" y="2892"/>
                          <a:pt x="5043" y="2808"/>
                          <a:pt x="4902" y="2725"/>
                        </a:cubicBezTo>
                        <a:cubicBezTo>
                          <a:pt x="4407" y="2435"/>
                          <a:pt x="3905" y="2146"/>
                          <a:pt x="3396" y="1859"/>
                        </a:cubicBezTo>
                        <a:cubicBezTo>
                          <a:pt x="3222" y="1759"/>
                          <a:pt x="3043" y="1661"/>
                          <a:pt x="2868" y="1563"/>
                        </a:cubicBezTo>
                        <a:cubicBezTo>
                          <a:pt x="2515" y="1365"/>
                          <a:pt x="2163" y="1169"/>
                          <a:pt x="1805" y="973"/>
                        </a:cubicBezTo>
                        <a:cubicBezTo>
                          <a:pt x="1594" y="856"/>
                          <a:pt x="1381" y="741"/>
                          <a:pt x="1168" y="626"/>
                        </a:cubicBezTo>
                        <a:cubicBezTo>
                          <a:pt x="837" y="445"/>
                          <a:pt x="504" y="267"/>
                          <a:pt x="169" y="90"/>
                        </a:cubicBezTo>
                        <a:cubicBezTo>
                          <a:pt x="114" y="59"/>
                          <a:pt x="57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" name="Google Shape;5291;p28">
                  <a:extLst>
                    <a:ext uri="{FF2B5EF4-FFF2-40B4-BE49-F238E27FC236}">
                      <a16:creationId xmlns:a16="http://schemas.microsoft.com/office/drawing/2014/main" id="{979D3703-EEAB-D444-4498-910BF9BF0E2A}"/>
                    </a:ext>
                  </a:extLst>
                </p:cNvPr>
                <p:cNvSpPr/>
                <p:nvPr/>
              </p:nvSpPr>
              <p:spPr>
                <a:xfrm>
                  <a:off x="5229100" y="2466828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A33B40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54" name="Google Shape;5032;p28">
            <a:extLst>
              <a:ext uri="{FF2B5EF4-FFF2-40B4-BE49-F238E27FC236}">
                <a16:creationId xmlns:a16="http://schemas.microsoft.com/office/drawing/2014/main" id="{425914A3-69D5-45EB-5EC0-13991D92EF73}"/>
              </a:ext>
            </a:extLst>
          </p:cNvPr>
          <p:cNvSpPr txBox="1">
            <a:spLocks/>
          </p:cNvSpPr>
          <p:nvPr/>
        </p:nvSpPr>
        <p:spPr>
          <a:xfrm>
            <a:off x="896782" y="-81901"/>
            <a:ext cx="7350436" cy="76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ro-MD" sz="1300" b="0" dirty="0"/>
              <a:t>Ministerul Educației și Cercetării al Republicii Moldova</a:t>
            </a:r>
          </a:p>
          <a:p>
            <a:pPr algn="ctr"/>
            <a:r>
              <a:rPr lang="ro-MD" sz="1300" b="0" dirty="0"/>
              <a:t>IP Colegiul </a:t>
            </a:r>
            <a:r>
              <a:rPr lang="en-US" sz="1300" b="0" dirty="0"/>
              <a:t>“Iulia </a:t>
            </a:r>
            <a:r>
              <a:rPr lang="en-US" sz="1300" b="0" dirty="0" err="1"/>
              <a:t>Hasdeu</a:t>
            </a:r>
            <a:r>
              <a:rPr lang="en-US" sz="1300" b="0" dirty="0"/>
              <a:t>” din Cahul</a:t>
            </a:r>
            <a:endParaRPr lang="en-US" sz="1300" b="0" dirty="0">
              <a:solidFill>
                <a:schemeClr val="accent1"/>
              </a:solidFill>
            </a:endParaRPr>
          </a:p>
        </p:txBody>
      </p:sp>
      <p:sp>
        <p:nvSpPr>
          <p:cNvPr id="5455" name="Google Shape;5033;p28">
            <a:extLst>
              <a:ext uri="{FF2B5EF4-FFF2-40B4-BE49-F238E27FC236}">
                <a16:creationId xmlns:a16="http://schemas.microsoft.com/office/drawing/2014/main" id="{56F50D76-8AF4-8D79-C540-37FF9D493A74}"/>
              </a:ext>
            </a:extLst>
          </p:cNvPr>
          <p:cNvSpPr txBox="1">
            <a:spLocks/>
          </p:cNvSpPr>
          <p:nvPr/>
        </p:nvSpPr>
        <p:spPr>
          <a:xfrm>
            <a:off x="656025" y="3704642"/>
            <a:ext cx="2570584" cy="405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ro-MD" sz="1200" dirty="0"/>
              <a:t>Elevă</a:t>
            </a:r>
            <a:r>
              <a:rPr lang="en-US" sz="1200" dirty="0"/>
              <a:t>:</a:t>
            </a:r>
            <a:r>
              <a:rPr lang="ro-MD" sz="1200" dirty="0"/>
              <a:t> </a:t>
            </a:r>
            <a:r>
              <a:rPr lang="ro-MD" sz="1200" dirty="0" err="1"/>
              <a:t>Apareci</a:t>
            </a:r>
            <a:r>
              <a:rPr lang="ro-MD" sz="1200" dirty="0"/>
              <a:t> Aurica</a:t>
            </a:r>
            <a:endParaRPr lang="en-US" sz="1200" dirty="0"/>
          </a:p>
          <a:p>
            <a:pPr marL="0" indent="0"/>
            <a:r>
              <a:rPr lang="ro-MD" sz="1200" dirty="0"/>
              <a:t>Grupa</a:t>
            </a:r>
            <a:r>
              <a:rPr lang="en-US" sz="1200" dirty="0"/>
              <a:t>:</a:t>
            </a:r>
            <a:r>
              <a:rPr lang="ro-MD" sz="1200" dirty="0"/>
              <a:t> AAW 2032</a:t>
            </a:r>
            <a:endParaRPr lang="en-US" sz="1200" dirty="0"/>
          </a:p>
          <a:p>
            <a:pPr marL="0" indent="0"/>
            <a:r>
              <a:rPr lang="ro-MD" sz="1200" dirty="0"/>
              <a:t>Profesor</a:t>
            </a:r>
            <a:r>
              <a:rPr lang="en-US" sz="1200" dirty="0"/>
              <a:t>:</a:t>
            </a:r>
            <a:r>
              <a:rPr lang="ro-MD" sz="1200" dirty="0"/>
              <a:t> </a:t>
            </a:r>
            <a:r>
              <a:rPr lang="ro-MD" sz="1200" dirty="0" err="1"/>
              <a:t>Turceac</a:t>
            </a:r>
            <a:r>
              <a:rPr lang="ro-MD" sz="1200" dirty="0"/>
              <a:t> Natalia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6" name="Google Shape;5346;p30"/>
          <p:cNvSpPr txBox="1">
            <a:spLocks noGrp="1"/>
          </p:cNvSpPr>
          <p:nvPr>
            <p:ph type="title"/>
          </p:nvPr>
        </p:nvSpPr>
        <p:spPr>
          <a:xfrm>
            <a:off x="1159750" y="14245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47" name="Google Shape;5347;p30"/>
          <p:cNvSpPr txBox="1">
            <a:spLocks noGrp="1"/>
          </p:cNvSpPr>
          <p:nvPr>
            <p:ph type="subTitle" idx="1"/>
          </p:nvPr>
        </p:nvSpPr>
        <p:spPr>
          <a:xfrm>
            <a:off x="2151550" y="1423750"/>
            <a:ext cx="2862504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Nunito" pitchFamily="2" charset="-18"/>
              </a:rPr>
              <a:t> </a:t>
            </a:r>
            <a:r>
              <a:rPr lang="ro-MD" sz="1600" b="0" i="0" dirty="0">
                <a:effectLst/>
                <a:latin typeface="Nunito" pitchFamily="2" charset="-18"/>
              </a:rPr>
              <a:t>C</a:t>
            </a:r>
            <a:r>
              <a:rPr lang="en-US" sz="1600" b="0" i="0" dirty="0" err="1">
                <a:effectLst/>
                <a:latin typeface="Nunito" pitchFamily="2" charset="-18"/>
              </a:rPr>
              <a:t>aracteristicile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protocolului</a:t>
            </a:r>
            <a:br>
              <a:rPr lang="en-US" sz="1600" dirty="0">
                <a:latin typeface="Nunito" pitchFamily="2" charset="-18"/>
              </a:rPr>
            </a:br>
            <a:r>
              <a:rPr lang="en-US" sz="1600" b="0" i="0" dirty="0">
                <a:effectLst/>
                <a:latin typeface="Nunito" pitchFamily="2" charset="-18"/>
              </a:rPr>
              <a:t> </a:t>
            </a:r>
            <a:r>
              <a:rPr lang="ro-MD" sz="1600" b="0" i="0" dirty="0">
                <a:effectLst/>
                <a:latin typeface="Nunito" pitchFamily="2" charset="-18"/>
              </a:rPr>
              <a:t>S</a:t>
            </a:r>
            <a:r>
              <a:rPr lang="en-US" sz="1600" b="0" i="0" dirty="0" err="1">
                <a:effectLst/>
                <a:latin typeface="Nunito" pitchFamily="2" charset="-18"/>
              </a:rPr>
              <a:t>tabilirea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conexiunii</a:t>
            </a:r>
            <a:endParaRPr sz="1600" dirty="0">
              <a:latin typeface="Nunito" pitchFamily="2" charset="-18"/>
            </a:endParaRPr>
          </a:p>
        </p:txBody>
      </p:sp>
      <p:sp>
        <p:nvSpPr>
          <p:cNvPr id="5348" name="Google Shape;5348;p30"/>
          <p:cNvSpPr txBox="1">
            <a:spLocks noGrp="1"/>
          </p:cNvSpPr>
          <p:nvPr>
            <p:ph type="title" idx="2"/>
          </p:nvPr>
        </p:nvSpPr>
        <p:spPr>
          <a:xfrm>
            <a:off x="921326" y="463300"/>
            <a:ext cx="7500405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Cuprins</a:t>
            </a:r>
            <a:endParaRPr dirty="0"/>
          </a:p>
        </p:txBody>
      </p:sp>
      <p:sp>
        <p:nvSpPr>
          <p:cNvPr id="5349" name="Google Shape;5349;p30"/>
          <p:cNvSpPr txBox="1">
            <a:spLocks noGrp="1"/>
          </p:cNvSpPr>
          <p:nvPr>
            <p:ph type="title" idx="3"/>
          </p:nvPr>
        </p:nvSpPr>
        <p:spPr>
          <a:xfrm>
            <a:off x="1159750" y="30901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50" name="Google Shape;5350;p30"/>
          <p:cNvSpPr txBox="1">
            <a:spLocks noGrp="1"/>
          </p:cNvSpPr>
          <p:nvPr>
            <p:ph type="subTitle" idx="4"/>
          </p:nvPr>
        </p:nvSpPr>
        <p:spPr>
          <a:xfrm>
            <a:off x="2151549" y="3089350"/>
            <a:ext cx="2139375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latin typeface="Nunito" pitchFamily="2" charset="-18"/>
              </a:rPr>
              <a:t>R</a:t>
            </a:r>
            <a:r>
              <a:rPr lang="en-US" sz="1600" b="0" i="0" dirty="0" err="1">
                <a:effectLst/>
                <a:latin typeface="Nunito" pitchFamily="2" charset="-18"/>
              </a:rPr>
              <a:t>easamblarea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în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ordine</a:t>
            </a:r>
            <a:r>
              <a:rPr lang="en-US" sz="1600" b="0" i="0" dirty="0">
                <a:effectLst/>
                <a:latin typeface="Nunito" pitchFamily="2" charset="-18"/>
              </a:rPr>
              <a:t> a </a:t>
            </a:r>
            <a:r>
              <a:rPr lang="en-US" sz="1600" b="0" i="0" dirty="0" err="1">
                <a:effectLst/>
                <a:latin typeface="Nunito" pitchFamily="2" charset="-18"/>
              </a:rPr>
              <a:t>segmentelor</a:t>
            </a:r>
            <a:endParaRPr sz="1600" dirty="0">
              <a:latin typeface="Nunito" pitchFamily="2" charset="-18"/>
            </a:endParaRPr>
          </a:p>
        </p:txBody>
      </p:sp>
      <p:sp>
        <p:nvSpPr>
          <p:cNvPr id="5351" name="Google Shape;5351;p30"/>
          <p:cNvSpPr txBox="1">
            <a:spLocks noGrp="1"/>
          </p:cNvSpPr>
          <p:nvPr>
            <p:ph type="title" idx="5"/>
          </p:nvPr>
        </p:nvSpPr>
        <p:spPr>
          <a:xfrm>
            <a:off x="5159601" y="14245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52" name="Google Shape;5352;p30"/>
          <p:cNvSpPr txBox="1">
            <a:spLocks noGrp="1"/>
          </p:cNvSpPr>
          <p:nvPr>
            <p:ph type="subTitle" idx="6"/>
          </p:nvPr>
        </p:nvSpPr>
        <p:spPr>
          <a:xfrm>
            <a:off x="6151401" y="1423750"/>
            <a:ext cx="326281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latin typeface="Nunito" pitchFamily="2" charset="-18"/>
              </a:rPr>
              <a:t>S</a:t>
            </a:r>
            <a:r>
              <a:rPr lang="en-US" sz="1600" b="0" i="0" dirty="0" err="1">
                <a:effectLst/>
                <a:latin typeface="Nunito" pitchFamily="2" charset="-18"/>
              </a:rPr>
              <a:t>tructura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antetului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segmentului</a:t>
            </a:r>
            <a:r>
              <a:rPr lang="en-US" sz="1600" b="0" i="0" dirty="0">
                <a:effectLst/>
                <a:latin typeface="Nunito" pitchFamily="2" charset="-18"/>
              </a:rPr>
              <a:t> TCP, </a:t>
            </a:r>
            <a:r>
              <a:rPr lang="en-US" sz="1600" b="0" i="0" dirty="0" err="1">
                <a:effectLst/>
                <a:latin typeface="Nunito" pitchFamily="2" charset="-18"/>
              </a:rPr>
              <a:t>semnificația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câmpurilor</a:t>
            </a:r>
            <a:endParaRPr sz="1600" dirty="0">
              <a:latin typeface="Nunito" pitchFamily="2" charset="-18"/>
            </a:endParaRPr>
          </a:p>
        </p:txBody>
      </p:sp>
      <p:sp>
        <p:nvSpPr>
          <p:cNvPr id="5353" name="Google Shape;5353;p30"/>
          <p:cNvSpPr txBox="1">
            <a:spLocks noGrp="1"/>
          </p:cNvSpPr>
          <p:nvPr>
            <p:ph type="title" idx="7"/>
          </p:nvPr>
        </p:nvSpPr>
        <p:spPr>
          <a:xfrm>
            <a:off x="5159601" y="3090175"/>
            <a:ext cx="9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54" name="Google Shape;5354;p30"/>
          <p:cNvSpPr txBox="1">
            <a:spLocks noGrp="1"/>
          </p:cNvSpPr>
          <p:nvPr>
            <p:ph type="subTitle" idx="8"/>
          </p:nvPr>
        </p:nvSpPr>
        <p:spPr>
          <a:xfrm>
            <a:off x="6151401" y="3089350"/>
            <a:ext cx="2682792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latin typeface="Nunito" pitchFamily="2" charset="-18"/>
              </a:rPr>
              <a:t>C</a:t>
            </a:r>
            <a:r>
              <a:rPr lang="en-US" sz="1600" b="0" i="0" dirty="0" err="1">
                <a:effectLst/>
                <a:latin typeface="Nunito" pitchFamily="2" charset="-18"/>
              </a:rPr>
              <a:t>ontrolul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congestiei</a:t>
            </a:r>
            <a:r>
              <a:rPr lang="en-US" sz="1600" b="0" i="0" dirty="0"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effectLst/>
                <a:latin typeface="Nunito" pitchFamily="2" charset="-18"/>
              </a:rPr>
              <a:t>în</a:t>
            </a:r>
            <a:r>
              <a:rPr lang="en-US" sz="1600" b="0" i="0" dirty="0">
                <a:effectLst/>
                <a:latin typeface="Nunito" pitchFamily="2" charset="-18"/>
              </a:rPr>
              <a:t> TCP</a:t>
            </a:r>
            <a:endParaRPr sz="1600" dirty="0">
              <a:latin typeface="Nunito" pitchFamily="2" charset="-18"/>
            </a:endParaRPr>
          </a:p>
        </p:txBody>
      </p:sp>
      <p:grpSp>
        <p:nvGrpSpPr>
          <p:cNvPr id="5355" name="Google Shape;5355;p30"/>
          <p:cNvGrpSpPr/>
          <p:nvPr/>
        </p:nvGrpSpPr>
        <p:grpSpPr>
          <a:xfrm flipH="1">
            <a:off x="3888857" y="2866835"/>
            <a:ext cx="879822" cy="1745095"/>
            <a:chOff x="4238035" y="2968297"/>
            <a:chExt cx="828769" cy="1643834"/>
          </a:xfrm>
        </p:grpSpPr>
        <p:sp>
          <p:nvSpPr>
            <p:cNvPr id="5356" name="Google Shape;5356;p30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0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0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0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0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0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0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0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0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0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0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0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0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0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0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0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0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0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0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0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0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0" name="Google Shape;5390;p31"/>
          <p:cNvSpPr txBox="1">
            <a:spLocks noGrp="1"/>
          </p:cNvSpPr>
          <p:nvPr>
            <p:ph type="title"/>
          </p:nvPr>
        </p:nvSpPr>
        <p:spPr>
          <a:xfrm>
            <a:off x="706766" y="1124044"/>
            <a:ext cx="3858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Caracteristicile protocolului TCP</a:t>
            </a:r>
            <a:endParaRPr lang="en-US" dirty="0"/>
          </a:p>
        </p:txBody>
      </p:sp>
      <p:sp>
        <p:nvSpPr>
          <p:cNvPr id="5391" name="Google Shape;5391;p31"/>
          <p:cNvSpPr txBox="1">
            <a:spLocks noGrp="1"/>
          </p:cNvSpPr>
          <p:nvPr>
            <p:ph type="body" idx="1"/>
          </p:nvPr>
        </p:nvSpPr>
        <p:spPr>
          <a:xfrm>
            <a:off x="673353" y="1987779"/>
            <a:ext cx="4164434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b="1" dirty="0"/>
              <a:t>	</a:t>
            </a:r>
            <a:r>
              <a:rPr lang="en-US" b="1" dirty="0" err="1"/>
              <a:t>Protocolul</a:t>
            </a:r>
            <a:r>
              <a:rPr lang="en-US" b="1" dirty="0"/>
              <a:t> de control al </a:t>
            </a:r>
            <a:r>
              <a:rPr lang="en-US" b="1" dirty="0" err="1"/>
              <a:t>transmisiei</a:t>
            </a:r>
            <a:r>
              <a:rPr lang="en-US" b="1" dirty="0"/>
              <a:t> </a:t>
            </a:r>
            <a:r>
              <a:rPr lang="en-US" dirty="0"/>
              <a:t>(TCP) </a:t>
            </a:r>
            <a:r>
              <a:rPr lang="en-US" dirty="0" err="1"/>
              <a:t>este</a:t>
            </a:r>
            <a:r>
              <a:rPr lang="en-US" dirty="0"/>
              <a:t> un protocol </a:t>
            </a:r>
            <a:r>
              <a:rPr lang="en-US" dirty="0" err="1"/>
              <a:t>fiabil</a:t>
            </a:r>
            <a:r>
              <a:rPr lang="en-US" dirty="0"/>
              <a:t>,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, care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pierderi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.</a:t>
            </a:r>
            <a:endParaRPr lang="ro-M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TCP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retransmisie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  <a:endParaRPr lang="ro-M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TCP </a:t>
            </a:r>
            <a:r>
              <a:rPr lang="en-US" dirty="0" err="1"/>
              <a:t>este</a:t>
            </a:r>
            <a:r>
              <a:rPr lang="en-US" dirty="0"/>
              <a:t> un protocol de flux </a:t>
            </a:r>
            <a:r>
              <a:rPr lang="en-US" dirty="0" err="1"/>
              <a:t>complet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5392" name="Google Shape;5392;p31"/>
          <p:cNvGrpSpPr/>
          <p:nvPr/>
        </p:nvGrpSpPr>
        <p:grpSpPr>
          <a:xfrm>
            <a:off x="7965859" y="395164"/>
            <a:ext cx="623193" cy="675134"/>
            <a:chOff x="4445925" y="5068600"/>
            <a:chExt cx="298750" cy="323650"/>
          </a:xfrm>
        </p:grpSpPr>
        <p:sp>
          <p:nvSpPr>
            <p:cNvPr id="5393" name="Google Shape;5393;p31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1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1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1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1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1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9" name="Google Shape;5399;p31"/>
          <p:cNvGrpSpPr/>
          <p:nvPr/>
        </p:nvGrpSpPr>
        <p:grpSpPr>
          <a:xfrm>
            <a:off x="4918777" y="1907570"/>
            <a:ext cx="4366741" cy="2704361"/>
            <a:chOff x="5312402" y="1907695"/>
            <a:chExt cx="4366741" cy="2704361"/>
          </a:xfrm>
        </p:grpSpPr>
        <p:grpSp>
          <p:nvGrpSpPr>
            <p:cNvPr id="5400" name="Google Shape;5400;p31"/>
            <p:cNvGrpSpPr/>
            <p:nvPr/>
          </p:nvGrpSpPr>
          <p:grpSpPr>
            <a:xfrm>
              <a:off x="5838334" y="1986846"/>
              <a:ext cx="3840809" cy="2625210"/>
              <a:chOff x="5838334" y="1986846"/>
              <a:chExt cx="3840809" cy="2625210"/>
            </a:xfrm>
          </p:grpSpPr>
          <p:grpSp>
            <p:nvGrpSpPr>
              <p:cNvPr id="5401" name="Google Shape;5401;p31"/>
              <p:cNvGrpSpPr/>
              <p:nvPr/>
            </p:nvGrpSpPr>
            <p:grpSpPr>
              <a:xfrm>
                <a:off x="5838334" y="3446659"/>
                <a:ext cx="3840809" cy="1165396"/>
                <a:chOff x="2330575" y="2655425"/>
                <a:chExt cx="1873200" cy="568375"/>
              </a:xfrm>
            </p:grpSpPr>
            <p:sp>
              <p:nvSpPr>
                <p:cNvPr id="5402" name="Google Shape;5402;p31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3" name="Google Shape;5403;p31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4" name="Google Shape;5404;p31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5" name="Google Shape;5405;p31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6" name="Google Shape;5406;p31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31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8" name="Google Shape;5408;p31"/>
              <p:cNvGrpSpPr/>
              <p:nvPr/>
            </p:nvGrpSpPr>
            <p:grpSpPr>
              <a:xfrm>
                <a:off x="6644273" y="1986846"/>
                <a:ext cx="1181169" cy="1465928"/>
                <a:chOff x="6644273" y="1986846"/>
                <a:chExt cx="1181169" cy="1465928"/>
              </a:xfrm>
            </p:grpSpPr>
            <p:grpSp>
              <p:nvGrpSpPr>
                <p:cNvPr id="5409" name="Google Shape;5409;p31"/>
                <p:cNvGrpSpPr/>
                <p:nvPr/>
              </p:nvGrpSpPr>
              <p:grpSpPr>
                <a:xfrm flipH="1">
                  <a:off x="66442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5410" name="Google Shape;5410;p31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1" name="Google Shape;5411;p31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2" name="Google Shape;5412;p31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3" name="Google Shape;5413;p31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4" name="Google Shape;5414;p31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5" name="Google Shape;5415;p31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6" name="Google Shape;5416;p31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97" h="10759" extrusionOk="0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7" name="Google Shape;5417;p31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8" name="Google Shape;5418;p31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9" name="Google Shape;5419;p31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95" h="142076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0" name="Google Shape;5420;p31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22" h="6463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1" name="Google Shape;5421;p31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2" name="Google Shape;5422;p31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3" name="Google Shape;5423;p31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95" h="179302" extrusionOk="0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4" name="Google Shape;5424;p31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10" h="142076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5" name="Google Shape;5425;p31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6" name="Google Shape;5426;p31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6" h="3766" extrusionOk="0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7" name="Google Shape;5427;p31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00" h="132855" extrusionOk="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8" name="Google Shape;5428;p31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29" name="Google Shape;5429;p31"/>
                <p:cNvSpPr/>
                <p:nvPr/>
              </p:nvSpPr>
              <p:spPr>
                <a:xfrm flipH="1">
                  <a:off x="7105310" y="2639971"/>
                  <a:ext cx="850" cy="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92" extrusionOk="0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0" name="Google Shape;5430;p31"/>
                <p:cNvSpPr/>
                <p:nvPr/>
              </p:nvSpPr>
              <p:spPr>
                <a:xfrm flipH="1">
                  <a:off x="7093318" y="2798786"/>
                  <a:ext cx="232441" cy="18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8" h="35971" extrusionOk="0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1" name="Google Shape;5431;p31"/>
                <p:cNvSpPr/>
                <p:nvPr/>
              </p:nvSpPr>
              <p:spPr>
                <a:xfrm flipH="1">
                  <a:off x="7050230" y="2673185"/>
                  <a:ext cx="403" cy="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5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31"/>
                <p:cNvSpPr/>
                <p:nvPr/>
              </p:nvSpPr>
              <p:spPr>
                <a:xfrm flipH="1">
                  <a:off x="6903140" y="2673452"/>
                  <a:ext cx="172343" cy="30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6" h="60876" extrusionOk="0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31"/>
                <p:cNvSpPr/>
                <p:nvPr/>
              </p:nvSpPr>
              <p:spPr>
                <a:xfrm flipH="1">
                  <a:off x="7485868" y="2793009"/>
                  <a:ext cx="80701" cy="1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6" h="37119" extrusionOk="0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4" name="Google Shape;5434;p31"/>
                <p:cNvSpPr/>
                <p:nvPr/>
              </p:nvSpPr>
              <p:spPr>
                <a:xfrm flipH="1">
                  <a:off x="7299333" y="2853555"/>
                  <a:ext cx="208904" cy="1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1" h="25088" extrusionOk="0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5" name="Google Shape;5435;p31"/>
                <p:cNvSpPr/>
                <p:nvPr/>
              </p:nvSpPr>
              <p:spPr>
                <a:xfrm flipH="1">
                  <a:off x="7486658" y="2794826"/>
                  <a:ext cx="5802" cy="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881" extrusionOk="0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31"/>
                <p:cNvSpPr/>
                <p:nvPr/>
              </p:nvSpPr>
              <p:spPr>
                <a:xfrm flipH="1">
                  <a:off x="7494338" y="2807412"/>
                  <a:ext cx="6260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2155" extrusionOk="0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31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8" name="Google Shape;5438;p31"/>
                <p:cNvSpPr/>
                <p:nvPr/>
              </p:nvSpPr>
              <p:spPr>
                <a:xfrm flipH="1">
                  <a:off x="7502656" y="2896613"/>
                  <a:ext cx="453" cy="19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873" extrusionOk="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9" name="Google Shape;5439;p31"/>
                <p:cNvSpPr/>
                <p:nvPr/>
              </p:nvSpPr>
              <p:spPr>
                <a:xfrm flipH="1">
                  <a:off x="7486658" y="2794826"/>
                  <a:ext cx="45" cy="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3" extrusionOk="0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0" name="Google Shape;5440;p31"/>
                <p:cNvSpPr/>
                <p:nvPr/>
              </p:nvSpPr>
              <p:spPr>
                <a:xfrm flipH="1">
                  <a:off x="7500689" y="2896336"/>
                  <a:ext cx="2421" cy="1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3928" extrusionOk="0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31"/>
                <p:cNvSpPr/>
                <p:nvPr/>
              </p:nvSpPr>
              <p:spPr>
                <a:xfrm flipH="1">
                  <a:off x="7486562" y="2794685"/>
                  <a:ext cx="1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2" name="Google Shape;5442;p31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3" name="Google Shape;5443;p31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31"/>
                <p:cNvSpPr/>
                <p:nvPr/>
              </p:nvSpPr>
              <p:spPr>
                <a:xfrm flipH="1">
                  <a:off x="7051206" y="2369967"/>
                  <a:ext cx="715" cy="1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2666" extrusionOk="0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31"/>
                <p:cNvSpPr/>
                <p:nvPr/>
              </p:nvSpPr>
              <p:spPr>
                <a:xfrm flipH="1">
                  <a:off x="7051915" y="2383378"/>
                  <a:ext cx="2058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057" extrusionOk="0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31"/>
                <p:cNvSpPr/>
                <p:nvPr/>
              </p:nvSpPr>
              <p:spPr>
                <a:xfrm flipH="1">
                  <a:off x="7060154" y="2409613"/>
                  <a:ext cx="65" cy="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25" extrusionOk="0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7" name="Google Shape;5447;p31"/>
                <p:cNvSpPr/>
                <p:nvPr/>
              </p:nvSpPr>
              <p:spPr>
                <a:xfrm flipH="1">
                  <a:off x="7060214" y="2409734"/>
                  <a:ext cx="4766" cy="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593" extrusionOk="0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8" name="Google Shape;5448;p31"/>
                <p:cNvSpPr/>
                <p:nvPr/>
              </p:nvSpPr>
              <p:spPr>
                <a:xfrm flipH="1">
                  <a:off x="7056701" y="2401989"/>
                  <a:ext cx="3457" cy="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1516" extrusionOk="0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31"/>
                <p:cNvSpPr/>
                <p:nvPr/>
              </p:nvSpPr>
              <p:spPr>
                <a:xfrm flipH="1">
                  <a:off x="7053969" y="2393725"/>
                  <a:ext cx="2738" cy="8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643" extrusionOk="0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31"/>
                <p:cNvSpPr/>
                <p:nvPr/>
              </p:nvSpPr>
              <p:spPr>
                <a:xfrm flipH="1">
                  <a:off x="7382073" y="2338801"/>
                  <a:ext cx="166" cy="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1119" extrusionOk="0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1" name="Google Shape;5451;p31"/>
                <p:cNvSpPr/>
                <p:nvPr/>
              </p:nvSpPr>
              <p:spPr>
                <a:xfrm flipH="1">
                  <a:off x="7346025" y="2444624"/>
                  <a:ext cx="7594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" h="3378" extrusionOk="0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2" name="Google Shape;5452;p31"/>
                <p:cNvSpPr/>
                <p:nvPr/>
              </p:nvSpPr>
              <p:spPr>
                <a:xfrm flipH="1">
                  <a:off x="7386647" y="2263892"/>
                  <a:ext cx="3347" cy="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1538" extrusionOk="0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31"/>
                <p:cNvSpPr/>
                <p:nvPr/>
              </p:nvSpPr>
              <p:spPr>
                <a:xfrm flipH="1">
                  <a:off x="7381308" y="2257551"/>
                  <a:ext cx="5345" cy="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261" extrusionOk="0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31"/>
                <p:cNvSpPr/>
                <p:nvPr/>
              </p:nvSpPr>
              <p:spPr>
                <a:xfrm flipH="1">
                  <a:off x="7055785" y="2116248"/>
                  <a:ext cx="304884" cy="18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3" h="37000" extrusionOk="0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5" name="Google Shape;5455;p31"/>
                <p:cNvSpPr/>
                <p:nvPr/>
              </p:nvSpPr>
              <p:spPr>
                <a:xfrm flipH="1">
                  <a:off x="7053969" y="2307378"/>
                  <a:ext cx="594" cy="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148" extrusionOk="0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6" name="Google Shape;5456;p31"/>
                <p:cNvSpPr/>
                <p:nvPr/>
              </p:nvSpPr>
              <p:spPr>
                <a:xfrm flipH="1">
                  <a:off x="7372657" y="2233475"/>
                  <a:ext cx="1495" cy="1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3088" extrusionOk="0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31"/>
                <p:cNvSpPr/>
                <p:nvPr/>
              </p:nvSpPr>
              <p:spPr>
                <a:xfrm flipH="1">
                  <a:off x="7370458" y="2228282"/>
                  <a:ext cx="2204" cy="5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33" extrusionOk="0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31"/>
                <p:cNvSpPr/>
                <p:nvPr/>
              </p:nvSpPr>
              <p:spPr>
                <a:xfrm flipH="1">
                  <a:off x="7337052" y="2481095"/>
                  <a:ext cx="156" cy="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1" extrusionOk="0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9" name="Google Shape;5459;p31"/>
                <p:cNvSpPr/>
                <p:nvPr/>
              </p:nvSpPr>
              <p:spPr>
                <a:xfrm flipH="1">
                  <a:off x="7296450" y="2481396"/>
                  <a:ext cx="40607" cy="5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10258" extrusionOk="0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0" name="Google Shape;5460;p31"/>
                <p:cNvSpPr/>
                <p:nvPr/>
              </p:nvSpPr>
              <p:spPr>
                <a:xfrm flipH="1">
                  <a:off x="7337203" y="2461619"/>
                  <a:ext cx="8827" cy="19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3871" extrusionOk="0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1" name="Google Shape;5461;p31"/>
                <p:cNvSpPr/>
                <p:nvPr/>
              </p:nvSpPr>
              <p:spPr>
                <a:xfrm flipH="1">
                  <a:off x="7035182" y="2771082"/>
                  <a:ext cx="126" cy="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5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31"/>
                <p:cNvSpPr/>
                <p:nvPr/>
              </p:nvSpPr>
              <p:spPr>
                <a:xfrm flipH="1">
                  <a:off x="7013180" y="2816611"/>
                  <a:ext cx="1238" cy="2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570" extrusionOk="0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31"/>
                <p:cNvSpPr/>
                <p:nvPr/>
              </p:nvSpPr>
              <p:spPr>
                <a:xfrm flipH="1">
                  <a:off x="6976076" y="2702238"/>
                  <a:ext cx="246195" cy="27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21" h="55156" extrusionOk="0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4" name="Google Shape;5464;p31"/>
                <p:cNvSpPr/>
                <p:nvPr/>
              </p:nvSpPr>
              <p:spPr>
                <a:xfrm flipH="1">
                  <a:off x="7022017" y="2788631"/>
                  <a:ext cx="4917" cy="10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132" extrusionOk="0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5" name="Google Shape;5465;p31"/>
                <p:cNvSpPr/>
                <p:nvPr/>
              </p:nvSpPr>
              <p:spPr>
                <a:xfrm flipH="1">
                  <a:off x="6998415" y="2847194"/>
                  <a:ext cx="3377" cy="8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720" extrusionOk="0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31"/>
                <p:cNvSpPr/>
                <p:nvPr/>
              </p:nvSpPr>
              <p:spPr>
                <a:xfrm flipH="1">
                  <a:off x="6958301" y="2895888"/>
                  <a:ext cx="25505" cy="8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8" h="16676" extrusionOk="0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31"/>
                <p:cNvSpPr/>
                <p:nvPr/>
              </p:nvSpPr>
              <p:spPr>
                <a:xfrm flipH="1">
                  <a:off x="6984616" y="2864204"/>
                  <a:ext cx="10619" cy="29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5833" extrusionOk="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8" name="Google Shape;5468;p31"/>
                <p:cNvSpPr/>
                <p:nvPr/>
              </p:nvSpPr>
              <p:spPr>
                <a:xfrm flipH="1">
                  <a:off x="7297064" y="2701367"/>
                  <a:ext cx="1857" cy="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446" extrusionOk="0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1"/>
                <p:cNvSpPr/>
                <p:nvPr/>
              </p:nvSpPr>
              <p:spPr>
                <a:xfrm flipH="1">
                  <a:off x="7310646" y="2683119"/>
                  <a:ext cx="3518" cy="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829" extrusionOk="0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1"/>
                <p:cNvSpPr/>
                <p:nvPr/>
              </p:nvSpPr>
              <p:spPr>
                <a:xfrm flipH="1">
                  <a:off x="7080722" y="2702107"/>
                  <a:ext cx="141655" cy="9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8" h="19212" extrusionOk="0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1" name="Google Shape;5471;p31"/>
                <p:cNvSpPr/>
                <p:nvPr/>
              </p:nvSpPr>
              <p:spPr>
                <a:xfrm flipH="1">
                  <a:off x="7324561" y="2668676"/>
                  <a:ext cx="1907" cy="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443" extrusionOk="0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2" name="Google Shape;5472;p31"/>
                <p:cNvSpPr/>
                <p:nvPr/>
              </p:nvSpPr>
              <p:spPr>
                <a:xfrm flipH="1">
                  <a:off x="7341667" y="2650871"/>
                  <a:ext cx="317" cy="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2" extrusionOk="0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3" name="Google Shape;5473;p31"/>
                <p:cNvSpPr/>
                <p:nvPr/>
              </p:nvSpPr>
              <p:spPr>
                <a:xfrm flipH="1">
                  <a:off x="6958301" y="2612327"/>
                  <a:ext cx="383683" cy="36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41" h="73022" extrusionOk="0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31"/>
                <p:cNvSpPr/>
                <p:nvPr/>
              </p:nvSpPr>
              <p:spPr>
                <a:xfrm flipH="1">
                  <a:off x="7051201" y="2301782"/>
                  <a:ext cx="34941" cy="11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3044" extrusionOk="0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5" name="Google Shape;5475;p31"/>
                <p:cNvSpPr/>
                <p:nvPr/>
              </p:nvSpPr>
              <p:spPr>
                <a:xfrm flipH="1">
                  <a:off x="7221325" y="2214785"/>
                  <a:ext cx="170728" cy="3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5" h="63234" extrusionOk="0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6" name="Google Shape;5476;p31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7" name="Google Shape;5477;p31"/>
                <p:cNvSpPr/>
                <p:nvPr/>
              </p:nvSpPr>
              <p:spPr>
                <a:xfrm flipH="1">
                  <a:off x="7145741" y="2289910"/>
                  <a:ext cx="90867" cy="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3687" extrusionOk="0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31"/>
                <p:cNvSpPr/>
                <p:nvPr/>
              </p:nvSpPr>
              <p:spPr>
                <a:xfrm flipH="1">
                  <a:off x="7059021" y="2285204"/>
                  <a:ext cx="62484" cy="4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6" h="9923" extrusionOk="0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31"/>
                <p:cNvSpPr/>
                <p:nvPr/>
              </p:nvSpPr>
              <p:spPr>
                <a:xfrm flipH="1">
                  <a:off x="71033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0" name="Google Shape;5480;p31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1" name="Google Shape;5481;p31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2" name="Google Shape;5482;p31"/>
                <p:cNvSpPr/>
                <p:nvPr/>
              </p:nvSpPr>
              <p:spPr>
                <a:xfrm flipH="1">
                  <a:off x="72748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31"/>
                <p:cNvSpPr/>
                <p:nvPr/>
              </p:nvSpPr>
              <p:spPr>
                <a:xfrm flipH="1">
                  <a:off x="70945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31"/>
                <p:cNvSpPr/>
                <p:nvPr/>
              </p:nvSpPr>
              <p:spPr>
                <a:xfrm flipH="1">
                  <a:off x="75013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1"/>
                <p:cNvSpPr/>
                <p:nvPr/>
              </p:nvSpPr>
              <p:spPr>
                <a:xfrm flipH="1">
                  <a:off x="72222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1"/>
                <p:cNvSpPr/>
                <p:nvPr/>
              </p:nvSpPr>
              <p:spPr>
                <a:xfrm flipH="1">
                  <a:off x="70502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7" name="Google Shape;5487;p31"/>
                <p:cNvSpPr/>
                <p:nvPr/>
              </p:nvSpPr>
              <p:spPr>
                <a:xfrm flipH="1">
                  <a:off x="70536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8" name="Google Shape;5488;p31"/>
            <p:cNvGrpSpPr/>
            <p:nvPr/>
          </p:nvGrpSpPr>
          <p:grpSpPr>
            <a:xfrm>
              <a:off x="5312402" y="1907695"/>
              <a:ext cx="1089203" cy="2704219"/>
              <a:chOff x="5292552" y="1890545"/>
              <a:chExt cx="1089203" cy="2704219"/>
            </a:xfrm>
          </p:grpSpPr>
          <p:sp>
            <p:nvSpPr>
              <p:cNvPr id="5489" name="Google Shape;5489;p31"/>
              <p:cNvSpPr/>
              <p:nvPr/>
            </p:nvSpPr>
            <p:spPr>
              <a:xfrm flipH="1">
                <a:off x="5875929" y="4519355"/>
                <a:ext cx="124301" cy="75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13" extrusionOk="0">
                    <a:moveTo>
                      <a:pt x="1123" y="0"/>
                    </a:moveTo>
                    <a:cubicBezTo>
                      <a:pt x="1116" y="0"/>
                      <a:pt x="1110" y="1"/>
                      <a:pt x="1104" y="3"/>
                    </a:cubicBezTo>
                    <a:cubicBezTo>
                      <a:pt x="852" y="80"/>
                      <a:pt x="0" y="1512"/>
                      <a:pt x="0" y="1512"/>
                    </a:cubicBezTo>
                    <a:lnTo>
                      <a:pt x="2493" y="1512"/>
                    </a:lnTo>
                    <a:cubicBezTo>
                      <a:pt x="2493" y="1512"/>
                      <a:pt x="1408" y="0"/>
                      <a:pt x="11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1"/>
              <p:cNvSpPr/>
              <p:nvPr/>
            </p:nvSpPr>
            <p:spPr>
              <a:xfrm flipH="1">
                <a:off x="5605497" y="3400896"/>
                <a:ext cx="481903" cy="1141735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22908" extrusionOk="0">
                    <a:moveTo>
                      <a:pt x="9669" y="0"/>
                    </a:moveTo>
                    <a:cubicBezTo>
                      <a:pt x="9668" y="1"/>
                      <a:pt x="776" y="2675"/>
                      <a:pt x="388" y="3431"/>
                    </a:cubicBezTo>
                    <a:cubicBezTo>
                      <a:pt x="1" y="4185"/>
                      <a:pt x="1426" y="17675"/>
                      <a:pt x="2715" y="22907"/>
                    </a:cubicBezTo>
                    <a:lnTo>
                      <a:pt x="2886" y="22907"/>
                    </a:lnTo>
                    <a:lnTo>
                      <a:pt x="4450" y="6918"/>
                    </a:lnTo>
                    <a:lnTo>
                      <a:pt x="9223" y="6105"/>
                    </a:lnTo>
                    <a:lnTo>
                      <a:pt x="9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1"/>
              <p:cNvSpPr/>
              <p:nvPr/>
            </p:nvSpPr>
            <p:spPr>
              <a:xfrm flipH="1">
                <a:off x="5861027" y="3400846"/>
                <a:ext cx="520728" cy="1165209"/>
              </a:xfrm>
              <a:custGeom>
                <a:avLst/>
                <a:gdLst/>
                <a:ahLst/>
                <a:cxnLst/>
                <a:rect l="l" t="t" r="r" b="b"/>
                <a:pathLst>
                  <a:path w="10448" h="23379" extrusionOk="0">
                    <a:moveTo>
                      <a:pt x="9420" y="0"/>
                    </a:moveTo>
                    <a:cubicBezTo>
                      <a:pt x="9420" y="0"/>
                      <a:pt x="686" y="2731"/>
                      <a:pt x="343" y="3502"/>
                    </a:cubicBezTo>
                    <a:cubicBezTo>
                      <a:pt x="0" y="4273"/>
                      <a:pt x="2227" y="18038"/>
                      <a:pt x="3826" y="23379"/>
                    </a:cubicBezTo>
                    <a:lnTo>
                      <a:pt x="3997" y="23379"/>
                    </a:lnTo>
                    <a:lnTo>
                      <a:pt x="4612" y="7062"/>
                    </a:lnTo>
                    <a:lnTo>
                      <a:pt x="10448" y="6231"/>
                    </a:lnTo>
                    <a:lnTo>
                      <a:pt x="94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1"/>
              <p:cNvSpPr/>
              <p:nvPr/>
            </p:nvSpPr>
            <p:spPr>
              <a:xfrm flipH="1">
                <a:off x="5861027" y="3400846"/>
                <a:ext cx="441184" cy="1165209"/>
              </a:xfrm>
              <a:custGeom>
                <a:avLst/>
                <a:gdLst/>
                <a:ahLst/>
                <a:cxnLst/>
                <a:rect l="l" t="t" r="r" b="b"/>
                <a:pathLst>
                  <a:path w="8852" h="23379" extrusionOk="0">
                    <a:moveTo>
                      <a:pt x="7824" y="0"/>
                    </a:moveTo>
                    <a:cubicBezTo>
                      <a:pt x="7824" y="0"/>
                      <a:pt x="685" y="2970"/>
                      <a:pt x="342" y="3742"/>
                    </a:cubicBezTo>
                    <a:cubicBezTo>
                      <a:pt x="1" y="4514"/>
                      <a:pt x="1624" y="17284"/>
                      <a:pt x="2230" y="23379"/>
                    </a:cubicBezTo>
                    <a:lnTo>
                      <a:pt x="2401" y="23379"/>
                    </a:lnTo>
                    <a:lnTo>
                      <a:pt x="3016" y="7062"/>
                    </a:lnTo>
                    <a:lnTo>
                      <a:pt x="8852" y="6231"/>
                    </a:lnTo>
                    <a:lnTo>
                      <a:pt x="7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1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738" extrusionOk="0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1"/>
              <p:cNvSpPr/>
              <p:nvPr/>
            </p:nvSpPr>
            <p:spPr>
              <a:xfrm flipH="1">
                <a:off x="5847470" y="3028791"/>
                <a:ext cx="363284" cy="136462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738" extrusionOk="0">
                    <a:moveTo>
                      <a:pt x="4360" y="0"/>
                    </a:moveTo>
                    <a:cubicBezTo>
                      <a:pt x="2849" y="0"/>
                      <a:pt x="1237" y="57"/>
                      <a:pt x="825" y="282"/>
                    </a:cubicBezTo>
                    <a:cubicBezTo>
                      <a:pt x="1" y="731"/>
                      <a:pt x="66" y="2737"/>
                      <a:pt x="66" y="2737"/>
                    </a:cubicBezTo>
                    <a:lnTo>
                      <a:pt x="7143" y="2700"/>
                    </a:lnTo>
                    <a:lnTo>
                      <a:pt x="7288" y="57"/>
                    </a:lnTo>
                    <a:cubicBezTo>
                      <a:pt x="7288" y="57"/>
                      <a:pt x="5875" y="0"/>
                      <a:pt x="436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1"/>
              <p:cNvSpPr/>
              <p:nvPr/>
            </p:nvSpPr>
            <p:spPr>
              <a:xfrm flipH="1">
                <a:off x="5662564" y="3461501"/>
                <a:ext cx="623150" cy="634314"/>
              </a:xfrm>
              <a:custGeom>
                <a:avLst/>
                <a:gdLst/>
                <a:ahLst/>
                <a:cxnLst/>
                <a:rect l="l" t="t" r="r" b="b"/>
                <a:pathLst>
                  <a:path w="12503" h="12727" extrusionOk="0">
                    <a:moveTo>
                      <a:pt x="6894" y="0"/>
                    </a:moveTo>
                    <a:cubicBezTo>
                      <a:pt x="4718" y="0"/>
                      <a:pt x="1756" y="1071"/>
                      <a:pt x="1" y="3170"/>
                    </a:cubicBezTo>
                    <a:cubicBezTo>
                      <a:pt x="1" y="6586"/>
                      <a:pt x="4576" y="12726"/>
                      <a:pt x="6751" y="12726"/>
                    </a:cubicBezTo>
                    <a:cubicBezTo>
                      <a:pt x="8927" y="12726"/>
                      <a:pt x="12502" y="9605"/>
                      <a:pt x="12502" y="6188"/>
                    </a:cubicBezTo>
                    <a:cubicBezTo>
                      <a:pt x="12502" y="2771"/>
                      <a:pt x="9070" y="0"/>
                      <a:pt x="6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1"/>
              <p:cNvSpPr/>
              <p:nvPr/>
            </p:nvSpPr>
            <p:spPr>
              <a:xfrm flipH="1">
                <a:off x="5489719" y="2400807"/>
                <a:ext cx="853610" cy="1640284"/>
              </a:xfrm>
              <a:custGeom>
                <a:avLst/>
                <a:gdLst/>
                <a:ahLst/>
                <a:cxnLst/>
                <a:rect l="l" t="t" r="r" b="b"/>
                <a:pathLst>
                  <a:path w="17127" h="32911" extrusionOk="0">
                    <a:moveTo>
                      <a:pt x="12190" y="0"/>
                    </a:moveTo>
                    <a:cubicBezTo>
                      <a:pt x="11213" y="0"/>
                      <a:pt x="9293" y="1164"/>
                      <a:pt x="8135" y="2653"/>
                    </a:cubicBezTo>
                    <a:cubicBezTo>
                      <a:pt x="7689" y="3227"/>
                      <a:pt x="5460" y="8164"/>
                      <a:pt x="5795" y="10760"/>
                    </a:cubicBezTo>
                    <a:cubicBezTo>
                      <a:pt x="5927" y="11782"/>
                      <a:pt x="7393" y="11545"/>
                      <a:pt x="8135" y="11788"/>
                    </a:cubicBezTo>
                    <a:cubicBezTo>
                      <a:pt x="7857" y="15941"/>
                      <a:pt x="7279" y="19894"/>
                      <a:pt x="7279" y="19894"/>
                    </a:cubicBezTo>
                    <a:lnTo>
                      <a:pt x="600" y="22463"/>
                    </a:lnTo>
                    <a:cubicBezTo>
                      <a:pt x="0" y="26573"/>
                      <a:pt x="5981" y="32911"/>
                      <a:pt x="5981" y="32911"/>
                    </a:cubicBezTo>
                    <a:lnTo>
                      <a:pt x="5981" y="26807"/>
                    </a:lnTo>
                    <a:lnTo>
                      <a:pt x="17127" y="26807"/>
                    </a:lnTo>
                    <a:cubicBezTo>
                      <a:pt x="17127" y="26807"/>
                      <a:pt x="17005" y="9058"/>
                      <a:pt x="15899" y="3282"/>
                    </a:cubicBezTo>
                    <a:cubicBezTo>
                      <a:pt x="15588" y="1657"/>
                      <a:pt x="13231" y="90"/>
                      <a:pt x="12289" y="5"/>
                    </a:cubicBezTo>
                    <a:cubicBezTo>
                      <a:pt x="12257" y="2"/>
                      <a:pt x="12224" y="0"/>
                      <a:pt x="1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1"/>
              <p:cNvSpPr/>
              <p:nvPr/>
            </p:nvSpPr>
            <p:spPr>
              <a:xfrm flipH="1">
                <a:off x="5889236" y="3163857"/>
                <a:ext cx="429870" cy="482202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9675" extrusionOk="0">
                    <a:moveTo>
                      <a:pt x="7335" y="0"/>
                    </a:moveTo>
                    <a:cubicBezTo>
                      <a:pt x="6975" y="3121"/>
                      <a:pt x="6538" y="4426"/>
                      <a:pt x="6538" y="4426"/>
                    </a:cubicBezTo>
                    <a:lnTo>
                      <a:pt x="114" y="7153"/>
                    </a:lnTo>
                    <a:cubicBezTo>
                      <a:pt x="0" y="7933"/>
                      <a:pt x="124" y="8793"/>
                      <a:pt x="398" y="9674"/>
                    </a:cubicBezTo>
                    <a:cubicBezTo>
                      <a:pt x="974" y="9646"/>
                      <a:pt x="1582" y="9566"/>
                      <a:pt x="2206" y="9422"/>
                    </a:cubicBezTo>
                    <a:cubicBezTo>
                      <a:pt x="5063" y="8768"/>
                      <a:pt x="7192" y="8047"/>
                      <a:pt x="7978" y="6850"/>
                    </a:cubicBezTo>
                    <a:cubicBezTo>
                      <a:pt x="8624" y="5867"/>
                      <a:pt x="8322" y="1873"/>
                      <a:pt x="73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1"/>
              <p:cNvSpPr/>
              <p:nvPr/>
            </p:nvSpPr>
            <p:spPr>
              <a:xfrm flipH="1">
                <a:off x="5824145" y="2502032"/>
                <a:ext cx="435950" cy="662473"/>
              </a:xfrm>
              <a:custGeom>
                <a:avLst/>
                <a:gdLst/>
                <a:ahLst/>
                <a:cxnLst/>
                <a:rect l="l" t="t" r="r" b="b"/>
                <a:pathLst>
                  <a:path w="8747" h="13292" extrusionOk="0">
                    <a:moveTo>
                      <a:pt x="7289" y="0"/>
                    </a:moveTo>
                    <a:cubicBezTo>
                      <a:pt x="7060" y="0"/>
                      <a:pt x="6833" y="121"/>
                      <a:pt x="6662" y="354"/>
                    </a:cubicBezTo>
                    <a:cubicBezTo>
                      <a:pt x="2730" y="5727"/>
                      <a:pt x="1" y="10859"/>
                      <a:pt x="306" y="12313"/>
                    </a:cubicBezTo>
                    <a:cubicBezTo>
                      <a:pt x="450" y="12997"/>
                      <a:pt x="738" y="13292"/>
                      <a:pt x="1107" y="13292"/>
                    </a:cubicBezTo>
                    <a:cubicBezTo>
                      <a:pt x="1521" y="13292"/>
                      <a:pt x="2036" y="12921"/>
                      <a:pt x="2565" y="12315"/>
                    </a:cubicBezTo>
                    <a:cubicBezTo>
                      <a:pt x="3564" y="11167"/>
                      <a:pt x="7162" y="5367"/>
                      <a:pt x="7754" y="3805"/>
                    </a:cubicBezTo>
                    <a:cubicBezTo>
                      <a:pt x="8746" y="1194"/>
                      <a:pt x="8011" y="0"/>
                      <a:pt x="7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1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13288" extrusionOk="0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1"/>
              <p:cNvSpPr/>
              <p:nvPr/>
            </p:nvSpPr>
            <p:spPr>
              <a:xfrm flipH="1">
                <a:off x="5824145" y="2502231"/>
                <a:ext cx="420749" cy="66227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13288" extrusionOk="0">
                    <a:moveTo>
                      <a:pt x="6988" y="1"/>
                    </a:moveTo>
                    <a:cubicBezTo>
                      <a:pt x="6782" y="1"/>
                      <a:pt x="6577" y="98"/>
                      <a:pt x="6413" y="287"/>
                    </a:cubicBezTo>
                    <a:cubicBezTo>
                      <a:pt x="6535" y="912"/>
                      <a:pt x="6458" y="1828"/>
                      <a:pt x="5986" y="3070"/>
                    </a:cubicBezTo>
                    <a:cubicBezTo>
                      <a:pt x="5393" y="4631"/>
                      <a:pt x="1795" y="10431"/>
                      <a:pt x="796" y="11578"/>
                    </a:cubicBezTo>
                    <a:cubicBezTo>
                      <a:pt x="523" y="11892"/>
                      <a:pt x="255" y="12139"/>
                      <a:pt x="1" y="12307"/>
                    </a:cubicBezTo>
                    <a:lnTo>
                      <a:pt x="1" y="12309"/>
                    </a:lnTo>
                    <a:cubicBezTo>
                      <a:pt x="145" y="12993"/>
                      <a:pt x="433" y="13288"/>
                      <a:pt x="802" y="13288"/>
                    </a:cubicBezTo>
                    <a:cubicBezTo>
                      <a:pt x="1216" y="13288"/>
                      <a:pt x="1731" y="12917"/>
                      <a:pt x="2260" y="12311"/>
                    </a:cubicBezTo>
                    <a:cubicBezTo>
                      <a:pt x="3259" y="11163"/>
                      <a:pt x="6857" y="5363"/>
                      <a:pt x="7450" y="3801"/>
                    </a:cubicBezTo>
                    <a:cubicBezTo>
                      <a:pt x="8441" y="1192"/>
                      <a:pt x="7709" y="1"/>
                      <a:pt x="698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31"/>
              <p:cNvSpPr/>
              <p:nvPr/>
            </p:nvSpPr>
            <p:spPr>
              <a:xfrm flipH="1">
                <a:off x="5358789" y="1890545"/>
                <a:ext cx="722431" cy="1019726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20460" extrusionOk="0">
                    <a:moveTo>
                      <a:pt x="6272" y="0"/>
                    </a:moveTo>
                    <a:cubicBezTo>
                      <a:pt x="6204" y="0"/>
                      <a:pt x="6135" y="2"/>
                      <a:pt x="6066" y="6"/>
                    </a:cubicBezTo>
                    <a:cubicBezTo>
                      <a:pt x="4328" y="104"/>
                      <a:pt x="2689" y="1423"/>
                      <a:pt x="1546" y="3017"/>
                    </a:cubicBezTo>
                    <a:cubicBezTo>
                      <a:pt x="924" y="3881"/>
                      <a:pt x="388" y="4989"/>
                      <a:pt x="670" y="5951"/>
                    </a:cubicBezTo>
                    <a:cubicBezTo>
                      <a:pt x="760" y="6259"/>
                      <a:pt x="930" y="6526"/>
                      <a:pt x="1042" y="6823"/>
                    </a:cubicBezTo>
                    <a:cubicBezTo>
                      <a:pt x="1164" y="7145"/>
                      <a:pt x="1219" y="7503"/>
                      <a:pt x="1202" y="7868"/>
                    </a:cubicBezTo>
                    <a:cubicBezTo>
                      <a:pt x="1176" y="8403"/>
                      <a:pt x="1023" y="9040"/>
                      <a:pt x="1360" y="9385"/>
                    </a:cubicBezTo>
                    <a:cubicBezTo>
                      <a:pt x="572" y="10573"/>
                      <a:pt x="80" y="12001"/>
                      <a:pt x="42" y="13400"/>
                    </a:cubicBezTo>
                    <a:cubicBezTo>
                      <a:pt x="1" y="14813"/>
                      <a:pt x="434" y="16173"/>
                      <a:pt x="1282" y="17097"/>
                    </a:cubicBezTo>
                    <a:cubicBezTo>
                      <a:pt x="1754" y="17611"/>
                      <a:pt x="2337" y="17982"/>
                      <a:pt x="2928" y="18321"/>
                    </a:cubicBezTo>
                    <a:cubicBezTo>
                      <a:pt x="4262" y="19087"/>
                      <a:pt x="5678" y="19715"/>
                      <a:pt x="7190" y="19939"/>
                    </a:cubicBezTo>
                    <a:cubicBezTo>
                      <a:pt x="7557" y="20215"/>
                      <a:pt x="8031" y="20459"/>
                      <a:pt x="8274" y="20459"/>
                    </a:cubicBezTo>
                    <a:cubicBezTo>
                      <a:pt x="8286" y="20459"/>
                      <a:pt x="8297" y="20458"/>
                      <a:pt x="8308" y="20457"/>
                    </a:cubicBezTo>
                    <a:cubicBezTo>
                      <a:pt x="9258" y="20346"/>
                      <a:pt x="10224" y="20206"/>
                      <a:pt x="11111" y="19718"/>
                    </a:cubicBezTo>
                    <a:cubicBezTo>
                      <a:pt x="12749" y="18814"/>
                      <a:pt x="13869" y="16804"/>
                      <a:pt x="14184" y="14829"/>
                    </a:cubicBezTo>
                    <a:cubicBezTo>
                      <a:pt x="14494" y="12889"/>
                      <a:pt x="14120" y="10974"/>
                      <a:pt x="13468" y="9306"/>
                    </a:cubicBezTo>
                    <a:cubicBezTo>
                      <a:pt x="13271" y="8804"/>
                      <a:pt x="12976" y="8261"/>
                      <a:pt x="12484" y="8229"/>
                    </a:cubicBezTo>
                    <a:cubicBezTo>
                      <a:pt x="12555" y="7378"/>
                      <a:pt x="12254" y="6589"/>
                      <a:pt x="11955" y="5848"/>
                    </a:cubicBezTo>
                    <a:cubicBezTo>
                      <a:pt x="11379" y="4424"/>
                      <a:pt x="10773" y="2996"/>
                      <a:pt x="9833" y="1869"/>
                    </a:cubicBezTo>
                    <a:cubicBezTo>
                      <a:pt x="8935" y="794"/>
                      <a:pt x="7670" y="0"/>
                      <a:pt x="62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31"/>
              <p:cNvSpPr/>
              <p:nvPr/>
            </p:nvSpPr>
            <p:spPr>
              <a:xfrm flipH="1">
                <a:off x="5358889" y="1948210"/>
                <a:ext cx="722331" cy="962012"/>
              </a:xfrm>
              <a:custGeom>
                <a:avLst/>
                <a:gdLst/>
                <a:ahLst/>
                <a:cxnLst/>
                <a:rect l="l" t="t" r="r" b="b"/>
                <a:pathLst>
                  <a:path w="14493" h="19302" extrusionOk="0">
                    <a:moveTo>
                      <a:pt x="9132" y="0"/>
                    </a:moveTo>
                    <a:lnTo>
                      <a:pt x="9132" y="0"/>
                    </a:lnTo>
                    <a:cubicBezTo>
                      <a:pt x="9186" y="381"/>
                      <a:pt x="9221" y="767"/>
                      <a:pt x="9221" y="1163"/>
                    </a:cubicBezTo>
                    <a:cubicBezTo>
                      <a:pt x="9221" y="5370"/>
                      <a:pt x="6128" y="8780"/>
                      <a:pt x="2313" y="8780"/>
                    </a:cubicBezTo>
                    <a:cubicBezTo>
                      <a:pt x="1897" y="8780"/>
                      <a:pt x="1492" y="8732"/>
                      <a:pt x="1096" y="8655"/>
                    </a:cubicBezTo>
                    <a:cubicBezTo>
                      <a:pt x="464" y="9750"/>
                      <a:pt x="76" y="11007"/>
                      <a:pt x="41" y="12243"/>
                    </a:cubicBezTo>
                    <a:cubicBezTo>
                      <a:pt x="1" y="13656"/>
                      <a:pt x="434" y="15016"/>
                      <a:pt x="1281" y="15940"/>
                    </a:cubicBezTo>
                    <a:cubicBezTo>
                      <a:pt x="1753" y="16454"/>
                      <a:pt x="2337" y="16824"/>
                      <a:pt x="2928" y="17164"/>
                    </a:cubicBezTo>
                    <a:cubicBezTo>
                      <a:pt x="4262" y="17930"/>
                      <a:pt x="5677" y="18558"/>
                      <a:pt x="7189" y="18782"/>
                    </a:cubicBezTo>
                    <a:cubicBezTo>
                      <a:pt x="7556" y="19058"/>
                      <a:pt x="8029" y="19301"/>
                      <a:pt x="8272" y="19301"/>
                    </a:cubicBezTo>
                    <a:cubicBezTo>
                      <a:pt x="8285" y="19301"/>
                      <a:pt x="8297" y="19300"/>
                      <a:pt x="8308" y="19299"/>
                    </a:cubicBezTo>
                    <a:cubicBezTo>
                      <a:pt x="9258" y="19189"/>
                      <a:pt x="10222" y="19049"/>
                      <a:pt x="11111" y="18559"/>
                    </a:cubicBezTo>
                    <a:cubicBezTo>
                      <a:pt x="12748" y="17657"/>
                      <a:pt x="13869" y="15647"/>
                      <a:pt x="14184" y="13672"/>
                    </a:cubicBezTo>
                    <a:cubicBezTo>
                      <a:pt x="14493" y="11731"/>
                      <a:pt x="14120" y="9817"/>
                      <a:pt x="13468" y="8149"/>
                    </a:cubicBezTo>
                    <a:cubicBezTo>
                      <a:pt x="13271" y="7647"/>
                      <a:pt x="12976" y="7104"/>
                      <a:pt x="12484" y="7072"/>
                    </a:cubicBezTo>
                    <a:cubicBezTo>
                      <a:pt x="12555" y="6221"/>
                      <a:pt x="12254" y="5432"/>
                      <a:pt x="11955" y="4691"/>
                    </a:cubicBezTo>
                    <a:cubicBezTo>
                      <a:pt x="11379" y="3267"/>
                      <a:pt x="10773" y="1839"/>
                      <a:pt x="9833" y="712"/>
                    </a:cubicBezTo>
                    <a:cubicBezTo>
                      <a:pt x="9619" y="457"/>
                      <a:pt x="9383" y="218"/>
                      <a:pt x="9132" y="0"/>
                    </a:cubicBez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31"/>
              <p:cNvSpPr/>
              <p:nvPr/>
            </p:nvSpPr>
            <p:spPr>
              <a:xfrm flipH="1">
                <a:off x="6166197" y="4519355"/>
                <a:ext cx="183561" cy="75408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513" extrusionOk="0">
                    <a:moveTo>
                      <a:pt x="2981" y="0"/>
                    </a:moveTo>
                    <a:cubicBezTo>
                      <a:pt x="2970" y="0"/>
                      <a:pt x="2960" y="1"/>
                      <a:pt x="2950" y="3"/>
                    </a:cubicBezTo>
                    <a:cubicBezTo>
                      <a:pt x="2510" y="80"/>
                      <a:pt x="1" y="1512"/>
                      <a:pt x="1" y="1512"/>
                    </a:cubicBezTo>
                    <a:lnTo>
                      <a:pt x="3683" y="1512"/>
                    </a:lnTo>
                    <a:cubicBezTo>
                      <a:pt x="3683" y="1512"/>
                      <a:pt x="3402" y="0"/>
                      <a:pt x="29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31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avLst/>
                <a:gdLst/>
                <a:ahLst/>
                <a:cxnLst/>
                <a:rect l="l" t="t" r="r" b="b"/>
                <a:pathLst>
                  <a:path w="7870" h="1190" extrusionOk="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31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17878" extrusionOk="0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1"/>
              <p:cNvSpPr/>
              <p:nvPr/>
            </p:nvSpPr>
            <p:spPr>
              <a:xfrm flipH="1">
                <a:off x="5319914" y="2863073"/>
                <a:ext cx="57729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3" h="17878" extrusionOk="0">
                    <a:moveTo>
                      <a:pt x="2420" y="1"/>
                    </a:moveTo>
                    <a:lnTo>
                      <a:pt x="0" y="17878"/>
                    </a:lnTo>
                    <a:lnTo>
                      <a:pt x="9163" y="17878"/>
                    </a:lnTo>
                    <a:lnTo>
                      <a:pt x="115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1"/>
              <p:cNvSpPr/>
              <p:nvPr/>
            </p:nvSpPr>
            <p:spPr>
              <a:xfrm flipH="1">
                <a:off x="5292552" y="2863073"/>
                <a:ext cx="577347" cy="891040"/>
              </a:xfrm>
              <a:custGeom>
                <a:avLst/>
                <a:gdLst/>
                <a:ahLst/>
                <a:cxnLst/>
                <a:rect l="l" t="t" r="r" b="b"/>
                <a:pathLst>
                  <a:path w="11584" h="17878" extrusionOk="0">
                    <a:moveTo>
                      <a:pt x="2422" y="1"/>
                    </a:moveTo>
                    <a:lnTo>
                      <a:pt x="1" y="17878"/>
                    </a:lnTo>
                    <a:lnTo>
                      <a:pt x="9163" y="17878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31"/>
              <p:cNvSpPr/>
              <p:nvPr/>
            </p:nvSpPr>
            <p:spPr>
              <a:xfrm flipH="1">
                <a:off x="5685441" y="3781125"/>
                <a:ext cx="392241" cy="59310"/>
              </a:xfrm>
              <a:custGeom>
                <a:avLst/>
                <a:gdLst/>
                <a:ahLst/>
                <a:cxnLst/>
                <a:rect l="l" t="t" r="r" b="b"/>
                <a:pathLst>
                  <a:path w="7870" h="1190" extrusionOk="0">
                    <a:moveTo>
                      <a:pt x="0" y="1"/>
                    </a:moveTo>
                    <a:lnTo>
                      <a:pt x="0" y="1190"/>
                    </a:lnTo>
                    <a:lnTo>
                      <a:pt x="7869" y="1190"/>
                    </a:lnTo>
                    <a:lnTo>
                      <a:pt x="78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31"/>
              <p:cNvSpPr/>
              <p:nvPr/>
            </p:nvSpPr>
            <p:spPr>
              <a:xfrm flipH="1">
                <a:off x="5796434" y="3783119"/>
                <a:ext cx="833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285" extrusionOk="0">
                    <a:moveTo>
                      <a:pt x="637" y="1"/>
                    </a:moveTo>
                    <a:lnTo>
                      <a:pt x="0" y="16284"/>
                    </a:lnTo>
                    <a:lnTo>
                      <a:pt x="383" y="16284"/>
                    </a:lnTo>
                    <a:lnTo>
                      <a:pt x="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31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285" extrusionOk="0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31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6285" extrusionOk="0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31"/>
              <p:cNvSpPr/>
              <p:nvPr/>
            </p:nvSpPr>
            <p:spPr>
              <a:xfrm flipH="1">
                <a:off x="6040949" y="3783119"/>
                <a:ext cx="83432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285" extrusionOk="0">
                    <a:moveTo>
                      <a:pt x="638" y="1"/>
                    </a:moveTo>
                    <a:lnTo>
                      <a:pt x="1" y="16284"/>
                    </a:lnTo>
                    <a:lnTo>
                      <a:pt x="385" y="16284"/>
                    </a:lnTo>
                    <a:lnTo>
                      <a:pt x="1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31"/>
              <p:cNvSpPr/>
              <p:nvPr/>
            </p:nvSpPr>
            <p:spPr>
              <a:xfrm flipH="1">
                <a:off x="5660770" y="3783119"/>
                <a:ext cx="5168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6285" extrusionOk="0">
                    <a:moveTo>
                      <a:pt x="1" y="1"/>
                    </a:moveTo>
                    <a:lnTo>
                      <a:pt x="16" y="16284"/>
                    </a:lnTo>
                    <a:lnTo>
                      <a:pt x="399" y="16284"/>
                    </a:lnTo>
                    <a:lnTo>
                      <a:pt x="10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31"/>
              <p:cNvSpPr/>
              <p:nvPr/>
            </p:nvSpPr>
            <p:spPr>
              <a:xfrm flipH="1">
                <a:off x="5414311" y="3783119"/>
                <a:ext cx="51634" cy="811644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6285" extrusionOk="0">
                    <a:moveTo>
                      <a:pt x="0" y="1"/>
                    </a:moveTo>
                    <a:lnTo>
                      <a:pt x="15" y="16284"/>
                    </a:lnTo>
                    <a:lnTo>
                      <a:pt x="398" y="1628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31"/>
              <p:cNvSpPr/>
              <p:nvPr/>
            </p:nvSpPr>
            <p:spPr>
              <a:xfrm flipH="1">
                <a:off x="5412517" y="3736867"/>
                <a:ext cx="681064" cy="71371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432" extrusionOk="0">
                    <a:moveTo>
                      <a:pt x="56" y="0"/>
                    </a:moveTo>
                    <a:lnTo>
                      <a:pt x="1" y="1432"/>
                    </a:lnTo>
                    <a:lnTo>
                      <a:pt x="13608" y="1432"/>
                    </a:lnTo>
                    <a:lnTo>
                      <a:pt x="136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31"/>
              <p:cNvSpPr/>
              <p:nvPr/>
            </p:nvSpPr>
            <p:spPr>
              <a:xfrm flipH="1">
                <a:off x="5292552" y="2863073"/>
                <a:ext cx="487136" cy="650611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13054" extrusionOk="0">
                    <a:moveTo>
                      <a:pt x="611" y="1"/>
                    </a:moveTo>
                    <a:lnTo>
                      <a:pt x="0" y="4522"/>
                    </a:lnTo>
                    <a:cubicBezTo>
                      <a:pt x="299" y="5276"/>
                      <a:pt x="662" y="6034"/>
                      <a:pt x="1092" y="6781"/>
                    </a:cubicBezTo>
                    <a:cubicBezTo>
                      <a:pt x="2931" y="9974"/>
                      <a:pt x="5536" y="12227"/>
                      <a:pt x="8006" y="13054"/>
                    </a:cubicBezTo>
                    <a:lnTo>
                      <a:pt x="9774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92A3B8-BA50-DA11-004D-44398EE32038}"/>
              </a:ext>
            </a:extLst>
          </p:cNvPr>
          <p:cNvSpPr/>
          <p:nvPr/>
        </p:nvSpPr>
        <p:spPr>
          <a:xfrm>
            <a:off x="5429250" y="762094"/>
            <a:ext cx="3140858" cy="332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3118863-2CA7-213F-73CB-EB1DB35347EF}"/>
              </a:ext>
            </a:extLst>
          </p:cNvPr>
          <p:cNvSpPr txBox="1">
            <a:spLocks/>
          </p:cNvSpPr>
          <p:nvPr/>
        </p:nvSpPr>
        <p:spPr>
          <a:xfrm>
            <a:off x="542142" y="1661100"/>
            <a:ext cx="4687178" cy="2148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TCP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utilizează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mecanism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de handshake cu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trei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pași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stabili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conexiune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.</a:t>
            </a:r>
            <a:endParaRPr lang="ro-MD" dirty="0">
              <a:solidFill>
                <a:schemeClr val="tx1"/>
              </a:solidFill>
              <a:latin typeface="Nunito" pitchFamily="2" charset="-18"/>
            </a:endParaRPr>
          </a:p>
          <a:p>
            <a:r>
              <a:rPr lang="ro-MD" dirty="0">
                <a:solidFill>
                  <a:schemeClr val="tx1"/>
                </a:solidFill>
                <a:latin typeface="Nunito" pitchFamily="2" charset="-18"/>
              </a:rPr>
              <a:t>        -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primul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pas,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clientul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trimite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sincronizare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(SYN)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către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server.</a:t>
            </a:r>
            <a:endParaRPr lang="ro-MD" dirty="0">
              <a:solidFill>
                <a:schemeClr val="tx1"/>
              </a:solidFill>
              <a:latin typeface="Nunito" pitchFamily="2" charset="-18"/>
            </a:endParaRPr>
          </a:p>
          <a:p>
            <a:r>
              <a:rPr lang="ro-MD" dirty="0">
                <a:solidFill>
                  <a:schemeClr val="tx1"/>
                </a:solidFill>
                <a:latin typeface="Nunito" pitchFamily="2" charset="-18"/>
              </a:rPr>
              <a:t>        -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al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doilea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pas,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serverul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răspunde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cu un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sincronizare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și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confirmare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(SYN-ACK).</a:t>
            </a:r>
          </a:p>
          <a:p>
            <a:r>
              <a:rPr lang="ro-MD" dirty="0">
                <a:solidFill>
                  <a:schemeClr val="tx1"/>
                </a:solidFill>
                <a:latin typeface="Nunito" pitchFamily="2" charset="-18"/>
              </a:rPr>
              <a:t>        -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În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ultimul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pas,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clientul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trimite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pachet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confirmare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(ACK)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confirma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primirea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 pitchFamily="2" charset="-18"/>
              </a:rPr>
              <a:t>pachetului</a:t>
            </a:r>
            <a:r>
              <a:rPr lang="en-US" dirty="0">
                <a:solidFill>
                  <a:schemeClr val="tx1"/>
                </a:solidFill>
                <a:latin typeface="Nunito" pitchFamily="2" charset="-18"/>
              </a:rPr>
              <a:t> SYN-ACK.</a:t>
            </a:r>
          </a:p>
        </p:txBody>
      </p:sp>
      <p:sp>
        <p:nvSpPr>
          <p:cNvPr id="3" name="Google Shape;5390;p31">
            <a:extLst>
              <a:ext uri="{FF2B5EF4-FFF2-40B4-BE49-F238E27FC236}">
                <a16:creationId xmlns:a16="http://schemas.microsoft.com/office/drawing/2014/main" id="{26F51975-CF4B-3F7F-2440-AE483023F7F6}"/>
              </a:ext>
            </a:extLst>
          </p:cNvPr>
          <p:cNvSpPr txBox="1">
            <a:spLocks/>
          </p:cNvSpPr>
          <p:nvPr/>
        </p:nvSpPr>
        <p:spPr>
          <a:xfrm>
            <a:off x="713100" y="977994"/>
            <a:ext cx="3858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anit"/>
              <a:buNone/>
              <a:defRPr sz="5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ro-MD" sz="2800" dirty="0"/>
              <a:t>Stabilirea conexiunii</a:t>
            </a:r>
            <a:endParaRPr lang="en-US" sz="2800" dirty="0"/>
          </a:p>
        </p:txBody>
      </p:sp>
      <p:pic>
        <p:nvPicPr>
          <p:cNvPr id="4" name="Picture 2" descr="TCP vs. UDP — What's the Difference and Which Protocol is Faster?">
            <a:extLst>
              <a:ext uri="{FF2B5EF4-FFF2-40B4-BE49-F238E27FC236}">
                <a16:creationId xmlns:a16="http://schemas.microsoft.com/office/drawing/2014/main" id="{03F66F0F-868D-F7FE-A203-AE2CAA5A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0" y="977994"/>
            <a:ext cx="33725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5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" name="Google Shape;6512;p43"/>
          <p:cNvSpPr txBox="1">
            <a:spLocks noGrp="1"/>
          </p:cNvSpPr>
          <p:nvPr>
            <p:ph type="title"/>
          </p:nvPr>
        </p:nvSpPr>
        <p:spPr>
          <a:xfrm>
            <a:off x="713232" y="463300"/>
            <a:ext cx="7708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dirty="0"/>
              <a:t>Structura antetului segmentului TCP</a:t>
            </a:r>
            <a:endParaRPr sz="2000" dirty="0"/>
          </a:p>
        </p:txBody>
      </p:sp>
      <p:sp>
        <p:nvSpPr>
          <p:cNvPr id="6514" name="Google Shape;6514;p43"/>
          <p:cNvSpPr txBox="1"/>
          <p:nvPr/>
        </p:nvSpPr>
        <p:spPr>
          <a:xfrm>
            <a:off x="142537" y="1241975"/>
            <a:ext cx="3126161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Antetul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segmentului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TCP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conține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informații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necesare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gestionarea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conexiunii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inclusiv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porturile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sursă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destinație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numărul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secvență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numărul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confirmare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informații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control.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15" name="Google Shape;6515;p43"/>
          <p:cNvSpPr/>
          <p:nvPr/>
        </p:nvSpPr>
        <p:spPr>
          <a:xfrm>
            <a:off x="3357583" y="1396425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17" name="Google Shape;6517;p43"/>
          <p:cNvSpPr txBox="1"/>
          <p:nvPr/>
        </p:nvSpPr>
        <p:spPr>
          <a:xfrm>
            <a:off x="142538" y="2745625"/>
            <a:ext cx="3126161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Câmpul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port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sursă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specifică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portul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către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dispozitivul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sursă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trimite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datele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iar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câmpul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port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destinație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specifică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portul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către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dispozitivul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destinație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primi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datele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18" name="Google Shape;6518;p43"/>
          <p:cNvSpPr/>
          <p:nvPr/>
        </p:nvSpPr>
        <p:spPr>
          <a:xfrm>
            <a:off x="3357583" y="2892475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20" name="Google Shape;6520;p43"/>
          <p:cNvSpPr txBox="1"/>
          <p:nvPr/>
        </p:nvSpPr>
        <p:spPr>
          <a:xfrm>
            <a:off x="5862600" y="2836862"/>
            <a:ext cx="3062663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Numărul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secvență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număra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octeții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din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datele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transmise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iar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numărul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confirmare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utilizat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confirma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primirea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segmentelor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TCP.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21" name="Google Shape;6521;p43"/>
          <p:cNvSpPr/>
          <p:nvPr/>
        </p:nvSpPr>
        <p:spPr>
          <a:xfrm>
            <a:off x="4843983" y="1396425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23" name="Google Shape;6523;p43"/>
          <p:cNvSpPr txBox="1"/>
          <p:nvPr/>
        </p:nvSpPr>
        <p:spPr>
          <a:xfrm>
            <a:off x="5862600" y="1395850"/>
            <a:ext cx="3224246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Câmpurile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control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câmpul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opțiuni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câmpurile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pointer ale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opțiunilor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care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oferă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informații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suplimentare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gestionarea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conexiunii</a:t>
            </a: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TCP.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24" name="Google Shape;6524;p43"/>
          <p:cNvSpPr/>
          <p:nvPr/>
        </p:nvSpPr>
        <p:spPr>
          <a:xfrm>
            <a:off x="4843983" y="2892475"/>
            <a:ext cx="9390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4000" b="1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525" name="Google Shape;6525;p43"/>
          <p:cNvCxnSpPr>
            <a:stCxn id="6515" idx="2"/>
            <a:endCxn id="6518" idx="0"/>
          </p:cNvCxnSpPr>
          <p:nvPr/>
        </p:nvCxnSpPr>
        <p:spPr>
          <a:xfrm>
            <a:off x="3827083" y="2171925"/>
            <a:ext cx="0" cy="7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6" name="Google Shape;6526;p43"/>
          <p:cNvCxnSpPr>
            <a:stCxn id="6518" idx="2"/>
            <a:endCxn id="6524" idx="2"/>
          </p:cNvCxnSpPr>
          <p:nvPr/>
        </p:nvCxnSpPr>
        <p:spPr>
          <a:xfrm rot="-5400000" flipH="1">
            <a:off x="4570033" y="2925025"/>
            <a:ext cx="600" cy="1486500"/>
          </a:xfrm>
          <a:prstGeom prst="bentConnector3">
            <a:avLst>
              <a:gd name="adj1" fmla="val 813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7" name="Google Shape;6527;p43"/>
          <p:cNvCxnSpPr>
            <a:stCxn id="6524" idx="0"/>
            <a:endCxn id="6521" idx="2"/>
          </p:cNvCxnSpPr>
          <p:nvPr/>
        </p:nvCxnSpPr>
        <p:spPr>
          <a:xfrm rot="-5400000">
            <a:off x="4953483" y="2531875"/>
            <a:ext cx="7206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" name="Google Shape;5703;p33"/>
          <p:cNvSpPr txBox="1">
            <a:spLocks noGrp="1"/>
          </p:cNvSpPr>
          <p:nvPr>
            <p:ph type="title"/>
          </p:nvPr>
        </p:nvSpPr>
        <p:spPr>
          <a:xfrm>
            <a:off x="722275" y="1884766"/>
            <a:ext cx="5466126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Reasamblarea în ordine a segmentelor</a:t>
            </a:r>
            <a:endParaRPr sz="1800" dirty="0"/>
          </a:p>
        </p:txBody>
      </p:sp>
      <p:sp>
        <p:nvSpPr>
          <p:cNvPr id="5705" name="Google Shape;5705;p33"/>
          <p:cNvSpPr txBox="1">
            <a:spLocks noGrp="1"/>
          </p:cNvSpPr>
          <p:nvPr>
            <p:ph type="subTitle" idx="2"/>
          </p:nvPr>
        </p:nvSpPr>
        <p:spPr>
          <a:xfrm>
            <a:off x="713225" y="2220744"/>
            <a:ext cx="5475176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TCP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fragmenta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a </a:t>
            </a:r>
            <a:r>
              <a:rPr lang="en-US" dirty="0" err="1"/>
              <a:t>segmentului</a:t>
            </a:r>
            <a:r>
              <a:rPr lang="en-US" dirty="0"/>
              <a:t> (MSS) </a:t>
            </a:r>
            <a:r>
              <a:rPr lang="en-US" dirty="0" err="1"/>
              <a:t>acceptată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 implicate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Dispozitivul</a:t>
            </a:r>
            <a:r>
              <a:rPr lang="en-US" dirty="0"/>
              <a:t> receptor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segmentele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reasambla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, TCP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de </a:t>
            </a:r>
            <a:r>
              <a:rPr lang="en-US" dirty="0" err="1"/>
              <a:t>secvență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08" name="Google Shape;5708;p33"/>
          <p:cNvSpPr/>
          <p:nvPr/>
        </p:nvSpPr>
        <p:spPr>
          <a:xfrm>
            <a:off x="807335" y="1062368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0" name="Google Shape;5710;p33"/>
          <p:cNvGrpSpPr/>
          <p:nvPr/>
        </p:nvGrpSpPr>
        <p:grpSpPr>
          <a:xfrm>
            <a:off x="6778155" y="710910"/>
            <a:ext cx="1544731" cy="4137967"/>
            <a:chOff x="6778155" y="710910"/>
            <a:chExt cx="1544731" cy="4137967"/>
          </a:xfrm>
        </p:grpSpPr>
        <p:grpSp>
          <p:nvGrpSpPr>
            <p:cNvPr id="5711" name="Google Shape;5711;p33"/>
            <p:cNvGrpSpPr/>
            <p:nvPr/>
          </p:nvGrpSpPr>
          <p:grpSpPr>
            <a:xfrm>
              <a:off x="7238833" y="710910"/>
              <a:ext cx="1084052" cy="2357899"/>
              <a:chOff x="5579925" y="2019750"/>
              <a:chExt cx="769650" cy="1674050"/>
            </a:xfrm>
          </p:grpSpPr>
          <p:sp>
            <p:nvSpPr>
              <p:cNvPr id="5712" name="Google Shape;5712;p33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66962" extrusionOk="0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33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avLst/>
                <a:gdLst/>
                <a:ahLst/>
                <a:cxnLst/>
                <a:rect l="l" t="t" r="r" b="b"/>
                <a:pathLst>
                  <a:path w="27811" h="64007" extrusionOk="0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33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62636" extrusionOk="0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33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8517" extrusionOk="0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33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23295" h="34714" extrusionOk="0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33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42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33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574" extrusionOk="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33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5519" extrusionOk="0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0" name="Google Shape;5720;p33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3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3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3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3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3"/>
            <p:cNvSpPr/>
            <p:nvPr/>
          </p:nvSpPr>
          <p:spPr>
            <a:xfrm>
              <a:off x="7046935" y="3159247"/>
              <a:ext cx="57091" cy="58754"/>
            </a:xfrm>
            <a:custGeom>
              <a:avLst/>
              <a:gdLst/>
              <a:ahLst/>
              <a:cxnLst/>
              <a:rect l="l" t="t" r="r" b="b"/>
              <a:pathLst>
                <a:path w="1236" h="127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28" y="297"/>
                    <a:pt x="1226" y="1272"/>
                  </a:cubicBezTo>
                  <a:lnTo>
                    <a:pt x="1235" y="1094"/>
                  </a:lnTo>
                  <a:cubicBezTo>
                    <a:pt x="1010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3"/>
            <p:cNvSpPr/>
            <p:nvPr/>
          </p:nvSpPr>
          <p:spPr>
            <a:xfrm>
              <a:off x="7070953" y="2794854"/>
              <a:ext cx="46837" cy="85359"/>
            </a:xfrm>
            <a:custGeom>
              <a:avLst/>
              <a:gdLst/>
              <a:ahLst/>
              <a:cxnLst/>
              <a:rect l="l" t="t" r="r" b="b"/>
              <a:pathLst>
                <a:path w="101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86" y="654"/>
                    <a:pt x="999" y="1847"/>
                  </a:cubicBezTo>
                  <a:lnTo>
                    <a:pt x="1014" y="1651"/>
                  </a:lnTo>
                  <a:cubicBezTo>
                    <a:pt x="859" y="60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3"/>
            <p:cNvSpPr/>
            <p:nvPr/>
          </p:nvSpPr>
          <p:spPr>
            <a:xfrm>
              <a:off x="7114141" y="3303729"/>
              <a:ext cx="35890" cy="77738"/>
            </a:xfrm>
            <a:custGeom>
              <a:avLst/>
              <a:gdLst/>
              <a:ahLst/>
              <a:cxnLst/>
              <a:rect l="l" t="t" r="r" b="b"/>
              <a:pathLst>
                <a:path w="777" h="1683" extrusionOk="0">
                  <a:moveTo>
                    <a:pt x="776" y="1"/>
                  </a:moveTo>
                  <a:cubicBezTo>
                    <a:pt x="776" y="1"/>
                    <a:pt x="135" y="462"/>
                    <a:pt x="1" y="1485"/>
                  </a:cubicBezTo>
                  <a:lnTo>
                    <a:pt x="8" y="1683"/>
                  </a:lnTo>
                  <a:cubicBezTo>
                    <a:pt x="188" y="528"/>
                    <a:pt x="776" y="1"/>
                    <a:pt x="776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3"/>
            <p:cNvSpPr/>
            <p:nvPr/>
          </p:nvSpPr>
          <p:spPr>
            <a:xfrm>
              <a:off x="7102178" y="2959059"/>
              <a:ext cx="52333" cy="78107"/>
            </a:xfrm>
            <a:custGeom>
              <a:avLst/>
              <a:gdLst/>
              <a:ahLst/>
              <a:cxnLst/>
              <a:rect l="l" t="t" r="r" b="b"/>
              <a:pathLst>
                <a:path w="1133" h="1691" extrusionOk="0">
                  <a:moveTo>
                    <a:pt x="1133" y="1"/>
                  </a:moveTo>
                  <a:cubicBezTo>
                    <a:pt x="1132" y="1"/>
                    <a:pt x="392" y="464"/>
                    <a:pt x="36" y="1492"/>
                  </a:cubicBezTo>
                  <a:lnTo>
                    <a:pt x="1" y="1691"/>
                  </a:lnTo>
                  <a:cubicBezTo>
                    <a:pt x="430" y="530"/>
                    <a:pt x="1132" y="1"/>
                    <a:pt x="1133" y="1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3"/>
            <p:cNvSpPr/>
            <p:nvPr/>
          </p:nvSpPr>
          <p:spPr>
            <a:xfrm>
              <a:off x="7135758" y="2723352"/>
              <a:ext cx="71086" cy="65959"/>
            </a:xfrm>
            <a:custGeom>
              <a:avLst/>
              <a:gdLst/>
              <a:ahLst/>
              <a:cxnLst/>
              <a:rect l="l" t="t" r="r" b="b"/>
              <a:pathLst>
                <a:path w="1539" h="1428" extrusionOk="0">
                  <a:moveTo>
                    <a:pt x="1538" y="0"/>
                  </a:moveTo>
                  <a:cubicBezTo>
                    <a:pt x="1538" y="0"/>
                    <a:pt x="532" y="291"/>
                    <a:pt x="49" y="1237"/>
                  </a:cubicBezTo>
                  <a:lnTo>
                    <a:pt x="1" y="1428"/>
                  </a:lnTo>
                  <a:cubicBezTo>
                    <a:pt x="585" y="366"/>
                    <a:pt x="1538" y="0"/>
                    <a:pt x="1538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3"/>
            <p:cNvSpPr/>
            <p:nvPr/>
          </p:nvSpPr>
          <p:spPr>
            <a:xfrm>
              <a:off x="7040837" y="2676977"/>
              <a:ext cx="139679" cy="828510"/>
            </a:xfrm>
            <a:custGeom>
              <a:avLst/>
              <a:gdLst/>
              <a:ahLst/>
              <a:cxnLst/>
              <a:rect l="l" t="t" r="r" b="b"/>
              <a:pathLst>
                <a:path w="3024" h="17937" extrusionOk="0">
                  <a:moveTo>
                    <a:pt x="2950" y="0"/>
                  </a:moveTo>
                  <a:cubicBezTo>
                    <a:pt x="1" y="5217"/>
                    <a:pt x="1778" y="17810"/>
                    <a:pt x="1797" y="17936"/>
                  </a:cubicBezTo>
                  <a:lnTo>
                    <a:pt x="2098" y="17897"/>
                  </a:lnTo>
                  <a:cubicBezTo>
                    <a:pt x="2079" y="17771"/>
                    <a:pt x="107" y="5201"/>
                    <a:pt x="3023" y="42"/>
                  </a:cubicBezTo>
                  <a:lnTo>
                    <a:pt x="2950" y="0"/>
                  </a:ln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3"/>
            <p:cNvSpPr/>
            <p:nvPr/>
          </p:nvSpPr>
          <p:spPr>
            <a:xfrm>
              <a:off x="7132525" y="3215229"/>
              <a:ext cx="144898" cy="116445"/>
            </a:xfrm>
            <a:custGeom>
              <a:avLst/>
              <a:gdLst/>
              <a:ahLst/>
              <a:cxnLst/>
              <a:rect l="l" t="t" r="r" b="b"/>
              <a:pathLst>
                <a:path w="3137" h="2521" extrusionOk="0">
                  <a:moveTo>
                    <a:pt x="2687" y="0"/>
                  </a:moveTo>
                  <a:cubicBezTo>
                    <a:pt x="1152" y="0"/>
                    <a:pt x="0" y="800"/>
                    <a:pt x="48" y="2291"/>
                  </a:cubicBezTo>
                  <a:cubicBezTo>
                    <a:pt x="261" y="2449"/>
                    <a:pt x="496" y="2521"/>
                    <a:pt x="740" y="2521"/>
                  </a:cubicBezTo>
                  <a:cubicBezTo>
                    <a:pt x="1697" y="2521"/>
                    <a:pt x="2781" y="1408"/>
                    <a:pt x="3137" y="22"/>
                  </a:cubicBezTo>
                  <a:cubicBezTo>
                    <a:pt x="2984" y="8"/>
                    <a:pt x="2834" y="0"/>
                    <a:pt x="2687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3"/>
            <p:cNvSpPr/>
            <p:nvPr/>
          </p:nvSpPr>
          <p:spPr>
            <a:xfrm>
              <a:off x="6926286" y="3107930"/>
              <a:ext cx="160603" cy="97599"/>
            </a:xfrm>
            <a:custGeom>
              <a:avLst/>
              <a:gdLst/>
              <a:ahLst/>
              <a:cxnLst/>
              <a:rect l="l" t="t" r="r" b="b"/>
              <a:pathLst>
                <a:path w="3477" h="2113" extrusionOk="0">
                  <a:moveTo>
                    <a:pt x="1300" y="0"/>
                  </a:moveTo>
                  <a:cubicBezTo>
                    <a:pt x="891" y="0"/>
                    <a:pt x="451" y="80"/>
                    <a:pt x="1" y="236"/>
                  </a:cubicBezTo>
                  <a:cubicBezTo>
                    <a:pt x="591" y="1345"/>
                    <a:pt x="1680" y="2112"/>
                    <a:pt x="2555" y="2112"/>
                  </a:cubicBezTo>
                  <a:cubicBezTo>
                    <a:pt x="2915" y="2112"/>
                    <a:pt x="3238" y="1983"/>
                    <a:pt x="3476" y="1695"/>
                  </a:cubicBezTo>
                  <a:cubicBezTo>
                    <a:pt x="3236" y="551"/>
                    <a:pt x="2377" y="0"/>
                    <a:pt x="1300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3"/>
            <p:cNvSpPr/>
            <p:nvPr/>
          </p:nvSpPr>
          <p:spPr>
            <a:xfrm>
              <a:off x="7118021" y="2874301"/>
              <a:ext cx="211412" cy="125729"/>
            </a:xfrm>
            <a:custGeom>
              <a:avLst/>
              <a:gdLst/>
              <a:ahLst/>
              <a:cxnLst/>
              <a:rect l="l" t="t" r="r" b="b"/>
              <a:pathLst>
                <a:path w="4577" h="2722" extrusionOk="0">
                  <a:moveTo>
                    <a:pt x="3536" y="0"/>
                  </a:moveTo>
                  <a:cubicBezTo>
                    <a:pt x="1660" y="0"/>
                    <a:pt x="0" y="994"/>
                    <a:pt x="265" y="2373"/>
                  </a:cubicBezTo>
                  <a:cubicBezTo>
                    <a:pt x="720" y="2611"/>
                    <a:pt x="1165" y="2721"/>
                    <a:pt x="1589" y="2721"/>
                  </a:cubicBezTo>
                  <a:cubicBezTo>
                    <a:pt x="2889" y="2721"/>
                    <a:pt x="3993" y="1685"/>
                    <a:pt x="4577" y="104"/>
                  </a:cubicBezTo>
                  <a:cubicBezTo>
                    <a:pt x="4230" y="34"/>
                    <a:pt x="3879" y="0"/>
                    <a:pt x="3536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3"/>
            <p:cNvSpPr/>
            <p:nvPr/>
          </p:nvSpPr>
          <p:spPr>
            <a:xfrm>
              <a:off x="7189893" y="2643073"/>
              <a:ext cx="232243" cy="121803"/>
            </a:xfrm>
            <a:custGeom>
              <a:avLst/>
              <a:gdLst/>
              <a:ahLst/>
              <a:cxnLst/>
              <a:rect l="l" t="t" r="r" b="b"/>
              <a:pathLst>
                <a:path w="5028" h="2637" extrusionOk="0">
                  <a:moveTo>
                    <a:pt x="2659" y="0"/>
                  </a:moveTo>
                  <a:cubicBezTo>
                    <a:pt x="1267" y="0"/>
                    <a:pt x="134" y="613"/>
                    <a:pt x="0" y="1908"/>
                  </a:cubicBezTo>
                  <a:cubicBezTo>
                    <a:pt x="596" y="2408"/>
                    <a:pt x="1231" y="2637"/>
                    <a:pt x="1860" y="2637"/>
                  </a:cubicBezTo>
                  <a:cubicBezTo>
                    <a:pt x="3034" y="2637"/>
                    <a:pt x="4186" y="1840"/>
                    <a:pt x="5028" y="528"/>
                  </a:cubicBezTo>
                  <a:cubicBezTo>
                    <a:pt x="4241" y="180"/>
                    <a:pt x="3412" y="0"/>
                    <a:pt x="2659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3"/>
            <p:cNvSpPr/>
            <p:nvPr/>
          </p:nvSpPr>
          <p:spPr>
            <a:xfrm>
              <a:off x="6969382" y="2650325"/>
              <a:ext cx="167023" cy="185176"/>
            </a:xfrm>
            <a:custGeom>
              <a:avLst/>
              <a:gdLst/>
              <a:ahLst/>
              <a:cxnLst/>
              <a:rect l="l" t="t" r="r" b="b"/>
              <a:pathLst>
                <a:path w="3616" h="4009" extrusionOk="0">
                  <a:moveTo>
                    <a:pt x="154" y="0"/>
                  </a:moveTo>
                  <a:cubicBezTo>
                    <a:pt x="1" y="2028"/>
                    <a:pt x="1090" y="4008"/>
                    <a:pt x="2445" y="4008"/>
                  </a:cubicBezTo>
                  <a:cubicBezTo>
                    <a:pt x="2593" y="4008"/>
                    <a:pt x="2745" y="3985"/>
                    <a:pt x="2898" y="3935"/>
                  </a:cubicBezTo>
                  <a:cubicBezTo>
                    <a:pt x="3616" y="2011"/>
                    <a:pt x="2298" y="501"/>
                    <a:pt x="154" y="0"/>
                  </a:cubicBezTo>
                  <a:close/>
                </a:path>
              </a:pathLst>
            </a:custGeom>
            <a:solidFill>
              <a:srgbClr val="A2C4DD">
                <a:alpha val="51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3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3"/>
            <p:cNvSpPr/>
            <p:nvPr/>
          </p:nvSpPr>
          <p:spPr>
            <a:xfrm>
              <a:off x="6970259" y="3438049"/>
              <a:ext cx="299819" cy="351321"/>
            </a:xfrm>
            <a:custGeom>
              <a:avLst/>
              <a:gdLst/>
              <a:ahLst/>
              <a:cxnLst/>
              <a:rect l="l" t="t" r="r" b="b"/>
              <a:pathLst>
                <a:path w="6491" h="7606" extrusionOk="0">
                  <a:moveTo>
                    <a:pt x="0" y="0"/>
                  </a:moveTo>
                  <a:lnTo>
                    <a:pt x="0" y="7606"/>
                  </a:lnTo>
                  <a:lnTo>
                    <a:pt x="6491" y="7606"/>
                  </a:lnTo>
                  <a:lnTo>
                    <a:pt x="6491" y="6019"/>
                  </a:lnTo>
                  <a:cubicBezTo>
                    <a:pt x="6030" y="6258"/>
                    <a:pt x="5535" y="6389"/>
                    <a:pt x="5020" y="6389"/>
                  </a:cubicBezTo>
                  <a:cubicBezTo>
                    <a:pt x="2623" y="6389"/>
                    <a:pt x="659" y="3575"/>
                    <a:pt x="473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3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3"/>
            <p:cNvSpPr/>
            <p:nvPr/>
          </p:nvSpPr>
          <p:spPr>
            <a:xfrm>
              <a:off x="6778155" y="3797823"/>
              <a:ext cx="901860" cy="56444"/>
            </a:xfrm>
            <a:custGeom>
              <a:avLst/>
              <a:gdLst/>
              <a:ahLst/>
              <a:cxnLst/>
              <a:rect l="l" t="t" r="r" b="b"/>
              <a:pathLst>
                <a:path w="1952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19524" y="1221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3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3"/>
            <p:cNvSpPr/>
            <p:nvPr/>
          </p:nvSpPr>
          <p:spPr>
            <a:xfrm>
              <a:off x="7357562" y="3804059"/>
              <a:ext cx="25728" cy="1044818"/>
            </a:xfrm>
            <a:custGeom>
              <a:avLst/>
              <a:gdLst/>
              <a:ahLst/>
              <a:cxnLst/>
              <a:rect l="l" t="t" r="r" b="b"/>
              <a:pathLst>
                <a:path w="557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556" y="226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3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3"/>
            <p:cNvSpPr/>
            <p:nvPr/>
          </p:nvSpPr>
          <p:spPr>
            <a:xfrm>
              <a:off x="7331834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0" y="1"/>
                  </a:moveTo>
                  <a:lnTo>
                    <a:pt x="0" y="22618"/>
                  </a:lnTo>
                  <a:lnTo>
                    <a:pt x="556" y="2261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3"/>
            <p:cNvSpPr/>
            <p:nvPr/>
          </p:nvSpPr>
          <p:spPr>
            <a:xfrm>
              <a:off x="7651562" y="3804105"/>
              <a:ext cx="25774" cy="1044772"/>
            </a:xfrm>
            <a:custGeom>
              <a:avLst/>
              <a:gdLst/>
              <a:ahLst/>
              <a:cxnLst/>
              <a:rect l="l" t="t" r="r" b="b"/>
              <a:pathLst>
                <a:path w="558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8" y="2261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3"/>
            <p:cNvSpPr/>
            <p:nvPr/>
          </p:nvSpPr>
          <p:spPr>
            <a:xfrm>
              <a:off x="6778155" y="3772742"/>
              <a:ext cx="945740" cy="56444"/>
            </a:xfrm>
            <a:custGeom>
              <a:avLst/>
              <a:gdLst/>
              <a:ahLst/>
              <a:cxnLst/>
              <a:rect l="l" t="t" r="r" b="b"/>
              <a:pathLst>
                <a:path w="20475" h="1222" extrusionOk="0">
                  <a:moveTo>
                    <a:pt x="1" y="1"/>
                  </a:moveTo>
                  <a:lnTo>
                    <a:pt x="1" y="1221"/>
                  </a:lnTo>
                  <a:lnTo>
                    <a:pt x="20475" y="1221"/>
                  </a:lnTo>
                  <a:lnTo>
                    <a:pt x="20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3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3"/>
            <p:cNvSpPr/>
            <p:nvPr/>
          </p:nvSpPr>
          <p:spPr>
            <a:xfrm>
              <a:off x="709982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3"/>
            <p:cNvSpPr/>
            <p:nvPr/>
          </p:nvSpPr>
          <p:spPr>
            <a:xfrm>
              <a:off x="7134742" y="3804059"/>
              <a:ext cx="49608" cy="1044818"/>
            </a:xfrm>
            <a:custGeom>
              <a:avLst/>
              <a:gdLst/>
              <a:ahLst/>
              <a:cxnLst/>
              <a:rect l="l" t="t" r="r" b="b"/>
              <a:pathLst>
                <a:path w="1074" h="22620" extrusionOk="0">
                  <a:moveTo>
                    <a:pt x="0" y="0"/>
                  </a:moveTo>
                  <a:lnTo>
                    <a:pt x="0" y="22619"/>
                  </a:lnTo>
                  <a:lnTo>
                    <a:pt x="1074" y="22619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3"/>
            <p:cNvSpPr/>
            <p:nvPr/>
          </p:nvSpPr>
          <p:spPr>
            <a:xfrm>
              <a:off x="7674102" y="3804105"/>
              <a:ext cx="25728" cy="1044772"/>
            </a:xfrm>
            <a:custGeom>
              <a:avLst/>
              <a:gdLst/>
              <a:ahLst/>
              <a:cxnLst/>
              <a:rect l="l" t="t" r="r" b="b"/>
              <a:pathLst>
                <a:path w="557" h="22619" extrusionOk="0">
                  <a:moveTo>
                    <a:pt x="1" y="1"/>
                  </a:moveTo>
                  <a:lnTo>
                    <a:pt x="1" y="22618"/>
                  </a:lnTo>
                  <a:lnTo>
                    <a:pt x="557" y="22618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3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3"/>
            <p:cNvSpPr/>
            <p:nvPr/>
          </p:nvSpPr>
          <p:spPr>
            <a:xfrm>
              <a:off x="6778155" y="3804059"/>
              <a:ext cx="49700" cy="1044818"/>
            </a:xfrm>
            <a:custGeom>
              <a:avLst/>
              <a:gdLst/>
              <a:ahLst/>
              <a:cxnLst/>
              <a:rect l="l" t="t" r="r" b="b"/>
              <a:pathLst>
                <a:path w="1076" h="22620" extrusionOk="0">
                  <a:moveTo>
                    <a:pt x="1" y="0"/>
                  </a:moveTo>
                  <a:lnTo>
                    <a:pt x="1" y="22619"/>
                  </a:lnTo>
                  <a:lnTo>
                    <a:pt x="1075" y="2261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3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3"/>
            <p:cNvSpPr/>
            <p:nvPr/>
          </p:nvSpPr>
          <p:spPr>
            <a:xfrm>
              <a:off x="6778155" y="3772742"/>
              <a:ext cx="355986" cy="62218"/>
            </a:xfrm>
            <a:custGeom>
              <a:avLst/>
              <a:gdLst/>
              <a:ahLst/>
              <a:cxnLst/>
              <a:rect l="l" t="t" r="r" b="b"/>
              <a:pathLst>
                <a:path w="7707" h="1347" extrusionOk="0">
                  <a:moveTo>
                    <a:pt x="1" y="1"/>
                  </a:moveTo>
                  <a:lnTo>
                    <a:pt x="1" y="1347"/>
                  </a:lnTo>
                  <a:lnTo>
                    <a:pt x="7706" y="1347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2B2B30">
                <a:alpha val="47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0" name="Google Shape;5760;p33"/>
          <p:cNvGrpSpPr/>
          <p:nvPr/>
        </p:nvGrpSpPr>
        <p:grpSpPr>
          <a:xfrm>
            <a:off x="1019416" y="1275371"/>
            <a:ext cx="351315" cy="349486"/>
            <a:chOff x="685475" y="2318350"/>
            <a:chExt cx="297750" cy="296200"/>
          </a:xfrm>
        </p:grpSpPr>
        <p:sp>
          <p:nvSpPr>
            <p:cNvPr id="5761" name="Google Shape;5761;p33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3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3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3" name="Google Shape;5773;p34"/>
          <p:cNvSpPr txBox="1">
            <a:spLocks noGrp="1"/>
          </p:cNvSpPr>
          <p:nvPr>
            <p:ph type="title"/>
          </p:nvPr>
        </p:nvSpPr>
        <p:spPr>
          <a:xfrm>
            <a:off x="3594664" y="693330"/>
            <a:ext cx="7567764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Controlul congestiei în TCP</a:t>
            </a:r>
            <a:endParaRPr sz="2400" dirty="0"/>
          </a:p>
        </p:txBody>
      </p:sp>
      <p:sp>
        <p:nvSpPr>
          <p:cNvPr id="5777" name="Google Shape;5777;p34"/>
          <p:cNvSpPr txBox="1">
            <a:spLocks noGrp="1"/>
          </p:cNvSpPr>
          <p:nvPr>
            <p:ph type="subTitle" idx="4"/>
          </p:nvPr>
        </p:nvSpPr>
        <p:spPr>
          <a:xfrm>
            <a:off x="3594664" y="1151292"/>
            <a:ext cx="5403286" cy="2900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TCP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b="1" dirty="0" err="1"/>
              <a:t>mecanisme</a:t>
            </a:r>
            <a:r>
              <a:rPr lang="en-US" b="1" dirty="0"/>
              <a:t> de control al </a:t>
            </a:r>
            <a:r>
              <a:rPr lang="en-US" b="1" dirty="0" err="1"/>
              <a:t>congestiei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supraîncărcarea</a:t>
            </a:r>
            <a:r>
              <a:rPr lang="en-US" dirty="0"/>
              <a:t> </a:t>
            </a:r>
            <a:r>
              <a:rPr lang="en-US" dirty="0" err="1"/>
              <a:t>rețelei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pierderea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TCP </a:t>
            </a:r>
            <a:r>
              <a:rPr lang="en-US" dirty="0" err="1"/>
              <a:t>ajustează</a:t>
            </a:r>
            <a:r>
              <a:rPr lang="en-US" dirty="0"/>
              <a:t> constant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feedback-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destinatar</a:t>
            </a:r>
            <a:r>
              <a:rPr lang="en-US" dirty="0"/>
              <a:t>,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control al </a:t>
            </a:r>
            <a:r>
              <a:rPr lang="en-US" dirty="0" err="1"/>
              <a:t>congestiei</a:t>
            </a:r>
            <a:r>
              <a:rPr lang="en-US" dirty="0"/>
              <a:t> TCP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reduce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detectează</a:t>
            </a:r>
            <a:r>
              <a:rPr lang="en-US" dirty="0"/>
              <a:t> o </a:t>
            </a:r>
            <a:r>
              <a:rPr lang="en-US" dirty="0" err="1"/>
              <a:t>congestie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en-US" dirty="0" err="1"/>
              <a:t>treptat</a:t>
            </a:r>
            <a:r>
              <a:rPr lang="en-US" dirty="0"/>
              <a:t>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detectează</a:t>
            </a:r>
            <a:r>
              <a:rPr lang="en-US" dirty="0"/>
              <a:t> o </a:t>
            </a:r>
            <a:r>
              <a:rPr lang="en-US" dirty="0" err="1"/>
              <a:t>congestie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TCP </a:t>
            </a:r>
            <a:r>
              <a:rPr lang="en-US" dirty="0" err="1"/>
              <a:t>utilizează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evitare</a:t>
            </a:r>
            <a:r>
              <a:rPr lang="en-US" dirty="0"/>
              <a:t> a </a:t>
            </a:r>
            <a:r>
              <a:rPr lang="en-US" dirty="0" err="1"/>
              <a:t>congestiei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Slow Start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Congestion Avoidance,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supraîncărcarea</a:t>
            </a:r>
            <a:r>
              <a:rPr lang="en-US" dirty="0"/>
              <a:t> </a:t>
            </a:r>
            <a:r>
              <a:rPr lang="en-US" dirty="0" err="1"/>
              <a:t>rețelei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conexiunii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81" name="Google Shape;5781;p34"/>
          <p:cNvSpPr/>
          <p:nvPr/>
        </p:nvSpPr>
        <p:spPr>
          <a:xfrm>
            <a:off x="2768903" y="871080"/>
            <a:ext cx="775500" cy="77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0" name="Google Shape;5790;p34"/>
          <p:cNvSpPr/>
          <p:nvPr/>
        </p:nvSpPr>
        <p:spPr>
          <a:xfrm>
            <a:off x="3020552" y="1082196"/>
            <a:ext cx="272201" cy="353240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8" name="Google Shape;5798;p34"/>
          <p:cNvGrpSpPr/>
          <p:nvPr/>
        </p:nvGrpSpPr>
        <p:grpSpPr>
          <a:xfrm>
            <a:off x="2574106" y="2835985"/>
            <a:ext cx="879822" cy="1745095"/>
            <a:chOff x="4238035" y="2968297"/>
            <a:chExt cx="828769" cy="1643834"/>
          </a:xfrm>
        </p:grpSpPr>
        <p:sp>
          <p:nvSpPr>
            <p:cNvPr id="5799" name="Google Shape;5799;p34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4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4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4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4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4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4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4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4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4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4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4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4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4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4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4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4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4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4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4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4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4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4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4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4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4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4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4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4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4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" name="Google Shape;5918;p37"/>
          <p:cNvSpPr txBox="1">
            <a:spLocks noGrp="1"/>
          </p:cNvSpPr>
          <p:nvPr>
            <p:ph type="subTitle" idx="1"/>
          </p:nvPr>
        </p:nvSpPr>
        <p:spPr>
          <a:xfrm>
            <a:off x="1234073" y="939789"/>
            <a:ext cx="6825901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latin typeface="Nunito" pitchFamily="2" charset="-18"/>
              </a:rPr>
              <a:t>“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În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concluzie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Protocolul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de transport TCP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este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un protocol fundamental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în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rețelele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de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calculatoare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, care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permite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transferul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fiabil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de date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între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dispozitive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.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Acest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protocol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oferă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caracteristici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precum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stabilirea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conexiunii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segmentarea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datelor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,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reasamblarea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și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controlul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congestiei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pentru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a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asigura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o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transmitere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eficientă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și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sigură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a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datelor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prin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Nunito" pitchFamily="2" charset="-18"/>
              </a:rPr>
              <a:t> </a:t>
            </a:r>
            <a:r>
              <a:rPr lang="en-US" sz="1600" b="0" i="0" dirty="0" err="1">
                <a:solidFill>
                  <a:srgbClr val="D1D5DB"/>
                </a:solidFill>
                <a:effectLst/>
                <a:latin typeface="Nunito" pitchFamily="2" charset="-18"/>
              </a:rPr>
              <a:t>rețea</a:t>
            </a:r>
            <a:r>
              <a:rPr lang="en" sz="1600" dirty="0">
                <a:latin typeface="Nunito" pitchFamily="2" charset="-18"/>
              </a:rPr>
              <a:t>.”</a:t>
            </a:r>
            <a:endParaRPr sz="1600" dirty="0">
              <a:latin typeface="Nunito" pitchFamily="2" charset="-18"/>
            </a:endParaRPr>
          </a:p>
        </p:txBody>
      </p:sp>
      <p:grpSp>
        <p:nvGrpSpPr>
          <p:cNvPr id="5919" name="Google Shape;5919;p37"/>
          <p:cNvGrpSpPr/>
          <p:nvPr/>
        </p:nvGrpSpPr>
        <p:grpSpPr>
          <a:xfrm>
            <a:off x="713231" y="2866860"/>
            <a:ext cx="879822" cy="1745095"/>
            <a:chOff x="4238035" y="2968297"/>
            <a:chExt cx="828769" cy="1643834"/>
          </a:xfrm>
        </p:grpSpPr>
        <p:sp>
          <p:nvSpPr>
            <p:cNvPr id="5920" name="Google Shape;5920;p37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7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7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7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7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7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7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7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7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7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7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7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0" name="Google Shape;5950;p37"/>
          <p:cNvGrpSpPr/>
          <p:nvPr/>
        </p:nvGrpSpPr>
        <p:grpSpPr>
          <a:xfrm flipH="1">
            <a:off x="4271279" y="1986846"/>
            <a:ext cx="4414245" cy="2625112"/>
            <a:chOff x="3844429" y="1986846"/>
            <a:chExt cx="4414245" cy="2625112"/>
          </a:xfrm>
        </p:grpSpPr>
        <p:grpSp>
          <p:nvGrpSpPr>
            <p:cNvPr id="5951" name="Google Shape;5951;p37"/>
            <p:cNvGrpSpPr/>
            <p:nvPr/>
          </p:nvGrpSpPr>
          <p:grpSpPr>
            <a:xfrm>
              <a:off x="5265148" y="2258518"/>
              <a:ext cx="1491652" cy="2299845"/>
              <a:chOff x="1732748" y="1369449"/>
              <a:chExt cx="1491652" cy="2299845"/>
            </a:xfrm>
          </p:grpSpPr>
          <p:sp>
            <p:nvSpPr>
              <p:cNvPr id="5952" name="Google Shape;5952;p37"/>
              <p:cNvSpPr/>
              <p:nvPr/>
            </p:nvSpPr>
            <p:spPr>
              <a:xfrm>
                <a:off x="2481902" y="3598558"/>
                <a:ext cx="8813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403" extrusionOk="0">
                    <a:moveTo>
                      <a:pt x="874" y="1"/>
                    </a:moveTo>
                    <a:cubicBezTo>
                      <a:pt x="391" y="1"/>
                      <a:pt x="0" y="316"/>
                      <a:pt x="0" y="702"/>
                    </a:cubicBezTo>
                    <a:cubicBezTo>
                      <a:pt x="0" y="1089"/>
                      <a:pt x="391" y="1403"/>
                      <a:pt x="874" y="1403"/>
                    </a:cubicBezTo>
                    <a:cubicBezTo>
                      <a:pt x="1357" y="1403"/>
                      <a:pt x="1747" y="1089"/>
                      <a:pt x="1747" y="702"/>
                    </a:cubicBezTo>
                    <a:cubicBezTo>
                      <a:pt x="1747" y="316"/>
                      <a:pt x="1357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7"/>
              <p:cNvSpPr/>
              <p:nvPr/>
            </p:nvSpPr>
            <p:spPr>
              <a:xfrm>
                <a:off x="2171381" y="3598558"/>
                <a:ext cx="88180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403" extrusionOk="0">
                    <a:moveTo>
                      <a:pt x="875" y="1"/>
                    </a:moveTo>
                    <a:cubicBezTo>
                      <a:pt x="392" y="1"/>
                      <a:pt x="1" y="316"/>
                      <a:pt x="1" y="702"/>
                    </a:cubicBezTo>
                    <a:cubicBezTo>
                      <a:pt x="1" y="1089"/>
                      <a:pt x="392" y="1403"/>
                      <a:pt x="875" y="1403"/>
                    </a:cubicBezTo>
                    <a:cubicBezTo>
                      <a:pt x="1357" y="1403"/>
                      <a:pt x="1748" y="1089"/>
                      <a:pt x="1748" y="702"/>
                    </a:cubicBezTo>
                    <a:cubicBezTo>
                      <a:pt x="1748" y="316"/>
                      <a:pt x="1357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7"/>
              <p:cNvSpPr/>
              <p:nvPr/>
            </p:nvSpPr>
            <p:spPr>
              <a:xfrm>
                <a:off x="1886623" y="3598558"/>
                <a:ext cx="88231" cy="70736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403" extrusionOk="0">
                    <a:moveTo>
                      <a:pt x="875" y="1"/>
                    </a:moveTo>
                    <a:cubicBezTo>
                      <a:pt x="393" y="1"/>
                      <a:pt x="1" y="316"/>
                      <a:pt x="1" y="702"/>
                    </a:cubicBezTo>
                    <a:cubicBezTo>
                      <a:pt x="1" y="1089"/>
                      <a:pt x="393" y="1403"/>
                      <a:pt x="875" y="1403"/>
                    </a:cubicBezTo>
                    <a:cubicBezTo>
                      <a:pt x="1358" y="1403"/>
                      <a:pt x="1749" y="1089"/>
                      <a:pt x="1749" y="702"/>
                    </a:cubicBezTo>
                    <a:cubicBezTo>
                      <a:pt x="1749" y="316"/>
                      <a:pt x="1358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7"/>
              <p:cNvSpPr/>
              <p:nvPr/>
            </p:nvSpPr>
            <p:spPr>
              <a:xfrm>
                <a:off x="2183683" y="3059141"/>
                <a:ext cx="109809" cy="10118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07" extrusionOk="0">
                    <a:moveTo>
                      <a:pt x="0" y="1"/>
                    </a:moveTo>
                    <a:lnTo>
                      <a:pt x="363" y="2007"/>
                    </a:lnTo>
                    <a:lnTo>
                      <a:pt x="1814" y="2007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7"/>
              <p:cNvSpPr/>
              <p:nvPr/>
            </p:nvSpPr>
            <p:spPr>
              <a:xfrm>
                <a:off x="2226336" y="3127709"/>
                <a:ext cx="24402" cy="267566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307" extrusionOk="0">
                    <a:moveTo>
                      <a:pt x="0" y="1"/>
                    </a:moveTo>
                    <a:lnTo>
                      <a:pt x="0" y="5307"/>
                    </a:lnTo>
                    <a:lnTo>
                      <a:pt x="484" y="530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7241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37"/>
              <p:cNvSpPr/>
              <p:nvPr/>
            </p:nvSpPr>
            <p:spPr>
              <a:xfrm>
                <a:off x="2193111" y="3359327"/>
                <a:ext cx="90852" cy="16703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313" extrusionOk="0">
                    <a:moveTo>
                      <a:pt x="1" y="0"/>
                    </a:moveTo>
                    <a:lnTo>
                      <a:pt x="1" y="3312"/>
                    </a:lnTo>
                    <a:lnTo>
                      <a:pt x="1802" y="331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37"/>
              <p:cNvSpPr/>
              <p:nvPr/>
            </p:nvSpPr>
            <p:spPr>
              <a:xfrm>
                <a:off x="1969257" y="3504529"/>
                <a:ext cx="538560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10682" h="1821" extrusionOk="0">
                    <a:moveTo>
                      <a:pt x="5341" y="0"/>
                    </a:moveTo>
                    <a:cubicBezTo>
                      <a:pt x="3708" y="0"/>
                      <a:pt x="346" y="1221"/>
                      <a:pt x="0" y="1819"/>
                    </a:cubicBezTo>
                    <a:lnTo>
                      <a:pt x="10682" y="1820"/>
                    </a:lnTo>
                    <a:cubicBezTo>
                      <a:pt x="10337" y="1222"/>
                      <a:pt x="6974" y="0"/>
                      <a:pt x="5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37"/>
              <p:cNvSpPr/>
              <p:nvPr/>
            </p:nvSpPr>
            <p:spPr>
              <a:xfrm>
                <a:off x="2016902" y="3019160"/>
                <a:ext cx="443271" cy="48955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71" extrusionOk="0">
                    <a:moveTo>
                      <a:pt x="1" y="0"/>
                    </a:moveTo>
                    <a:cubicBezTo>
                      <a:pt x="285" y="548"/>
                      <a:pt x="2142" y="970"/>
                      <a:pt x="4396" y="970"/>
                    </a:cubicBezTo>
                    <a:cubicBezTo>
                      <a:pt x="6650" y="970"/>
                      <a:pt x="8507" y="548"/>
                      <a:pt x="8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7"/>
              <p:cNvSpPr/>
              <p:nvPr/>
            </p:nvSpPr>
            <p:spPr>
              <a:xfrm>
                <a:off x="1732748" y="1939469"/>
                <a:ext cx="564626" cy="938522"/>
              </a:xfrm>
              <a:custGeom>
                <a:avLst/>
                <a:gdLst/>
                <a:ahLst/>
                <a:cxnLst/>
                <a:rect l="l" t="t" r="r" b="b"/>
                <a:pathLst>
                  <a:path w="11199" h="18615" extrusionOk="0">
                    <a:moveTo>
                      <a:pt x="558" y="1"/>
                    </a:moveTo>
                    <a:cubicBezTo>
                      <a:pt x="63" y="1"/>
                      <a:pt x="1" y="4167"/>
                      <a:pt x="417" y="9307"/>
                    </a:cubicBezTo>
                    <a:cubicBezTo>
                      <a:pt x="834" y="14448"/>
                      <a:pt x="1574" y="18615"/>
                      <a:pt x="2069" y="18615"/>
                    </a:cubicBezTo>
                    <a:lnTo>
                      <a:pt x="10640" y="18615"/>
                    </a:lnTo>
                    <a:cubicBezTo>
                      <a:pt x="11135" y="18615"/>
                      <a:pt x="11198" y="14448"/>
                      <a:pt x="10781" y="9307"/>
                    </a:cubicBezTo>
                    <a:cubicBezTo>
                      <a:pt x="10364" y="4167"/>
                      <a:pt x="9624" y="1"/>
                      <a:pt x="91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7"/>
              <p:cNvSpPr/>
              <p:nvPr/>
            </p:nvSpPr>
            <p:spPr>
              <a:xfrm>
                <a:off x="1930083" y="2949886"/>
                <a:ext cx="580305" cy="80517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1597" extrusionOk="0">
                    <a:moveTo>
                      <a:pt x="335" y="0"/>
                    </a:moveTo>
                    <a:cubicBezTo>
                      <a:pt x="150" y="0"/>
                      <a:pt x="0" y="150"/>
                      <a:pt x="0" y="336"/>
                    </a:cubicBezTo>
                    <a:lnTo>
                      <a:pt x="0" y="1261"/>
                    </a:lnTo>
                    <a:cubicBezTo>
                      <a:pt x="0" y="1447"/>
                      <a:pt x="150" y="1597"/>
                      <a:pt x="335" y="1597"/>
                    </a:cubicBezTo>
                    <a:lnTo>
                      <a:pt x="11173" y="1597"/>
                    </a:lnTo>
                    <a:cubicBezTo>
                      <a:pt x="11359" y="1597"/>
                      <a:pt x="11509" y="1447"/>
                      <a:pt x="11509" y="1261"/>
                    </a:cubicBezTo>
                    <a:lnTo>
                      <a:pt x="11509" y="336"/>
                    </a:lnTo>
                    <a:cubicBezTo>
                      <a:pt x="11509" y="150"/>
                      <a:pt x="11359" y="0"/>
                      <a:pt x="111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7"/>
              <p:cNvSpPr/>
              <p:nvPr/>
            </p:nvSpPr>
            <p:spPr>
              <a:xfrm>
                <a:off x="1760327" y="1948343"/>
                <a:ext cx="158008" cy="262373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5204" extrusionOk="0">
                    <a:moveTo>
                      <a:pt x="370" y="0"/>
                    </a:moveTo>
                    <a:cubicBezTo>
                      <a:pt x="88" y="0"/>
                      <a:pt x="0" y="2171"/>
                      <a:pt x="123" y="5203"/>
                    </a:cubicBezTo>
                    <a:cubicBezTo>
                      <a:pt x="899" y="4384"/>
                      <a:pt x="1723" y="3158"/>
                      <a:pt x="2431" y="1676"/>
                    </a:cubicBezTo>
                    <a:cubicBezTo>
                      <a:pt x="2701" y="1111"/>
                      <a:pt x="2935" y="548"/>
                      <a:pt x="3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7"/>
              <p:cNvSpPr/>
              <p:nvPr/>
            </p:nvSpPr>
            <p:spPr>
              <a:xfrm>
                <a:off x="2158121" y="1369449"/>
                <a:ext cx="329226" cy="38907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7717" extrusionOk="0">
                    <a:moveTo>
                      <a:pt x="3124" y="0"/>
                    </a:moveTo>
                    <a:cubicBezTo>
                      <a:pt x="1992" y="0"/>
                      <a:pt x="815" y="371"/>
                      <a:pt x="513" y="1454"/>
                    </a:cubicBezTo>
                    <a:cubicBezTo>
                      <a:pt x="1" y="3293"/>
                      <a:pt x="389" y="6466"/>
                      <a:pt x="1421" y="7716"/>
                    </a:cubicBezTo>
                    <a:lnTo>
                      <a:pt x="5498" y="3804"/>
                    </a:lnTo>
                    <a:cubicBezTo>
                      <a:pt x="6530" y="2113"/>
                      <a:pt x="6149" y="1045"/>
                      <a:pt x="5154" y="447"/>
                    </a:cubicBezTo>
                    <a:cubicBezTo>
                      <a:pt x="4729" y="192"/>
                      <a:pt x="3938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7"/>
              <p:cNvSpPr/>
              <p:nvPr/>
            </p:nvSpPr>
            <p:spPr>
              <a:xfrm>
                <a:off x="2158121" y="1390372"/>
                <a:ext cx="299682" cy="368149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7302" extrusionOk="0">
                    <a:moveTo>
                      <a:pt x="1331" y="1"/>
                    </a:moveTo>
                    <a:cubicBezTo>
                      <a:pt x="944" y="230"/>
                      <a:pt x="645" y="566"/>
                      <a:pt x="513" y="1039"/>
                    </a:cubicBezTo>
                    <a:cubicBezTo>
                      <a:pt x="1" y="2878"/>
                      <a:pt x="389" y="6051"/>
                      <a:pt x="1421" y="7301"/>
                    </a:cubicBezTo>
                    <a:lnTo>
                      <a:pt x="5498" y="3389"/>
                    </a:lnTo>
                    <a:cubicBezTo>
                      <a:pt x="5698" y="3061"/>
                      <a:pt x="5843" y="2758"/>
                      <a:pt x="5943" y="2476"/>
                    </a:cubicBezTo>
                    <a:lnTo>
                      <a:pt x="5943" y="2476"/>
                    </a:lnTo>
                    <a:cubicBezTo>
                      <a:pt x="5619" y="2727"/>
                      <a:pt x="5307" y="2832"/>
                      <a:pt x="5011" y="2832"/>
                    </a:cubicBezTo>
                    <a:cubicBezTo>
                      <a:pt x="4005" y="2832"/>
                      <a:pt x="3194" y="1615"/>
                      <a:pt x="2780" y="828"/>
                    </a:cubicBezTo>
                    <a:cubicBezTo>
                      <a:pt x="2637" y="555"/>
                      <a:pt x="1352" y="280"/>
                      <a:pt x="1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7"/>
              <p:cNvSpPr/>
              <p:nvPr/>
            </p:nvSpPr>
            <p:spPr>
              <a:xfrm>
                <a:off x="2147584" y="2617988"/>
                <a:ext cx="688753" cy="344099"/>
              </a:xfrm>
              <a:custGeom>
                <a:avLst/>
                <a:gdLst/>
                <a:ahLst/>
                <a:cxnLst/>
                <a:rect l="l" t="t" r="r" b="b"/>
                <a:pathLst>
                  <a:path w="13661" h="6825" extrusionOk="0">
                    <a:moveTo>
                      <a:pt x="4362" y="0"/>
                    </a:moveTo>
                    <a:lnTo>
                      <a:pt x="126" y="637"/>
                    </a:lnTo>
                    <a:lnTo>
                      <a:pt x="0" y="6824"/>
                    </a:lnTo>
                    <a:lnTo>
                      <a:pt x="8802" y="6824"/>
                    </a:lnTo>
                    <a:lnTo>
                      <a:pt x="13660" y="1788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7"/>
              <p:cNvSpPr/>
              <p:nvPr/>
            </p:nvSpPr>
            <p:spPr>
              <a:xfrm>
                <a:off x="2554100" y="2696740"/>
                <a:ext cx="367140" cy="899599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7843" extrusionOk="0">
                    <a:moveTo>
                      <a:pt x="3667" y="1"/>
                    </a:moveTo>
                    <a:cubicBezTo>
                      <a:pt x="2491" y="1"/>
                      <a:pt x="1348" y="190"/>
                      <a:pt x="1122" y="427"/>
                    </a:cubicBezTo>
                    <a:cubicBezTo>
                      <a:pt x="695" y="870"/>
                      <a:pt x="1" y="4089"/>
                      <a:pt x="658" y="5698"/>
                    </a:cubicBezTo>
                    <a:cubicBezTo>
                      <a:pt x="1316" y="7306"/>
                      <a:pt x="1772" y="11741"/>
                      <a:pt x="5533" y="17842"/>
                    </a:cubicBezTo>
                    <a:lnTo>
                      <a:pt x="5886" y="17842"/>
                    </a:lnTo>
                    <a:cubicBezTo>
                      <a:pt x="5886" y="17842"/>
                      <a:pt x="7281" y="1369"/>
                      <a:pt x="6247" y="537"/>
                    </a:cubicBezTo>
                    <a:cubicBezTo>
                      <a:pt x="5762" y="147"/>
                      <a:pt x="4702" y="1"/>
                      <a:pt x="3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37"/>
              <p:cNvSpPr/>
              <p:nvPr/>
            </p:nvSpPr>
            <p:spPr>
              <a:xfrm>
                <a:off x="1887581" y="2617988"/>
                <a:ext cx="477504" cy="338301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6710" extrusionOk="0">
                    <a:moveTo>
                      <a:pt x="3254" y="0"/>
                    </a:moveTo>
                    <a:lnTo>
                      <a:pt x="756" y="725"/>
                    </a:lnTo>
                    <a:lnTo>
                      <a:pt x="74" y="3760"/>
                    </a:lnTo>
                    <a:cubicBezTo>
                      <a:pt x="1" y="5415"/>
                      <a:pt x="1407" y="6710"/>
                      <a:pt x="3282" y="6710"/>
                    </a:cubicBezTo>
                    <a:lnTo>
                      <a:pt x="6217" y="6710"/>
                    </a:lnTo>
                    <a:lnTo>
                      <a:pt x="9471" y="172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423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37"/>
              <p:cNvSpPr/>
              <p:nvPr/>
            </p:nvSpPr>
            <p:spPr>
              <a:xfrm>
                <a:off x="2030514" y="2688169"/>
                <a:ext cx="401777" cy="908170"/>
              </a:xfrm>
              <a:custGeom>
                <a:avLst/>
                <a:gdLst/>
                <a:ahLst/>
                <a:cxnLst/>
                <a:rect l="l" t="t" r="r" b="b"/>
                <a:pathLst>
                  <a:path w="7969" h="18013" extrusionOk="0">
                    <a:moveTo>
                      <a:pt x="4427" y="0"/>
                    </a:moveTo>
                    <a:cubicBezTo>
                      <a:pt x="3251" y="0"/>
                      <a:pt x="2098" y="191"/>
                      <a:pt x="1859" y="429"/>
                    </a:cubicBezTo>
                    <a:cubicBezTo>
                      <a:pt x="1409" y="876"/>
                      <a:pt x="0" y="4349"/>
                      <a:pt x="572" y="5972"/>
                    </a:cubicBezTo>
                    <a:cubicBezTo>
                      <a:pt x="1145" y="7596"/>
                      <a:pt x="1910" y="11852"/>
                      <a:pt x="5346" y="18012"/>
                    </a:cubicBezTo>
                    <a:lnTo>
                      <a:pt x="5701" y="18012"/>
                    </a:lnTo>
                    <a:cubicBezTo>
                      <a:pt x="5701" y="18012"/>
                      <a:pt x="7969" y="1381"/>
                      <a:pt x="6978" y="540"/>
                    </a:cubicBezTo>
                    <a:cubicBezTo>
                      <a:pt x="6514" y="148"/>
                      <a:pt x="5461" y="0"/>
                      <a:pt x="4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37"/>
              <p:cNvSpPr/>
              <p:nvPr/>
            </p:nvSpPr>
            <p:spPr>
              <a:xfrm>
                <a:off x="2030514" y="2688220"/>
                <a:ext cx="294741" cy="90812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8012" extrusionOk="0">
                    <a:moveTo>
                      <a:pt x="4423" y="0"/>
                    </a:moveTo>
                    <a:cubicBezTo>
                      <a:pt x="3249" y="0"/>
                      <a:pt x="2098" y="190"/>
                      <a:pt x="1859" y="428"/>
                    </a:cubicBezTo>
                    <a:cubicBezTo>
                      <a:pt x="1409" y="875"/>
                      <a:pt x="0" y="4348"/>
                      <a:pt x="572" y="5971"/>
                    </a:cubicBezTo>
                    <a:cubicBezTo>
                      <a:pt x="1145" y="7595"/>
                      <a:pt x="1910" y="11851"/>
                      <a:pt x="5347" y="18011"/>
                    </a:cubicBezTo>
                    <a:lnTo>
                      <a:pt x="5701" y="18011"/>
                    </a:lnTo>
                    <a:cubicBezTo>
                      <a:pt x="5701" y="18011"/>
                      <a:pt x="5756" y="17604"/>
                      <a:pt x="5846" y="16916"/>
                    </a:cubicBezTo>
                    <a:lnTo>
                      <a:pt x="5521" y="16836"/>
                    </a:lnTo>
                    <a:cubicBezTo>
                      <a:pt x="3657" y="10033"/>
                      <a:pt x="4863" y="6513"/>
                      <a:pt x="4695" y="4798"/>
                    </a:cubicBezTo>
                    <a:cubicBezTo>
                      <a:pt x="4585" y="3668"/>
                      <a:pt x="4576" y="1169"/>
                      <a:pt x="5371" y="46"/>
                    </a:cubicBezTo>
                    <a:cubicBezTo>
                      <a:pt x="5065" y="14"/>
                      <a:pt x="4743" y="0"/>
                      <a:pt x="4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37"/>
              <p:cNvSpPr/>
              <p:nvPr/>
            </p:nvSpPr>
            <p:spPr>
              <a:xfrm>
                <a:off x="2208891" y="3577534"/>
                <a:ext cx="175554" cy="91760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1820" extrusionOk="0">
                    <a:moveTo>
                      <a:pt x="1933" y="0"/>
                    </a:moveTo>
                    <a:cubicBezTo>
                      <a:pt x="1432" y="0"/>
                      <a:pt x="0" y="1820"/>
                      <a:pt x="0" y="1820"/>
                    </a:cubicBezTo>
                    <a:lnTo>
                      <a:pt x="3482" y="1820"/>
                    </a:lnTo>
                    <a:cubicBezTo>
                      <a:pt x="3482" y="1820"/>
                      <a:pt x="2425" y="180"/>
                      <a:pt x="1992" y="11"/>
                    </a:cubicBezTo>
                    <a:cubicBezTo>
                      <a:pt x="1974" y="4"/>
                      <a:pt x="1954" y="0"/>
                      <a:pt x="1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7"/>
              <p:cNvSpPr/>
              <p:nvPr/>
            </p:nvSpPr>
            <p:spPr>
              <a:xfrm>
                <a:off x="2786878" y="3578895"/>
                <a:ext cx="225921" cy="90399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1793" extrusionOk="0">
                    <a:moveTo>
                      <a:pt x="1105" y="1"/>
                    </a:moveTo>
                    <a:cubicBezTo>
                      <a:pt x="1097" y="1"/>
                      <a:pt x="1088" y="1"/>
                      <a:pt x="1081" y="2"/>
                    </a:cubicBezTo>
                    <a:cubicBezTo>
                      <a:pt x="555" y="61"/>
                      <a:pt x="1" y="1793"/>
                      <a:pt x="1" y="1793"/>
                    </a:cubicBezTo>
                    <a:lnTo>
                      <a:pt x="4481" y="1793"/>
                    </a:lnTo>
                    <a:cubicBezTo>
                      <a:pt x="4481" y="1793"/>
                      <a:pt x="1668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7"/>
              <p:cNvSpPr/>
              <p:nvPr/>
            </p:nvSpPr>
            <p:spPr>
              <a:xfrm>
                <a:off x="2061672" y="1782318"/>
                <a:ext cx="461673" cy="891835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17689" extrusionOk="0">
                    <a:moveTo>
                      <a:pt x="3841" y="0"/>
                    </a:moveTo>
                    <a:cubicBezTo>
                      <a:pt x="3638" y="0"/>
                      <a:pt x="3479" y="13"/>
                      <a:pt x="3380" y="30"/>
                    </a:cubicBezTo>
                    <a:cubicBezTo>
                      <a:pt x="2752" y="145"/>
                      <a:pt x="603" y="1451"/>
                      <a:pt x="603" y="1451"/>
                    </a:cubicBezTo>
                    <a:lnTo>
                      <a:pt x="0" y="15241"/>
                    </a:lnTo>
                    <a:lnTo>
                      <a:pt x="2554" y="17688"/>
                    </a:lnTo>
                    <a:lnTo>
                      <a:pt x="7349" y="16994"/>
                    </a:lnTo>
                    <a:cubicBezTo>
                      <a:pt x="7349" y="16994"/>
                      <a:pt x="9157" y="4148"/>
                      <a:pt x="8135" y="2089"/>
                    </a:cubicBezTo>
                    <a:cubicBezTo>
                      <a:pt x="7274" y="353"/>
                      <a:pt x="4931" y="0"/>
                      <a:pt x="3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7"/>
              <p:cNvSpPr/>
              <p:nvPr/>
            </p:nvSpPr>
            <p:spPr>
              <a:xfrm>
                <a:off x="1901496" y="1935436"/>
                <a:ext cx="359830" cy="745171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14780" extrusionOk="0">
                    <a:moveTo>
                      <a:pt x="2586" y="1"/>
                    </a:moveTo>
                    <a:cubicBezTo>
                      <a:pt x="2513" y="1"/>
                      <a:pt x="2442" y="30"/>
                      <a:pt x="2375" y="95"/>
                    </a:cubicBezTo>
                    <a:cubicBezTo>
                      <a:pt x="1275" y="1162"/>
                      <a:pt x="1134" y="10069"/>
                      <a:pt x="1134" y="10069"/>
                    </a:cubicBezTo>
                    <a:lnTo>
                      <a:pt x="1" y="14780"/>
                    </a:lnTo>
                    <a:lnTo>
                      <a:pt x="6365" y="14480"/>
                    </a:lnTo>
                    <a:lnTo>
                      <a:pt x="7136" y="12671"/>
                    </a:lnTo>
                    <a:lnTo>
                      <a:pt x="7136" y="12671"/>
                    </a:lnTo>
                    <a:cubicBezTo>
                      <a:pt x="7136" y="12671"/>
                      <a:pt x="7095" y="12687"/>
                      <a:pt x="7030" y="12687"/>
                    </a:cubicBezTo>
                    <a:cubicBezTo>
                      <a:pt x="6811" y="12687"/>
                      <a:pt x="6320" y="12511"/>
                      <a:pt x="6157" y="10988"/>
                    </a:cubicBezTo>
                    <a:cubicBezTo>
                      <a:pt x="4937" y="10191"/>
                      <a:pt x="4067" y="8334"/>
                      <a:pt x="3992" y="3594"/>
                    </a:cubicBezTo>
                    <a:cubicBezTo>
                      <a:pt x="3967" y="1938"/>
                      <a:pt x="3181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7"/>
              <p:cNvSpPr/>
              <p:nvPr/>
            </p:nvSpPr>
            <p:spPr>
              <a:xfrm>
                <a:off x="2089755" y="1782368"/>
                <a:ext cx="391744" cy="166075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3294" extrusionOk="0">
                    <a:moveTo>
                      <a:pt x="3286" y="0"/>
                    </a:moveTo>
                    <a:cubicBezTo>
                      <a:pt x="3082" y="0"/>
                      <a:pt x="2922" y="12"/>
                      <a:pt x="2823" y="31"/>
                    </a:cubicBezTo>
                    <a:cubicBezTo>
                      <a:pt x="2195" y="144"/>
                      <a:pt x="47" y="1450"/>
                      <a:pt x="47" y="1450"/>
                    </a:cubicBezTo>
                    <a:lnTo>
                      <a:pt x="0" y="2517"/>
                    </a:lnTo>
                    <a:cubicBezTo>
                      <a:pt x="863" y="2835"/>
                      <a:pt x="1890" y="3079"/>
                      <a:pt x="3009" y="3204"/>
                    </a:cubicBezTo>
                    <a:cubicBezTo>
                      <a:pt x="3550" y="3265"/>
                      <a:pt x="4077" y="3294"/>
                      <a:pt x="4579" y="3294"/>
                    </a:cubicBezTo>
                    <a:cubicBezTo>
                      <a:pt x="5849" y="3294"/>
                      <a:pt x="6964" y="3110"/>
                      <a:pt x="7770" y="2789"/>
                    </a:cubicBezTo>
                    <a:cubicBezTo>
                      <a:pt x="7722" y="2495"/>
                      <a:pt x="7660" y="2254"/>
                      <a:pt x="7578" y="2088"/>
                    </a:cubicBezTo>
                    <a:cubicBezTo>
                      <a:pt x="6717" y="354"/>
                      <a:pt x="4377" y="0"/>
                      <a:pt x="3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7"/>
              <p:cNvSpPr/>
              <p:nvPr/>
            </p:nvSpPr>
            <p:spPr>
              <a:xfrm>
                <a:off x="2285274" y="1825929"/>
                <a:ext cx="238071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16552" extrusionOk="0">
                    <a:moveTo>
                      <a:pt x="2587" y="1"/>
                    </a:moveTo>
                    <a:lnTo>
                      <a:pt x="2587" y="1"/>
                    </a:lnTo>
                    <a:cubicBezTo>
                      <a:pt x="3454" y="2723"/>
                      <a:pt x="2651" y="15419"/>
                      <a:pt x="1" y="16552"/>
                    </a:cubicBezTo>
                    <a:lnTo>
                      <a:pt x="2914" y="16130"/>
                    </a:lnTo>
                    <a:cubicBezTo>
                      <a:pt x="2914" y="16130"/>
                      <a:pt x="4722" y="3283"/>
                      <a:pt x="3700" y="1225"/>
                    </a:cubicBezTo>
                    <a:cubicBezTo>
                      <a:pt x="3439" y="700"/>
                      <a:pt x="3043" y="302"/>
                      <a:pt x="2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7"/>
              <p:cNvSpPr/>
              <p:nvPr/>
            </p:nvSpPr>
            <p:spPr>
              <a:xfrm>
                <a:off x="2115115" y="1872313"/>
                <a:ext cx="153521" cy="808999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6046" extrusionOk="0">
                    <a:moveTo>
                      <a:pt x="0" y="1"/>
                    </a:moveTo>
                    <a:cubicBezTo>
                      <a:pt x="1326" y="2640"/>
                      <a:pt x="2662" y="14948"/>
                      <a:pt x="203" y="16046"/>
                    </a:cubicBezTo>
                    <a:lnTo>
                      <a:pt x="3044" y="15638"/>
                    </a:lnTo>
                    <a:cubicBezTo>
                      <a:pt x="3044" y="15638"/>
                      <a:pt x="2687" y="3183"/>
                      <a:pt x="1319" y="1186"/>
                    </a:cubicBezTo>
                    <a:cubicBezTo>
                      <a:pt x="969" y="677"/>
                      <a:pt x="507" y="2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7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37"/>
              <p:cNvSpPr/>
              <p:nvPr/>
            </p:nvSpPr>
            <p:spPr>
              <a:xfrm>
                <a:off x="2459366" y="2342708"/>
                <a:ext cx="542694" cy="256171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5081" extrusionOk="0">
                    <a:moveTo>
                      <a:pt x="2921" y="0"/>
                    </a:moveTo>
                    <a:cubicBezTo>
                      <a:pt x="2442" y="0"/>
                      <a:pt x="2074" y="26"/>
                      <a:pt x="1885" y="87"/>
                    </a:cubicBezTo>
                    <a:cubicBezTo>
                      <a:pt x="0" y="697"/>
                      <a:pt x="157" y="3226"/>
                      <a:pt x="865" y="3855"/>
                    </a:cubicBezTo>
                    <a:cubicBezTo>
                      <a:pt x="1751" y="4643"/>
                      <a:pt x="5831" y="5081"/>
                      <a:pt x="8302" y="5081"/>
                    </a:cubicBezTo>
                    <a:cubicBezTo>
                      <a:pt x="9025" y="5081"/>
                      <a:pt x="9611" y="5043"/>
                      <a:pt x="9938" y="4966"/>
                    </a:cubicBezTo>
                    <a:cubicBezTo>
                      <a:pt x="10760" y="4396"/>
                      <a:pt x="10764" y="1564"/>
                      <a:pt x="10292" y="650"/>
                    </a:cubicBezTo>
                    <a:cubicBezTo>
                      <a:pt x="9679" y="538"/>
                      <a:pt x="5119" y="0"/>
                      <a:pt x="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37"/>
              <p:cNvSpPr/>
              <p:nvPr/>
            </p:nvSpPr>
            <p:spPr>
              <a:xfrm>
                <a:off x="1842104" y="2612190"/>
                <a:ext cx="459152" cy="642016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12734" extrusionOk="0">
                    <a:moveTo>
                      <a:pt x="5167" y="1"/>
                    </a:moveTo>
                    <a:lnTo>
                      <a:pt x="1441" y="478"/>
                    </a:lnTo>
                    <a:cubicBezTo>
                      <a:pt x="1441" y="478"/>
                      <a:pt x="0" y="4842"/>
                      <a:pt x="751" y="6252"/>
                    </a:cubicBezTo>
                    <a:cubicBezTo>
                      <a:pt x="1199" y="7098"/>
                      <a:pt x="3566" y="7129"/>
                      <a:pt x="3913" y="7129"/>
                    </a:cubicBezTo>
                    <a:cubicBezTo>
                      <a:pt x="3940" y="7129"/>
                      <a:pt x="3955" y="7129"/>
                      <a:pt x="3955" y="7129"/>
                    </a:cubicBezTo>
                    <a:lnTo>
                      <a:pt x="4363" y="12734"/>
                    </a:lnTo>
                    <a:lnTo>
                      <a:pt x="4364" y="12734"/>
                    </a:lnTo>
                    <a:cubicBezTo>
                      <a:pt x="6269" y="10408"/>
                      <a:pt x="8754" y="8883"/>
                      <a:pt x="8754" y="8883"/>
                    </a:cubicBezTo>
                    <a:cubicBezTo>
                      <a:pt x="8754" y="8883"/>
                      <a:pt x="9107" y="1716"/>
                      <a:pt x="8589" y="1412"/>
                    </a:cubicBezTo>
                    <a:cubicBezTo>
                      <a:pt x="8072" y="1106"/>
                      <a:pt x="5167" y="1"/>
                      <a:pt x="5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37"/>
              <p:cNvSpPr/>
              <p:nvPr/>
            </p:nvSpPr>
            <p:spPr>
              <a:xfrm>
                <a:off x="2428611" y="1832735"/>
                <a:ext cx="8319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40" extrusionOk="0">
                    <a:moveTo>
                      <a:pt x="0" y="1"/>
                    </a:moveTo>
                    <a:cubicBezTo>
                      <a:pt x="31" y="73"/>
                      <a:pt x="58" y="156"/>
                      <a:pt x="85" y="239"/>
                    </a:cubicBezTo>
                    <a:cubicBezTo>
                      <a:pt x="112" y="189"/>
                      <a:pt x="137" y="142"/>
                      <a:pt x="164" y="95"/>
                    </a:cubicBezTo>
                    <a:cubicBezTo>
                      <a:pt x="64" y="3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3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37"/>
              <p:cNvSpPr/>
              <p:nvPr/>
            </p:nvSpPr>
            <p:spPr>
              <a:xfrm>
                <a:off x="2459366" y="2330255"/>
                <a:ext cx="530896" cy="268624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5328" extrusionOk="0">
                    <a:moveTo>
                      <a:pt x="3265" y="1"/>
                    </a:moveTo>
                    <a:cubicBezTo>
                      <a:pt x="2842" y="5"/>
                      <a:pt x="2060" y="278"/>
                      <a:pt x="1885" y="334"/>
                    </a:cubicBezTo>
                    <a:cubicBezTo>
                      <a:pt x="0" y="944"/>
                      <a:pt x="157" y="3473"/>
                      <a:pt x="865" y="4102"/>
                    </a:cubicBezTo>
                    <a:cubicBezTo>
                      <a:pt x="1751" y="4890"/>
                      <a:pt x="5831" y="5328"/>
                      <a:pt x="8302" y="5328"/>
                    </a:cubicBezTo>
                    <a:cubicBezTo>
                      <a:pt x="9025" y="5328"/>
                      <a:pt x="9611" y="5290"/>
                      <a:pt x="9938" y="5213"/>
                    </a:cubicBezTo>
                    <a:cubicBezTo>
                      <a:pt x="10240" y="5004"/>
                      <a:pt x="10431" y="4488"/>
                      <a:pt x="10529" y="3874"/>
                    </a:cubicBezTo>
                    <a:cubicBezTo>
                      <a:pt x="8053" y="3867"/>
                      <a:pt x="3591" y="3787"/>
                      <a:pt x="326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37"/>
              <p:cNvSpPr/>
              <p:nvPr/>
            </p:nvSpPr>
            <p:spPr>
              <a:xfrm>
                <a:off x="1958619" y="1829660"/>
                <a:ext cx="296757" cy="835872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6579" extrusionOk="0">
                    <a:moveTo>
                      <a:pt x="3190" y="1"/>
                    </a:moveTo>
                    <a:cubicBezTo>
                      <a:pt x="3190" y="1"/>
                      <a:pt x="2286" y="172"/>
                      <a:pt x="1186" y="1239"/>
                    </a:cubicBezTo>
                    <a:cubicBezTo>
                      <a:pt x="86" y="2306"/>
                      <a:pt x="1" y="12167"/>
                      <a:pt x="1" y="12167"/>
                    </a:cubicBezTo>
                    <a:lnTo>
                      <a:pt x="2978" y="15481"/>
                    </a:lnTo>
                    <a:lnTo>
                      <a:pt x="5232" y="16578"/>
                    </a:lnTo>
                    <a:lnTo>
                      <a:pt x="5232" y="16577"/>
                    </a:lnTo>
                    <a:lnTo>
                      <a:pt x="5885" y="15065"/>
                    </a:lnTo>
                    <a:cubicBezTo>
                      <a:pt x="5885" y="15065"/>
                      <a:pt x="5233" y="2364"/>
                      <a:pt x="3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37"/>
              <p:cNvSpPr/>
              <p:nvPr/>
            </p:nvSpPr>
            <p:spPr>
              <a:xfrm>
                <a:off x="2202892" y="1585589"/>
                <a:ext cx="191284" cy="274473"/>
              </a:xfrm>
              <a:custGeom>
                <a:avLst/>
                <a:gdLst/>
                <a:ahLst/>
                <a:cxnLst/>
                <a:rect l="l" t="t" r="r" b="b"/>
                <a:pathLst>
                  <a:path w="3794" h="5444" extrusionOk="0">
                    <a:moveTo>
                      <a:pt x="690" y="0"/>
                    </a:moveTo>
                    <a:lnTo>
                      <a:pt x="1" y="4204"/>
                    </a:lnTo>
                    <a:cubicBezTo>
                      <a:pt x="472" y="4970"/>
                      <a:pt x="1475" y="5443"/>
                      <a:pt x="2345" y="5443"/>
                    </a:cubicBezTo>
                    <a:cubicBezTo>
                      <a:pt x="2995" y="5443"/>
                      <a:pt x="3571" y="5179"/>
                      <a:pt x="3794" y="4574"/>
                    </a:cubicBezTo>
                    <a:cubicBezTo>
                      <a:pt x="3519" y="3087"/>
                      <a:pt x="3597" y="1372"/>
                      <a:pt x="3597" y="1372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37"/>
              <p:cNvSpPr/>
              <p:nvPr/>
            </p:nvSpPr>
            <p:spPr>
              <a:xfrm>
                <a:off x="2164675" y="1779394"/>
                <a:ext cx="243567" cy="137236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2722" extrusionOk="0">
                    <a:moveTo>
                      <a:pt x="4830" y="764"/>
                    </a:moveTo>
                    <a:lnTo>
                      <a:pt x="4830" y="765"/>
                    </a:lnTo>
                    <a:lnTo>
                      <a:pt x="4830" y="765"/>
                    </a:lnTo>
                    <a:lnTo>
                      <a:pt x="4830" y="764"/>
                    </a:lnTo>
                    <a:close/>
                    <a:moveTo>
                      <a:pt x="796" y="1"/>
                    </a:moveTo>
                    <a:lnTo>
                      <a:pt x="0" y="685"/>
                    </a:lnTo>
                    <a:lnTo>
                      <a:pt x="2027" y="2722"/>
                    </a:lnTo>
                    <a:lnTo>
                      <a:pt x="3407" y="1832"/>
                    </a:lnTo>
                    <a:lnTo>
                      <a:pt x="4586" y="2633"/>
                    </a:lnTo>
                    <a:lnTo>
                      <a:pt x="4830" y="765"/>
                    </a:lnTo>
                    <a:lnTo>
                      <a:pt x="4507" y="469"/>
                    </a:lnTo>
                    <a:cubicBezTo>
                      <a:pt x="4507" y="469"/>
                      <a:pt x="4258" y="1366"/>
                      <a:pt x="3502" y="1366"/>
                    </a:cubicBezTo>
                    <a:cubicBezTo>
                      <a:pt x="3493" y="1366"/>
                      <a:pt x="3483" y="1365"/>
                      <a:pt x="3474" y="1365"/>
                    </a:cubicBezTo>
                    <a:cubicBezTo>
                      <a:pt x="2695" y="1343"/>
                      <a:pt x="1531" y="957"/>
                      <a:pt x="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37"/>
              <p:cNvSpPr/>
              <p:nvPr/>
            </p:nvSpPr>
            <p:spPr>
              <a:xfrm>
                <a:off x="2011809" y="1829660"/>
                <a:ext cx="155790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096" extrusionOk="0">
                    <a:moveTo>
                      <a:pt x="2135" y="1"/>
                    </a:moveTo>
                    <a:cubicBezTo>
                      <a:pt x="2135" y="1"/>
                      <a:pt x="1231" y="172"/>
                      <a:pt x="131" y="1239"/>
                    </a:cubicBezTo>
                    <a:cubicBezTo>
                      <a:pt x="121" y="1249"/>
                      <a:pt x="111" y="1266"/>
                      <a:pt x="101" y="1277"/>
                    </a:cubicBezTo>
                    <a:cubicBezTo>
                      <a:pt x="68" y="1310"/>
                      <a:pt x="34" y="1349"/>
                      <a:pt x="0" y="1388"/>
                    </a:cubicBezTo>
                    <a:cubicBezTo>
                      <a:pt x="941" y="1684"/>
                      <a:pt x="1980" y="1926"/>
                      <a:pt x="3090" y="2096"/>
                    </a:cubicBezTo>
                    <a:cubicBezTo>
                      <a:pt x="2811" y="1162"/>
                      <a:pt x="2495" y="417"/>
                      <a:pt x="213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37"/>
              <p:cNvSpPr/>
              <p:nvPr/>
            </p:nvSpPr>
            <p:spPr>
              <a:xfrm>
                <a:off x="1807719" y="1883002"/>
                <a:ext cx="295598" cy="685375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13594" extrusionOk="0">
                    <a:moveTo>
                      <a:pt x="4483" y="1"/>
                    </a:moveTo>
                    <a:cubicBezTo>
                      <a:pt x="4450" y="1"/>
                      <a:pt x="4416" y="10"/>
                      <a:pt x="4383" y="29"/>
                    </a:cubicBezTo>
                    <a:cubicBezTo>
                      <a:pt x="3142" y="739"/>
                      <a:pt x="282" y="7793"/>
                      <a:pt x="47" y="12444"/>
                    </a:cubicBezTo>
                    <a:cubicBezTo>
                      <a:pt x="1" y="13350"/>
                      <a:pt x="751" y="13594"/>
                      <a:pt x="1571" y="13594"/>
                    </a:cubicBezTo>
                    <a:cubicBezTo>
                      <a:pt x="2523" y="13594"/>
                      <a:pt x="3568" y="13265"/>
                      <a:pt x="3568" y="13265"/>
                    </a:cubicBezTo>
                    <a:cubicBezTo>
                      <a:pt x="3568" y="13265"/>
                      <a:pt x="5141" y="9793"/>
                      <a:pt x="5496" y="6532"/>
                    </a:cubicBezTo>
                    <a:cubicBezTo>
                      <a:pt x="5862" y="3175"/>
                      <a:pt x="5113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37"/>
              <p:cNvSpPr/>
              <p:nvPr/>
            </p:nvSpPr>
            <p:spPr>
              <a:xfrm>
                <a:off x="1807719" y="1883052"/>
                <a:ext cx="231114" cy="685325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3593" extrusionOk="0">
                    <a:moveTo>
                      <a:pt x="4481" y="0"/>
                    </a:moveTo>
                    <a:cubicBezTo>
                      <a:pt x="4448" y="0"/>
                      <a:pt x="4415" y="9"/>
                      <a:pt x="4383" y="28"/>
                    </a:cubicBezTo>
                    <a:cubicBezTo>
                      <a:pt x="3142" y="738"/>
                      <a:pt x="282" y="7792"/>
                      <a:pt x="47" y="12443"/>
                    </a:cubicBezTo>
                    <a:cubicBezTo>
                      <a:pt x="1" y="13349"/>
                      <a:pt x="751" y="13593"/>
                      <a:pt x="1571" y="13593"/>
                    </a:cubicBezTo>
                    <a:cubicBezTo>
                      <a:pt x="2523" y="13593"/>
                      <a:pt x="3568" y="13264"/>
                      <a:pt x="3568" y="13264"/>
                    </a:cubicBezTo>
                    <a:cubicBezTo>
                      <a:pt x="3568" y="13264"/>
                      <a:pt x="3945" y="12431"/>
                      <a:pt x="4371" y="11200"/>
                    </a:cubicBezTo>
                    <a:lnTo>
                      <a:pt x="4371" y="11200"/>
                    </a:lnTo>
                    <a:cubicBezTo>
                      <a:pt x="4041" y="11260"/>
                      <a:pt x="3659" y="11309"/>
                      <a:pt x="3291" y="11309"/>
                    </a:cubicBezTo>
                    <a:cubicBezTo>
                      <a:pt x="2472" y="11309"/>
                      <a:pt x="1721" y="11065"/>
                      <a:pt x="1767" y="10159"/>
                    </a:cubicBezTo>
                    <a:cubicBezTo>
                      <a:pt x="1929" y="6971"/>
                      <a:pt x="3323" y="2656"/>
                      <a:pt x="4583" y="27"/>
                    </a:cubicBezTo>
                    <a:cubicBezTo>
                      <a:pt x="4549" y="9"/>
                      <a:pt x="4515" y="0"/>
                      <a:pt x="4481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37"/>
              <p:cNvSpPr/>
              <p:nvPr/>
            </p:nvSpPr>
            <p:spPr>
              <a:xfrm>
                <a:off x="2248973" y="1430656"/>
                <a:ext cx="216442" cy="364266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7225" extrusionOk="0">
                    <a:moveTo>
                      <a:pt x="2609" y="1"/>
                    </a:moveTo>
                    <a:cubicBezTo>
                      <a:pt x="1959" y="1"/>
                      <a:pt x="1248" y="164"/>
                      <a:pt x="909" y="532"/>
                    </a:cubicBezTo>
                    <a:cubicBezTo>
                      <a:pt x="276" y="1220"/>
                      <a:pt x="1" y="3504"/>
                      <a:pt x="1" y="4136"/>
                    </a:cubicBezTo>
                    <a:cubicBezTo>
                      <a:pt x="1" y="4769"/>
                      <a:pt x="469" y="6694"/>
                      <a:pt x="661" y="6997"/>
                    </a:cubicBezTo>
                    <a:cubicBezTo>
                      <a:pt x="761" y="7154"/>
                      <a:pt x="1440" y="7224"/>
                      <a:pt x="2103" y="7224"/>
                    </a:cubicBezTo>
                    <a:cubicBezTo>
                      <a:pt x="2714" y="7224"/>
                      <a:pt x="3311" y="7165"/>
                      <a:pt x="3430" y="7059"/>
                    </a:cubicBezTo>
                    <a:cubicBezTo>
                      <a:pt x="3983" y="6568"/>
                      <a:pt x="4292" y="807"/>
                      <a:pt x="3879" y="340"/>
                    </a:cubicBezTo>
                    <a:cubicBezTo>
                      <a:pt x="3688" y="123"/>
                      <a:pt x="3171" y="1"/>
                      <a:pt x="2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37"/>
              <p:cNvSpPr/>
              <p:nvPr/>
            </p:nvSpPr>
            <p:spPr>
              <a:xfrm>
                <a:off x="2223160" y="1432521"/>
                <a:ext cx="106381" cy="199653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3960" extrusionOk="0">
                    <a:moveTo>
                      <a:pt x="1137" y="0"/>
                    </a:moveTo>
                    <a:lnTo>
                      <a:pt x="55" y="1827"/>
                    </a:lnTo>
                    <a:lnTo>
                      <a:pt x="55" y="1828"/>
                    </a:lnTo>
                    <a:cubicBezTo>
                      <a:pt x="0" y="2498"/>
                      <a:pt x="605" y="3818"/>
                      <a:pt x="605" y="3818"/>
                    </a:cubicBezTo>
                    <a:lnTo>
                      <a:pt x="1467" y="3959"/>
                    </a:lnTo>
                    <a:cubicBezTo>
                      <a:pt x="1467" y="3959"/>
                      <a:pt x="2109" y="589"/>
                      <a:pt x="11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37"/>
              <p:cNvSpPr/>
              <p:nvPr/>
            </p:nvSpPr>
            <p:spPr>
              <a:xfrm>
                <a:off x="2192859" y="1579892"/>
                <a:ext cx="87575" cy="110162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185" extrusionOk="0">
                    <a:moveTo>
                      <a:pt x="851" y="0"/>
                    </a:moveTo>
                    <a:cubicBezTo>
                      <a:pt x="785" y="0"/>
                      <a:pt x="717" y="21"/>
                      <a:pt x="648" y="67"/>
                    </a:cubicBezTo>
                    <a:cubicBezTo>
                      <a:pt x="1" y="499"/>
                      <a:pt x="144" y="1356"/>
                      <a:pt x="505" y="1756"/>
                    </a:cubicBezTo>
                    <a:cubicBezTo>
                      <a:pt x="826" y="2111"/>
                      <a:pt x="1554" y="2185"/>
                      <a:pt x="1554" y="2185"/>
                    </a:cubicBezTo>
                    <a:cubicBezTo>
                      <a:pt x="1737" y="1187"/>
                      <a:pt x="1346" y="0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37"/>
              <p:cNvSpPr/>
              <p:nvPr/>
            </p:nvSpPr>
            <p:spPr>
              <a:xfrm>
                <a:off x="2212068" y="1603184"/>
                <a:ext cx="50468" cy="6357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61" extrusionOk="0">
                    <a:moveTo>
                      <a:pt x="491" y="1"/>
                    </a:moveTo>
                    <a:cubicBezTo>
                      <a:pt x="453" y="1"/>
                      <a:pt x="413" y="13"/>
                      <a:pt x="374" y="40"/>
                    </a:cubicBezTo>
                    <a:cubicBezTo>
                      <a:pt x="0" y="289"/>
                      <a:pt x="82" y="783"/>
                      <a:pt x="290" y="1013"/>
                    </a:cubicBezTo>
                    <a:cubicBezTo>
                      <a:pt x="475" y="1218"/>
                      <a:pt x="896" y="1260"/>
                      <a:pt x="896" y="1260"/>
                    </a:cubicBezTo>
                    <a:cubicBezTo>
                      <a:pt x="1001" y="685"/>
                      <a:pt x="776" y="1"/>
                      <a:pt x="491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37"/>
              <p:cNvSpPr/>
              <p:nvPr/>
            </p:nvSpPr>
            <p:spPr>
              <a:xfrm>
                <a:off x="2229764" y="1632830"/>
                <a:ext cx="34334" cy="43157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56" extrusionOk="0">
                    <a:moveTo>
                      <a:pt x="333" y="1"/>
                    </a:moveTo>
                    <a:cubicBezTo>
                      <a:pt x="307" y="1"/>
                      <a:pt x="280" y="9"/>
                      <a:pt x="253" y="27"/>
                    </a:cubicBezTo>
                    <a:cubicBezTo>
                      <a:pt x="0" y="196"/>
                      <a:pt x="57" y="531"/>
                      <a:pt x="198" y="689"/>
                    </a:cubicBezTo>
                    <a:cubicBezTo>
                      <a:pt x="323" y="827"/>
                      <a:pt x="608" y="856"/>
                      <a:pt x="609" y="856"/>
                    </a:cubicBezTo>
                    <a:cubicBezTo>
                      <a:pt x="680" y="465"/>
                      <a:pt x="527" y="1"/>
                      <a:pt x="33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37"/>
              <p:cNvSpPr/>
              <p:nvPr/>
            </p:nvSpPr>
            <p:spPr>
              <a:xfrm>
                <a:off x="2407234" y="1832786"/>
                <a:ext cx="401475" cy="86919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17240" extrusionOk="0">
                    <a:moveTo>
                      <a:pt x="424" y="1"/>
                    </a:moveTo>
                    <a:cubicBezTo>
                      <a:pt x="1733" y="3127"/>
                      <a:pt x="1" y="16089"/>
                      <a:pt x="215" y="16280"/>
                    </a:cubicBezTo>
                    <a:cubicBezTo>
                      <a:pt x="430" y="16471"/>
                      <a:pt x="7962" y="17240"/>
                      <a:pt x="7962" y="17240"/>
                    </a:cubicBezTo>
                    <a:lnTo>
                      <a:pt x="2479" y="15360"/>
                    </a:lnTo>
                    <a:cubicBezTo>
                      <a:pt x="2479" y="15360"/>
                      <a:pt x="4154" y="9977"/>
                      <a:pt x="3399" y="2543"/>
                    </a:cubicBezTo>
                    <a:cubicBezTo>
                      <a:pt x="3304" y="1612"/>
                      <a:pt x="425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37"/>
              <p:cNvSpPr/>
              <p:nvPr/>
            </p:nvSpPr>
            <p:spPr>
              <a:xfrm>
                <a:off x="1788208" y="2351784"/>
                <a:ext cx="542946" cy="242710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4814" extrusionOk="0">
                    <a:moveTo>
                      <a:pt x="5584" y="0"/>
                    </a:moveTo>
                    <a:cubicBezTo>
                      <a:pt x="3923" y="0"/>
                      <a:pt x="2356" y="59"/>
                      <a:pt x="1887" y="249"/>
                    </a:cubicBezTo>
                    <a:cubicBezTo>
                      <a:pt x="1" y="1011"/>
                      <a:pt x="159" y="3527"/>
                      <a:pt x="866" y="4098"/>
                    </a:cubicBezTo>
                    <a:cubicBezTo>
                      <a:pt x="1501" y="4612"/>
                      <a:pt x="3776" y="4814"/>
                      <a:pt x="5924" y="4814"/>
                    </a:cubicBezTo>
                    <a:cubicBezTo>
                      <a:pt x="7652" y="4814"/>
                      <a:pt x="9298" y="4683"/>
                      <a:pt x="9944" y="4480"/>
                    </a:cubicBezTo>
                    <a:cubicBezTo>
                      <a:pt x="10765" y="3843"/>
                      <a:pt x="10769" y="1011"/>
                      <a:pt x="10297" y="134"/>
                    </a:cubicBezTo>
                    <a:cubicBezTo>
                      <a:pt x="9883" y="92"/>
                      <a:pt x="7659" y="0"/>
                      <a:pt x="5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37"/>
              <p:cNvSpPr/>
              <p:nvPr/>
            </p:nvSpPr>
            <p:spPr>
              <a:xfrm>
                <a:off x="1788208" y="2360607"/>
                <a:ext cx="534022" cy="233887"/>
              </a:xfrm>
              <a:custGeom>
                <a:avLst/>
                <a:gdLst/>
                <a:ahLst/>
                <a:cxnLst/>
                <a:rect l="l" t="t" r="r" b="b"/>
                <a:pathLst>
                  <a:path w="10592" h="4639" extrusionOk="0">
                    <a:moveTo>
                      <a:pt x="2153" y="0"/>
                    </a:moveTo>
                    <a:lnTo>
                      <a:pt x="2153" y="0"/>
                    </a:lnTo>
                    <a:cubicBezTo>
                      <a:pt x="2044" y="21"/>
                      <a:pt x="1954" y="46"/>
                      <a:pt x="1887" y="74"/>
                    </a:cubicBezTo>
                    <a:lnTo>
                      <a:pt x="1887" y="73"/>
                    </a:lnTo>
                    <a:cubicBezTo>
                      <a:pt x="1" y="836"/>
                      <a:pt x="159" y="3352"/>
                      <a:pt x="866" y="3923"/>
                    </a:cubicBezTo>
                    <a:cubicBezTo>
                      <a:pt x="1501" y="4437"/>
                      <a:pt x="3776" y="4639"/>
                      <a:pt x="5924" y="4639"/>
                    </a:cubicBezTo>
                    <a:cubicBezTo>
                      <a:pt x="7652" y="4639"/>
                      <a:pt x="9298" y="4508"/>
                      <a:pt x="9944" y="4305"/>
                    </a:cubicBezTo>
                    <a:cubicBezTo>
                      <a:pt x="10324" y="4010"/>
                      <a:pt x="10527" y="3246"/>
                      <a:pt x="10591" y="2423"/>
                    </a:cubicBezTo>
                    <a:lnTo>
                      <a:pt x="10591" y="2423"/>
                    </a:lnTo>
                    <a:cubicBezTo>
                      <a:pt x="9798" y="2511"/>
                      <a:pt x="8748" y="2562"/>
                      <a:pt x="7667" y="2562"/>
                    </a:cubicBezTo>
                    <a:cubicBezTo>
                      <a:pt x="5521" y="2562"/>
                      <a:pt x="3250" y="2361"/>
                      <a:pt x="2615" y="1847"/>
                    </a:cubicBezTo>
                    <a:cubicBezTo>
                      <a:pt x="2263" y="1563"/>
                      <a:pt x="2048" y="794"/>
                      <a:pt x="2153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37"/>
              <p:cNvSpPr/>
              <p:nvPr/>
            </p:nvSpPr>
            <p:spPr>
              <a:xfrm>
                <a:off x="2234251" y="2373715"/>
                <a:ext cx="119187" cy="196174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3891" extrusionOk="0">
                    <a:moveTo>
                      <a:pt x="1368" y="1"/>
                    </a:moveTo>
                    <a:cubicBezTo>
                      <a:pt x="821" y="1"/>
                      <a:pt x="284" y="782"/>
                      <a:pt x="145" y="1806"/>
                    </a:cubicBezTo>
                    <a:cubicBezTo>
                      <a:pt x="0" y="2877"/>
                      <a:pt x="347" y="3808"/>
                      <a:pt x="919" y="3886"/>
                    </a:cubicBezTo>
                    <a:cubicBezTo>
                      <a:pt x="944" y="3889"/>
                      <a:pt x="970" y="3891"/>
                      <a:pt x="995" y="3891"/>
                    </a:cubicBezTo>
                    <a:cubicBezTo>
                      <a:pt x="1542" y="3891"/>
                      <a:pt x="2079" y="3110"/>
                      <a:pt x="2218" y="2086"/>
                    </a:cubicBezTo>
                    <a:cubicBezTo>
                      <a:pt x="2363" y="1015"/>
                      <a:pt x="2017" y="83"/>
                      <a:pt x="1444" y="6"/>
                    </a:cubicBezTo>
                    <a:cubicBezTo>
                      <a:pt x="1419" y="2"/>
                      <a:pt x="1394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37"/>
              <p:cNvSpPr/>
              <p:nvPr/>
            </p:nvSpPr>
            <p:spPr>
              <a:xfrm>
                <a:off x="2906115" y="2389445"/>
                <a:ext cx="117826" cy="193402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36" extrusionOk="0">
                    <a:moveTo>
                      <a:pt x="1435" y="0"/>
                    </a:moveTo>
                    <a:cubicBezTo>
                      <a:pt x="905" y="0"/>
                      <a:pt x="558" y="776"/>
                      <a:pt x="311" y="1784"/>
                    </a:cubicBezTo>
                    <a:cubicBezTo>
                      <a:pt x="52" y="2840"/>
                      <a:pt x="1" y="3751"/>
                      <a:pt x="573" y="3830"/>
                    </a:cubicBezTo>
                    <a:cubicBezTo>
                      <a:pt x="599" y="3833"/>
                      <a:pt x="625" y="3835"/>
                      <a:pt x="651" y="3835"/>
                    </a:cubicBezTo>
                    <a:cubicBezTo>
                      <a:pt x="1204" y="3835"/>
                      <a:pt x="1830" y="3066"/>
                      <a:pt x="2078" y="2058"/>
                    </a:cubicBezTo>
                    <a:cubicBezTo>
                      <a:pt x="2337" y="1001"/>
                      <a:pt x="2083" y="82"/>
                      <a:pt x="1510" y="5"/>
                    </a:cubicBezTo>
                    <a:cubicBezTo>
                      <a:pt x="1485" y="2"/>
                      <a:pt x="1460" y="0"/>
                      <a:pt x="1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37"/>
              <p:cNvSpPr/>
              <p:nvPr/>
            </p:nvSpPr>
            <p:spPr>
              <a:xfrm>
                <a:off x="2527278" y="2706975"/>
                <a:ext cx="334520" cy="889365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17640" extrusionOk="0">
                    <a:moveTo>
                      <a:pt x="2185" y="0"/>
                    </a:moveTo>
                    <a:cubicBezTo>
                      <a:pt x="1922" y="66"/>
                      <a:pt x="1732" y="142"/>
                      <a:pt x="1654" y="224"/>
                    </a:cubicBezTo>
                    <a:cubicBezTo>
                      <a:pt x="1227" y="667"/>
                      <a:pt x="0" y="4106"/>
                      <a:pt x="658" y="5714"/>
                    </a:cubicBezTo>
                    <a:cubicBezTo>
                      <a:pt x="1316" y="7323"/>
                      <a:pt x="2304" y="11537"/>
                      <a:pt x="6065" y="17639"/>
                    </a:cubicBezTo>
                    <a:lnTo>
                      <a:pt x="6418" y="17639"/>
                    </a:lnTo>
                    <a:cubicBezTo>
                      <a:pt x="6418" y="17639"/>
                      <a:pt x="6513" y="16520"/>
                      <a:pt x="6635" y="14854"/>
                    </a:cubicBezTo>
                    <a:cubicBezTo>
                      <a:pt x="5048" y="13667"/>
                      <a:pt x="3381" y="9460"/>
                      <a:pt x="2594" y="4295"/>
                    </a:cubicBezTo>
                    <a:cubicBezTo>
                      <a:pt x="2364" y="2789"/>
                      <a:pt x="2231" y="1340"/>
                      <a:pt x="2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37"/>
              <p:cNvSpPr/>
              <p:nvPr/>
            </p:nvSpPr>
            <p:spPr>
              <a:xfrm>
                <a:off x="2270401" y="2499708"/>
                <a:ext cx="109507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26" extrusionOk="0">
                    <a:moveTo>
                      <a:pt x="797" y="0"/>
                    </a:moveTo>
                    <a:cubicBezTo>
                      <a:pt x="433" y="0"/>
                      <a:pt x="1" y="73"/>
                      <a:pt x="86" y="352"/>
                    </a:cubicBezTo>
                    <a:lnTo>
                      <a:pt x="491" y="681"/>
                    </a:lnTo>
                    <a:lnTo>
                      <a:pt x="767" y="826"/>
                    </a:lnTo>
                    <a:lnTo>
                      <a:pt x="2172" y="826"/>
                    </a:lnTo>
                    <a:cubicBezTo>
                      <a:pt x="2172" y="826"/>
                      <a:pt x="1851" y="295"/>
                      <a:pt x="1549" y="134"/>
                    </a:cubicBezTo>
                    <a:cubicBezTo>
                      <a:pt x="1417" y="63"/>
                      <a:pt x="1228" y="29"/>
                      <a:pt x="1059" y="13"/>
                    </a:cubicBezTo>
                    <a:cubicBezTo>
                      <a:pt x="983" y="5"/>
                      <a:pt x="892" y="0"/>
                      <a:pt x="797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37"/>
              <p:cNvSpPr/>
              <p:nvPr/>
            </p:nvSpPr>
            <p:spPr>
              <a:xfrm>
                <a:off x="2933996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5" y="1"/>
                    </a:moveTo>
                    <a:cubicBezTo>
                      <a:pt x="953" y="1"/>
                      <a:pt x="836" y="6"/>
                      <a:pt x="836" y="6"/>
                    </a:cubicBezTo>
                    <a:cubicBezTo>
                      <a:pt x="296" y="663"/>
                      <a:pt x="0" y="1378"/>
                      <a:pt x="272" y="2230"/>
                    </a:cubicBezTo>
                    <a:lnTo>
                      <a:pt x="1172" y="2705"/>
                    </a:lnTo>
                    <a:lnTo>
                      <a:pt x="5759" y="2705"/>
                    </a:lnTo>
                    <a:cubicBezTo>
                      <a:pt x="5759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37"/>
              <p:cNvSpPr/>
              <p:nvPr/>
            </p:nvSpPr>
            <p:spPr>
              <a:xfrm>
                <a:off x="2282098" y="1499072"/>
                <a:ext cx="81878" cy="4769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946" extrusionOk="0">
                    <a:moveTo>
                      <a:pt x="1375" y="1"/>
                    </a:moveTo>
                    <a:cubicBezTo>
                      <a:pt x="1366" y="1"/>
                      <a:pt x="1357" y="1"/>
                      <a:pt x="1347" y="3"/>
                    </a:cubicBezTo>
                    <a:lnTo>
                      <a:pt x="168" y="189"/>
                    </a:lnTo>
                    <a:cubicBezTo>
                      <a:pt x="69" y="204"/>
                      <a:pt x="0" y="300"/>
                      <a:pt x="16" y="402"/>
                    </a:cubicBezTo>
                    <a:lnTo>
                      <a:pt x="71" y="787"/>
                    </a:lnTo>
                    <a:cubicBezTo>
                      <a:pt x="83" y="880"/>
                      <a:pt x="160" y="946"/>
                      <a:pt x="248" y="946"/>
                    </a:cubicBezTo>
                    <a:cubicBezTo>
                      <a:pt x="257" y="946"/>
                      <a:pt x="267" y="945"/>
                      <a:pt x="277" y="944"/>
                    </a:cubicBezTo>
                    <a:lnTo>
                      <a:pt x="1456" y="759"/>
                    </a:lnTo>
                    <a:cubicBezTo>
                      <a:pt x="1556" y="742"/>
                      <a:pt x="1624" y="648"/>
                      <a:pt x="1610" y="545"/>
                    </a:cubicBezTo>
                    <a:lnTo>
                      <a:pt x="1555" y="160"/>
                    </a:lnTo>
                    <a:cubicBezTo>
                      <a:pt x="1541" y="67"/>
                      <a:pt x="1463" y="1"/>
                      <a:pt x="1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37"/>
              <p:cNvSpPr/>
              <p:nvPr/>
            </p:nvSpPr>
            <p:spPr>
              <a:xfrm>
                <a:off x="2399822" y="1497661"/>
                <a:ext cx="70887" cy="60854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7" extrusionOk="0">
                    <a:moveTo>
                      <a:pt x="324" y="1"/>
                    </a:moveTo>
                    <a:cubicBezTo>
                      <a:pt x="261" y="1"/>
                      <a:pt x="198" y="50"/>
                      <a:pt x="170" y="130"/>
                    </a:cubicBezTo>
                    <a:lnTo>
                      <a:pt x="36" y="515"/>
                    </a:lnTo>
                    <a:cubicBezTo>
                      <a:pt x="0" y="617"/>
                      <a:pt x="34" y="729"/>
                      <a:pt x="111" y="764"/>
                    </a:cubicBezTo>
                    <a:lnTo>
                      <a:pt x="1031" y="1195"/>
                    </a:lnTo>
                    <a:cubicBezTo>
                      <a:pt x="1048" y="1203"/>
                      <a:pt x="1065" y="1206"/>
                      <a:pt x="1082" y="1206"/>
                    </a:cubicBezTo>
                    <a:cubicBezTo>
                      <a:pt x="1145" y="1206"/>
                      <a:pt x="1208" y="1156"/>
                      <a:pt x="1236" y="1076"/>
                    </a:cubicBezTo>
                    <a:lnTo>
                      <a:pt x="1371" y="692"/>
                    </a:lnTo>
                    <a:cubicBezTo>
                      <a:pt x="1406" y="590"/>
                      <a:pt x="1372" y="478"/>
                      <a:pt x="1295" y="441"/>
                    </a:cubicBezTo>
                    <a:lnTo>
                      <a:pt x="375" y="12"/>
                    </a:lnTo>
                    <a:cubicBezTo>
                      <a:pt x="358" y="4"/>
                      <a:pt x="341" y="1"/>
                      <a:pt x="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37"/>
              <p:cNvSpPr/>
              <p:nvPr/>
            </p:nvSpPr>
            <p:spPr>
              <a:xfrm>
                <a:off x="2355505" y="1589471"/>
                <a:ext cx="47493" cy="7915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570" extrusionOk="0">
                    <a:moveTo>
                      <a:pt x="405" y="0"/>
                    </a:moveTo>
                    <a:lnTo>
                      <a:pt x="405" y="0"/>
                    </a:lnTo>
                    <a:cubicBezTo>
                      <a:pt x="406" y="3"/>
                      <a:pt x="407" y="5"/>
                      <a:pt x="408" y="7"/>
                    </a:cubicBezTo>
                    <a:lnTo>
                      <a:pt x="408" y="7"/>
                    </a:lnTo>
                    <a:cubicBezTo>
                      <a:pt x="408" y="5"/>
                      <a:pt x="407" y="3"/>
                      <a:pt x="406" y="1"/>
                    </a:cubicBezTo>
                    <a:lnTo>
                      <a:pt x="405" y="0"/>
                    </a:lnTo>
                    <a:close/>
                    <a:moveTo>
                      <a:pt x="408" y="7"/>
                    </a:moveTo>
                    <a:cubicBezTo>
                      <a:pt x="635" y="748"/>
                      <a:pt x="705" y="1214"/>
                      <a:pt x="487" y="1364"/>
                    </a:cubicBezTo>
                    <a:cubicBezTo>
                      <a:pt x="433" y="1401"/>
                      <a:pt x="370" y="1415"/>
                      <a:pt x="303" y="1415"/>
                    </a:cubicBezTo>
                    <a:cubicBezTo>
                      <a:pt x="203" y="1415"/>
                      <a:pt x="96" y="1382"/>
                      <a:pt x="4" y="1343"/>
                    </a:cubicBezTo>
                    <a:lnTo>
                      <a:pt x="0" y="1356"/>
                    </a:lnTo>
                    <a:cubicBezTo>
                      <a:pt x="0" y="1356"/>
                      <a:pt x="318" y="1570"/>
                      <a:pt x="563" y="1570"/>
                    </a:cubicBezTo>
                    <a:cubicBezTo>
                      <a:pt x="616" y="1570"/>
                      <a:pt x="665" y="1560"/>
                      <a:pt x="707" y="1536"/>
                    </a:cubicBezTo>
                    <a:cubicBezTo>
                      <a:pt x="942" y="1403"/>
                      <a:pt x="776" y="871"/>
                      <a:pt x="408" y="7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37"/>
              <p:cNvSpPr/>
              <p:nvPr/>
            </p:nvSpPr>
            <p:spPr>
              <a:xfrm>
                <a:off x="2416309" y="1958880"/>
                <a:ext cx="392399" cy="743104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14739" extrusionOk="0">
                    <a:moveTo>
                      <a:pt x="3208" y="1"/>
                    </a:moveTo>
                    <a:lnTo>
                      <a:pt x="3208" y="1"/>
                    </a:lnTo>
                    <a:cubicBezTo>
                      <a:pt x="3348" y="1375"/>
                      <a:pt x="3347" y="3048"/>
                      <a:pt x="3174" y="4845"/>
                    </a:cubicBezTo>
                    <a:cubicBezTo>
                      <a:pt x="2744" y="9278"/>
                      <a:pt x="1424" y="12793"/>
                      <a:pt x="202" y="12793"/>
                    </a:cubicBezTo>
                    <a:cubicBezTo>
                      <a:pt x="181" y="12793"/>
                      <a:pt x="161" y="12792"/>
                      <a:pt x="140" y="12790"/>
                    </a:cubicBezTo>
                    <a:cubicBezTo>
                      <a:pt x="114" y="12788"/>
                      <a:pt x="89" y="12782"/>
                      <a:pt x="63" y="12776"/>
                    </a:cubicBezTo>
                    <a:cubicBezTo>
                      <a:pt x="17" y="13379"/>
                      <a:pt x="1" y="13747"/>
                      <a:pt x="36" y="13779"/>
                    </a:cubicBezTo>
                    <a:cubicBezTo>
                      <a:pt x="250" y="13970"/>
                      <a:pt x="7782" y="14739"/>
                      <a:pt x="7782" y="14739"/>
                    </a:cubicBezTo>
                    <a:lnTo>
                      <a:pt x="2299" y="12859"/>
                    </a:lnTo>
                    <a:cubicBezTo>
                      <a:pt x="2299" y="12859"/>
                      <a:pt x="3974" y="7476"/>
                      <a:pt x="3219" y="42"/>
                    </a:cubicBezTo>
                    <a:cubicBezTo>
                      <a:pt x="3218" y="29"/>
                      <a:pt x="3210" y="14"/>
                      <a:pt x="3208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37"/>
              <p:cNvSpPr/>
              <p:nvPr/>
            </p:nvSpPr>
            <p:spPr>
              <a:xfrm>
                <a:off x="3027571" y="2507473"/>
                <a:ext cx="89088" cy="33881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72" extrusionOk="0">
                    <a:moveTo>
                      <a:pt x="653" y="0"/>
                    </a:moveTo>
                    <a:cubicBezTo>
                      <a:pt x="355" y="0"/>
                      <a:pt x="0" y="58"/>
                      <a:pt x="69" y="286"/>
                    </a:cubicBezTo>
                    <a:lnTo>
                      <a:pt x="399" y="554"/>
                    </a:lnTo>
                    <a:lnTo>
                      <a:pt x="624" y="672"/>
                    </a:lnTo>
                    <a:lnTo>
                      <a:pt x="1766" y="672"/>
                    </a:lnTo>
                    <a:cubicBezTo>
                      <a:pt x="1766" y="672"/>
                      <a:pt x="1505" y="239"/>
                      <a:pt x="1261" y="109"/>
                    </a:cubicBezTo>
                    <a:cubicBezTo>
                      <a:pt x="1152" y="52"/>
                      <a:pt x="999" y="24"/>
                      <a:pt x="862" y="10"/>
                    </a:cubicBezTo>
                    <a:cubicBezTo>
                      <a:pt x="801" y="4"/>
                      <a:pt x="729" y="0"/>
                      <a:pt x="653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37"/>
              <p:cNvSpPr/>
              <p:nvPr/>
            </p:nvSpPr>
            <p:spPr>
              <a:xfrm>
                <a:off x="2481700" y="1907757"/>
                <a:ext cx="239029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2906" extrusionOk="0">
                    <a:moveTo>
                      <a:pt x="1135" y="0"/>
                    </a:moveTo>
                    <a:cubicBezTo>
                      <a:pt x="143" y="0"/>
                      <a:pt x="1" y="12905"/>
                      <a:pt x="1" y="12905"/>
                    </a:cubicBezTo>
                    <a:cubicBezTo>
                      <a:pt x="1" y="12905"/>
                      <a:pt x="4740" y="11566"/>
                      <a:pt x="4481" y="9627"/>
                    </a:cubicBezTo>
                    <a:cubicBezTo>
                      <a:pt x="3911" y="5387"/>
                      <a:pt x="2279" y="737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37"/>
              <p:cNvSpPr/>
              <p:nvPr/>
            </p:nvSpPr>
            <p:spPr>
              <a:xfrm>
                <a:off x="2481700" y="1907757"/>
                <a:ext cx="189217" cy="650688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2906" extrusionOk="0">
                    <a:moveTo>
                      <a:pt x="1135" y="0"/>
                    </a:moveTo>
                    <a:cubicBezTo>
                      <a:pt x="142" y="0"/>
                      <a:pt x="1" y="12905"/>
                      <a:pt x="1" y="12905"/>
                    </a:cubicBezTo>
                    <a:cubicBezTo>
                      <a:pt x="1" y="12905"/>
                      <a:pt x="2479" y="12204"/>
                      <a:pt x="3753" y="11083"/>
                    </a:cubicBezTo>
                    <a:lnTo>
                      <a:pt x="3753" y="11083"/>
                    </a:lnTo>
                    <a:cubicBezTo>
                      <a:pt x="3714" y="11105"/>
                      <a:pt x="3677" y="11115"/>
                      <a:pt x="3640" y="11115"/>
                    </a:cubicBezTo>
                    <a:cubicBezTo>
                      <a:pt x="3263" y="11115"/>
                      <a:pt x="2992" y="10053"/>
                      <a:pt x="2992" y="10053"/>
                    </a:cubicBezTo>
                    <a:cubicBezTo>
                      <a:pt x="2992" y="10053"/>
                      <a:pt x="2390" y="3536"/>
                      <a:pt x="1660" y="502"/>
                    </a:cubicBezTo>
                    <a:cubicBezTo>
                      <a:pt x="1504" y="283"/>
                      <a:pt x="1355" y="119"/>
                      <a:pt x="1214" y="27"/>
                    </a:cubicBezTo>
                    <a:cubicBezTo>
                      <a:pt x="1187" y="9"/>
                      <a:pt x="1161" y="0"/>
                      <a:pt x="113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37"/>
              <p:cNvSpPr/>
              <p:nvPr/>
            </p:nvSpPr>
            <p:spPr>
              <a:xfrm>
                <a:off x="2428611" y="1832735"/>
                <a:ext cx="126195" cy="110213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6" extrusionOk="0">
                    <a:moveTo>
                      <a:pt x="0" y="1"/>
                    </a:moveTo>
                    <a:cubicBezTo>
                      <a:pt x="211" y="505"/>
                      <a:pt x="342" y="1266"/>
                      <a:pt x="416" y="2186"/>
                    </a:cubicBezTo>
                    <a:cubicBezTo>
                      <a:pt x="1178" y="2098"/>
                      <a:pt x="1879" y="1963"/>
                      <a:pt x="2502" y="1788"/>
                    </a:cubicBezTo>
                    <a:cubicBezTo>
                      <a:pt x="1662" y="93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37"/>
              <p:cNvSpPr/>
              <p:nvPr/>
            </p:nvSpPr>
            <p:spPr>
              <a:xfrm>
                <a:off x="2261023" y="2404974"/>
                <a:ext cx="290405" cy="136379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2705" extrusionOk="0">
                    <a:moveTo>
                      <a:pt x="1146" y="1"/>
                    </a:moveTo>
                    <a:cubicBezTo>
                      <a:pt x="954" y="1"/>
                      <a:pt x="836" y="6"/>
                      <a:pt x="836" y="6"/>
                    </a:cubicBezTo>
                    <a:cubicBezTo>
                      <a:pt x="297" y="663"/>
                      <a:pt x="1" y="1378"/>
                      <a:pt x="272" y="2230"/>
                    </a:cubicBezTo>
                    <a:lnTo>
                      <a:pt x="1172" y="2705"/>
                    </a:lnTo>
                    <a:lnTo>
                      <a:pt x="5760" y="2705"/>
                    </a:lnTo>
                    <a:cubicBezTo>
                      <a:pt x="5760" y="2705"/>
                      <a:pt x="4711" y="968"/>
                      <a:pt x="3728" y="444"/>
                    </a:cubicBezTo>
                    <a:cubicBezTo>
                      <a:pt x="2989" y="50"/>
                      <a:pt x="1727" y="1"/>
                      <a:pt x="1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0" name="Google Shape;6010;p37"/>
            <p:cNvGrpSpPr/>
            <p:nvPr/>
          </p:nvGrpSpPr>
          <p:grpSpPr>
            <a:xfrm flipH="1">
              <a:off x="3844429" y="2440568"/>
              <a:ext cx="1360336" cy="2171019"/>
              <a:chOff x="7725665" y="2345654"/>
              <a:chExt cx="1419975" cy="2266199"/>
            </a:xfrm>
          </p:grpSpPr>
          <p:sp>
            <p:nvSpPr>
              <p:cNvPr id="6011" name="Google Shape;6011;p37"/>
              <p:cNvSpPr/>
              <p:nvPr/>
            </p:nvSpPr>
            <p:spPr>
              <a:xfrm flipH="1">
                <a:off x="8436673" y="3689268"/>
                <a:ext cx="82001" cy="16164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089" extrusionOk="0">
                    <a:moveTo>
                      <a:pt x="1" y="0"/>
                    </a:moveTo>
                    <a:lnTo>
                      <a:pt x="879" y="3089"/>
                    </a:lnTo>
                    <a:lnTo>
                      <a:pt x="1567" y="3089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37"/>
              <p:cNvSpPr/>
              <p:nvPr/>
            </p:nvSpPr>
            <p:spPr>
              <a:xfrm flipH="1">
                <a:off x="8434371" y="3648661"/>
                <a:ext cx="123551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2388" extrusionOk="0">
                    <a:moveTo>
                      <a:pt x="1039" y="0"/>
                    </a:moveTo>
                    <a:cubicBezTo>
                      <a:pt x="430" y="0"/>
                      <a:pt x="1" y="535"/>
                      <a:pt x="80" y="1194"/>
                    </a:cubicBezTo>
                    <a:cubicBezTo>
                      <a:pt x="159" y="1853"/>
                      <a:pt x="716" y="2388"/>
                      <a:pt x="1323" y="2388"/>
                    </a:cubicBezTo>
                    <a:cubicBezTo>
                      <a:pt x="1932" y="2388"/>
                      <a:pt x="2360" y="1853"/>
                      <a:pt x="2282" y="1194"/>
                    </a:cubicBezTo>
                    <a:cubicBezTo>
                      <a:pt x="2203" y="535"/>
                      <a:pt x="1646" y="0"/>
                      <a:pt x="1039" y="0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37"/>
              <p:cNvSpPr/>
              <p:nvPr/>
            </p:nvSpPr>
            <p:spPr>
              <a:xfrm flipH="1">
                <a:off x="8388163" y="3822703"/>
                <a:ext cx="111149" cy="112504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50" extrusionOk="0">
                    <a:moveTo>
                      <a:pt x="934" y="1"/>
                    </a:moveTo>
                    <a:cubicBezTo>
                      <a:pt x="387" y="1"/>
                      <a:pt x="1" y="482"/>
                      <a:pt x="71" y="1075"/>
                    </a:cubicBezTo>
                    <a:cubicBezTo>
                      <a:pt x="142" y="1668"/>
                      <a:pt x="643" y="2149"/>
                      <a:pt x="1190" y="2149"/>
                    </a:cubicBezTo>
                    <a:cubicBezTo>
                      <a:pt x="1738" y="2149"/>
                      <a:pt x="2124" y="1668"/>
                      <a:pt x="2052" y="1075"/>
                    </a:cubicBezTo>
                    <a:cubicBezTo>
                      <a:pt x="1982" y="482"/>
                      <a:pt x="1481" y="1"/>
                      <a:pt x="934" y="1"/>
                    </a:cubicBezTo>
                    <a:close/>
                  </a:path>
                </a:pathLst>
              </a:custGeom>
              <a:solidFill>
                <a:srgbClr val="544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37"/>
              <p:cNvSpPr/>
              <p:nvPr/>
            </p:nvSpPr>
            <p:spPr>
              <a:xfrm flipH="1">
                <a:off x="8183658" y="4035309"/>
                <a:ext cx="29462" cy="366763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009" extrusionOk="0">
                    <a:moveTo>
                      <a:pt x="1" y="1"/>
                    </a:moveTo>
                    <a:lnTo>
                      <a:pt x="1" y="7009"/>
                    </a:lnTo>
                    <a:lnTo>
                      <a:pt x="562" y="7009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37"/>
              <p:cNvSpPr/>
              <p:nvPr/>
            </p:nvSpPr>
            <p:spPr>
              <a:xfrm flipH="1">
                <a:off x="8122379" y="3968644"/>
                <a:ext cx="152176" cy="11679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232" extrusionOk="0">
                    <a:moveTo>
                      <a:pt x="1" y="0"/>
                    </a:moveTo>
                    <a:lnTo>
                      <a:pt x="511" y="2231"/>
                    </a:lnTo>
                    <a:lnTo>
                      <a:pt x="2407" y="2231"/>
                    </a:lnTo>
                    <a:lnTo>
                      <a:pt x="290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37"/>
              <p:cNvSpPr/>
              <p:nvPr/>
            </p:nvSpPr>
            <p:spPr>
              <a:xfrm flipH="1">
                <a:off x="8142997" y="4355135"/>
                <a:ext cx="110730" cy="11669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230" extrusionOk="0">
                    <a:moveTo>
                      <a:pt x="368" y="0"/>
                    </a:moveTo>
                    <a:lnTo>
                      <a:pt x="1" y="2230"/>
                    </a:lnTo>
                    <a:lnTo>
                      <a:pt x="2116" y="223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37"/>
              <p:cNvSpPr/>
              <p:nvPr/>
            </p:nvSpPr>
            <p:spPr>
              <a:xfrm flipH="1">
                <a:off x="8208096" y="2834184"/>
                <a:ext cx="937544" cy="936715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901" extrusionOk="0">
                    <a:moveTo>
                      <a:pt x="8161" y="0"/>
                    </a:moveTo>
                    <a:cubicBezTo>
                      <a:pt x="0" y="0"/>
                      <a:pt x="7803" y="14023"/>
                      <a:pt x="9704" y="17246"/>
                    </a:cubicBezTo>
                    <a:cubicBezTo>
                      <a:pt x="9948" y="17659"/>
                      <a:pt x="10366" y="17900"/>
                      <a:pt x="10837" y="17900"/>
                    </a:cubicBezTo>
                    <a:lnTo>
                      <a:pt x="16723" y="17900"/>
                    </a:lnTo>
                    <a:cubicBezTo>
                      <a:pt x="17363" y="17900"/>
                      <a:pt x="17915" y="17243"/>
                      <a:pt x="17857" y="16546"/>
                    </a:cubicBezTo>
                    <a:cubicBezTo>
                      <a:pt x="17507" y="1237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37"/>
              <p:cNvSpPr/>
              <p:nvPr/>
            </p:nvSpPr>
            <p:spPr>
              <a:xfrm flipH="1">
                <a:off x="7953824" y="4456807"/>
                <a:ext cx="500327" cy="64991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242" extrusionOk="0">
                    <a:moveTo>
                      <a:pt x="4781" y="0"/>
                    </a:moveTo>
                    <a:cubicBezTo>
                      <a:pt x="2141" y="0"/>
                      <a:pt x="0" y="542"/>
                      <a:pt x="0" y="1210"/>
                    </a:cubicBezTo>
                    <a:cubicBezTo>
                      <a:pt x="0" y="1221"/>
                      <a:pt x="3" y="1231"/>
                      <a:pt x="4" y="1242"/>
                    </a:cubicBezTo>
                    <a:lnTo>
                      <a:pt x="9558" y="1242"/>
                    </a:lnTo>
                    <a:cubicBezTo>
                      <a:pt x="9559" y="1231"/>
                      <a:pt x="9561" y="1221"/>
                      <a:pt x="9561" y="1210"/>
                    </a:cubicBezTo>
                    <a:cubicBezTo>
                      <a:pt x="9561" y="542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37"/>
              <p:cNvSpPr/>
              <p:nvPr/>
            </p:nvSpPr>
            <p:spPr>
              <a:xfrm flipH="1">
                <a:off x="7924886" y="3861425"/>
                <a:ext cx="558099" cy="126685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421" extrusionOk="0">
                    <a:moveTo>
                      <a:pt x="5332" y="0"/>
                    </a:moveTo>
                    <a:cubicBezTo>
                      <a:pt x="2386" y="0"/>
                      <a:pt x="0" y="542"/>
                      <a:pt x="0" y="1210"/>
                    </a:cubicBezTo>
                    <a:cubicBezTo>
                      <a:pt x="0" y="1879"/>
                      <a:pt x="2386" y="2420"/>
                      <a:pt x="5332" y="2420"/>
                    </a:cubicBezTo>
                    <a:cubicBezTo>
                      <a:pt x="8277" y="2420"/>
                      <a:pt x="10664" y="1879"/>
                      <a:pt x="10664" y="1210"/>
                    </a:cubicBezTo>
                    <a:cubicBezTo>
                      <a:pt x="10664" y="542"/>
                      <a:pt x="8277" y="0"/>
                      <a:pt x="53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37"/>
              <p:cNvSpPr/>
              <p:nvPr/>
            </p:nvSpPr>
            <p:spPr>
              <a:xfrm flipH="1">
                <a:off x="7836710" y="3829767"/>
                <a:ext cx="729690" cy="113394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2167" extrusionOk="0">
                    <a:moveTo>
                      <a:pt x="455" y="0"/>
                    </a:moveTo>
                    <a:cubicBezTo>
                      <a:pt x="204" y="0"/>
                      <a:pt x="0" y="204"/>
                      <a:pt x="0" y="455"/>
                    </a:cubicBezTo>
                    <a:lnTo>
                      <a:pt x="0" y="1710"/>
                    </a:lnTo>
                    <a:cubicBezTo>
                      <a:pt x="0" y="1962"/>
                      <a:pt x="204" y="2166"/>
                      <a:pt x="455" y="2166"/>
                    </a:cubicBezTo>
                    <a:lnTo>
                      <a:pt x="13488" y="2166"/>
                    </a:lnTo>
                    <a:cubicBezTo>
                      <a:pt x="13740" y="2166"/>
                      <a:pt x="13943" y="1962"/>
                      <a:pt x="13943" y="1710"/>
                    </a:cubicBezTo>
                    <a:lnTo>
                      <a:pt x="13943" y="455"/>
                    </a:lnTo>
                    <a:cubicBezTo>
                      <a:pt x="13943" y="204"/>
                      <a:pt x="13740" y="0"/>
                      <a:pt x="13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37"/>
              <p:cNvSpPr/>
              <p:nvPr/>
            </p:nvSpPr>
            <p:spPr>
              <a:xfrm flipH="1">
                <a:off x="8152626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5" y="1976"/>
                      <a:pt x="1901" y="1534"/>
                      <a:pt x="1901" y="988"/>
                    </a:cubicBezTo>
                    <a:cubicBezTo>
                      <a:pt x="1901" y="443"/>
                      <a:pt x="1475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37"/>
              <p:cNvSpPr/>
              <p:nvPr/>
            </p:nvSpPr>
            <p:spPr>
              <a:xfrm flipH="1">
                <a:off x="8393187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0" y="1"/>
                    </a:moveTo>
                    <a:cubicBezTo>
                      <a:pt x="426" y="1"/>
                      <a:pt x="0" y="443"/>
                      <a:pt x="0" y="988"/>
                    </a:cubicBezTo>
                    <a:cubicBezTo>
                      <a:pt x="0" y="1534"/>
                      <a:pt x="426" y="1976"/>
                      <a:pt x="950" y="1976"/>
                    </a:cubicBezTo>
                    <a:cubicBezTo>
                      <a:pt x="1476" y="1976"/>
                      <a:pt x="1901" y="1534"/>
                      <a:pt x="1901" y="988"/>
                    </a:cubicBezTo>
                    <a:cubicBezTo>
                      <a:pt x="1901" y="443"/>
                      <a:pt x="1476" y="1"/>
                      <a:pt x="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37"/>
              <p:cNvSpPr/>
              <p:nvPr/>
            </p:nvSpPr>
            <p:spPr>
              <a:xfrm flipH="1">
                <a:off x="7902488" y="4508402"/>
                <a:ext cx="99479" cy="103451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77" extrusionOk="0">
                    <a:moveTo>
                      <a:pt x="951" y="1"/>
                    </a:moveTo>
                    <a:cubicBezTo>
                      <a:pt x="426" y="1"/>
                      <a:pt x="1" y="443"/>
                      <a:pt x="1" y="988"/>
                    </a:cubicBezTo>
                    <a:cubicBezTo>
                      <a:pt x="1" y="1534"/>
                      <a:pt x="426" y="1976"/>
                      <a:pt x="951" y="1976"/>
                    </a:cubicBezTo>
                    <a:cubicBezTo>
                      <a:pt x="1476" y="1976"/>
                      <a:pt x="1900" y="1534"/>
                      <a:pt x="1900" y="988"/>
                    </a:cubicBezTo>
                    <a:cubicBezTo>
                      <a:pt x="1900" y="443"/>
                      <a:pt x="1476" y="1"/>
                      <a:pt x="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37"/>
              <p:cNvSpPr/>
              <p:nvPr/>
            </p:nvSpPr>
            <p:spPr>
              <a:xfrm flipH="1">
                <a:off x="8542118" y="2841353"/>
                <a:ext cx="396243" cy="466971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8924" extrusionOk="0">
                    <a:moveTo>
                      <a:pt x="4392" y="0"/>
                    </a:moveTo>
                    <a:cubicBezTo>
                      <a:pt x="1" y="0"/>
                      <a:pt x="972" y="4709"/>
                      <a:pt x="2721" y="8924"/>
                    </a:cubicBezTo>
                    <a:cubicBezTo>
                      <a:pt x="4475" y="8763"/>
                      <a:pt x="6502" y="5704"/>
                      <a:pt x="7433" y="1650"/>
                    </a:cubicBezTo>
                    <a:cubicBezTo>
                      <a:pt x="7485" y="1431"/>
                      <a:pt x="7529" y="1213"/>
                      <a:pt x="7572" y="996"/>
                    </a:cubicBezTo>
                    <a:cubicBezTo>
                      <a:pt x="6674" y="370"/>
                      <a:pt x="5622" y="0"/>
                      <a:pt x="4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37"/>
              <p:cNvSpPr/>
              <p:nvPr/>
            </p:nvSpPr>
            <p:spPr>
              <a:xfrm flipH="1">
                <a:off x="7759052" y="2345654"/>
                <a:ext cx="648944" cy="627354"/>
              </a:xfrm>
              <a:custGeom>
                <a:avLst/>
                <a:gdLst/>
                <a:ahLst/>
                <a:cxnLst/>
                <a:rect l="l" t="t" r="r" b="b"/>
                <a:pathLst>
                  <a:path w="12401" h="11989" extrusionOk="0">
                    <a:moveTo>
                      <a:pt x="5992" y="0"/>
                    </a:moveTo>
                    <a:cubicBezTo>
                      <a:pt x="5130" y="0"/>
                      <a:pt x="4255" y="284"/>
                      <a:pt x="3574" y="829"/>
                    </a:cubicBezTo>
                    <a:cubicBezTo>
                      <a:pt x="2409" y="1763"/>
                      <a:pt x="1880" y="3392"/>
                      <a:pt x="2275" y="4780"/>
                    </a:cubicBezTo>
                    <a:cubicBezTo>
                      <a:pt x="1672" y="4935"/>
                      <a:pt x="1247" y="5465"/>
                      <a:pt x="892" y="5974"/>
                    </a:cubicBezTo>
                    <a:cubicBezTo>
                      <a:pt x="554" y="6458"/>
                      <a:pt x="225" y="6974"/>
                      <a:pt x="138" y="7549"/>
                    </a:cubicBezTo>
                    <a:cubicBezTo>
                      <a:pt x="1" y="8444"/>
                      <a:pt x="468" y="9293"/>
                      <a:pt x="918" y="10064"/>
                    </a:cubicBezTo>
                    <a:cubicBezTo>
                      <a:pt x="1105" y="10385"/>
                      <a:pt x="1303" y="10716"/>
                      <a:pt x="1616" y="10922"/>
                    </a:cubicBezTo>
                    <a:cubicBezTo>
                      <a:pt x="1829" y="11062"/>
                      <a:pt x="2083" y="11134"/>
                      <a:pt x="2336" y="11190"/>
                    </a:cubicBezTo>
                    <a:cubicBezTo>
                      <a:pt x="2840" y="11301"/>
                      <a:pt x="3358" y="11357"/>
                      <a:pt x="3878" y="11357"/>
                    </a:cubicBezTo>
                    <a:cubicBezTo>
                      <a:pt x="4164" y="11357"/>
                      <a:pt x="4451" y="11340"/>
                      <a:pt x="4736" y="11306"/>
                    </a:cubicBezTo>
                    <a:cubicBezTo>
                      <a:pt x="4858" y="11648"/>
                      <a:pt x="5197" y="11877"/>
                      <a:pt x="5557" y="11953"/>
                    </a:cubicBezTo>
                    <a:cubicBezTo>
                      <a:pt x="5675" y="11978"/>
                      <a:pt x="5794" y="11988"/>
                      <a:pt x="5914" y="11988"/>
                    </a:cubicBezTo>
                    <a:cubicBezTo>
                      <a:pt x="6164" y="11988"/>
                      <a:pt x="6417" y="11942"/>
                      <a:pt x="6662" y="11880"/>
                    </a:cubicBezTo>
                    <a:cubicBezTo>
                      <a:pt x="7669" y="11624"/>
                      <a:pt x="8622" y="11074"/>
                      <a:pt x="9264" y="10261"/>
                    </a:cubicBezTo>
                    <a:cubicBezTo>
                      <a:pt x="9905" y="9446"/>
                      <a:pt x="10202" y="8358"/>
                      <a:pt x="9951" y="7383"/>
                    </a:cubicBezTo>
                    <a:lnTo>
                      <a:pt x="10541" y="7061"/>
                    </a:lnTo>
                    <a:cubicBezTo>
                      <a:pt x="11160" y="6615"/>
                      <a:pt x="11800" y="6133"/>
                      <a:pt x="12122" y="5451"/>
                    </a:cubicBezTo>
                    <a:cubicBezTo>
                      <a:pt x="12382" y="4902"/>
                      <a:pt x="12400" y="4253"/>
                      <a:pt x="12174" y="3706"/>
                    </a:cubicBezTo>
                    <a:cubicBezTo>
                      <a:pt x="11947" y="3158"/>
                      <a:pt x="11478" y="2717"/>
                      <a:pt x="10910" y="2519"/>
                    </a:cubicBezTo>
                    <a:cubicBezTo>
                      <a:pt x="10948" y="1953"/>
                      <a:pt x="10638" y="1405"/>
                      <a:pt x="10178" y="1076"/>
                    </a:cubicBezTo>
                    <a:cubicBezTo>
                      <a:pt x="9752" y="773"/>
                      <a:pt x="9213" y="643"/>
                      <a:pt x="8678" y="643"/>
                    </a:cubicBezTo>
                    <a:cubicBezTo>
                      <a:pt x="8635" y="643"/>
                      <a:pt x="8592" y="644"/>
                      <a:pt x="8549" y="645"/>
                    </a:cubicBezTo>
                    <a:cubicBezTo>
                      <a:pt x="8481" y="648"/>
                      <a:pt x="8414" y="652"/>
                      <a:pt x="8347" y="652"/>
                    </a:cubicBezTo>
                    <a:cubicBezTo>
                      <a:pt x="8284" y="652"/>
                      <a:pt x="8223" y="648"/>
                      <a:pt x="8163" y="636"/>
                    </a:cubicBezTo>
                    <a:cubicBezTo>
                      <a:pt x="8008" y="604"/>
                      <a:pt x="7875" y="518"/>
                      <a:pt x="7739" y="441"/>
                    </a:cubicBezTo>
                    <a:cubicBezTo>
                      <a:pt x="7213" y="144"/>
                      <a:pt x="6605" y="0"/>
                      <a:pt x="59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37"/>
              <p:cNvSpPr/>
              <p:nvPr/>
            </p:nvSpPr>
            <p:spPr>
              <a:xfrm flipH="1">
                <a:off x="7878574" y="2372969"/>
                <a:ext cx="529423" cy="600039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467" extrusionOk="0">
                    <a:moveTo>
                      <a:pt x="4024" y="0"/>
                    </a:moveTo>
                    <a:lnTo>
                      <a:pt x="4024" y="0"/>
                    </a:lnTo>
                    <a:cubicBezTo>
                      <a:pt x="3867" y="92"/>
                      <a:pt x="3716" y="194"/>
                      <a:pt x="3574" y="307"/>
                    </a:cubicBezTo>
                    <a:cubicBezTo>
                      <a:pt x="2409" y="1240"/>
                      <a:pt x="1880" y="2870"/>
                      <a:pt x="2275" y="4258"/>
                    </a:cubicBezTo>
                    <a:cubicBezTo>
                      <a:pt x="1672" y="4413"/>
                      <a:pt x="1247" y="4943"/>
                      <a:pt x="892" y="5452"/>
                    </a:cubicBezTo>
                    <a:cubicBezTo>
                      <a:pt x="554" y="5936"/>
                      <a:pt x="225" y="6452"/>
                      <a:pt x="138" y="7027"/>
                    </a:cubicBezTo>
                    <a:cubicBezTo>
                      <a:pt x="1" y="7924"/>
                      <a:pt x="468" y="8771"/>
                      <a:pt x="918" y="9542"/>
                    </a:cubicBezTo>
                    <a:cubicBezTo>
                      <a:pt x="1105" y="9863"/>
                      <a:pt x="1302" y="10194"/>
                      <a:pt x="1615" y="10400"/>
                    </a:cubicBezTo>
                    <a:cubicBezTo>
                      <a:pt x="1829" y="10540"/>
                      <a:pt x="2083" y="10612"/>
                      <a:pt x="2336" y="10668"/>
                    </a:cubicBezTo>
                    <a:cubicBezTo>
                      <a:pt x="2841" y="10779"/>
                      <a:pt x="3361" y="10835"/>
                      <a:pt x="3882" y="10835"/>
                    </a:cubicBezTo>
                    <a:cubicBezTo>
                      <a:pt x="4167" y="10835"/>
                      <a:pt x="4452" y="10818"/>
                      <a:pt x="4736" y="10785"/>
                    </a:cubicBezTo>
                    <a:cubicBezTo>
                      <a:pt x="4858" y="11126"/>
                      <a:pt x="5197" y="11355"/>
                      <a:pt x="5557" y="11431"/>
                    </a:cubicBezTo>
                    <a:cubicBezTo>
                      <a:pt x="5675" y="11456"/>
                      <a:pt x="5795" y="11467"/>
                      <a:pt x="5916" y="11467"/>
                    </a:cubicBezTo>
                    <a:cubicBezTo>
                      <a:pt x="6165" y="11467"/>
                      <a:pt x="6418" y="11421"/>
                      <a:pt x="6662" y="11358"/>
                    </a:cubicBezTo>
                    <a:cubicBezTo>
                      <a:pt x="7669" y="11102"/>
                      <a:pt x="8622" y="10553"/>
                      <a:pt x="9264" y="9739"/>
                    </a:cubicBezTo>
                    <a:cubicBezTo>
                      <a:pt x="9820" y="9032"/>
                      <a:pt x="10117" y="8119"/>
                      <a:pt x="10021" y="7253"/>
                    </a:cubicBezTo>
                    <a:cubicBezTo>
                      <a:pt x="9824" y="7211"/>
                      <a:pt x="9632" y="7148"/>
                      <a:pt x="9450" y="7052"/>
                    </a:cubicBezTo>
                    <a:cubicBezTo>
                      <a:pt x="8935" y="6781"/>
                      <a:pt x="8555" y="6301"/>
                      <a:pt x="8207" y="5824"/>
                    </a:cubicBezTo>
                    <a:cubicBezTo>
                      <a:pt x="7842" y="5323"/>
                      <a:pt x="7479" y="4748"/>
                      <a:pt x="7529" y="4128"/>
                    </a:cubicBezTo>
                    <a:cubicBezTo>
                      <a:pt x="6089" y="4047"/>
                      <a:pt x="4722" y="3015"/>
                      <a:pt x="4220" y="1611"/>
                    </a:cubicBezTo>
                    <a:cubicBezTo>
                      <a:pt x="4036" y="1096"/>
                      <a:pt x="3975" y="542"/>
                      <a:pt x="4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37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37"/>
              <p:cNvSpPr/>
              <p:nvPr/>
            </p:nvSpPr>
            <p:spPr>
              <a:xfrm flipH="1">
                <a:off x="7834616" y="2796874"/>
                <a:ext cx="87757" cy="14751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819" extrusionOk="0">
                    <a:moveTo>
                      <a:pt x="466" y="1"/>
                    </a:moveTo>
                    <a:cubicBezTo>
                      <a:pt x="412" y="1"/>
                      <a:pt x="366" y="10"/>
                      <a:pt x="334" y="31"/>
                    </a:cubicBezTo>
                    <a:cubicBezTo>
                      <a:pt x="68" y="197"/>
                      <a:pt x="176" y="1153"/>
                      <a:pt x="0" y="1982"/>
                    </a:cubicBezTo>
                    <a:lnTo>
                      <a:pt x="131" y="2819"/>
                    </a:lnTo>
                    <a:cubicBezTo>
                      <a:pt x="131" y="2819"/>
                      <a:pt x="968" y="1958"/>
                      <a:pt x="1346" y="1181"/>
                    </a:cubicBezTo>
                    <a:cubicBezTo>
                      <a:pt x="1677" y="500"/>
                      <a:pt x="854" y="1"/>
                      <a:pt x="46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37"/>
              <p:cNvSpPr/>
              <p:nvPr/>
            </p:nvSpPr>
            <p:spPr>
              <a:xfrm flipH="1">
                <a:off x="7897203" y="2758780"/>
                <a:ext cx="71692" cy="13945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665" extrusionOk="0">
                    <a:moveTo>
                      <a:pt x="181" y="0"/>
                    </a:moveTo>
                    <a:cubicBezTo>
                      <a:pt x="175" y="0"/>
                      <a:pt x="169" y="2"/>
                      <a:pt x="165" y="5"/>
                    </a:cubicBezTo>
                    <a:cubicBezTo>
                      <a:pt x="1" y="118"/>
                      <a:pt x="792" y="1630"/>
                      <a:pt x="792" y="2559"/>
                    </a:cubicBezTo>
                    <a:cubicBezTo>
                      <a:pt x="792" y="2633"/>
                      <a:pt x="813" y="2664"/>
                      <a:pt x="846" y="2664"/>
                    </a:cubicBezTo>
                    <a:cubicBezTo>
                      <a:pt x="980" y="2664"/>
                      <a:pt x="1321" y="2156"/>
                      <a:pt x="1343" y="1910"/>
                    </a:cubicBezTo>
                    <a:cubicBezTo>
                      <a:pt x="1369" y="1624"/>
                      <a:pt x="383" y="0"/>
                      <a:pt x="18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37"/>
              <p:cNvSpPr/>
              <p:nvPr/>
            </p:nvSpPr>
            <p:spPr>
              <a:xfrm flipH="1">
                <a:off x="7980879" y="2837585"/>
                <a:ext cx="229415" cy="524479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10023" extrusionOk="0">
                    <a:moveTo>
                      <a:pt x="1630" y="1"/>
                    </a:moveTo>
                    <a:cubicBezTo>
                      <a:pt x="0" y="1"/>
                      <a:pt x="216" y="7767"/>
                      <a:pt x="1925" y="9629"/>
                    </a:cubicBezTo>
                    <a:cubicBezTo>
                      <a:pt x="2186" y="9914"/>
                      <a:pt x="2451" y="10023"/>
                      <a:pt x="2702" y="10023"/>
                    </a:cubicBezTo>
                    <a:cubicBezTo>
                      <a:pt x="3512" y="10023"/>
                      <a:pt x="4188" y="8897"/>
                      <a:pt x="4188" y="8897"/>
                    </a:cubicBezTo>
                    <a:cubicBezTo>
                      <a:pt x="4383" y="6580"/>
                      <a:pt x="3685" y="713"/>
                      <a:pt x="1836" y="39"/>
                    </a:cubicBezTo>
                    <a:cubicBezTo>
                      <a:pt x="1764" y="13"/>
                      <a:pt x="1695" y="1"/>
                      <a:pt x="1630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37"/>
              <p:cNvSpPr/>
              <p:nvPr/>
            </p:nvSpPr>
            <p:spPr>
              <a:xfrm flipH="1">
                <a:off x="7875643" y="2715714"/>
                <a:ext cx="52068" cy="14662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2802" extrusionOk="0">
                    <a:moveTo>
                      <a:pt x="457" y="0"/>
                    </a:moveTo>
                    <a:cubicBezTo>
                      <a:pt x="450" y="0"/>
                      <a:pt x="444" y="3"/>
                      <a:pt x="438" y="9"/>
                    </a:cubicBezTo>
                    <a:cubicBezTo>
                      <a:pt x="330" y="124"/>
                      <a:pt x="720" y="1474"/>
                      <a:pt x="0" y="2801"/>
                    </a:cubicBezTo>
                    <a:cubicBezTo>
                      <a:pt x="0" y="2801"/>
                      <a:pt x="566" y="2682"/>
                      <a:pt x="786" y="1804"/>
                    </a:cubicBezTo>
                    <a:cubicBezTo>
                      <a:pt x="994" y="971"/>
                      <a:pt x="591" y="0"/>
                      <a:pt x="4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37"/>
              <p:cNvSpPr/>
              <p:nvPr/>
            </p:nvSpPr>
            <p:spPr>
              <a:xfrm flipH="1">
                <a:off x="7848955" y="2720476"/>
                <a:ext cx="60860" cy="155151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965" extrusionOk="0">
                    <a:moveTo>
                      <a:pt x="816" y="0"/>
                    </a:moveTo>
                    <a:cubicBezTo>
                      <a:pt x="809" y="0"/>
                      <a:pt x="802" y="3"/>
                      <a:pt x="796" y="8"/>
                    </a:cubicBezTo>
                    <a:cubicBezTo>
                      <a:pt x="652" y="129"/>
                      <a:pt x="847" y="1731"/>
                      <a:pt x="0" y="2964"/>
                    </a:cubicBezTo>
                    <a:cubicBezTo>
                      <a:pt x="0" y="2964"/>
                      <a:pt x="529" y="2734"/>
                      <a:pt x="838" y="1972"/>
                    </a:cubicBezTo>
                    <a:cubicBezTo>
                      <a:pt x="1162" y="1171"/>
                      <a:pt x="959" y="0"/>
                      <a:pt x="816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37"/>
              <p:cNvSpPr/>
              <p:nvPr/>
            </p:nvSpPr>
            <p:spPr>
              <a:xfrm flipH="1">
                <a:off x="7829802" y="2756687"/>
                <a:ext cx="58924" cy="14044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684" extrusionOk="0">
                    <a:moveTo>
                      <a:pt x="873" y="1"/>
                    </a:moveTo>
                    <a:lnTo>
                      <a:pt x="873" y="1"/>
                    </a:lnTo>
                    <a:cubicBezTo>
                      <a:pt x="870" y="1"/>
                      <a:pt x="867" y="2"/>
                      <a:pt x="863" y="4"/>
                    </a:cubicBezTo>
                    <a:cubicBezTo>
                      <a:pt x="767" y="70"/>
                      <a:pt x="875" y="1313"/>
                      <a:pt x="1" y="2683"/>
                    </a:cubicBezTo>
                    <a:cubicBezTo>
                      <a:pt x="1" y="2683"/>
                      <a:pt x="550" y="2424"/>
                      <a:pt x="865" y="1556"/>
                    </a:cubicBezTo>
                    <a:cubicBezTo>
                      <a:pt x="1126" y="835"/>
                      <a:pt x="969" y="1"/>
                      <a:pt x="87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37"/>
              <p:cNvSpPr/>
              <p:nvPr/>
            </p:nvSpPr>
            <p:spPr>
              <a:xfrm flipH="1">
                <a:off x="7817086" y="3369704"/>
                <a:ext cx="155525" cy="69072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20" extrusionOk="0">
                    <a:moveTo>
                      <a:pt x="2393" y="1"/>
                    </a:moveTo>
                    <a:cubicBezTo>
                      <a:pt x="2038" y="1"/>
                      <a:pt x="1511" y="90"/>
                      <a:pt x="992" y="90"/>
                    </a:cubicBezTo>
                    <a:cubicBezTo>
                      <a:pt x="930" y="90"/>
                      <a:pt x="868" y="89"/>
                      <a:pt x="806" y="86"/>
                    </a:cubicBezTo>
                    <a:lnTo>
                      <a:pt x="1" y="352"/>
                    </a:lnTo>
                    <a:cubicBezTo>
                      <a:pt x="1" y="352"/>
                      <a:pt x="985" y="1039"/>
                      <a:pt x="1812" y="1286"/>
                    </a:cubicBezTo>
                    <a:cubicBezTo>
                      <a:pt x="1889" y="1309"/>
                      <a:pt x="1962" y="1319"/>
                      <a:pt x="2030" y="1319"/>
                    </a:cubicBezTo>
                    <a:cubicBezTo>
                      <a:pt x="2700" y="1319"/>
                      <a:pt x="2972" y="315"/>
                      <a:pt x="2784" y="100"/>
                    </a:cubicBezTo>
                    <a:cubicBezTo>
                      <a:pt x="2718" y="25"/>
                      <a:pt x="2579" y="1"/>
                      <a:pt x="2393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37"/>
              <p:cNvSpPr/>
              <p:nvPr/>
            </p:nvSpPr>
            <p:spPr>
              <a:xfrm flipH="1">
                <a:off x="7786944" y="3325435"/>
                <a:ext cx="158769" cy="57927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107" extrusionOk="0">
                    <a:moveTo>
                      <a:pt x="2857" y="0"/>
                    </a:moveTo>
                    <a:cubicBezTo>
                      <a:pt x="2521" y="0"/>
                      <a:pt x="1276" y="522"/>
                      <a:pt x="445" y="522"/>
                    </a:cubicBezTo>
                    <a:cubicBezTo>
                      <a:pt x="413" y="522"/>
                      <a:pt x="382" y="522"/>
                      <a:pt x="351" y="520"/>
                    </a:cubicBezTo>
                    <a:cubicBezTo>
                      <a:pt x="345" y="520"/>
                      <a:pt x="339" y="520"/>
                      <a:pt x="334" y="520"/>
                    </a:cubicBezTo>
                    <a:cubicBezTo>
                      <a:pt x="0" y="520"/>
                      <a:pt x="669" y="1063"/>
                      <a:pt x="968" y="1105"/>
                    </a:cubicBezTo>
                    <a:cubicBezTo>
                      <a:pt x="975" y="1106"/>
                      <a:pt x="982" y="1107"/>
                      <a:pt x="990" y="1107"/>
                    </a:cubicBezTo>
                    <a:cubicBezTo>
                      <a:pt x="1339" y="1107"/>
                      <a:pt x="3034" y="184"/>
                      <a:pt x="2938" y="26"/>
                    </a:cubicBezTo>
                    <a:cubicBezTo>
                      <a:pt x="2927" y="8"/>
                      <a:pt x="2899" y="0"/>
                      <a:pt x="2857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37"/>
              <p:cNvSpPr/>
              <p:nvPr/>
            </p:nvSpPr>
            <p:spPr>
              <a:xfrm flipH="1">
                <a:off x="7739167" y="3361227"/>
                <a:ext cx="154426" cy="3401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50" extrusionOk="0">
                    <a:moveTo>
                      <a:pt x="2783" y="0"/>
                    </a:moveTo>
                    <a:cubicBezTo>
                      <a:pt x="2602" y="0"/>
                      <a:pt x="1994" y="228"/>
                      <a:pt x="1205" y="228"/>
                    </a:cubicBezTo>
                    <a:cubicBezTo>
                      <a:pt x="834" y="228"/>
                      <a:pt x="424" y="178"/>
                      <a:pt x="0" y="30"/>
                    </a:cubicBezTo>
                    <a:lnTo>
                      <a:pt x="0" y="30"/>
                    </a:lnTo>
                    <a:cubicBezTo>
                      <a:pt x="0" y="30"/>
                      <a:pt x="210" y="569"/>
                      <a:pt x="1112" y="644"/>
                    </a:cubicBezTo>
                    <a:cubicBezTo>
                      <a:pt x="1163" y="648"/>
                      <a:pt x="1214" y="650"/>
                      <a:pt x="1265" y="650"/>
                    </a:cubicBezTo>
                    <a:cubicBezTo>
                      <a:pt x="2117" y="650"/>
                      <a:pt x="2950" y="92"/>
                      <a:pt x="2827" y="9"/>
                    </a:cubicBezTo>
                    <a:cubicBezTo>
                      <a:pt x="2817" y="3"/>
                      <a:pt x="2803" y="0"/>
                      <a:pt x="2783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37"/>
              <p:cNvSpPr/>
              <p:nvPr/>
            </p:nvSpPr>
            <p:spPr>
              <a:xfrm flipH="1">
                <a:off x="7738329" y="3382576"/>
                <a:ext cx="165520" cy="37571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718" extrusionOk="0">
                    <a:moveTo>
                      <a:pt x="1" y="0"/>
                    </a:moveTo>
                    <a:cubicBezTo>
                      <a:pt x="1" y="0"/>
                      <a:pt x="313" y="485"/>
                      <a:pt x="1115" y="666"/>
                    </a:cubicBezTo>
                    <a:cubicBezTo>
                      <a:pt x="1275" y="703"/>
                      <a:pt x="1446" y="718"/>
                      <a:pt x="1617" y="718"/>
                    </a:cubicBezTo>
                    <a:cubicBezTo>
                      <a:pt x="2386" y="718"/>
                      <a:pt x="3162" y="407"/>
                      <a:pt x="3047" y="307"/>
                    </a:cubicBezTo>
                    <a:cubicBezTo>
                      <a:pt x="3028" y="291"/>
                      <a:pt x="2985" y="285"/>
                      <a:pt x="2921" y="285"/>
                    </a:cubicBezTo>
                    <a:cubicBezTo>
                      <a:pt x="2713" y="285"/>
                      <a:pt x="2287" y="350"/>
                      <a:pt x="1767" y="350"/>
                    </a:cubicBezTo>
                    <a:cubicBezTo>
                      <a:pt x="1232" y="350"/>
                      <a:pt x="598" y="281"/>
                      <a:pt x="1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37"/>
              <p:cNvSpPr/>
              <p:nvPr/>
            </p:nvSpPr>
            <p:spPr>
              <a:xfrm flipH="1">
                <a:off x="7772605" y="3406961"/>
                <a:ext cx="148984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708" extrusionOk="0">
                    <a:moveTo>
                      <a:pt x="0" y="0"/>
                    </a:moveTo>
                    <a:cubicBezTo>
                      <a:pt x="0" y="0"/>
                      <a:pt x="345" y="499"/>
                      <a:pt x="1253" y="670"/>
                    </a:cubicBezTo>
                    <a:cubicBezTo>
                      <a:pt x="1395" y="696"/>
                      <a:pt x="1539" y="707"/>
                      <a:pt x="1678" y="707"/>
                    </a:cubicBezTo>
                    <a:cubicBezTo>
                      <a:pt x="2304" y="707"/>
                      <a:pt x="2847" y="484"/>
                      <a:pt x="2783" y="417"/>
                    </a:cubicBezTo>
                    <a:cubicBezTo>
                      <a:pt x="2772" y="405"/>
                      <a:pt x="2738" y="401"/>
                      <a:pt x="2683" y="401"/>
                    </a:cubicBezTo>
                    <a:cubicBezTo>
                      <a:pt x="2567" y="401"/>
                      <a:pt x="2359" y="419"/>
                      <a:pt x="2084" y="419"/>
                    </a:cubicBezTo>
                    <a:cubicBezTo>
                      <a:pt x="1574" y="419"/>
                      <a:pt x="831" y="357"/>
                      <a:pt x="0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37"/>
              <p:cNvSpPr/>
              <p:nvPr/>
            </p:nvSpPr>
            <p:spPr>
              <a:xfrm flipH="1">
                <a:off x="7862247" y="2881802"/>
                <a:ext cx="102514" cy="80061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530" extrusionOk="0">
                    <a:moveTo>
                      <a:pt x="206" y="1"/>
                    </a:moveTo>
                    <a:lnTo>
                      <a:pt x="0" y="1068"/>
                    </a:lnTo>
                    <a:lnTo>
                      <a:pt x="1752" y="1529"/>
                    </a:lnTo>
                    <a:lnTo>
                      <a:pt x="1958" y="46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37"/>
              <p:cNvSpPr/>
              <p:nvPr/>
            </p:nvSpPr>
            <p:spPr>
              <a:xfrm flipH="1">
                <a:off x="7855235" y="2903309"/>
                <a:ext cx="207855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3269" y="8563"/>
                      <a:pt x="3972" y="608"/>
                      <a:pt x="3972" y="608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37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37"/>
              <p:cNvSpPr/>
              <p:nvPr/>
            </p:nvSpPr>
            <p:spPr>
              <a:xfrm flipH="1">
                <a:off x="7904948" y="2903309"/>
                <a:ext cx="158141" cy="496431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9487" extrusionOk="0">
                    <a:moveTo>
                      <a:pt x="1573" y="0"/>
                    </a:moveTo>
                    <a:cubicBezTo>
                      <a:pt x="1281" y="2232"/>
                      <a:pt x="1" y="7062"/>
                      <a:pt x="306" y="8545"/>
                    </a:cubicBezTo>
                    <a:cubicBezTo>
                      <a:pt x="458" y="9280"/>
                      <a:pt x="945" y="9487"/>
                      <a:pt x="1426" y="9487"/>
                    </a:cubicBezTo>
                    <a:cubicBezTo>
                      <a:pt x="1915" y="9487"/>
                      <a:pt x="2397" y="9272"/>
                      <a:pt x="2509" y="9180"/>
                    </a:cubicBezTo>
                    <a:cubicBezTo>
                      <a:pt x="2686" y="9037"/>
                      <a:pt x="2859" y="8495"/>
                      <a:pt x="3022" y="7750"/>
                    </a:cubicBezTo>
                    <a:lnTo>
                      <a:pt x="3022" y="7750"/>
                    </a:lnTo>
                    <a:cubicBezTo>
                      <a:pt x="3000" y="7751"/>
                      <a:pt x="2978" y="7752"/>
                      <a:pt x="2956" y="7752"/>
                    </a:cubicBezTo>
                    <a:cubicBezTo>
                      <a:pt x="2474" y="7752"/>
                      <a:pt x="1986" y="7547"/>
                      <a:pt x="1834" y="6811"/>
                    </a:cubicBezTo>
                    <a:cubicBezTo>
                      <a:pt x="1603" y="5693"/>
                      <a:pt x="2275" y="2672"/>
                      <a:pt x="2744" y="297"/>
                    </a:cubicBezTo>
                    <a:lnTo>
                      <a:pt x="1573" y="0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37"/>
              <p:cNvSpPr/>
              <p:nvPr/>
            </p:nvSpPr>
            <p:spPr>
              <a:xfrm flipH="1">
                <a:off x="7725665" y="3575612"/>
                <a:ext cx="616238" cy="99814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11775" y="7315"/>
                      <a:pt x="10787" y="944"/>
                      <a:pt x="10787" y="944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37"/>
              <p:cNvSpPr/>
              <p:nvPr/>
            </p:nvSpPr>
            <p:spPr>
              <a:xfrm flipH="1">
                <a:off x="7861828" y="3575612"/>
                <a:ext cx="480075" cy="998147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9075" extrusionOk="0">
                    <a:moveTo>
                      <a:pt x="4889" y="0"/>
                    </a:moveTo>
                    <a:lnTo>
                      <a:pt x="115" y="1435"/>
                    </a:lnTo>
                    <a:lnTo>
                      <a:pt x="0" y="4102"/>
                    </a:lnTo>
                    <a:lnTo>
                      <a:pt x="6996" y="4829"/>
                    </a:lnTo>
                    <a:lnTo>
                      <a:pt x="6682" y="19074"/>
                    </a:lnTo>
                    <a:lnTo>
                      <a:pt x="6898" y="19074"/>
                    </a:lnTo>
                    <a:cubicBezTo>
                      <a:pt x="7792" y="16918"/>
                      <a:pt x="8488" y="14944"/>
                      <a:pt x="9031" y="13157"/>
                    </a:cubicBezTo>
                    <a:cubicBezTo>
                      <a:pt x="8468" y="11819"/>
                      <a:pt x="8962" y="8769"/>
                      <a:pt x="8962" y="5784"/>
                    </a:cubicBezTo>
                    <a:cubicBezTo>
                      <a:pt x="8962" y="3573"/>
                      <a:pt x="9173" y="1829"/>
                      <a:pt x="8633" y="598"/>
                    </a:cubicBez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37"/>
              <p:cNvSpPr/>
              <p:nvPr/>
            </p:nvSpPr>
            <p:spPr>
              <a:xfrm flipH="1">
                <a:off x="7848432" y="3593613"/>
                <a:ext cx="574688" cy="980146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8731" extrusionOk="0">
                    <a:moveTo>
                      <a:pt x="5282" y="0"/>
                    </a:move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10982" y="6971"/>
                      <a:pt x="9953" y="727"/>
                      <a:pt x="9953" y="727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37"/>
              <p:cNvSpPr/>
              <p:nvPr/>
            </p:nvSpPr>
            <p:spPr>
              <a:xfrm flipH="1">
                <a:off x="7940637" y="3593613"/>
                <a:ext cx="482483" cy="980146"/>
              </a:xfrm>
              <a:custGeom>
                <a:avLst/>
                <a:gdLst/>
                <a:ahLst/>
                <a:cxnLst/>
                <a:rect l="l" t="t" r="r" b="b"/>
                <a:pathLst>
                  <a:path w="9220" h="18731" extrusionOk="0">
                    <a:moveTo>
                      <a:pt x="5283" y="0"/>
                    </a:moveTo>
                    <a:lnTo>
                      <a:pt x="355" y="585"/>
                    </a:lnTo>
                    <a:lnTo>
                      <a:pt x="354" y="585"/>
                    </a:lnTo>
                    <a:lnTo>
                      <a:pt x="1" y="3758"/>
                    </a:lnTo>
                    <a:lnTo>
                      <a:pt x="5877" y="4485"/>
                    </a:lnTo>
                    <a:lnTo>
                      <a:pt x="7526" y="18730"/>
                    </a:lnTo>
                    <a:lnTo>
                      <a:pt x="7726" y="18730"/>
                    </a:lnTo>
                    <a:cubicBezTo>
                      <a:pt x="8271" y="16764"/>
                      <a:pt x="8694" y="14955"/>
                      <a:pt x="9023" y="13300"/>
                    </a:cubicBezTo>
                    <a:cubicBezTo>
                      <a:pt x="8407" y="12238"/>
                      <a:pt x="7978" y="9865"/>
                      <a:pt x="7978" y="7102"/>
                    </a:cubicBezTo>
                    <a:cubicBezTo>
                      <a:pt x="7978" y="4052"/>
                      <a:pt x="8500" y="1473"/>
                      <a:pt x="9219" y="612"/>
                    </a:cubicBez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37"/>
              <p:cNvSpPr/>
              <p:nvPr/>
            </p:nvSpPr>
            <p:spPr>
              <a:xfrm flipH="1">
                <a:off x="7852513" y="2784525"/>
                <a:ext cx="671185" cy="1348375"/>
              </a:xfrm>
              <a:custGeom>
                <a:avLst/>
                <a:gdLst/>
                <a:ahLst/>
                <a:cxnLst/>
                <a:rect l="l" t="t" r="r" b="b"/>
                <a:pathLst>
                  <a:path w="12826" h="25768" extrusionOk="0">
                    <a:moveTo>
                      <a:pt x="6180" y="1"/>
                    </a:moveTo>
                    <a:cubicBezTo>
                      <a:pt x="6004" y="1"/>
                      <a:pt x="5836" y="40"/>
                      <a:pt x="5683" y="125"/>
                    </a:cubicBezTo>
                    <a:cubicBezTo>
                      <a:pt x="4208" y="943"/>
                      <a:pt x="3664" y="2291"/>
                      <a:pt x="2833" y="4207"/>
                    </a:cubicBezTo>
                    <a:cubicBezTo>
                      <a:pt x="2003" y="6123"/>
                      <a:pt x="1" y="17062"/>
                      <a:pt x="813" y="20291"/>
                    </a:cubicBezTo>
                    <a:cubicBezTo>
                      <a:pt x="2019" y="20513"/>
                      <a:pt x="5823" y="20736"/>
                      <a:pt x="5823" y="20736"/>
                    </a:cubicBezTo>
                    <a:lnTo>
                      <a:pt x="7117" y="25767"/>
                    </a:lnTo>
                    <a:cubicBezTo>
                      <a:pt x="9057" y="20856"/>
                      <a:pt x="10795" y="16128"/>
                      <a:pt x="10795" y="16128"/>
                    </a:cubicBezTo>
                    <a:lnTo>
                      <a:pt x="7491" y="15280"/>
                    </a:lnTo>
                    <a:lnTo>
                      <a:pt x="12825" y="15795"/>
                    </a:lnTo>
                    <a:lnTo>
                      <a:pt x="7804" y="14250"/>
                    </a:lnTo>
                    <a:cubicBezTo>
                      <a:pt x="7218" y="13977"/>
                      <a:pt x="6795" y="12038"/>
                      <a:pt x="7218" y="10309"/>
                    </a:cubicBezTo>
                    <a:cubicBezTo>
                      <a:pt x="8234" y="10120"/>
                      <a:pt x="9051" y="10045"/>
                      <a:pt x="9251" y="9865"/>
                    </a:cubicBezTo>
                    <a:cubicBezTo>
                      <a:pt x="9554" y="9592"/>
                      <a:pt x="9541" y="4046"/>
                      <a:pt x="9238" y="3076"/>
                    </a:cubicBezTo>
                    <a:cubicBezTo>
                      <a:pt x="8775" y="1593"/>
                      <a:pt x="7301" y="1"/>
                      <a:pt x="6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37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37"/>
              <p:cNvSpPr/>
              <p:nvPr/>
            </p:nvSpPr>
            <p:spPr>
              <a:xfrm flipH="1">
                <a:off x="8020702" y="2822881"/>
                <a:ext cx="502996" cy="1310019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25035" extrusionOk="0">
                    <a:moveTo>
                      <a:pt x="4845" y="1"/>
                    </a:moveTo>
                    <a:cubicBezTo>
                      <a:pt x="3961" y="822"/>
                      <a:pt x="3484" y="1974"/>
                      <a:pt x="2833" y="3474"/>
                    </a:cubicBezTo>
                    <a:cubicBezTo>
                      <a:pt x="2003" y="5390"/>
                      <a:pt x="1" y="16329"/>
                      <a:pt x="813" y="19558"/>
                    </a:cubicBezTo>
                    <a:cubicBezTo>
                      <a:pt x="2019" y="19780"/>
                      <a:pt x="5823" y="20003"/>
                      <a:pt x="5823" y="20003"/>
                    </a:cubicBezTo>
                    <a:lnTo>
                      <a:pt x="7117" y="25034"/>
                    </a:lnTo>
                    <a:cubicBezTo>
                      <a:pt x="8054" y="22663"/>
                      <a:pt x="8942" y="20336"/>
                      <a:pt x="9612" y="18562"/>
                    </a:cubicBezTo>
                    <a:cubicBezTo>
                      <a:pt x="9319" y="18547"/>
                      <a:pt x="9024" y="18527"/>
                      <a:pt x="8722" y="18498"/>
                    </a:cubicBezTo>
                    <a:cubicBezTo>
                      <a:pt x="5008" y="18130"/>
                      <a:pt x="2311" y="15187"/>
                      <a:pt x="2442" y="13860"/>
                    </a:cubicBezTo>
                    <a:cubicBezTo>
                      <a:pt x="2545" y="12813"/>
                      <a:pt x="3810" y="12755"/>
                      <a:pt x="6188" y="12755"/>
                    </a:cubicBezTo>
                    <a:cubicBezTo>
                      <a:pt x="6481" y="12755"/>
                      <a:pt x="6791" y="12756"/>
                      <a:pt x="7118" y="12756"/>
                    </a:cubicBezTo>
                    <a:cubicBezTo>
                      <a:pt x="7178" y="12756"/>
                      <a:pt x="7238" y="12756"/>
                      <a:pt x="7299" y="12756"/>
                    </a:cubicBezTo>
                    <a:cubicBezTo>
                      <a:pt x="7031" y="11973"/>
                      <a:pt x="6936" y="10729"/>
                      <a:pt x="7218" y="9576"/>
                    </a:cubicBezTo>
                    <a:cubicBezTo>
                      <a:pt x="8234" y="9387"/>
                      <a:pt x="9051" y="9312"/>
                      <a:pt x="9251" y="9132"/>
                    </a:cubicBezTo>
                    <a:cubicBezTo>
                      <a:pt x="9271" y="9113"/>
                      <a:pt x="9406" y="8626"/>
                      <a:pt x="9424" y="8561"/>
                    </a:cubicBezTo>
                    <a:lnTo>
                      <a:pt x="9424" y="8561"/>
                    </a:lnTo>
                    <a:cubicBezTo>
                      <a:pt x="9342" y="8570"/>
                      <a:pt x="9244" y="8575"/>
                      <a:pt x="9134" y="8575"/>
                    </a:cubicBezTo>
                    <a:cubicBezTo>
                      <a:pt x="8066" y="8575"/>
                      <a:pt x="5866" y="8140"/>
                      <a:pt x="5672" y="7851"/>
                    </a:cubicBezTo>
                    <a:cubicBezTo>
                      <a:pt x="5482" y="7565"/>
                      <a:pt x="5039" y="2434"/>
                      <a:pt x="4845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37"/>
              <p:cNvSpPr/>
              <p:nvPr/>
            </p:nvSpPr>
            <p:spPr>
              <a:xfrm flipH="1">
                <a:off x="8130281" y="2801689"/>
                <a:ext cx="352809" cy="560009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0702" extrusionOk="0">
                    <a:moveTo>
                      <a:pt x="4892" y="1"/>
                    </a:moveTo>
                    <a:cubicBezTo>
                      <a:pt x="3177" y="1"/>
                      <a:pt x="0" y="8338"/>
                      <a:pt x="1168" y="10295"/>
                    </a:cubicBezTo>
                    <a:cubicBezTo>
                      <a:pt x="1343" y="10589"/>
                      <a:pt x="1601" y="10702"/>
                      <a:pt x="1895" y="10702"/>
                    </a:cubicBezTo>
                    <a:cubicBezTo>
                      <a:pt x="2862" y="10702"/>
                      <a:pt x="4211" y="9476"/>
                      <a:pt x="4211" y="9476"/>
                    </a:cubicBezTo>
                    <a:cubicBezTo>
                      <a:pt x="3955" y="6641"/>
                      <a:pt x="6742" y="750"/>
                      <a:pt x="5088" y="41"/>
                    </a:cubicBezTo>
                    <a:cubicBezTo>
                      <a:pt x="5025" y="14"/>
                      <a:pt x="4960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37"/>
              <p:cNvSpPr/>
              <p:nvPr/>
            </p:nvSpPr>
            <p:spPr>
              <a:xfrm flipH="1">
                <a:off x="7811120" y="4535456"/>
                <a:ext cx="199901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1460" extrusionOk="0">
                    <a:moveTo>
                      <a:pt x="666" y="1"/>
                    </a:moveTo>
                    <a:cubicBezTo>
                      <a:pt x="645" y="1"/>
                      <a:pt x="625" y="2"/>
                      <a:pt x="607" y="4"/>
                    </a:cubicBezTo>
                    <a:cubicBezTo>
                      <a:pt x="29" y="86"/>
                      <a:pt x="1" y="1459"/>
                      <a:pt x="1" y="1459"/>
                    </a:cubicBezTo>
                    <a:lnTo>
                      <a:pt x="3820" y="1459"/>
                    </a:lnTo>
                    <a:cubicBezTo>
                      <a:pt x="3820" y="1459"/>
                      <a:pt x="1388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37"/>
              <p:cNvSpPr/>
              <p:nvPr/>
            </p:nvSpPr>
            <p:spPr>
              <a:xfrm flipH="1">
                <a:off x="7963244" y="4535456"/>
                <a:ext cx="124074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460" extrusionOk="0">
                    <a:moveTo>
                      <a:pt x="1149" y="1"/>
                    </a:moveTo>
                    <a:cubicBezTo>
                      <a:pt x="702" y="1"/>
                      <a:pt x="1" y="1459"/>
                      <a:pt x="1" y="1459"/>
                    </a:cubicBezTo>
                    <a:lnTo>
                      <a:pt x="2370" y="1459"/>
                    </a:lnTo>
                    <a:cubicBezTo>
                      <a:pt x="2370" y="1459"/>
                      <a:pt x="1593" y="86"/>
                      <a:pt x="1188" y="4"/>
                    </a:cubicBezTo>
                    <a:cubicBezTo>
                      <a:pt x="1176" y="2"/>
                      <a:pt x="1163" y="1"/>
                      <a:pt x="1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37"/>
              <p:cNvSpPr/>
              <p:nvPr/>
            </p:nvSpPr>
            <p:spPr>
              <a:xfrm flipH="1">
                <a:off x="7902436" y="3322190"/>
                <a:ext cx="70855" cy="10711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047" extrusionOk="0">
                    <a:moveTo>
                      <a:pt x="250" y="0"/>
                    </a:moveTo>
                    <a:lnTo>
                      <a:pt x="1" y="2046"/>
                    </a:lnTo>
                    <a:lnTo>
                      <a:pt x="1148" y="2046"/>
                    </a:lnTo>
                    <a:lnTo>
                      <a:pt x="1354" y="357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37"/>
              <p:cNvSpPr/>
              <p:nvPr/>
            </p:nvSpPr>
            <p:spPr>
              <a:xfrm flipH="1">
                <a:off x="7939852" y="3240350"/>
                <a:ext cx="527225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5" extrusionOk="0">
                    <a:moveTo>
                      <a:pt x="2077" y="1"/>
                    </a:moveTo>
                    <a:cubicBezTo>
                      <a:pt x="1827" y="1"/>
                      <a:pt x="1614" y="17"/>
                      <a:pt x="1447" y="55"/>
                    </a:cubicBez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0" y="3624"/>
                      <a:pt x="9700" y="3624"/>
                    </a:cubicBezTo>
                    <a:lnTo>
                      <a:pt x="10074" y="1219"/>
                    </a:lnTo>
                    <a:cubicBezTo>
                      <a:pt x="8083" y="984"/>
                      <a:pt x="3995" y="1"/>
                      <a:pt x="20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37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37"/>
              <p:cNvSpPr/>
              <p:nvPr/>
            </p:nvSpPr>
            <p:spPr>
              <a:xfrm flipH="1">
                <a:off x="7952097" y="3240350"/>
                <a:ext cx="514980" cy="189687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625" extrusionOk="0">
                    <a:moveTo>
                      <a:pt x="2075" y="0"/>
                    </a:moveTo>
                    <a:cubicBezTo>
                      <a:pt x="1826" y="0"/>
                      <a:pt x="1613" y="17"/>
                      <a:pt x="1447" y="55"/>
                    </a:cubicBezTo>
                    <a:lnTo>
                      <a:pt x="1448" y="55"/>
                    </a:lnTo>
                    <a:cubicBezTo>
                      <a:pt x="0" y="378"/>
                      <a:pt x="825" y="2043"/>
                      <a:pt x="1027" y="2263"/>
                    </a:cubicBezTo>
                    <a:cubicBezTo>
                      <a:pt x="1715" y="3014"/>
                      <a:pt x="9701" y="3624"/>
                      <a:pt x="9701" y="3624"/>
                    </a:cubicBezTo>
                    <a:lnTo>
                      <a:pt x="9840" y="2722"/>
                    </a:lnTo>
                    <a:cubicBezTo>
                      <a:pt x="7528" y="2510"/>
                      <a:pt x="3166" y="1846"/>
                      <a:pt x="2658" y="1292"/>
                    </a:cubicBezTo>
                    <a:cubicBezTo>
                      <a:pt x="2528" y="1150"/>
                      <a:pt x="2023" y="597"/>
                      <a:pt x="2148" y="1"/>
                    </a:cubicBezTo>
                    <a:cubicBezTo>
                      <a:pt x="2123" y="1"/>
                      <a:pt x="2099" y="0"/>
                      <a:pt x="2075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37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37"/>
              <p:cNvSpPr/>
              <p:nvPr/>
            </p:nvSpPr>
            <p:spPr>
              <a:xfrm flipH="1">
                <a:off x="8035093" y="2784577"/>
                <a:ext cx="270127" cy="189164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615" extrusionOk="0">
                    <a:moveTo>
                      <a:pt x="2004" y="0"/>
                    </a:moveTo>
                    <a:cubicBezTo>
                      <a:pt x="1828" y="0"/>
                      <a:pt x="1661" y="39"/>
                      <a:pt x="1508" y="124"/>
                    </a:cubicBezTo>
                    <a:cubicBezTo>
                      <a:pt x="860" y="484"/>
                      <a:pt x="393" y="946"/>
                      <a:pt x="1" y="1512"/>
                    </a:cubicBezTo>
                    <a:cubicBezTo>
                      <a:pt x="368" y="1744"/>
                      <a:pt x="758" y="1970"/>
                      <a:pt x="1170" y="2186"/>
                    </a:cubicBezTo>
                    <a:cubicBezTo>
                      <a:pt x="2628" y="2951"/>
                      <a:pt x="4049" y="3440"/>
                      <a:pt x="5162" y="3614"/>
                    </a:cubicBezTo>
                    <a:cubicBezTo>
                      <a:pt x="5134" y="3379"/>
                      <a:pt x="5101" y="3193"/>
                      <a:pt x="5063" y="3075"/>
                    </a:cubicBezTo>
                    <a:cubicBezTo>
                      <a:pt x="4600" y="1592"/>
                      <a:pt x="3126" y="0"/>
                      <a:pt x="2004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37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37"/>
              <p:cNvSpPr/>
              <p:nvPr/>
            </p:nvSpPr>
            <p:spPr>
              <a:xfrm flipH="1">
                <a:off x="8217358" y="2801793"/>
                <a:ext cx="265732" cy="559904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10700" extrusionOk="0">
                    <a:moveTo>
                      <a:pt x="4892" y="1"/>
                    </a:moveTo>
                    <a:cubicBezTo>
                      <a:pt x="3177" y="1"/>
                      <a:pt x="0" y="8336"/>
                      <a:pt x="1168" y="10293"/>
                    </a:cubicBezTo>
                    <a:cubicBezTo>
                      <a:pt x="1343" y="10587"/>
                      <a:pt x="1602" y="10700"/>
                      <a:pt x="1895" y="10700"/>
                    </a:cubicBezTo>
                    <a:cubicBezTo>
                      <a:pt x="2393" y="10700"/>
                      <a:pt x="2991" y="10375"/>
                      <a:pt x="3455" y="10060"/>
                    </a:cubicBezTo>
                    <a:cubicBezTo>
                      <a:pt x="3165" y="10057"/>
                      <a:pt x="2908" y="9947"/>
                      <a:pt x="2728" y="9651"/>
                    </a:cubicBezTo>
                    <a:cubicBezTo>
                      <a:pt x="1760" y="8051"/>
                      <a:pt x="3474" y="2288"/>
                      <a:pt x="5078" y="36"/>
                    </a:cubicBezTo>
                    <a:cubicBezTo>
                      <a:pt x="5018" y="12"/>
                      <a:pt x="4956" y="1"/>
                      <a:pt x="48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37"/>
              <p:cNvSpPr/>
              <p:nvPr/>
            </p:nvSpPr>
            <p:spPr>
              <a:xfrm flipH="1">
                <a:off x="8042890" y="2784525"/>
                <a:ext cx="183469" cy="446458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8532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1650" y="442"/>
                      <a:pt x="2122" y="8532"/>
                      <a:pt x="2122" y="8532"/>
                    </a:cubicBezTo>
                    <a:cubicBezTo>
                      <a:pt x="2122" y="8532"/>
                      <a:pt x="3506" y="6124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37"/>
              <p:cNvSpPr/>
              <p:nvPr/>
            </p:nvSpPr>
            <p:spPr>
              <a:xfrm flipH="1">
                <a:off x="8042890" y="2790909"/>
                <a:ext cx="127738" cy="440074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84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4" y="311"/>
                      <a:pt x="1156" y="863"/>
                      <a:pt x="1596" y="1498"/>
                    </a:cubicBezTo>
                    <a:cubicBezTo>
                      <a:pt x="2260" y="5504"/>
                      <a:pt x="1041" y="7894"/>
                      <a:pt x="1041" y="7894"/>
                    </a:cubicBezTo>
                    <a:cubicBezTo>
                      <a:pt x="1041" y="7894"/>
                      <a:pt x="1020" y="7699"/>
                      <a:pt x="978" y="7373"/>
                    </a:cubicBezTo>
                    <a:lnTo>
                      <a:pt x="978" y="7373"/>
                    </a:lnTo>
                    <a:cubicBezTo>
                      <a:pt x="1033" y="8004"/>
                      <a:pt x="1057" y="8410"/>
                      <a:pt x="1057" y="8410"/>
                    </a:cubicBezTo>
                    <a:cubicBezTo>
                      <a:pt x="1057" y="8410"/>
                      <a:pt x="2441" y="6002"/>
                      <a:pt x="1964" y="1828"/>
                    </a:cubicBezTo>
                    <a:cubicBezTo>
                      <a:pt x="1445" y="996"/>
                      <a:pt x="701" y="27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37"/>
              <p:cNvSpPr/>
              <p:nvPr/>
            </p:nvSpPr>
            <p:spPr>
              <a:xfrm flipH="1">
                <a:off x="8062775" y="2784525"/>
                <a:ext cx="163584" cy="179117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3423" extrusionOk="0">
                    <a:moveTo>
                      <a:pt x="498" y="1"/>
                    </a:moveTo>
                    <a:cubicBezTo>
                      <a:pt x="322" y="1"/>
                      <a:pt x="154" y="40"/>
                      <a:pt x="1" y="125"/>
                    </a:cubicBezTo>
                    <a:cubicBezTo>
                      <a:pt x="607" y="242"/>
                      <a:pt x="1054" y="1413"/>
                      <a:pt x="1377" y="2844"/>
                    </a:cubicBezTo>
                    <a:cubicBezTo>
                      <a:pt x="1992" y="3088"/>
                      <a:pt x="2580" y="3282"/>
                      <a:pt x="3126" y="3422"/>
                    </a:cubicBezTo>
                    <a:cubicBezTo>
                      <a:pt x="3117" y="2960"/>
                      <a:pt x="3087" y="2468"/>
                      <a:pt x="3029" y="1950"/>
                    </a:cubicBezTo>
                    <a:cubicBezTo>
                      <a:pt x="2365" y="885"/>
                      <a:pt x="1333" y="1"/>
                      <a:pt x="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37"/>
              <p:cNvSpPr/>
              <p:nvPr/>
            </p:nvSpPr>
            <p:spPr>
              <a:xfrm flipH="1">
                <a:off x="8091295" y="2834393"/>
                <a:ext cx="24176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910" extrusionOk="0">
                    <a:moveTo>
                      <a:pt x="182" y="1"/>
                    </a:moveTo>
                    <a:lnTo>
                      <a:pt x="0" y="1389"/>
                    </a:lnTo>
                    <a:lnTo>
                      <a:pt x="461" y="1910"/>
                    </a:lnTo>
                    <a:lnTo>
                      <a:pt x="370" y="211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37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37"/>
              <p:cNvSpPr/>
              <p:nvPr/>
            </p:nvSpPr>
            <p:spPr>
              <a:xfrm flipH="1">
                <a:off x="8050739" y="2624560"/>
                <a:ext cx="147623" cy="282359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5396" extrusionOk="0">
                    <a:moveTo>
                      <a:pt x="1728" y="0"/>
                    </a:moveTo>
                    <a:cubicBezTo>
                      <a:pt x="1728" y="0"/>
                      <a:pt x="819" y="2122"/>
                      <a:pt x="1" y="3092"/>
                    </a:cubicBezTo>
                    <a:lnTo>
                      <a:pt x="1698" y="5395"/>
                    </a:lnTo>
                    <a:lnTo>
                      <a:pt x="2820" y="215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A33B40">
                  <a:alpha val="21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37"/>
              <p:cNvSpPr/>
              <p:nvPr/>
            </p:nvSpPr>
            <p:spPr>
              <a:xfrm flipH="1">
                <a:off x="7855967" y="2509753"/>
                <a:ext cx="280541" cy="37623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7190" extrusionOk="0">
                    <a:moveTo>
                      <a:pt x="3063" y="1"/>
                    </a:moveTo>
                    <a:cubicBezTo>
                      <a:pt x="1440" y="1"/>
                      <a:pt x="324" y="1327"/>
                      <a:pt x="172" y="3122"/>
                    </a:cubicBezTo>
                    <a:cubicBezTo>
                      <a:pt x="1" y="5118"/>
                      <a:pt x="1997" y="7189"/>
                      <a:pt x="1997" y="7189"/>
                    </a:cubicBezTo>
                    <a:cubicBezTo>
                      <a:pt x="3456" y="6173"/>
                      <a:pt x="4326" y="4838"/>
                      <a:pt x="4638" y="3549"/>
                    </a:cubicBezTo>
                    <a:cubicBezTo>
                      <a:pt x="4961" y="2215"/>
                      <a:pt x="5361" y="358"/>
                      <a:pt x="3623" y="51"/>
                    </a:cubicBezTo>
                    <a:cubicBezTo>
                      <a:pt x="3431" y="17"/>
                      <a:pt x="3244" y="1"/>
                      <a:pt x="3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37"/>
              <p:cNvSpPr/>
              <p:nvPr/>
            </p:nvSpPr>
            <p:spPr>
              <a:xfrm flipH="1">
                <a:off x="7830587" y="2410750"/>
                <a:ext cx="343285" cy="304180"/>
              </a:xfrm>
              <a:custGeom>
                <a:avLst/>
                <a:gdLst/>
                <a:ahLst/>
                <a:cxnLst/>
                <a:rect l="l" t="t" r="r" b="b"/>
                <a:pathLst>
                  <a:path w="6560" h="5813" extrusionOk="0">
                    <a:moveTo>
                      <a:pt x="3778" y="1"/>
                    </a:moveTo>
                    <a:cubicBezTo>
                      <a:pt x="3138" y="1"/>
                      <a:pt x="2214" y="468"/>
                      <a:pt x="1243" y="1234"/>
                    </a:cubicBezTo>
                    <a:cubicBezTo>
                      <a:pt x="1" y="2212"/>
                      <a:pt x="254" y="5812"/>
                      <a:pt x="254" y="5812"/>
                    </a:cubicBezTo>
                    <a:cubicBezTo>
                      <a:pt x="254" y="5812"/>
                      <a:pt x="696" y="4953"/>
                      <a:pt x="2612" y="4654"/>
                    </a:cubicBezTo>
                    <a:cubicBezTo>
                      <a:pt x="4529" y="4354"/>
                      <a:pt x="6559" y="1472"/>
                      <a:pt x="4241" y="113"/>
                    </a:cubicBezTo>
                    <a:cubicBezTo>
                      <a:pt x="4112" y="37"/>
                      <a:pt x="3956" y="1"/>
                      <a:pt x="3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37"/>
              <p:cNvSpPr/>
              <p:nvPr/>
            </p:nvSpPr>
            <p:spPr>
              <a:xfrm flipH="1">
                <a:off x="7954975" y="2512893"/>
                <a:ext cx="215024" cy="229508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386" extrusionOk="0">
                    <a:moveTo>
                      <a:pt x="648" y="1"/>
                    </a:moveTo>
                    <a:cubicBezTo>
                      <a:pt x="8" y="1406"/>
                      <a:pt x="1" y="4386"/>
                      <a:pt x="1" y="4386"/>
                    </a:cubicBezTo>
                    <a:cubicBezTo>
                      <a:pt x="1" y="4386"/>
                      <a:pt x="622" y="3001"/>
                      <a:pt x="2538" y="2702"/>
                    </a:cubicBezTo>
                    <a:cubicBezTo>
                      <a:pt x="3087" y="2616"/>
                      <a:pt x="3645" y="2318"/>
                      <a:pt x="4108" y="1905"/>
                    </a:cubicBezTo>
                    <a:lnTo>
                      <a:pt x="4108" y="1905"/>
                    </a:lnTo>
                    <a:cubicBezTo>
                      <a:pt x="4032" y="1916"/>
                      <a:pt x="3956" y="1928"/>
                      <a:pt x="3879" y="1936"/>
                    </a:cubicBezTo>
                    <a:cubicBezTo>
                      <a:pt x="3732" y="1951"/>
                      <a:pt x="3588" y="1959"/>
                      <a:pt x="3446" y="1959"/>
                    </a:cubicBezTo>
                    <a:cubicBezTo>
                      <a:pt x="1953" y="1959"/>
                      <a:pt x="782" y="1147"/>
                      <a:pt x="6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37"/>
              <p:cNvSpPr/>
              <p:nvPr/>
            </p:nvSpPr>
            <p:spPr>
              <a:xfrm flipH="1">
                <a:off x="8063508" y="2582018"/>
                <a:ext cx="77082" cy="1217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327" extrusionOk="0">
                    <a:moveTo>
                      <a:pt x="736" y="1"/>
                    </a:moveTo>
                    <a:cubicBezTo>
                      <a:pt x="329" y="1"/>
                      <a:pt x="0" y="522"/>
                      <a:pt x="0" y="1164"/>
                    </a:cubicBezTo>
                    <a:cubicBezTo>
                      <a:pt x="0" y="1807"/>
                      <a:pt x="329" y="2326"/>
                      <a:pt x="736" y="2326"/>
                    </a:cubicBezTo>
                    <a:cubicBezTo>
                      <a:pt x="1143" y="2326"/>
                      <a:pt x="1473" y="1807"/>
                      <a:pt x="1473" y="1164"/>
                    </a:cubicBezTo>
                    <a:cubicBezTo>
                      <a:pt x="1473" y="522"/>
                      <a:pt x="1143" y="1"/>
                      <a:pt x="736" y="1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37"/>
              <p:cNvSpPr/>
              <p:nvPr/>
            </p:nvSpPr>
            <p:spPr>
              <a:xfrm flipH="1">
                <a:off x="8082085" y="2609594"/>
                <a:ext cx="41184" cy="7273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0" extrusionOk="0">
                    <a:moveTo>
                      <a:pt x="402" y="1"/>
                    </a:moveTo>
                    <a:cubicBezTo>
                      <a:pt x="190" y="1"/>
                      <a:pt x="15" y="307"/>
                      <a:pt x="8" y="689"/>
                    </a:cubicBezTo>
                    <a:cubicBezTo>
                      <a:pt x="1" y="1071"/>
                      <a:pt x="168" y="1386"/>
                      <a:pt x="382" y="1390"/>
                    </a:cubicBezTo>
                    <a:cubicBezTo>
                      <a:pt x="383" y="1390"/>
                      <a:pt x="384" y="1390"/>
                      <a:pt x="386" y="1390"/>
                    </a:cubicBezTo>
                    <a:cubicBezTo>
                      <a:pt x="597" y="1390"/>
                      <a:pt x="773" y="1083"/>
                      <a:pt x="780" y="702"/>
                    </a:cubicBezTo>
                    <a:cubicBezTo>
                      <a:pt x="787" y="318"/>
                      <a:pt x="620" y="4"/>
                      <a:pt x="405" y="1"/>
                    </a:cubicBezTo>
                    <a:cubicBezTo>
                      <a:pt x="404" y="1"/>
                      <a:pt x="403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37"/>
              <p:cNvSpPr/>
              <p:nvPr/>
            </p:nvSpPr>
            <p:spPr>
              <a:xfrm flipH="1">
                <a:off x="8089097" y="2643293"/>
                <a:ext cx="28154" cy="44478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50" extrusionOk="0">
                    <a:moveTo>
                      <a:pt x="268" y="0"/>
                    </a:moveTo>
                    <a:cubicBezTo>
                      <a:pt x="120" y="0"/>
                      <a:pt x="0" y="190"/>
                      <a:pt x="0" y="425"/>
                    </a:cubicBezTo>
                    <a:cubicBezTo>
                      <a:pt x="0" y="659"/>
                      <a:pt x="120" y="850"/>
                      <a:pt x="268" y="850"/>
                    </a:cubicBezTo>
                    <a:cubicBezTo>
                      <a:pt x="417" y="850"/>
                      <a:pt x="537" y="659"/>
                      <a:pt x="537" y="425"/>
                    </a:cubicBezTo>
                    <a:cubicBezTo>
                      <a:pt x="537" y="190"/>
                      <a:pt x="417" y="0"/>
                      <a:pt x="268" y="0"/>
                    </a:cubicBezTo>
                    <a:close/>
                  </a:path>
                </a:pathLst>
              </a:custGeom>
              <a:solidFill>
                <a:srgbClr val="EDB9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37"/>
              <p:cNvSpPr/>
              <p:nvPr/>
            </p:nvSpPr>
            <p:spPr>
              <a:xfrm flipH="1">
                <a:off x="8106732" y="2759774"/>
                <a:ext cx="102096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3261" extrusionOk="0">
                    <a:moveTo>
                      <a:pt x="471" y="0"/>
                    </a:moveTo>
                    <a:lnTo>
                      <a:pt x="1" y="486"/>
                    </a:lnTo>
                    <a:lnTo>
                      <a:pt x="1520" y="3261"/>
                    </a:lnTo>
                    <a:lnTo>
                      <a:pt x="1950" y="2815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37"/>
              <p:cNvSpPr/>
              <p:nvPr/>
            </p:nvSpPr>
            <p:spPr>
              <a:xfrm flipH="1">
                <a:off x="7972925" y="2648892"/>
                <a:ext cx="45736" cy="52537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004" extrusionOk="0">
                    <a:moveTo>
                      <a:pt x="577" y="1"/>
                    </a:moveTo>
                    <a:cubicBezTo>
                      <a:pt x="415" y="1"/>
                      <a:pt x="225" y="156"/>
                      <a:pt x="121" y="387"/>
                    </a:cubicBezTo>
                    <a:cubicBezTo>
                      <a:pt x="0" y="657"/>
                      <a:pt x="44" y="928"/>
                      <a:pt x="218" y="991"/>
                    </a:cubicBezTo>
                    <a:cubicBezTo>
                      <a:pt x="243" y="1000"/>
                      <a:pt x="269" y="1004"/>
                      <a:pt x="295" y="1004"/>
                    </a:cubicBezTo>
                    <a:cubicBezTo>
                      <a:pt x="458" y="1004"/>
                      <a:pt x="648" y="849"/>
                      <a:pt x="752" y="618"/>
                    </a:cubicBezTo>
                    <a:cubicBezTo>
                      <a:pt x="874" y="350"/>
                      <a:pt x="831" y="79"/>
                      <a:pt x="657" y="15"/>
                    </a:cubicBezTo>
                    <a:cubicBezTo>
                      <a:pt x="631" y="5"/>
                      <a:pt x="60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37"/>
              <p:cNvSpPr/>
              <p:nvPr/>
            </p:nvSpPr>
            <p:spPr>
              <a:xfrm flipH="1">
                <a:off x="7896837" y="2682173"/>
                <a:ext cx="45789" cy="52537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004" extrusionOk="0">
                    <a:moveTo>
                      <a:pt x="578" y="0"/>
                    </a:moveTo>
                    <a:cubicBezTo>
                      <a:pt x="416" y="0"/>
                      <a:pt x="227" y="156"/>
                      <a:pt x="123" y="387"/>
                    </a:cubicBezTo>
                    <a:cubicBezTo>
                      <a:pt x="1" y="657"/>
                      <a:pt x="44" y="927"/>
                      <a:pt x="220" y="990"/>
                    </a:cubicBezTo>
                    <a:cubicBezTo>
                      <a:pt x="244" y="999"/>
                      <a:pt x="270" y="1003"/>
                      <a:pt x="297" y="1003"/>
                    </a:cubicBezTo>
                    <a:cubicBezTo>
                      <a:pt x="458" y="1003"/>
                      <a:pt x="649" y="848"/>
                      <a:pt x="754" y="617"/>
                    </a:cubicBezTo>
                    <a:cubicBezTo>
                      <a:pt x="874" y="349"/>
                      <a:pt x="832" y="79"/>
                      <a:pt x="659" y="14"/>
                    </a:cubicBezTo>
                    <a:cubicBezTo>
                      <a:pt x="633" y="5"/>
                      <a:pt x="606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37"/>
              <p:cNvSpPr/>
              <p:nvPr/>
            </p:nvSpPr>
            <p:spPr>
              <a:xfrm flipH="1">
                <a:off x="7948801" y="2606926"/>
                <a:ext cx="83257" cy="27210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520" extrusionOk="0">
                    <a:moveTo>
                      <a:pt x="1351" y="1"/>
                    </a:moveTo>
                    <a:cubicBezTo>
                      <a:pt x="1335" y="1"/>
                      <a:pt x="1320" y="2"/>
                      <a:pt x="1304" y="5"/>
                    </a:cubicBezTo>
                    <a:lnTo>
                      <a:pt x="221" y="192"/>
                    </a:lnTo>
                    <a:cubicBezTo>
                      <a:pt x="90" y="215"/>
                      <a:pt x="0" y="331"/>
                      <a:pt x="19" y="452"/>
                    </a:cubicBezTo>
                    <a:lnTo>
                      <a:pt x="31" y="520"/>
                    </a:lnTo>
                    <a:lnTo>
                      <a:pt x="1591" y="225"/>
                    </a:lnTo>
                    <a:lnTo>
                      <a:pt x="1584" y="183"/>
                    </a:lnTo>
                    <a:cubicBezTo>
                      <a:pt x="1566" y="75"/>
                      <a:pt x="1467" y="1"/>
                      <a:pt x="1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37"/>
              <p:cNvSpPr/>
              <p:nvPr/>
            </p:nvSpPr>
            <p:spPr>
              <a:xfrm flipH="1">
                <a:off x="7963401" y="2709540"/>
                <a:ext cx="41184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20" extrusionOk="0">
                    <a:moveTo>
                      <a:pt x="686" y="1"/>
                    </a:moveTo>
                    <a:cubicBezTo>
                      <a:pt x="686" y="1"/>
                      <a:pt x="687" y="1"/>
                      <a:pt x="687" y="1"/>
                    </a:cubicBezTo>
                    <a:lnTo>
                      <a:pt x="687" y="1"/>
                    </a:lnTo>
                    <a:cubicBezTo>
                      <a:pt x="687" y="1"/>
                      <a:pt x="688" y="1"/>
                      <a:pt x="688" y="1"/>
                    </a:cubicBezTo>
                    <a:close/>
                    <a:moveTo>
                      <a:pt x="687" y="1"/>
                    </a:moveTo>
                    <a:cubicBezTo>
                      <a:pt x="679" y="7"/>
                      <a:pt x="635" y="41"/>
                      <a:pt x="573" y="93"/>
                    </a:cubicBezTo>
                    <a:cubicBezTo>
                      <a:pt x="591" y="441"/>
                      <a:pt x="553" y="962"/>
                      <a:pt x="247" y="962"/>
                    </a:cubicBezTo>
                    <a:cubicBezTo>
                      <a:pt x="182" y="962"/>
                      <a:pt x="105" y="938"/>
                      <a:pt x="13" y="884"/>
                    </a:cubicBezTo>
                    <a:cubicBezTo>
                      <a:pt x="10" y="901"/>
                      <a:pt x="3" y="917"/>
                      <a:pt x="1" y="934"/>
                    </a:cubicBezTo>
                    <a:cubicBezTo>
                      <a:pt x="162" y="1066"/>
                      <a:pt x="288" y="1120"/>
                      <a:pt x="386" y="1120"/>
                    </a:cubicBezTo>
                    <a:cubicBezTo>
                      <a:pt x="787" y="1120"/>
                      <a:pt x="730" y="228"/>
                      <a:pt x="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37"/>
              <p:cNvSpPr/>
              <p:nvPr/>
            </p:nvSpPr>
            <p:spPr>
              <a:xfrm flipH="1">
                <a:off x="7856804" y="2635025"/>
                <a:ext cx="48562" cy="5473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46" extrusionOk="0">
                    <a:moveTo>
                      <a:pt x="256" y="0"/>
                    </a:moveTo>
                    <a:cubicBezTo>
                      <a:pt x="177" y="0"/>
                      <a:pt x="68" y="70"/>
                      <a:pt x="22" y="136"/>
                    </a:cubicBezTo>
                    <a:lnTo>
                      <a:pt x="1" y="166"/>
                    </a:lnTo>
                    <a:lnTo>
                      <a:pt x="778" y="1045"/>
                    </a:lnTo>
                    <a:lnTo>
                      <a:pt x="799" y="1015"/>
                    </a:lnTo>
                    <a:cubicBezTo>
                      <a:pt x="862" y="925"/>
                      <a:pt x="927" y="707"/>
                      <a:pt x="861" y="632"/>
                    </a:cubicBezTo>
                    <a:lnTo>
                      <a:pt x="321" y="26"/>
                    </a:lnTo>
                    <a:cubicBezTo>
                      <a:pt x="305" y="8"/>
                      <a:pt x="282" y="0"/>
                      <a:pt x="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9" name="Google Shape;6079;p37"/>
            <p:cNvGrpSpPr/>
            <p:nvPr/>
          </p:nvGrpSpPr>
          <p:grpSpPr>
            <a:xfrm>
              <a:off x="4350241" y="1986846"/>
              <a:ext cx="3908432" cy="2625112"/>
              <a:chOff x="4350241" y="1986846"/>
              <a:chExt cx="3908432" cy="2625112"/>
            </a:xfrm>
          </p:grpSpPr>
          <p:grpSp>
            <p:nvGrpSpPr>
              <p:cNvPr id="6080" name="Google Shape;6080;p37"/>
              <p:cNvGrpSpPr/>
              <p:nvPr/>
            </p:nvGrpSpPr>
            <p:grpSpPr>
              <a:xfrm>
                <a:off x="4350241" y="3426043"/>
                <a:ext cx="3908432" cy="1185914"/>
                <a:chOff x="2330575" y="2655425"/>
                <a:chExt cx="1873200" cy="568375"/>
              </a:xfrm>
            </p:grpSpPr>
            <p:sp>
              <p:nvSpPr>
                <p:cNvPr id="6081" name="Google Shape;6081;p37"/>
                <p:cNvSpPr/>
                <p:nvPr/>
              </p:nvSpPr>
              <p:spPr>
                <a:xfrm>
                  <a:off x="2446800" y="2682075"/>
                  <a:ext cx="16407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9" h="21669" extrusionOk="0">
                      <a:moveTo>
                        <a:pt x="0" y="0"/>
                      </a:moveTo>
                      <a:cubicBezTo>
                        <a:pt x="7606" y="5376"/>
                        <a:pt x="9224" y="12001"/>
                        <a:pt x="9224" y="21669"/>
                      </a:cubicBezTo>
                      <a:lnTo>
                        <a:pt x="56405" y="21669"/>
                      </a:lnTo>
                      <a:cubicBezTo>
                        <a:pt x="56405" y="10360"/>
                        <a:pt x="58817" y="4955"/>
                        <a:pt x="656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37"/>
                <p:cNvSpPr/>
                <p:nvPr/>
              </p:nvSpPr>
              <p:spPr>
                <a:xfrm>
                  <a:off x="2446825" y="2682075"/>
                  <a:ext cx="16407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28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0628" y="21669"/>
                      </a:lnTo>
                      <a:lnTo>
                        <a:pt x="20628" y="4965"/>
                      </a:lnTo>
                      <a:lnTo>
                        <a:pt x="60456" y="4965"/>
                      </a:lnTo>
                      <a:cubicBezTo>
                        <a:pt x="61788" y="3153"/>
                        <a:pt x="63491" y="1555"/>
                        <a:pt x="656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37"/>
                <p:cNvSpPr/>
                <p:nvPr/>
              </p:nvSpPr>
              <p:spPr>
                <a:xfrm>
                  <a:off x="2446825" y="2682075"/>
                  <a:ext cx="813625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5" h="21669" extrusionOk="0">
                      <a:moveTo>
                        <a:pt x="1" y="0"/>
                      </a:moveTo>
                      <a:cubicBezTo>
                        <a:pt x="7605" y="5376"/>
                        <a:pt x="9223" y="12000"/>
                        <a:pt x="9223" y="21669"/>
                      </a:cubicBezTo>
                      <a:lnTo>
                        <a:pt x="24347" y="21669"/>
                      </a:lnTo>
                      <a:cubicBezTo>
                        <a:pt x="24451" y="10673"/>
                        <a:pt x="26659" y="4998"/>
                        <a:pt x="325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37"/>
                <p:cNvSpPr/>
                <p:nvPr/>
              </p:nvSpPr>
              <p:spPr>
                <a:xfrm>
                  <a:off x="3001125" y="2682075"/>
                  <a:ext cx="268400" cy="5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" h="21669" extrusionOk="0">
                      <a:moveTo>
                        <a:pt x="9538" y="0"/>
                      </a:moveTo>
                      <a:cubicBezTo>
                        <a:pt x="3619" y="4995"/>
                        <a:pt x="1041" y="10777"/>
                        <a:pt x="0" y="21669"/>
                      </a:cubicBezTo>
                      <a:lnTo>
                        <a:pt x="2536" y="21669"/>
                      </a:lnTo>
                      <a:cubicBezTo>
                        <a:pt x="2641" y="10673"/>
                        <a:pt x="4850" y="4998"/>
                        <a:pt x="107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37"/>
                <p:cNvSpPr/>
                <p:nvPr/>
              </p:nvSpPr>
              <p:spPr>
                <a:xfrm>
                  <a:off x="2697075" y="2655425"/>
                  <a:ext cx="150670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8" h="1479" extrusionOk="0">
                      <a:moveTo>
                        <a:pt x="617" y="0"/>
                      </a:moveTo>
                      <a:cubicBezTo>
                        <a:pt x="308" y="0"/>
                        <a:pt x="53" y="251"/>
                        <a:pt x="35" y="570"/>
                      </a:cubicBezTo>
                      <a:lnTo>
                        <a:pt x="20" y="836"/>
                      </a:lnTo>
                      <a:cubicBezTo>
                        <a:pt x="0" y="1185"/>
                        <a:pt x="266" y="1478"/>
                        <a:pt x="602" y="1478"/>
                      </a:cubicBezTo>
                      <a:lnTo>
                        <a:pt x="59651" y="1478"/>
                      </a:lnTo>
                      <a:cubicBezTo>
                        <a:pt x="59959" y="1478"/>
                        <a:pt x="60213" y="1228"/>
                        <a:pt x="60232" y="907"/>
                      </a:cubicBezTo>
                      <a:lnTo>
                        <a:pt x="60247" y="641"/>
                      </a:lnTo>
                      <a:cubicBezTo>
                        <a:pt x="60267" y="294"/>
                        <a:pt x="60000" y="0"/>
                        <a:pt x="596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37"/>
                <p:cNvSpPr/>
                <p:nvPr/>
              </p:nvSpPr>
              <p:spPr>
                <a:xfrm>
                  <a:off x="2330575" y="2655425"/>
                  <a:ext cx="939450" cy="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8" h="1479" extrusionOk="0">
                      <a:moveTo>
                        <a:pt x="616" y="0"/>
                      </a:moveTo>
                      <a:cubicBezTo>
                        <a:pt x="309" y="0"/>
                        <a:pt x="54" y="251"/>
                        <a:pt x="35" y="570"/>
                      </a:cubicBezTo>
                      <a:lnTo>
                        <a:pt x="20" y="836"/>
                      </a:lnTo>
                      <a:cubicBezTo>
                        <a:pt x="1" y="1185"/>
                        <a:pt x="267" y="1478"/>
                        <a:pt x="601" y="1478"/>
                      </a:cubicBezTo>
                      <a:lnTo>
                        <a:pt x="36962" y="1478"/>
                      </a:lnTo>
                      <a:cubicBezTo>
                        <a:pt x="37270" y="1478"/>
                        <a:pt x="37525" y="1228"/>
                        <a:pt x="37544" y="907"/>
                      </a:cubicBezTo>
                      <a:lnTo>
                        <a:pt x="37559" y="641"/>
                      </a:lnTo>
                      <a:cubicBezTo>
                        <a:pt x="37578" y="294"/>
                        <a:pt x="37312" y="0"/>
                        <a:pt x="369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87" name="Google Shape;6087;p37"/>
              <p:cNvGrpSpPr/>
              <p:nvPr/>
            </p:nvGrpSpPr>
            <p:grpSpPr>
              <a:xfrm>
                <a:off x="6942598" y="1986846"/>
                <a:ext cx="1181169" cy="1465928"/>
                <a:chOff x="5504573" y="1986846"/>
                <a:chExt cx="1181169" cy="1465928"/>
              </a:xfrm>
            </p:grpSpPr>
            <p:sp>
              <p:nvSpPr>
                <p:cNvPr id="6088" name="Google Shape;6088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89" name="Google Shape;6089;p37"/>
                <p:cNvGrpSpPr/>
                <p:nvPr/>
              </p:nvGrpSpPr>
              <p:grpSpPr>
                <a:xfrm flipH="1">
                  <a:off x="5504573" y="1986846"/>
                  <a:ext cx="1181169" cy="1465928"/>
                  <a:chOff x="4710973" y="1974912"/>
                  <a:chExt cx="1181169" cy="1465928"/>
                </a:xfrm>
              </p:grpSpPr>
              <p:sp>
                <p:nvSpPr>
                  <p:cNvPr id="6090" name="Google Shape;6090;p37"/>
                  <p:cNvSpPr/>
                  <p:nvPr/>
                </p:nvSpPr>
                <p:spPr>
                  <a:xfrm>
                    <a:off x="506735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1" name="Google Shape;6091;p37"/>
                  <p:cNvSpPr/>
                  <p:nvPr/>
                </p:nvSpPr>
                <p:spPr>
                  <a:xfrm>
                    <a:off x="5061507" y="3090805"/>
                    <a:ext cx="316804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0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6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2" name="Google Shape;6092;p37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3" name="Google Shape;6093;p37"/>
                  <p:cNvSpPr/>
                  <p:nvPr/>
                </p:nvSpPr>
                <p:spPr>
                  <a:xfrm>
                    <a:off x="5112921" y="3033466"/>
                    <a:ext cx="316811" cy="34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1" h="48669" extrusionOk="0">
                        <a:moveTo>
                          <a:pt x="11125" y="1"/>
                        </a:moveTo>
                        <a:lnTo>
                          <a:pt x="0" y="48668"/>
                        </a:lnTo>
                        <a:lnTo>
                          <a:pt x="34168" y="48668"/>
                        </a:lnTo>
                        <a:lnTo>
                          <a:pt x="45290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4" name="Google Shape;6094;p37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5" name="Google Shape;6095;p37"/>
                  <p:cNvSpPr/>
                  <p:nvPr/>
                </p:nvSpPr>
                <p:spPr>
                  <a:xfrm>
                    <a:off x="5109227" y="3365580"/>
                    <a:ext cx="172294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31" h="10759" extrusionOk="0">
                        <a:moveTo>
                          <a:pt x="0" y="1"/>
                        </a:moveTo>
                        <a:lnTo>
                          <a:pt x="0" y="10758"/>
                        </a:lnTo>
                        <a:lnTo>
                          <a:pt x="24631" y="10758"/>
                        </a:lnTo>
                        <a:lnTo>
                          <a:pt x="24631" y="1"/>
                        </a:ln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6" name="Google Shape;6096;p37"/>
                  <p:cNvSpPr/>
                  <p:nvPr/>
                </p:nvSpPr>
                <p:spPr>
                  <a:xfrm>
                    <a:off x="5219463" y="3365580"/>
                    <a:ext cx="311257" cy="75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97" h="10759" extrusionOk="0">
                        <a:moveTo>
                          <a:pt x="1" y="1"/>
                        </a:moveTo>
                        <a:lnTo>
                          <a:pt x="1" y="10758"/>
                        </a:lnTo>
                        <a:lnTo>
                          <a:pt x="44496" y="10758"/>
                        </a:lnTo>
                        <a:lnTo>
                          <a:pt x="444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7" name="Google Shape;6097;p37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8" name="Google Shape;6098;p37"/>
                  <p:cNvSpPr/>
                  <p:nvPr/>
                </p:nvSpPr>
                <p:spPr>
                  <a:xfrm>
                    <a:off x="4710973" y="1974999"/>
                    <a:ext cx="1076006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5" h="17930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632" y="169572"/>
                        </a:lnTo>
                        <a:cubicBezTo>
                          <a:pt x="1688" y="175147"/>
                          <a:pt x="4981" y="179301"/>
                          <a:pt x="9345" y="179301"/>
                        </a:cubicBezTo>
                        <a:lnTo>
                          <a:pt x="143874" y="179301"/>
                        </a:lnTo>
                        <a:cubicBezTo>
                          <a:pt x="149168" y="179301"/>
                          <a:pt x="153824" y="173277"/>
                          <a:pt x="153757" y="166512"/>
                        </a:cubicBezTo>
                        <a:lnTo>
                          <a:pt x="153757" y="166512"/>
                        </a:lnTo>
                        <a:lnTo>
                          <a:pt x="153757" y="166513"/>
                        </a:lnTo>
                        <a:lnTo>
                          <a:pt x="152194" y="9729"/>
                        </a:lnTo>
                        <a:cubicBezTo>
                          <a:pt x="152137" y="4154"/>
                          <a:pt x="148845" y="0"/>
                          <a:pt x="144480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472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9" name="Google Shape;6099;p37"/>
                  <p:cNvSpPr/>
                  <p:nvPr/>
                </p:nvSpPr>
                <p:spPr>
                  <a:xfrm>
                    <a:off x="4710973" y="1974999"/>
                    <a:ext cx="7876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95" h="142076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1358" y="142075"/>
                        </a:lnTo>
                        <a:lnTo>
                          <a:pt x="112595" y="142075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0" name="Google Shape;6100;p37"/>
                  <p:cNvSpPr/>
                  <p:nvPr/>
                </p:nvSpPr>
                <p:spPr>
                  <a:xfrm>
                    <a:off x="4710973" y="1974999"/>
                    <a:ext cx="782195" cy="452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22" h="64632" extrusionOk="0">
                        <a:moveTo>
                          <a:pt x="9951" y="0"/>
                        </a:moveTo>
                        <a:cubicBezTo>
                          <a:pt x="4658" y="0"/>
                          <a:pt x="1" y="6027"/>
                          <a:pt x="68" y="12790"/>
                        </a:cubicBezTo>
                        <a:lnTo>
                          <a:pt x="585" y="64632"/>
                        </a:lnTo>
                        <a:lnTo>
                          <a:pt x="111822" y="64632"/>
                        </a:lnTo>
                        <a:lnTo>
                          <a:pt x="111212" y="3532"/>
                        </a:lnTo>
                        <a:cubicBezTo>
                          <a:pt x="111200" y="2269"/>
                          <a:pt x="111002" y="1094"/>
                          <a:pt x="1106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1" name="Google Shape;6101;p37"/>
                  <p:cNvSpPr/>
                  <p:nvPr/>
                </p:nvSpPr>
                <p:spPr>
                  <a:xfrm>
                    <a:off x="4815507" y="1974999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2" name="Google Shape;6102;p37"/>
                  <p:cNvSpPr/>
                  <p:nvPr/>
                </p:nvSpPr>
                <p:spPr>
                  <a:xfrm>
                    <a:off x="4816157" y="1974912"/>
                    <a:ext cx="1075985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22" h="179302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629" y="169572"/>
                        </a:lnTo>
                        <a:cubicBezTo>
                          <a:pt x="1685" y="175147"/>
                          <a:pt x="4978" y="179301"/>
                          <a:pt x="9343" y="179301"/>
                        </a:cubicBezTo>
                        <a:lnTo>
                          <a:pt x="143871" y="179301"/>
                        </a:lnTo>
                        <a:cubicBezTo>
                          <a:pt x="149165" y="179301"/>
                          <a:pt x="153822" y="173277"/>
                          <a:pt x="153755" y="166512"/>
                        </a:cubicBezTo>
                        <a:lnTo>
                          <a:pt x="153755" y="166512"/>
                        </a:lnTo>
                        <a:lnTo>
                          <a:pt x="153755" y="166513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rgbClr val="2B2B30">
                      <a:alpha val="173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3" name="Google Shape;6103;p37"/>
                  <p:cNvSpPr/>
                  <p:nvPr/>
                </p:nvSpPr>
                <p:spPr>
                  <a:xfrm>
                    <a:off x="4894303" y="1974999"/>
                    <a:ext cx="918409" cy="1254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95" h="179302" extrusionOk="0">
                        <a:moveTo>
                          <a:pt x="42364" y="0"/>
                        </a:moveTo>
                        <a:cubicBezTo>
                          <a:pt x="39021" y="0"/>
                          <a:pt x="34801" y="6027"/>
                          <a:pt x="33410" y="12790"/>
                        </a:cubicBezTo>
                        <a:lnTo>
                          <a:pt x="1147" y="169572"/>
                        </a:lnTo>
                        <a:cubicBezTo>
                          <a:pt x="1" y="175147"/>
                          <a:pt x="1200" y="179301"/>
                          <a:pt x="3956" y="179301"/>
                        </a:cubicBezTo>
                        <a:lnTo>
                          <a:pt x="88931" y="179301"/>
                        </a:lnTo>
                        <a:cubicBezTo>
                          <a:pt x="92275" y="179301"/>
                          <a:pt x="96494" y="173277"/>
                          <a:pt x="97886" y="166512"/>
                        </a:cubicBezTo>
                        <a:lnTo>
                          <a:pt x="97886" y="166513"/>
                        </a:lnTo>
                        <a:lnTo>
                          <a:pt x="130147" y="9729"/>
                        </a:lnTo>
                        <a:cubicBezTo>
                          <a:pt x="131295" y="4154"/>
                          <a:pt x="130096" y="0"/>
                          <a:pt x="127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4" name="Google Shape;6104;p37"/>
                  <p:cNvSpPr/>
                  <p:nvPr/>
                </p:nvSpPr>
                <p:spPr>
                  <a:xfrm>
                    <a:off x="4815507" y="1974999"/>
                    <a:ext cx="1073802" cy="99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10" h="142076" extrusionOk="0">
                        <a:moveTo>
                          <a:pt x="9951" y="0"/>
                        </a:moveTo>
                        <a:cubicBezTo>
                          <a:pt x="4655" y="0"/>
                          <a:pt x="0" y="6027"/>
                          <a:pt x="67" y="12790"/>
                        </a:cubicBezTo>
                        <a:lnTo>
                          <a:pt x="1355" y="142075"/>
                        </a:lnTo>
                        <a:lnTo>
                          <a:pt x="153510" y="142075"/>
                        </a:lnTo>
                        <a:lnTo>
                          <a:pt x="152191" y="9729"/>
                        </a:lnTo>
                        <a:cubicBezTo>
                          <a:pt x="152136" y="4154"/>
                          <a:pt x="148842" y="0"/>
                          <a:pt x="1444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5" name="Google Shape;6105;p37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1327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6" name="Google Shape;6106;p37"/>
                  <p:cNvSpPr/>
                  <p:nvPr/>
                </p:nvSpPr>
                <p:spPr>
                  <a:xfrm>
                    <a:off x="5249217" y="3091680"/>
                    <a:ext cx="198420" cy="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6" h="3766" extrusionOk="0">
                        <a:moveTo>
                          <a:pt x="1740" y="1"/>
                        </a:moveTo>
                        <a:cubicBezTo>
                          <a:pt x="935" y="1"/>
                          <a:pt x="200" y="843"/>
                          <a:pt x="100" y="1882"/>
                        </a:cubicBezTo>
                        <a:cubicBezTo>
                          <a:pt x="0" y="2923"/>
                          <a:pt x="572" y="3765"/>
                          <a:pt x="1379" y="3765"/>
                        </a:cubicBezTo>
                        <a:lnTo>
                          <a:pt x="26624" y="3765"/>
                        </a:lnTo>
                        <a:cubicBezTo>
                          <a:pt x="27430" y="3765"/>
                          <a:pt x="28165" y="2922"/>
                          <a:pt x="28264" y="1882"/>
                        </a:cubicBezTo>
                        <a:cubicBezTo>
                          <a:pt x="28366" y="843"/>
                          <a:pt x="27793" y="1"/>
                          <a:pt x="26987" y="1"/>
                        </a:cubicBezTo>
                        <a:close/>
                      </a:path>
                    </a:pathLst>
                  </a:custGeom>
                  <a:solidFill>
                    <a:srgbClr val="C9BB9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7" name="Google Shape;6107;p37"/>
                  <p:cNvSpPr/>
                  <p:nvPr/>
                </p:nvSpPr>
                <p:spPr>
                  <a:xfrm>
                    <a:off x="5040757" y="2039510"/>
                    <a:ext cx="626752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00" h="132855" extrusionOk="0">
                        <a:moveTo>
                          <a:pt x="24112" y="0"/>
                        </a:moveTo>
                        <a:lnTo>
                          <a:pt x="0" y="132854"/>
                        </a:lnTo>
                        <a:lnTo>
                          <a:pt x="65501" y="132854"/>
                        </a:lnTo>
                        <a:lnTo>
                          <a:pt x="896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8" name="Google Shape;6108;p37"/>
                  <p:cNvSpPr/>
                  <p:nvPr/>
                </p:nvSpPr>
                <p:spPr>
                  <a:xfrm>
                    <a:off x="4846002" y="2039510"/>
                    <a:ext cx="1016297" cy="929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89" h="132855" extrusionOk="0">
                        <a:moveTo>
                          <a:pt x="0" y="0"/>
                        </a:moveTo>
                        <a:lnTo>
                          <a:pt x="22" y="2272"/>
                        </a:lnTo>
                        <a:lnTo>
                          <a:pt x="141662" y="2272"/>
                        </a:lnTo>
                        <a:lnTo>
                          <a:pt x="142995" y="132854"/>
                        </a:lnTo>
                        <a:lnTo>
                          <a:pt x="145288" y="132854"/>
                        </a:lnTo>
                        <a:lnTo>
                          <a:pt x="14393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109" name="Google Shape;6109;p37"/>
                <p:cNvSpPr/>
                <p:nvPr/>
              </p:nvSpPr>
              <p:spPr>
                <a:xfrm flipH="1">
                  <a:off x="5965610" y="2639971"/>
                  <a:ext cx="850" cy="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92" extrusionOk="0">
                      <a:moveTo>
                        <a:pt x="0" y="0"/>
                      </a:moveTo>
                      <a:lnTo>
                        <a:pt x="0" y="2"/>
                      </a:lnTo>
                      <a:cubicBezTo>
                        <a:pt x="57" y="31"/>
                        <a:pt x="112" y="61"/>
                        <a:pt x="169" y="92"/>
                      </a:cubicBezTo>
                      <a:cubicBezTo>
                        <a:pt x="112" y="61"/>
                        <a:pt x="57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0" name="Google Shape;6110;p37"/>
                <p:cNvSpPr/>
                <p:nvPr/>
              </p:nvSpPr>
              <p:spPr>
                <a:xfrm flipH="1">
                  <a:off x="5953618" y="2798786"/>
                  <a:ext cx="232441" cy="18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8" h="35971" extrusionOk="0">
                      <a:moveTo>
                        <a:pt x="20564" y="1"/>
                      </a:moveTo>
                      <a:cubicBezTo>
                        <a:pt x="17351" y="1746"/>
                        <a:pt x="14016" y="3439"/>
                        <a:pt x="10575" y="5062"/>
                      </a:cubicBezTo>
                      <a:cubicBezTo>
                        <a:pt x="7027" y="6735"/>
                        <a:pt x="3496" y="8270"/>
                        <a:pt x="0" y="9671"/>
                      </a:cubicBezTo>
                      <a:cubicBezTo>
                        <a:pt x="3251" y="18223"/>
                        <a:pt x="7252" y="27054"/>
                        <a:pt x="11975" y="35970"/>
                      </a:cubicBezTo>
                      <a:lnTo>
                        <a:pt x="46188" y="35970"/>
                      </a:lnTo>
                      <a:cubicBezTo>
                        <a:pt x="37511" y="23210"/>
                        <a:pt x="28956" y="11136"/>
                        <a:pt x="205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1" name="Google Shape;6111;p37"/>
                <p:cNvSpPr/>
                <p:nvPr/>
              </p:nvSpPr>
              <p:spPr>
                <a:xfrm flipH="1">
                  <a:off x="5910530" y="2673185"/>
                  <a:ext cx="403" cy="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5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18"/>
                        <a:pt x="52" y="37"/>
                        <a:pt x="78" y="54"/>
                      </a:cubicBezTo>
                      <a:lnTo>
                        <a:pt x="79" y="54"/>
                      </a:lnTo>
                      <a:cubicBezTo>
                        <a:pt x="54" y="37"/>
                        <a:pt x="26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2" name="Google Shape;6112;p37"/>
                <p:cNvSpPr/>
                <p:nvPr/>
              </p:nvSpPr>
              <p:spPr>
                <a:xfrm flipH="1">
                  <a:off x="5763440" y="2673452"/>
                  <a:ext cx="172343" cy="30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6" h="60876" extrusionOk="0">
                      <a:moveTo>
                        <a:pt x="5016" y="1"/>
                      </a:moveTo>
                      <a:cubicBezTo>
                        <a:pt x="3472" y="1593"/>
                        <a:pt x="1787" y="3192"/>
                        <a:pt x="1" y="4791"/>
                      </a:cubicBezTo>
                      <a:cubicBezTo>
                        <a:pt x="2370" y="8664"/>
                        <a:pt x="5112" y="13533"/>
                        <a:pt x="7983" y="19401"/>
                      </a:cubicBezTo>
                      <a:cubicBezTo>
                        <a:pt x="7992" y="19418"/>
                        <a:pt x="8000" y="19435"/>
                        <a:pt x="8007" y="19452"/>
                      </a:cubicBezTo>
                      <a:cubicBezTo>
                        <a:pt x="8550" y="20561"/>
                        <a:pt x="9097" y="21706"/>
                        <a:pt x="9647" y="22887"/>
                      </a:cubicBezTo>
                      <a:cubicBezTo>
                        <a:pt x="9972" y="23585"/>
                        <a:pt x="10297" y="24297"/>
                        <a:pt x="10624" y="25021"/>
                      </a:cubicBezTo>
                      <a:cubicBezTo>
                        <a:pt x="11126" y="26133"/>
                        <a:pt x="11631" y="27276"/>
                        <a:pt x="12135" y="28447"/>
                      </a:cubicBezTo>
                      <a:cubicBezTo>
                        <a:pt x="12216" y="28636"/>
                        <a:pt x="12298" y="28825"/>
                        <a:pt x="12379" y="29016"/>
                      </a:cubicBezTo>
                      <a:cubicBezTo>
                        <a:pt x="13136" y="30787"/>
                        <a:pt x="13890" y="32623"/>
                        <a:pt x="14643" y="34525"/>
                      </a:cubicBezTo>
                      <a:cubicBezTo>
                        <a:pt x="14867" y="35092"/>
                        <a:pt x="15090" y="35666"/>
                        <a:pt x="15314" y="36244"/>
                      </a:cubicBezTo>
                      <a:cubicBezTo>
                        <a:pt x="15525" y="36792"/>
                        <a:pt x="15735" y="37346"/>
                        <a:pt x="15946" y="37905"/>
                      </a:cubicBezTo>
                      <a:cubicBezTo>
                        <a:pt x="16656" y="39789"/>
                        <a:pt x="17361" y="41732"/>
                        <a:pt x="18056" y="43736"/>
                      </a:cubicBezTo>
                      <a:cubicBezTo>
                        <a:pt x="18109" y="43891"/>
                        <a:pt x="18164" y="44046"/>
                        <a:pt x="18218" y="44200"/>
                      </a:cubicBezTo>
                      <a:cubicBezTo>
                        <a:pt x="19995" y="49365"/>
                        <a:pt x="21702" y="54928"/>
                        <a:pt x="23284" y="60875"/>
                      </a:cubicBezTo>
                      <a:lnTo>
                        <a:pt x="34246" y="60875"/>
                      </a:lnTo>
                      <a:cubicBezTo>
                        <a:pt x="26564" y="33264"/>
                        <a:pt x="18749" y="13282"/>
                        <a:pt x="11640" y="5482"/>
                      </a:cubicBezTo>
                      <a:cubicBezTo>
                        <a:pt x="10104" y="3800"/>
                        <a:pt x="7804" y="1930"/>
                        <a:pt x="50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3" name="Google Shape;6113;p37"/>
                <p:cNvSpPr/>
                <p:nvPr/>
              </p:nvSpPr>
              <p:spPr>
                <a:xfrm flipH="1">
                  <a:off x="6346168" y="2793009"/>
                  <a:ext cx="80701" cy="1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6" h="37119" extrusionOk="0">
                      <a:moveTo>
                        <a:pt x="16035" y="0"/>
                      </a:moveTo>
                      <a:lnTo>
                        <a:pt x="16035" y="0"/>
                      </a:lnTo>
                      <a:cubicBezTo>
                        <a:pt x="16018" y="29"/>
                        <a:pt x="15999" y="57"/>
                        <a:pt x="15980" y="86"/>
                      </a:cubicBezTo>
                      <a:cubicBezTo>
                        <a:pt x="9430" y="10338"/>
                        <a:pt x="4114" y="23081"/>
                        <a:pt x="0" y="37118"/>
                      </a:cubicBezTo>
                      <a:lnTo>
                        <a:pt x="36" y="37118"/>
                      </a:lnTo>
                      <a:cubicBezTo>
                        <a:pt x="3488" y="25367"/>
                        <a:pt x="7792" y="14540"/>
                        <a:pt x="12949" y="5306"/>
                      </a:cubicBezTo>
                      <a:cubicBezTo>
                        <a:pt x="13003" y="5209"/>
                        <a:pt x="13056" y="5113"/>
                        <a:pt x="13109" y="5017"/>
                      </a:cubicBezTo>
                      <a:cubicBezTo>
                        <a:pt x="13518" y="4290"/>
                        <a:pt x="13931" y="3569"/>
                        <a:pt x="14352" y="2863"/>
                      </a:cubicBezTo>
                      <a:cubicBezTo>
                        <a:pt x="14476" y="2653"/>
                        <a:pt x="14603" y="2450"/>
                        <a:pt x="14729" y="2242"/>
                      </a:cubicBezTo>
                      <a:cubicBezTo>
                        <a:pt x="15109" y="1609"/>
                        <a:pt x="15489" y="975"/>
                        <a:pt x="15879" y="361"/>
                      </a:cubicBezTo>
                      <a:cubicBezTo>
                        <a:pt x="15884" y="351"/>
                        <a:pt x="15891" y="342"/>
                        <a:pt x="15898" y="334"/>
                      </a:cubicBezTo>
                      <a:cubicBezTo>
                        <a:pt x="15942" y="217"/>
                        <a:pt x="15991" y="114"/>
                        <a:pt x="16035" y="0"/>
                      </a:cubicBezTo>
                      <a:close/>
                    </a:path>
                  </a:pathLst>
                </a:custGeom>
                <a:solidFill>
                  <a:srgbClr val="E8E7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4" name="Google Shape;6114;p37"/>
                <p:cNvSpPr/>
                <p:nvPr/>
              </p:nvSpPr>
              <p:spPr>
                <a:xfrm flipH="1">
                  <a:off x="6159633" y="2853555"/>
                  <a:ext cx="208904" cy="1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11" h="25088" extrusionOk="0">
                      <a:moveTo>
                        <a:pt x="33154" y="0"/>
                      </a:moveTo>
                      <a:cubicBezTo>
                        <a:pt x="21860" y="4297"/>
                        <a:pt x="11053" y="7144"/>
                        <a:pt x="1499" y="8502"/>
                      </a:cubicBezTo>
                      <a:cubicBezTo>
                        <a:pt x="1329" y="9798"/>
                        <a:pt x="1167" y="11105"/>
                        <a:pt x="1020" y="12428"/>
                      </a:cubicBezTo>
                      <a:cubicBezTo>
                        <a:pt x="564" y="16522"/>
                        <a:pt x="224" y="20753"/>
                        <a:pt x="0" y="25087"/>
                      </a:cubicBezTo>
                      <a:lnTo>
                        <a:pt x="41511" y="25087"/>
                      </a:lnTo>
                      <a:cubicBezTo>
                        <a:pt x="40541" y="15085"/>
                        <a:pt x="37235" y="6743"/>
                        <a:pt x="33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5" name="Google Shape;6115;p37"/>
                <p:cNvSpPr/>
                <p:nvPr/>
              </p:nvSpPr>
              <p:spPr>
                <a:xfrm flipH="1">
                  <a:off x="6346958" y="2794826"/>
                  <a:ext cx="5802" cy="9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881" extrusionOk="0">
                      <a:moveTo>
                        <a:pt x="1153" y="0"/>
                      </a:moveTo>
                      <a:lnTo>
                        <a:pt x="1153" y="0"/>
                      </a:lnTo>
                      <a:cubicBezTo>
                        <a:pt x="785" y="579"/>
                        <a:pt x="426" y="1178"/>
                        <a:pt x="66" y="1773"/>
                      </a:cubicBezTo>
                      <a:lnTo>
                        <a:pt x="66" y="1773"/>
                      </a:lnTo>
                      <a:cubicBezTo>
                        <a:pt x="422" y="1184"/>
                        <a:pt x="780" y="596"/>
                        <a:pt x="1144" y="21"/>
                      </a:cubicBezTo>
                      <a:cubicBezTo>
                        <a:pt x="1148" y="14"/>
                        <a:pt x="1149" y="7"/>
                        <a:pt x="1153" y="0"/>
                      </a:cubicBezTo>
                      <a:close/>
                      <a:moveTo>
                        <a:pt x="66" y="1773"/>
                      </a:moveTo>
                      <a:cubicBezTo>
                        <a:pt x="44" y="1809"/>
                        <a:pt x="23" y="1845"/>
                        <a:pt x="1" y="1881"/>
                      </a:cubicBezTo>
                      <a:cubicBezTo>
                        <a:pt x="23" y="1845"/>
                        <a:pt x="44" y="1809"/>
                        <a:pt x="66" y="1773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6" name="Google Shape;6116;p37"/>
                <p:cNvSpPr/>
                <p:nvPr/>
              </p:nvSpPr>
              <p:spPr>
                <a:xfrm flipH="1">
                  <a:off x="6354638" y="2807412"/>
                  <a:ext cx="6260" cy="1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2155" extrusionOk="0">
                      <a:moveTo>
                        <a:pt x="1243" y="1"/>
                      </a:moveTo>
                      <a:cubicBezTo>
                        <a:pt x="1033" y="354"/>
                        <a:pt x="825" y="711"/>
                        <a:pt x="618" y="1070"/>
                      </a:cubicBezTo>
                      <a:lnTo>
                        <a:pt x="618" y="1070"/>
                      </a:lnTo>
                      <a:cubicBezTo>
                        <a:pt x="825" y="711"/>
                        <a:pt x="1033" y="355"/>
                        <a:pt x="1243" y="1"/>
                      </a:cubicBezTo>
                      <a:close/>
                      <a:moveTo>
                        <a:pt x="618" y="1070"/>
                      </a:moveTo>
                      <a:cubicBezTo>
                        <a:pt x="411" y="1429"/>
                        <a:pt x="205" y="1790"/>
                        <a:pt x="0" y="2155"/>
                      </a:cubicBezTo>
                      <a:cubicBezTo>
                        <a:pt x="205" y="1791"/>
                        <a:pt x="411" y="1429"/>
                        <a:pt x="618" y="1070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7" name="Google Shape;6117;p37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8" name="Google Shape;6118;p37"/>
                <p:cNvSpPr/>
                <p:nvPr/>
              </p:nvSpPr>
              <p:spPr>
                <a:xfrm flipH="1">
                  <a:off x="6362956" y="2896613"/>
                  <a:ext cx="453" cy="19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873" extrusionOk="0">
                      <a:moveTo>
                        <a:pt x="90" y="1"/>
                      </a:moveTo>
                      <a:lnTo>
                        <a:pt x="90" y="1"/>
                      </a:lnTo>
                      <a:cubicBezTo>
                        <a:pt x="44" y="1261"/>
                        <a:pt x="16" y="2557"/>
                        <a:pt x="1" y="3872"/>
                      </a:cubicBezTo>
                      <a:lnTo>
                        <a:pt x="1" y="3872"/>
                      </a:lnTo>
                      <a:cubicBezTo>
                        <a:pt x="16" y="2557"/>
                        <a:pt x="44" y="1261"/>
                        <a:pt x="9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9" name="Google Shape;6119;p37"/>
                <p:cNvSpPr/>
                <p:nvPr/>
              </p:nvSpPr>
              <p:spPr>
                <a:xfrm flipH="1">
                  <a:off x="6346958" y="2794826"/>
                  <a:ext cx="45" cy="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3" extrusionOk="0">
                      <a:moveTo>
                        <a:pt x="0" y="22"/>
                      </a:moveTo>
                      <a:cubicBezTo>
                        <a:pt x="4" y="14"/>
                        <a:pt x="5" y="7"/>
                        <a:pt x="9" y="0"/>
                      </a:cubicBezTo>
                      <a:lnTo>
                        <a:pt x="9" y="0"/>
                      </a:lnTo>
                      <a:cubicBezTo>
                        <a:pt x="5" y="7"/>
                        <a:pt x="4" y="14"/>
                        <a:pt x="0" y="22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0" name="Google Shape;6120;p37"/>
                <p:cNvSpPr/>
                <p:nvPr/>
              </p:nvSpPr>
              <p:spPr>
                <a:xfrm flipH="1">
                  <a:off x="6360989" y="2896336"/>
                  <a:ext cx="2421" cy="1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3928" extrusionOk="0">
                      <a:moveTo>
                        <a:pt x="480" y="1"/>
                      </a:moveTo>
                      <a:lnTo>
                        <a:pt x="480" y="1"/>
                      </a:lnTo>
                      <a:cubicBezTo>
                        <a:pt x="350" y="20"/>
                        <a:pt x="221" y="37"/>
                        <a:pt x="90" y="56"/>
                      </a:cubicBezTo>
                      <a:cubicBezTo>
                        <a:pt x="44" y="1316"/>
                        <a:pt x="16" y="2612"/>
                        <a:pt x="1" y="3927"/>
                      </a:cubicBezTo>
                      <a:cubicBezTo>
                        <a:pt x="148" y="2604"/>
                        <a:pt x="310" y="1297"/>
                        <a:pt x="480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1" name="Google Shape;6121;p37"/>
                <p:cNvSpPr/>
                <p:nvPr/>
              </p:nvSpPr>
              <p:spPr>
                <a:xfrm flipH="1">
                  <a:off x="6346862" y="2794685"/>
                  <a:ext cx="1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1" y="9"/>
                        <a:pt x="14" y="18"/>
                        <a:pt x="9" y="28"/>
                      </a:cubicBezTo>
                      <a:cubicBezTo>
                        <a:pt x="5" y="35"/>
                        <a:pt x="4" y="42"/>
                        <a:pt x="0" y="49"/>
                      </a:cubicBezTo>
                      <a:cubicBezTo>
                        <a:pt x="7" y="40"/>
                        <a:pt x="12" y="30"/>
                        <a:pt x="17" y="21"/>
                      </a:cubicBezTo>
                      <a:cubicBezTo>
                        <a:pt x="21" y="14"/>
                        <a:pt x="24" y="7"/>
                        <a:pt x="28" y="1"/>
                      </a:cubicBezTo>
                      <a:close/>
                    </a:path>
                  </a:pathLst>
                </a:custGeom>
                <a:solidFill>
                  <a:srgbClr val="E0D8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2" name="Google Shape;6122;p37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3" name="Google Shape;6123;p37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4" name="Google Shape;6124;p37"/>
                <p:cNvSpPr/>
                <p:nvPr/>
              </p:nvSpPr>
              <p:spPr>
                <a:xfrm flipH="1">
                  <a:off x="5911506" y="2369967"/>
                  <a:ext cx="715" cy="13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2666" extrusionOk="0">
                      <a:moveTo>
                        <a:pt x="132" y="1"/>
                      </a:moveTo>
                      <a:cubicBezTo>
                        <a:pt x="139" y="895"/>
                        <a:pt x="108" y="1783"/>
                        <a:pt x="0" y="2665"/>
                      </a:cubicBezTo>
                      <a:cubicBezTo>
                        <a:pt x="108" y="1783"/>
                        <a:pt x="141" y="895"/>
                        <a:pt x="132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5" name="Google Shape;6125;p37"/>
                <p:cNvSpPr/>
                <p:nvPr/>
              </p:nvSpPr>
              <p:spPr>
                <a:xfrm flipH="1">
                  <a:off x="5912215" y="2383378"/>
                  <a:ext cx="2058" cy="1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057" extrusionOk="0">
                      <a:moveTo>
                        <a:pt x="1" y="2057"/>
                      </a:moveTo>
                      <a:cubicBezTo>
                        <a:pt x="183" y="1381"/>
                        <a:pt x="324" y="695"/>
                        <a:pt x="408" y="0"/>
                      </a:cubicBezTo>
                      <a:cubicBezTo>
                        <a:pt x="324" y="695"/>
                        <a:pt x="183" y="1381"/>
                        <a:pt x="1" y="205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6" name="Google Shape;6126;p37"/>
                <p:cNvSpPr/>
                <p:nvPr/>
              </p:nvSpPr>
              <p:spPr>
                <a:xfrm flipH="1">
                  <a:off x="5920454" y="2409613"/>
                  <a:ext cx="65" cy="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25" extrusionOk="0">
                      <a:moveTo>
                        <a:pt x="0" y="24"/>
                      </a:moveTo>
                      <a:cubicBezTo>
                        <a:pt x="5" y="17"/>
                        <a:pt x="9" y="9"/>
                        <a:pt x="12" y="0"/>
                      </a:cubicBezTo>
                      <a:cubicBezTo>
                        <a:pt x="9" y="9"/>
                        <a:pt x="5" y="17"/>
                        <a:pt x="0" y="24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7" name="Google Shape;6127;p37"/>
                <p:cNvSpPr/>
                <p:nvPr/>
              </p:nvSpPr>
              <p:spPr>
                <a:xfrm flipH="1">
                  <a:off x="5920514" y="2409734"/>
                  <a:ext cx="4766" cy="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593" extrusionOk="0">
                      <a:moveTo>
                        <a:pt x="1" y="1592"/>
                      </a:moveTo>
                      <a:cubicBezTo>
                        <a:pt x="346" y="1078"/>
                        <a:pt x="663" y="547"/>
                        <a:pt x="946" y="0"/>
                      </a:cubicBezTo>
                      <a:cubicBezTo>
                        <a:pt x="663" y="547"/>
                        <a:pt x="346" y="1078"/>
                        <a:pt x="1" y="1592"/>
                      </a:cubicBezTo>
                      <a:lnTo>
                        <a:pt x="1" y="1592"/>
                      </a:ln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8" name="Google Shape;6128;p37"/>
                <p:cNvSpPr/>
                <p:nvPr/>
              </p:nvSpPr>
              <p:spPr>
                <a:xfrm flipH="1">
                  <a:off x="5917001" y="2401989"/>
                  <a:ext cx="3457" cy="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1516" extrusionOk="0">
                      <a:moveTo>
                        <a:pt x="0" y="1515"/>
                      </a:moveTo>
                      <a:cubicBezTo>
                        <a:pt x="256" y="1023"/>
                        <a:pt x="483" y="516"/>
                        <a:pt x="686" y="0"/>
                      </a:cubicBezTo>
                      <a:cubicBezTo>
                        <a:pt x="483" y="516"/>
                        <a:pt x="256" y="1023"/>
                        <a:pt x="0" y="1515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9" name="Google Shape;6129;p37"/>
                <p:cNvSpPr/>
                <p:nvPr/>
              </p:nvSpPr>
              <p:spPr>
                <a:xfrm flipH="1">
                  <a:off x="5914269" y="2393725"/>
                  <a:ext cx="2738" cy="8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643" extrusionOk="0">
                      <a:moveTo>
                        <a:pt x="0" y="1642"/>
                      </a:moveTo>
                      <a:cubicBezTo>
                        <a:pt x="213" y="1106"/>
                        <a:pt x="392" y="556"/>
                        <a:pt x="544" y="1"/>
                      </a:cubicBezTo>
                      <a:cubicBezTo>
                        <a:pt x="392" y="556"/>
                        <a:pt x="213" y="1106"/>
                        <a:pt x="0" y="164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0" name="Google Shape;6130;p37"/>
                <p:cNvSpPr/>
                <p:nvPr/>
              </p:nvSpPr>
              <p:spPr>
                <a:xfrm flipH="1">
                  <a:off x="6242373" y="2338801"/>
                  <a:ext cx="166" cy="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1119" extrusionOk="0">
                      <a:moveTo>
                        <a:pt x="21" y="1118"/>
                      </a:moveTo>
                      <a:lnTo>
                        <a:pt x="21" y="1118"/>
                      </a:lnTo>
                      <a:cubicBezTo>
                        <a:pt x="33" y="747"/>
                        <a:pt x="26" y="374"/>
                        <a:pt x="0" y="1"/>
                      </a:cubicBezTo>
                      <a:cubicBezTo>
                        <a:pt x="26" y="374"/>
                        <a:pt x="33" y="747"/>
                        <a:pt x="21" y="1118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1" name="Google Shape;6131;p37"/>
                <p:cNvSpPr/>
                <p:nvPr/>
              </p:nvSpPr>
              <p:spPr>
                <a:xfrm flipH="1">
                  <a:off x="6206325" y="2444624"/>
                  <a:ext cx="7594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" h="3378" extrusionOk="0">
                      <a:moveTo>
                        <a:pt x="1508" y="3377"/>
                      </a:moveTo>
                      <a:cubicBezTo>
                        <a:pt x="1077" y="2239"/>
                        <a:pt x="698" y="1067"/>
                        <a:pt x="0" y="1"/>
                      </a:cubicBezTo>
                      <a:cubicBezTo>
                        <a:pt x="698" y="1067"/>
                        <a:pt x="1077" y="2239"/>
                        <a:pt x="1508" y="3377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2" name="Google Shape;6132;p37"/>
                <p:cNvSpPr/>
                <p:nvPr/>
              </p:nvSpPr>
              <p:spPr>
                <a:xfrm flipH="1">
                  <a:off x="6246947" y="2263892"/>
                  <a:ext cx="3347" cy="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1538" extrusionOk="0">
                      <a:moveTo>
                        <a:pt x="664" y="1"/>
                      </a:moveTo>
                      <a:cubicBezTo>
                        <a:pt x="379" y="472"/>
                        <a:pt x="161" y="989"/>
                        <a:pt x="1" y="1538"/>
                      </a:cubicBezTo>
                      <a:cubicBezTo>
                        <a:pt x="161" y="989"/>
                        <a:pt x="379" y="472"/>
                        <a:pt x="664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3" name="Google Shape;6133;p37"/>
                <p:cNvSpPr/>
                <p:nvPr/>
              </p:nvSpPr>
              <p:spPr>
                <a:xfrm flipH="1">
                  <a:off x="6241608" y="2257551"/>
                  <a:ext cx="5345" cy="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261" extrusionOk="0">
                      <a:moveTo>
                        <a:pt x="1062" y="0"/>
                      </a:moveTo>
                      <a:lnTo>
                        <a:pt x="1062" y="0"/>
                      </a:lnTo>
                      <a:cubicBezTo>
                        <a:pt x="636" y="364"/>
                        <a:pt x="284" y="789"/>
                        <a:pt x="0" y="1261"/>
                      </a:cubicBezTo>
                      <a:cubicBezTo>
                        <a:pt x="286" y="789"/>
                        <a:pt x="636" y="364"/>
                        <a:pt x="1062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4" name="Google Shape;6134;p37"/>
                <p:cNvSpPr/>
                <p:nvPr/>
              </p:nvSpPr>
              <p:spPr>
                <a:xfrm flipH="1">
                  <a:off x="5916085" y="2116248"/>
                  <a:ext cx="304884" cy="18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3" h="37000" extrusionOk="0">
                      <a:moveTo>
                        <a:pt x="37928" y="0"/>
                      </a:moveTo>
                      <a:cubicBezTo>
                        <a:pt x="35488" y="0"/>
                        <a:pt x="33069" y="716"/>
                        <a:pt x="31044" y="2074"/>
                      </a:cubicBezTo>
                      <a:cubicBezTo>
                        <a:pt x="29609" y="3030"/>
                        <a:pt x="28347" y="4300"/>
                        <a:pt x="26746" y="4866"/>
                      </a:cubicBezTo>
                      <a:cubicBezTo>
                        <a:pt x="25834" y="5190"/>
                        <a:pt x="24870" y="5268"/>
                        <a:pt x="23889" y="5268"/>
                      </a:cubicBezTo>
                      <a:cubicBezTo>
                        <a:pt x="22991" y="5268"/>
                        <a:pt x="22077" y="5203"/>
                        <a:pt x="21174" y="5203"/>
                      </a:cubicBezTo>
                      <a:cubicBezTo>
                        <a:pt x="20706" y="5203"/>
                        <a:pt x="20241" y="5220"/>
                        <a:pt x="19782" y="5273"/>
                      </a:cubicBezTo>
                      <a:cubicBezTo>
                        <a:pt x="17499" y="5540"/>
                        <a:pt x="15398" y="6716"/>
                        <a:pt x="14009" y="8512"/>
                      </a:cubicBezTo>
                      <a:cubicBezTo>
                        <a:pt x="13099" y="9690"/>
                        <a:pt x="12487" y="11101"/>
                        <a:pt x="11452" y="12121"/>
                      </a:cubicBezTo>
                      <a:cubicBezTo>
                        <a:pt x="10448" y="13109"/>
                        <a:pt x="9123" y="13666"/>
                        <a:pt x="7861" y="14285"/>
                      </a:cubicBezTo>
                      <a:cubicBezTo>
                        <a:pt x="4941" y="15728"/>
                        <a:pt x="2283" y="17603"/>
                        <a:pt x="0" y="19823"/>
                      </a:cubicBezTo>
                      <a:cubicBezTo>
                        <a:pt x="95" y="19737"/>
                        <a:pt x="205" y="19673"/>
                        <a:pt x="299" y="19579"/>
                      </a:cubicBezTo>
                      <a:cubicBezTo>
                        <a:pt x="2220" y="21047"/>
                        <a:pt x="4291" y="22192"/>
                        <a:pt x="6385" y="22857"/>
                      </a:cubicBezTo>
                      <a:cubicBezTo>
                        <a:pt x="8433" y="23509"/>
                        <a:pt x="10512" y="23753"/>
                        <a:pt x="12487" y="24874"/>
                      </a:cubicBezTo>
                      <a:cubicBezTo>
                        <a:pt x="15178" y="26396"/>
                        <a:pt x="20079" y="25070"/>
                        <a:pt x="22574" y="27109"/>
                      </a:cubicBezTo>
                      <a:lnTo>
                        <a:pt x="22582" y="27109"/>
                      </a:lnTo>
                      <a:cubicBezTo>
                        <a:pt x="28429" y="23815"/>
                        <a:pt x="35092" y="20938"/>
                        <a:pt x="39287" y="20938"/>
                      </a:cubicBezTo>
                      <a:cubicBezTo>
                        <a:pt x="40006" y="20938"/>
                        <a:pt x="40653" y="21022"/>
                        <a:pt x="41210" y="21204"/>
                      </a:cubicBezTo>
                      <a:cubicBezTo>
                        <a:pt x="43681" y="21996"/>
                        <a:pt x="47202" y="26592"/>
                        <a:pt x="50559" y="33596"/>
                      </a:cubicBezTo>
                      <a:lnTo>
                        <a:pt x="57242" y="33714"/>
                      </a:lnTo>
                      <a:cubicBezTo>
                        <a:pt x="58222" y="33730"/>
                        <a:pt x="59171" y="35148"/>
                        <a:pt x="59367" y="36883"/>
                      </a:cubicBezTo>
                      <a:lnTo>
                        <a:pt x="59376" y="37000"/>
                      </a:lnTo>
                      <a:cubicBezTo>
                        <a:pt x="59792" y="37000"/>
                        <a:pt x="60199" y="36953"/>
                        <a:pt x="60583" y="36867"/>
                      </a:cubicBezTo>
                      <a:cubicBezTo>
                        <a:pt x="60474" y="36475"/>
                        <a:pt x="60325" y="36090"/>
                        <a:pt x="60113" y="35729"/>
                      </a:cubicBezTo>
                      <a:cubicBezTo>
                        <a:pt x="59431" y="34560"/>
                        <a:pt x="58231" y="33666"/>
                        <a:pt x="57909" y="32334"/>
                      </a:cubicBezTo>
                      <a:cubicBezTo>
                        <a:pt x="57454" y="30412"/>
                        <a:pt x="59015" y="28428"/>
                        <a:pt x="58724" y="26435"/>
                      </a:cubicBezTo>
                      <a:cubicBezTo>
                        <a:pt x="58489" y="24819"/>
                        <a:pt x="57108" y="23650"/>
                        <a:pt x="56419" y="22159"/>
                      </a:cubicBezTo>
                      <a:cubicBezTo>
                        <a:pt x="55650" y="20490"/>
                        <a:pt x="55752" y="18434"/>
                        <a:pt x="54772" y="16850"/>
                      </a:cubicBezTo>
                      <a:cubicBezTo>
                        <a:pt x="53869" y="15384"/>
                        <a:pt x="52160" y="14543"/>
                        <a:pt x="51407" y="12960"/>
                      </a:cubicBezTo>
                      <a:cubicBezTo>
                        <a:pt x="50786" y="11665"/>
                        <a:pt x="50810" y="9893"/>
                        <a:pt x="49641" y="9078"/>
                      </a:cubicBezTo>
                      <a:cubicBezTo>
                        <a:pt x="48991" y="8614"/>
                        <a:pt x="48104" y="8591"/>
                        <a:pt x="47492" y="8058"/>
                      </a:cubicBezTo>
                      <a:cubicBezTo>
                        <a:pt x="46708" y="7376"/>
                        <a:pt x="46677" y="6143"/>
                        <a:pt x="46394" y="5101"/>
                      </a:cubicBezTo>
                      <a:cubicBezTo>
                        <a:pt x="45673" y="2435"/>
                        <a:pt x="43014" y="788"/>
                        <a:pt x="40418" y="253"/>
                      </a:cubicBezTo>
                      <a:cubicBezTo>
                        <a:pt x="39595" y="83"/>
                        <a:pt x="38761" y="0"/>
                        <a:pt x="379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5" name="Google Shape;6135;p37"/>
                <p:cNvSpPr/>
                <p:nvPr/>
              </p:nvSpPr>
              <p:spPr>
                <a:xfrm flipH="1">
                  <a:off x="5914269" y="2307378"/>
                  <a:ext cx="594" cy="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148" extrusionOk="0">
                      <a:moveTo>
                        <a:pt x="1" y="1"/>
                      </a:moveTo>
                      <a:cubicBezTo>
                        <a:pt x="56" y="377"/>
                        <a:pt x="94" y="762"/>
                        <a:pt x="118" y="1147"/>
                      </a:cubicBezTo>
                      <a:cubicBezTo>
                        <a:pt x="95" y="762"/>
                        <a:pt x="63" y="377"/>
                        <a:pt x="1" y="1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6" name="Google Shape;6136;p37"/>
                <p:cNvSpPr/>
                <p:nvPr/>
              </p:nvSpPr>
              <p:spPr>
                <a:xfrm flipH="1">
                  <a:off x="6232957" y="2233475"/>
                  <a:ext cx="1495" cy="1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3088" extrusionOk="0">
                      <a:moveTo>
                        <a:pt x="83" y="1950"/>
                      </a:moveTo>
                      <a:cubicBezTo>
                        <a:pt x="128" y="2330"/>
                        <a:pt x="224" y="2725"/>
                        <a:pt x="197" y="3088"/>
                      </a:cubicBezTo>
                      <a:cubicBezTo>
                        <a:pt x="224" y="2725"/>
                        <a:pt x="128" y="2330"/>
                        <a:pt x="83" y="1950"/>
                      </a:cubicBezTo>
                      <a:cubicBezTo>
                        <a:pt x="1" y="1264"/>
                        <a:pt x="97" y="616"/>
                        <a:pt x="296" y="0"/>
                      </a:cubicBezTo>
                      <a:cubicBezTo>
                        <a:pt x="97" y="616"/>
                        <a:pt x="1" y="1264"/>
                        <a:pt x="83" y="195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7" name="Google Shape;6137;p37"/>
                <p:cNvSpPr/>
                <p:nvPr/>
              </p:nvSpPr>
              <p:spPr>
                <a:xfrm flipH="1">
                  <a:off x="6230758" y="2228282"/>
                  <a:ext cx="2204" cy="5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33" extrusionOk="0">
                      <a:moveTo>
                        <a:pt x="0" y="1032"/>
                      </a:moveTo>
                      <a:cubicBezTo>
                        <a:pt x="116" y="678"/>
                        <a:pt x="255" y="331"/>
                        <a:pt x="437" y="1"/>
                      </a:cubicBezTo>
                      <a:cubicBezTo>
                        <a:pt x="255" y="331"/>
                        <a:pt x="116" y="678"/>
                        <a:pt x="0" y="1032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8" name="Google Shape;6138;p37"/>
                <p:cNvSpPr/>
                <p:nvPr/>
              </p:nvSpPr>
              <p:spPr>
                <a:xfrm flipH="1">
                  <a:off x="6197352" y="2481095"/>
                  <a:ext cx="156" cy="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61" extrusionOk="0">
                      <a:moveTo>
                        <a:pt x="30" y="60"/>
                      </a:moveTo>
                      <a:cubicBezTo>
                        <a:pt x="20" y="40"/>
                        <a:pt x="11" y="21"/>
                        <a:pt x="1" y="0"/>
                      </a:cubicBezTo>
                      <a:cubicBezTo>
                        <a:pt x="11" y="21"/>
                        <a:pt x="20" y="40"/>
                        <a:pt x="30" y="6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9" name="Google Shape;6139;p37"/>
                <p:cNvSpPr/>
                <p:nvPr/>
              </p:nvSpPr>
              <p:spPr>
                <a:xfrm flipH="1">
                  <a:off x="6156750" y="2481396"/>
                  <a:ext cx="40607" cy="5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10258" extrusionOk="0">
                      <a:moveTo>
                        <a:pt x="0" y="0"/>
                      </a:moveTo>
                      <a:cubicBezTo>
                        <a:pt x="2032" y="3826"/>
                        <a:pt x="4786" y="7314"/>
                        <a:pt x="8068" y="10257"/>
                      </a:cubicBezTo>
                      <a:lnTo>
                        <a:pt x="8068" y="10257"/>
                      </a:lnTo>
                      <a:cubicBezTo>
                        <a:pt x="4786" y="7314"/>
                        <a:pt x="2032" y="3826"/>
                        <a:pt x="0" y="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0" name="Google Shape;6140;p37"/>
                <p:cNvSpPr/>
                <p:nvPr/>
              </p:nvSpPr>
              <p:spPr>
                <a:xfrm flipH="1">
                  <a:off x="6197503" y="2461619"/>
                  <a:ext cx="8827" cy="19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3871" extrusionOk="0">
                      <a:moveTo>
                        <a:pt x="1754" y="3870"/>
                      </a:moveTo>
                      <a:cubicBezTo>
                        <a:pt x="1090" y="2614"/>
                        <a:pt x="501" y="1322"/>
                        <a:pt x="0" y="0"/>
                      </a:cubicBezTo>
                      <a:cubicBezTo>
                        <a:pt x="501" y="1322"/>
                        <a:pt x="1090" y="2614"/>
                        <a:pt x="1754" y="3870"/>
                      </a:cubicBezTo>
                      <a:close/>
                    </a:path>
                  </a:pathLst>
                </a:custGeom>
                <a:solidFill>
                  <a:srgbClr val="A33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1" name="Google Shape;6141;p37"/>
                <p:cNvSpPr/>
                <p:nvPr/>
              </p:nvSpPr>
              <p:spPr>
                <a:xfrm flipH="1">
                  <a:off x="5895482" y="2771082"/>
                  <a:ext cx="126" cy="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5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8"/>
                        <a:pt x="15" y="35"/>
                        <a:pt x="24" y="50"/>
                      </a:cubicBezTo>
                      <a:cubicBezTo>
                        <a:pt x="17" y="35"/>
                        <a:pt x="9" y="1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2" name="Google Shape;6142;p37"/>
                <p:cNvSpPr/>
                <p:nvPr/>
              </p:nvSpPr>
              <p:spPr>
                <a:xfrm flipH="1">
                  <a:off x="5873480" y="2816611"/>
                  <a:ext cx="1238" cy="2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570" extrusionOk="0">
                      <a:moveTo>
                        <a:pt x="1" y="0"/>
                      </a:moveTo>
                      <a:cubicBezTo>
                        <a:pt x="83" y="189"/>
                        <a:pt x="164" y="378"/>
                        <a:pt x="245" y="569"/>
                      </a:cubicBezTo>
                      <a:cubicBezTo>
                        <a:pt x="164" y="378"/>
                        <a:pt x="83" y="189"/>
                        <a:pt x="1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3" name="Google Shape;6143;p37"/>
                <p:cNvSpPr/>
                <p:nvPr/>
              </p:nvSpPr>
              <p:spPr>
                <a:xfrm flipH="1">
                  <a:off x="5836376" y="2702238"/>
                  <a:ext cx="246195" cy="27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21" h="55156" extrusionOk="0">
                      <a:moveTo>
                        <a:pt x="28127" y="1"/>
                      </a:moveTo>
                      <a:cubicBezTo>
                        <a:pt x="20543" y="6623"/>
                        <a:pt x="10977" y="13220"/>
                        <a:pt x="0" y="19186"/>
                      </a:cubicBezTo>
                      <a:cubicBezTo>
                        <a:pt x="8392" y="30321"/>
                        <a:pt x="16947" y="42395"/>
                        <a:pt x="25624" y="55155"/>
                      </a:cubicBezTo>
                      <a:lnTo>
                        <a:pt x="48921" y="55155"/>
                      </a:lnTo>
                      <a:cubicBezTo>
                        <a:pt x="43036" y="30663"/>
                        <a:pt x="34830" y="12240"/>
                        <a:pt x="281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4" name="Google Shape;6144;p37"/>
                <p:cNvSpPr/>
                <p:nvPr/>
              </p:nvSpPr>
              <p:spPr>
                <a:xfrm flipH="1">
                  <a:off x="5882317" y="2788631"/>
                  <a:ext cx="4917" cy="10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132" extrusionOk="0">
                      <a:moveTo>
                        <a:pt x="0" y="0"/>
                      </a:moveTo>
                      <a:cubicBezTo>
                        <a:pt x="325" y="698"/>
                        <a:pt x="650" y="1410"/>
                        <a:pt x="977" y="2132"/>
                      </a:cubicBezTo>
                      <a:cubicBezTo>
                        <a:pt x="650" y="1410"/>
                        <a:pt x="325" y="698"/>
                        <a:pt x="0" y="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5" name="Google Shape;6145;p37"/>
                <p:cNvSpPr/>
                <p:nvPr/>
              </p:nvSpPr>
              <p:spPr>
                <a:xfrm flipH="1">
                  <a:off x="5858715" y="2847194"/>
                  <a:ext cx="3377" cy="8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720" extrusionOk="0">
                      <a:moveTo>
                        <a:pt x="0" y="1"/>
                      </a:moveTo>
                      <a:cubicBezTo>
                        <a:pt x="224" y="568"/>
                        <a:pt x="447" y="1142"/>
                        <a:pt x="671" y="1720"/>
                      </a:cubicBezTo>
                      <a:cubicBezTo>
                        <a:pt x="447" y="1142"/>
                        <a:pt x="224" y="568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6" name="Google Shape;6146;p37"/>
                <p:cNvSpPr/>
                <p:nvPr/>
              </p:nvSpPr>
              <p:spPr>
                <a:xfrm flipH="1">
                  <a:off x="5818601" y="2895888"/>
                  <a:ext cx="25505" cy="8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8" h="16676" extrusionOk="0">
                      <a:moveTo>
                        <a:pt x="5067" y="16675"/>
                      </a:moveTo>
                      <a:lnTo>
                        <a:pt x="5067" y="16675"/>
                      </a:lnTo>
                      <a:cubicBezTo>
                        <a:pt x="3485" y="10727"/>
                        <a:pt x="1778" y="5165"/>
                        <a:pt x="1" y="0"/>
                      </a:cubicBezTo>
                      <a:cubicBezTo>
                        <a:pt x="1778" y="5165"/>
                        <a:pt x="3485" y="10727"/>
                        <a:pt x="5067" y="1667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7" name="Google Shape;6147;p37"/>
                <p:cNvSpPr/>
                <p:nvPr/>
              </p:nvSpPr>
              <p:spPr>
                <a:xfrm flipH="1">
                  <a:off x="5844916" y="2864204"/>
                  <a:ext cx="10619" cy="29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5833" extrusionOk="0">
                      <a:moveTo>
                        <a:pt x="0" y="1"/>
                      </a:moveTo>
                      <a:cubicBezTo>
                        <a:pt x="710" y="1885"/>
                        <a:pt x="1415" y="3828"/>
                        <a:pt x="2110" y="5832"/>
                      </a:cubicBezTo>
                      <a:cubicBezTo>
                        <a:pt x="1415" y="3828"/>
                        <a:pt x="710" y="1885"/>
                        <a:pt x="0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8" name="Google Shape;6148;p37"/>
                <p:cNvSpPr/>
                <p:nvPr/>
              </p:nvSpPr>
              <p:spPr>
                <a:xfrm flipH="1">
                  <a:off x="6157364" y="2701367"/>
                  <a:ext cx="1857" cy="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446" extrusionOk="0">
                      <a:moveTo>
                        <a:pt x="368" y="445"/>
                      </a:moveTo>
                      <a:cubicBezTo>
                        <a:pt x="246" y="296"/>
                        <a:pt x="124" y="150"/>
                        <a:pt x="0" y="0"/>
                      </a:cubicBezTo>
                      <a:cubicBezTo>
                        <a:pt x="124" y="150"/>
                        <a:pt x="246" y="296"/>
                        <a:pt x="368" y="445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9" name="Google Shape;6149;p37"/>
                <p:cNvSpPr/>
                <p:nvPr/>
              </p:nvSpPr>
              <p:spPr>
                <a:xfrm flipH="1">
                  <a:off x="6170946" y="2683119"/>
                  <a:ext cx="3518" cy="4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829" extrusionOk="0">
                      <a:moveTo>
                        <a:pt x="698" y="829"/>
                      </a:moveTo>
                      <a:cubicBezTo>
                        <a:pt x="466" y="552"/>
                        <a:pt x="232" y="275"/>
                        <a:pt x="0" y="0"/>
                      </a:cubicBezTo>
                      <a:cubicBezTo>
                        <a:pt x="232" y="275"/>
                        <a:pt x="466" y="552"/>
                        <a:pt x="698" y="829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0" name="Google Shape;6150;p37"/>
                <p:cNvSpPr/>
                <p:nvPr/>
              </p:nvSpPr>
              <p:spPr>
                <a:xfrm flipH="1">
                  <a:off x="5941022" y="2702107"/>
                  <a:ext cx="141655" cy="96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8" h="19212" extrusionOk="0">
                      <a:moveTo>
                        <a:pt x="28136" y="1"/>
                      </a:moveTo>
                      <a:cubicBezTo>
                        <a:pt x="20550" y="6627"/>
                        <a:pt x="10983" y="13213"/>
                        <a:pt x="0" y="19182"/>
                      </a:cubicBezTo>
                      <a:cubicBezTo>
                        <a:pt x="7" y="19193"/>
                        <a:pt x="14" y="19201"/>
                        <a:pt x="21" y="19212"/>
                      </a:cubicBezTo>
                      <a:cubicBezTo>
                        <a:pt x="10998" y="13246"/>
                        <a:pt x="20564" y="6649"/>
                        <a:pt x="28148" y="27"/>
                      </a:cubicBezTo>
                      <a:cubicBezTo>
                        <a:pt x="28144" y="18"/>
                        <a:pt x="28139" y="9"/>
                        <a:pt x="28136" y="1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1" name="Google Shape;6151;p37"/>
                <p:cNvSpPr/>
                <p:nvPr/>
              </p:nvSpPr>
              <p:spPr>
                <a:xfrm flipH="1">
                  <a:off x="6184861" y="2668676"/>
                  <a:ext cx="1907" cy="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443" extrusionOk="0">
                      <a:moveTo>
                        <a:pt x="0" y="1"/>
                      </a:moveTo>
                      <a:cubicBezTo>
                        <a:pt x="3" y="4"/>
                        <a:pt x="6" y="7"/>
                        <a:pt x="8" y="10"/>
                      </a:cubicBezTo>
                      <a:lnTo>
                        <a:pt x="8" y="10"/>
                      </a:lnTo>
                      <a:cubicBezTo>
                        <a:pt x="6" y="7"/>
                        <a:pt x="3" y="4"/>
                        <a:pt x="0" y="1"/>
                      </a:cubicBez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cubicBezTo>
                        <a:pt x="29" y="34"/>
                        <a:pt x="49" y="59"/>
                        <a:pt x="71" y="85"/>
                      </a:cubicBezTo>
                      <a:cubicBezTo>
                        <a:pt x="174" y="204"/>
                        <a:pt x="275" y="324"/>
                        <a:pt x="379" y="443"/>
                      </a:cubicBezTo>
                      <a:cubicBezTo>
                        <a:pt x="256" y="300"/>
                        <a:pt x="131" y="152"/>
                        <a:pt x="8" y="10"/>
                      </a:cubicBez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2" name="Google Shape;6152;p37"/>
                <p:cNvSpPr/>
                <p:nvPr/>
              </p:nvSpPr>
              <p:spPr>
                <a:xfrm flipH="1">
                  <a:off x="6201967" y="2650871"/>
                  <a:ext cx="317" cy="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2" extrusionOk="0">
                      <a:moveTo>
                        <a:pt x="1" y="1"/>
                      </a:moveTo>
                      <a:cubicBezTo>
                        <a:pt x="21" y="25"/>
                        <a:pt x="42" y="49"/>
                        <a:pt x="63" y="71"/>
                      </a:cubicBezTo>
                      <a:cubicBezTo>
                        <a:pt x="42" y="49"/>
                        <a:pt x="21" y="25"/>
                        <a:pt x="1" y="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F54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3" name="Google Shape;6153;p37"/>
                <p:cNvSpPr/>
                <p:nvPr/>
              </p:nvSpPr>
              <p:spPr>
                <a:xfrm flipH="1">
                  <a:off x="5818601" y="2612327"/>
                  <a:ext cx="383683" cy="36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41" h="73022" extrusionOk="0">
                      <a:moveTo>
                        <a:pt x="8190" y="1"/>
                      </a:moveTo>
                      <a:lnTo>
                        <a:pt x="75" y="7593"/>
                      </a:lnTo>
                      <a:lnTo>
                        <a:pt x="1" y="7660"/>
                      </a:lnTo>
                      <a:cubicBezTo>
                        <a:pt x="21" y="7684"/>
                        <a:pt x="42" y="7708"/>
                        <a:pt x="63" y="7730"/>
                      </a:cubicBezTo>
                      <a:cubicBezTo>
                        <a:pt x="1211" y="9030"/>
                        <a:pt x="2366" y="10379"/>
                        <a:pt x="3522" y="11726"/>
                      </a:cubicBezTo>
                      <a:cubicBezTo>
                        <a:pt x="3400" y="11578"/>
                        <a:pt x="3278" y="11430"/>
                        <a:pt x="3154" y="11282"/>
                      </a:cubicBezTo>
                      <a:cubicBezTo>
                        <a:pt x="3137" y="11262"/>
                        <a:pt x="3121" y="11242"/>
                        <a:pt x="3105" y="11223"/>
                      </a:cubicBezTo>
                      <a:lnTo>
                        <a:pt x="3105" y="11223"/>
                      </a:lnTo>
                      <a:cubicBezTo>
                        <a:pt x="3223" y="11361"/>
                        <a:pt x="3343" y="11502"/>
                        <a:pt x="3462" y="11641"/>
                      </a:cubicBezTo>
                      <a:cubicBezTo>
                        <a:pt x="4149" y="12441"/>
                        <a:pt x="4839" y="13249"/>
                        <a:pt x="5528" y="14067"/>
                      </a:cubicBezTo>
                      <a:cubicBezTo>
                        <a:pt x="5762" y="14342"/>
                        <a:pt x="5994" y="14619"/>
                        <a:pt x="6226" y="14896"/>
                      </a:cubicBezTo>
                      <a:cubicBezTo>
                        <a:pt x="7002" y="15817"/>
                        <a:pt x="7780" y="16751"/>
                        <a:pt x="8559" y="17695"/>
                      </a:cubicBezTo>
                      <a:cubicBezTo>
                        <a:pt x="8681" y="17843"/>
                        <a:pt x="8803" y="17989"/>
                        <a:pt x="8925" y="18138"/>
                      </a:cubicBezTo>
                      <a:cubicBezTo>
                        <a:pt x="13806" y="24064"/>
                        <a:pt x="18756" y="30379"/>
                        <a:pt x="23764" y="37026"/>
                      </a:cubicBezTo>
                      <a:cubicBezTo>
                        <a:pt x="23766" y="37024"/>
                        <a:pt x="23766" y="37024"/>
                        <a:pt x="23767" y="37024"/>
                      </a:cubicBezTo>
                      <a:cubicBezTo>
                        <a:pt x="34750" y="31055"/>
                        <a:pt x="44317" y="24467"/>
                        <a:pt x="51903" y="17843"/>
                      </a:cubicBezTo>
                      <a:cubicBezTo>
                        <a:pt x="51908" y="17849"/>
                        <a:pt x="51911" y="17858"/>
                        <a:pt x="51916" y="17867"/>
                      </a:cubicBezTo>
                      <a:cubicBezTo>
                        <a:pt x="58618" y="30106"/>
                        <a:pt x="66826" y="48529"/>
                        <a:pt x="72709" y="73021"/>
                      </a:cubicBezTo>
                      <a:lnTo>
                        <a:pt x="76240" y="73021"/>
                      </a:lnTo>
                      <a:cubicBezTo>
                        <a:pt x="74658" y="67074"/>
                        <a:pt x="72951" y="61511"/>
                        <a:pt x="71174" y="56346"/>
                      </a:cubicBezTo>
                      <a:cubicBezTo>
                        <a:pt x="71120" y="56190"/>
                        <a:pt x="71065" y="56037"/>
                        <a:pt x="71012" y="55882"/>
                      </a:cubicBezTo>
                      <a:cubicBezTo>
                        <a:pt x="70317" y="53878"/>
                        <a:pt x="69612" y="51935"/>
                        <a:pt x="68902" y="50051"/>
                      </a:cubicBezTo>
                      <a:cubicBezTo>
                        <a:pt x="68693" y="49492"/>
                        <a:pt x="68481" y="48938"/>
                        <a:pt x="68270" y="48390"/>
                      </a:cubicBezTo>
                      <a:cubicBezTo>
                        <a:pt x="68046" y="47812"/>
                        <a:pt x="67823" y="47238"/>
                        <a:pt x="67599" y="46671"/>
                      </a:cubicBezTo>
                      <a:cubicBezTo>
                        <a:pt x="66846" y="44769"/>
                        <a:pt x="66092" y="42933"/>
                        <a:pt x="65335" y="41162"/>
                      </a:cubicBezTo>
                      <a:cubicBezTo>
                        <a:pt x="65254" y="40971"/>
                        <a:pt x="65172" y="40782"/>
                        <a:pt x="65091" y="40593"/>
                      </a:cubicBezTo>
                      <a:cubicBezTo>
                        <a:pt x="64587" y="39422"/>
                        <a:pt x="64082" y="38279"/>
                        <a:pt x="63580" y="37165"/>
                      </a:cubicBezTo>
                      <a:cubicBezTo>
                        <a:pt x="63253" y="36443"/>
                        <a:pt x="62928" y="35731"/>
                        <a:pt x="62603" y="35033"/>
                      </a:cubicBezTo>
                      <a:cubicBezTo>
                        <a:pt x="62053" y="33852"/>
                        <a:pt x="61506" y="32707"/>
                        <a:pt x="60963" y="31596"/>
                      </a:cubicBezTo>
                      <a:cubicBezTo>
                        <a:pt x="60954" y="31581"/>
                        <a:pt x="60948" y="31564"/>
                        <a:pt x="60939" y="31547"/>
                      </a:cubicBezTo>
                      <a:cubicBezTo>
                        <a:pt x="60220" y="30078"/>
                        <a:pt x="59512" y="28674"/>
                        <a:pt x="58814" y="27333"/>
                      </a:cubicBezTo>
                      <a:cubicBezTo>
                        <a:pt x="56722" y="23306"/>
                        <a:pt x="54734" y="19842"/>
                        <a:pt x="52957" y="16937"/>
                      </a:cubicBezTo>
                      <a:cubicBezTo>
                        <a:pt x="50701" y="13247"/>
                        <a:pt x="48782" y="10462"/>
                        <a:pt x="47422" y="8593"/>
                      </a:cubicBezTo>
                      <a:lnTo>
                        <a:pt x="47421" y="8593"/>
                      </a:lnTo>
                      <a:cubicBezTo>
                        <a:pt x="47412" y="8598"/>
                        <a:pt x="47156" y="8744"/>
                        <a:pt x="46685" y="8978"/>
                      </a:cubicBezTo>
                      <a:cubicBezTo>
                        <a:pt x="44678" y="9972"/>
                        <a:pt x="38764" y="12555"/>
                        <a:pt x="31480" y="12555"/>
                      </a:cubicBezTo>
                      <a:cubicBezTo>
                        <a:pt x="24226" y="12555"/>
                        <a:pt x="15613" y="9993"/>
                        <a:pt x="8148" y="752"/>
                      </a:cubicBezTo>
                      <a:lnTo>
                        <a:pt x="819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4" name="Google Shape;6154;p37"/>
                <p:cNvSpPr/>
                <p:nvPr/>
              </p:nvSpPr>
              <p:spPr>
                <a:xfrm flipH="1">
                  <a:off x="5911501" y="2301782"/>
                  <a:ext cx="34941" cy="11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3044" extrusionOk="0">
                      <a:moveTo>
                        <a:pt x="6032" y="0"/>
                      </a:moveTo>
                      <a:cubicBezTo>
                        <a:pt x="5648" y="86"/>
                        <a:pt x="5239" y="133"/>
                        <a:pt x="4825" y="133"/>
                      </a:cubicBezTo>
                      <a:lnTo>
                        <a:pt x="5201" y="3475"/>
                      </a:lnTo>
                      <a:cubicBezTo>
                        <a:pt x="5388" y="5219"/>
                        <a:pt x="4756" y="6628"/>
                        <a:pt x="3780" y="6628"/>
                      </a:cubicBezTo>
                      <a:cubicBezTo>
                        <a:pt x="3777" y="6628"/>
                        <a:pt x="3775" y="6628"/>
                        <a:pt x="3772" y="6628"/>
                      </a:cubicBezTo>
                      <a:lnTo>
                        <a:pt x="0" y="6604"/>
                      </a:lnTo>
                      <a:lnTo>
                        <a:pt x="0" y="6604"/>
                      </a:lnTo>
                      <a:cubicBezTo>
                        <a:pt x="1694" y="11576"/>
                        <a:pt x="3169" y="17138"/>
                        <a:pt x="4204" y="23043"/>
                      </a:cubicBezTo>
                      <a:cubicBezTo>
                        <a:pt x="4519" y="22565"/>
                        <a:pt x="4816" y="22079"/>
                        <a:pt x="5083" y="21577"/>
                      </a:cubicBezTo>
                      <a:cubicBezTo>
                        <a:pt x="5107" y="21522"/>
                        <a:pt x="5129" y="21475"/>
                        <a:pt x="5162" y="21427"/>
                      </a:cubicBezTo>
                      <a:cubicBezTo>
                        <a:pt x="5201" y="21341"/>
                        <a:pt x="5248" y="21255"/>
                        <a:pt x="5287" y="21169"/>
                      </a:cubicBezTo>
                      <a:cubicBezTo>
                        <a:pt x="5380" y="20989"/>
                        <a:pt x="5468" y="20808"/>
                        <a:pt x="5554" y="20619"/>
                      </a:cubicBezTo>
                      <a:cubicBezTo>
                        <a:pt x="5631" y="20447"/>
                        <a:pt x="5710" y="20275"/>
                        <a:pt x="5774" y="20095"/>
                      </a:cubicBezTo>
                      <a:cubicBezTo>
                        <a:pt x="5811" y="20000"/>
                        <a:pt x="5851" y="19899"/>
                        <a:pt x="5891" y="19796"/>
                      </a:cubicBezTo>
                      <a:cubicBezTo>
                        <a:pt x="5906" y="19765"/>
                        <a:pt x="5915" y="19742"/>
                        <a:pt x="5922" y="19710"/>
                      </a:cubicBezTo>
                      <a:cubicBezTo>
                        <a:pt x="6009" y="19507"/>
                        <a:pt x="6080" y="19302"/>
                        <a:pt x="6142" y="19098"/>
                      </a:cubicBezTo>
                      <a:cubicBezTo>
                        <a:pt x="6228" y="18840"/>
                        <a:pt x="6307" y="18573"/>
                        <a:pt x="6377" y="18314"/>
                      </a:cubicBezTo>
                      <a:cubicBezTo>
                        <a:pt x="6377" y="18307"/>
                        <a:pt x="6386" y="18298"/>
                        <a:pt x="6386" y="18291"/>
                      </a:cubicBezTo>
                      <a:cubicBezTo>
                        <a:pt x="6393" y="18274"/>
                        <a:pt x="6401" y="18267"/>
                        <a:pt x="6393" y="18252"/>
                      </a:cubicBezTo>
                      <a:cubicBezTo>
                        <a:pt x="6441" y="18087"/>
                        <a:pt x="6479" y="17922"/>
                        <a:pt x="6518" y="17757"/>
                      </a:cubicBezTo>
                      <a:cubicBezTo>
                        <a:pt x="6558" y="17593"/>
                        <a:pt x="6597" y="17420"/>
                        <a:pt x="6628" y="17248"/>
                      </a:cubicBezTo>
                      <a:cubicBezTo>
                        <a:pt x="6659" y="17122"/>
                        <a:pt x="6683" y="16997"/>
                        <a:pt x="6699" y="16871"/>
                      </a:cubicBezTo>
                      <a:cubicBezTo>
                        <a:pt x="6699" y="16847"/>
                        <a:pt x="6707" y="16825"/>
                        <a:pt x="6707" y="16801"/>
                      </a:cubicBezTo>
                      <a:cubicBezTo>
                        <a:pt x="6745" y="16605"/>
                        <a:pt x="6778" y="16409"/>
                        <a:pt x="6800" y="16213"/>
                      </a:cubicBezTo>
                      <a:cubicBezTo>
                        <a:pt x="6910" y="15334"/>
                        <a:pt x="6943" y="14440"/>
                        <a:pt x="6934" y="13553"/>
                      </a:cubicBezTo>
                      <a:cubicBezTo>
                        <a:pt x="6926" y="12659"/>
                        <a:pt x="6879" y="11756"/>
                        <a:pt x="6831" y="10862"/>
                      </a:cubicBezTo>
                      <a:cubicBezTo>
                        <a:pt x="6705" y="8282"/>
                        <a:pt x="6573" y="5670"/>
                        <a:pt x="6439" y="3019"/>
                      </a:cubicBezTo>
                      <a:cubicBezTo>
                        <a:pt x="6424" y="2768"/>
                        <a:pt x="6408" y="2509"/>
                        <a:pt x="6393" y="2258"/>
                      </a:cubicBezTo>
                      <a:cubicBezTo>
                        <a:pt x="6369" y="1874"/>
                        <a:pt x="6329" y="1489"/>
                        <a:pt x="6274" y="1113"/>
                      </a:cubicBezTo>
                      <a:cubicBezTo>
                        <a:pt x="6252" y="987"/>
                        <a:pt x="6236" y="862"/>
                        <a:pt x="6212" y="736"/>
                      </a:cubicBezTo>
                      <a:cubicBezTo>
                        <a:pt x="6188" y="611"/>
                        <a:pt x="6157" y="485"/>
                        <a:pt x="6133" y="368"/>
                      </a:cubicBezTo>
                      <a:cubicBezTo>
                        <a:pt x="6102" y="243"/>
                        <a:pt x="6062" y="126"/>
                        <a:pt x="60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5" name="Google Shape;6155;p37"/>
                <p:cNvSpPr/>
                <p:nvPr/>
              </p:nvSpPr>
              <p:spPr>
                <a:xfrm flipH="1">
                  <a:off x="6081625" y="2214785"/>
                  <a:ext cx="170728" cy="3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5" h="63234" extrusionOk="0">
                      <a:moveTo>
                        <a:pt x="6535" y="1"/>
                      </a:moveTo>
                      <a:cubicBezTo>
                        <a:pt x="6441" y="93"/>
                        <a:pt x="6331" y="157"/>
                        <a:pt x="6236" y="243"/>
                      </a:cubicBezTo>
                      <a:cubicBezTo>
                        <a:pt x="5868" y="604"/>
                        <a:pt x="5507" y="987"/>
                        <a:pt x="5177" y="1397"/>
                      </a:cubicBezTo>
                      <a:cubicBezTo>
                        <a:pt x="4911" y="1718"/>
                        <a:pt x="4668" y="2062"/>
                        <a:pt x="4448" y="2423"/>
                      </a:cubicBezTo>
                      <a:cubicBezTo>
                        <a:pt x="4402" y="2509"/>
                        <a:pt x="4338" y="2597"/>
                        <a:pt x="4292" y="2683"/>
                      </a:cubicBezTo>
                      <a:cubicBezTo>
                        <a:pt x="4197" y="2848"/>
                        <a:pt x="4118" y="3011"/>
                        <a:pt x="4048" y="3185"/>
                      </a:cubicBezTo>
                      <a:cubicBezTo>
                        <a:pt x="3977" y="3356"/>
                        <a:pt x="3915" y="3537"/>
                        <a:pt x="3852" y="3718"/>
                      </a:cubicBezTo>
                      <a:cubicBezTo>
                        <a:pt x="3852" y="3726"/>
                        <a:pt x="3845" y="3742"/>
                        <a:pt x="3845" y="3748"/>
                      </a:cubicBezTo>
                      <a:cubicBezTo>
                        <a:pt x="3797" y="3883"/>
                        <a:pt x="3766" y="4015"/>
                        <a:pt x="3735" y="4158"/>
                      </a:cubicBezTo>
                      <a:cubicBezTo>
                        <a:pt x="3711" y="4250"/>
                        <a:pt x="3688" y="4354"/>
                        <a:pt x="3671" y="4455"/>
                      </a:cubicBezTo>
                      <a:cubicBezTo>
                        <a:pt x="3649" y="4557"/>
                        <a:pt x="3633" y="4660"/>
                        <a:pt x="3625" y="4768"/>
                      </a:cubicBezTo>
                      <a:cubicBezTo>
                        <a:pt x="3601" y="5059"/>
                        <a:pt x="3601" y="5358"/>
                        <a:pt x="3640" y="5664"/>
                      </a:cubicBezTo>
                      <a:cubicBezTo>
                        <a:pt x="3688" y="6040"/>
                        <a:pt x="3781" y="6439"/>
                        <a:pt x="3750" y="6800"/>
                      </a:cubicBezTo>
                      <a:cubicBezTo>
                        <a:pt x="3742" y="6926"/>
                        <a:pt x="3719" y="7043"/>
                        <a:pt x="3680" y="7153"/>
                      </a:cubicBezTo>
                      <a:cubicBezTo>
                        <a:pt x="3499" y="7624"/>
                        <a:pt x="3006" y="7875"/>
                        <a:pt x="2590" y="8157"/>
                      </a:cubicBezTo>
                      <a:cubicBezTo>
                        <a:pt x="2433" y="8260"/>
                        <a:pt x="2275" y="8377"/>
                        <a:pt x="2134" y="8494"/>
                      </a:cubicBezTo>
                      <a:cubicBezTo>
                        <a:pt x="2033" y="8588"/>
                        <a:pt x="1931" y="8683"/>
                        <a:pt x="1828" y="8784"/>
                      </a:cubicBezTo>
                      <a:cubicBezTo>
                        <a:pt x="1735" y="8879"/>
                        <a:pt x="1641" y="8980"/>
                        <a:pt x="1555" y="9090"/>
                      </a:cubicBezTo>
                      <a:cubicBezTo>
                        <a:pt x="1467" y="9192"/>
                        <a:pt x="1381" y="9302"/>
                        <a:pt x="1304" y="9412"/>
                      </a:cubicBezTo>
                      <a:cubicBezTo>
                        <a:pt x="1216" y="9522"/>
                        <a:pt x="1146" y="9639"/>
                        <a:pt x="1075" y="9757"/>
                      </a:cubicBezTo>
                      <a:cubicBezTo>
                        <a:pt x="1005" y="9874"/>
                        <a:pt x="934" y="9993"/>
                        <a:pt x="872" y="10118"/>
                      </a:cubicBezTo>
                      <a:cubicBezTo>
                        <a:pt x="747" y="10369"/>
                        <a:pt x="637" y="10620"/>
                        <a:pt x="542" y="10887"/>
                      </a:cubicBezTo>
                      <a:cubicBezTo>
                        <a:pt x="496" y="11019"/>
                        <a:pt x="448" y="11153"/>
                        <a:pt x="408" y="11294"/>
                      </a:cubicBezTo>
                      <a:cubicBezTo>
                        <a:pt x="252" y="11843"/>
                        <a:pt x="142" y="12424"/>
                        <a:pt x="95" y="13020"/>
                      </a:cubicBezTo>
                      <a:cubicBezTo>
                        <a:pt x="1" y="14007"/>
                        <a:pt x="49" y="15035"/>
                        <a:pt x="190" y="16039"/>
                      </a:cubicBezTo>
                      <a:cubicBezTo>
                        <a:pt x="221" y="16235"/>
                        <a:pt x="252" y="16440"/>
                        <a:pt x="283" y="16636"/>
                      </a:cubicBezTo>
                      <a:cubicBezTo>
                        <a:pt x="566" y="18181"/>
                        <a:pt x="1013" y="19725"/>
                        <a:pt x="1374" y="21247"/>
                      </a:cubicBezTo>
                      <a:cubicBezTo>
                        <a:pt x="1663" y="22455"/>
                        <a:pt x="1907" y="23655"/>
                        <a:pt x="1962" y="24831"/>
                      </a:cubicBezTo>
                      <a:lnTo>
                        <a:pt x="1962" y="24855"/>
                      </a:lnTo>
                      <a:cubicBezTo>
                        <a:pt x="1978" y="25161"/>
                        <a:pt x="1978" y="25459"/>
                        <a:pt x="1969" y="25756"/>
                      </a:cubicBezTo>
                      <a:cubicBezTo>
                        <a:pt x="1923" y="27090"/>
                        <a:pt x="1608" y="28354"/>
                        <a:pt x="1287" y="29607"/>
                      </a:cubicBezTo>
                      <a:cubicBezTo>
                        <a:pt x="974" y="30871"/>
                        <a:pt x="652" y="32111"/>
                        <a:pt x="582" y="33412"/>
                      </a:cubicBezTo>
                      <a:cubicBezTo>
                        <a:pt x="441" y="36127"/>
                        <a:pt x="1491" y="38981"/>
                        <a:pt x="3429" y="41200"/>
                      </a:cubicBezTo>
                      <a:cubicBezTo>
                        <a:pt x="3955" y="41797"/>
                        <a:pt x="4534" y="42354"/>
                        <a:pt x="5122" y="42911"/>
                      </a:cubicBezTo>
                      <a:cubicBezTo>
                        <a:pt x="5428" y="43201"/>
                        <a:pt x="5734" y="43490"/>
                        <a:pt x="6033" y="43789"/>
                      </a:cubicBezTo>
                      <a:cubicBezTo>
                        <a:pt x="6322" y="44071"/>
                        <a:pt x="6597" y="44362"/>
                        <a:pt x="6857" y="44668"/>
                      </a:cubicBezTo>
                      <a:cubicBezTo>
                        <a:pt x="7139" y="44989"/>
                        <a:pt x="7405" y="45319"/>
                        <a:pt x="7641" y="45672"/>
                      </a:cubicBezTo>
                      <a:cubicBezTo>
                        <a:pt x="8339" y="46738"/>
                        <a:pt x="8715" y="47907"/>
                        <a:pt x="9147" y="49052"/>
                      </a:cubicBezTo>
                      <a:cubicBezTo>
                        <a:pt x="9272" y="49389"/>
                        <a:pt x="9405" y="49719"/>
                        <a:pt x="9546" y="50056"/>
                      </a:cubicBezTo>
                      <a:cubicBezTo>
                        <a:pt x="9946" y="51029"/>
                        <a:pt x="10402" y="51978"/>
                        <a:pt x="10895" y="52918"/>
                      </a:cubicBezTo>
                      <a:cubicBezTo>
                        <a:pt x="10904" y="52942"/>
                        <a:pt x="10919" y="52958"/>
                        <a:pt x="10926" y="52982"/>
                      </a:cubicBezTo>
                      <a:cubicBezTo>
                        <a:pt x="11107" y="53310"/>
                        <a:pt x="11287" y="53640"/>
                        <a:pt x="11476" y="53970"/>
                      </a:cubicBezTo>
                      <a:cubicBezTo>
                        <a:pt x="11767" y="54479"/>
                        <a:pt x="12073" y="54981"/>
                        <a:pt x="12386" y="55477"/>
                      </a:cubicBezTo>
                      <a:cubicBezTo>
                        <a:pt x="12558" y="55743"/>
                        <a:pt x="12732" y="56009"/>
                        <a:pt x="12912" y="56276"/>
                      </a:cubicBezTo>
                      <a:cubicBezTo>
                        <a:pt x="12983" y="56386"/>
                        <a:pt x="13060" y="56487"/>
                        <a:pt x="13139" y="56597"/>
                      </a:cubicBezTo>
                      <a:cubicBezTo>
                        <a:pt x="13359" y="56928"/>
                        <a:pt x="13595" y="57249"/>
                        <a:pt x="13828" y="57571"/>
                      </a:cubicBezTo>
                      <a:cubicBezTo>
                        <a:pt x="14048" y="57861"/>
                        <a:pt x="14269" y="58143"/>
                        <a:pt x="14489" y="58434"/>
                      </a:cubicBezTo>
                      <a:cubicBezTo>
                        <a:pt x="14740" y="58755"/>
                        <a:pt x="15006" y="59077"/>
                        <a:pt x="15273" y="59389"/>
                      </a:cubicBezTo>
                      <a:cubicBezTo>
                        <a:pt x="15279" y="59398"/>
                        <a:pt x="15288" y="59414"/>
                        <a:pt x="15297" y="59422"/>
                      </a:cubicBezTo>
                      <a:cubicBezTo>
                        <a:pt x="15444" y="59610"/>
                        <a:pt x="15603" y="59781"/>
                        <a:pt x="15766" y="59962"/>
                      </a:cubicBezTo>
                      <a:cubicBezTo>
                        <a:pt x="16050" y="60292"/>
                        <a:pt x="16338" y="60614"/>
                        <a:pt x="16638" y="60926"/>
                      </a:cubicBezTo>
                      <a:cubicBezTo>
                        <a:pt x="16990" y="61303"/>
                        <a:pt x="17351" y="61664"/>
                        <a:pt x="17712" y="62025"/>
                      </a:cubicBezTo>
                      <a:cubicBezTo>
                        <a:pt x="17774" y="62089"/>
                        <a:pt x="17838" y="62142"/>
                        <a:pt x="17900" y="62206"/>
                      </a:cubicBezTo>
                      <a:cubicBezTo>
                        <a:pt x="18261" y="62558"/>
                        <a:pt x="18630" y="62895"/>
                        <a:pt x="18998" y="63234"/>
                      </a:cubicBezTo>
                      <a:lnTo>
                        <a:pt x="19571" y="52691"/>
                      </a:lnTo>
                      <a:cubicBezTo>
                        <a:pt x="12560" y="48189"/>
                        <a:pt x="8786" y="41004"/>
                        <a:pt x="11994" y="36668"/>
                      </a:cubicBezTo>
                      <a:cubicBezTo>
                        <a:pt x="12040" y="36605"/>
                        <a:pt x="12089" y="36550"/>
                        <a:pt x="12144" y="36488"/>
                      </a:cubicBezTo>
                      <a:cubicBezTo>
                        <a:pt x="13365" y="34927"/>
                        <a:pt x="14785" y="34253"/>
                        <a:pt x="16251" y="34253"/>
                      </a:cubicBezTo>
                      <a:cubicBezTo>
                        <a:pt x="17025" y="34253"/>
                        <a:pt x="17812" y="34441"/>
                        <a:pt x="18591" y="34786"/>
                      </a:cubicBezTo>
                      <a:cubicBezTo>
                        <a:pt x="20582" y="35664"/>
                        <a:pt x="22519" y="37578"/>
                        <a:pt x="24018" y="39969"/>
                      </a:cubicBezTo>
                      <a:cubicBezTo>
                        <a:pt x="24434" y="40629"/>
                        <a:pt x="24811" y="41327"/>
                        <a:pt x="25155" y="42056"/>
                      </a:cubicBezTo>
                      <a:cubicBezTo>
                        <a:pt x="26097" y="44071"/>
                        <a:pt x="26441" y="46150"/>
                        <a:pt x="26480" y="48048"/>
                      </a:cubicBezTo>
                      <a:lnTo>
                        <a:pt x="33924" y="45641"/>
                      </a:lnTo>
                      <a:cubicBezTo>
                        <a:pt x="33900" y="44597"/>
                        <a:pt x="33876" y="43562"/>
                        <a:pt x="33845" y="42527"/>
                      </a:cubicBezTo>
                      <a:cubicBezTo>
                        <a:pt x="33680" y="37005"/>
                        <a:pt x="33398" y="31672"/>
                        <a:pt x="32888" y="26903"/>
                      </a:cubicBezTo>
                      <a:cubicBezTo>
                        <a:pt x="32709" y="26588"/>
                        <a:pt x="32544" y="26260"/>
                        <a:pt x="32425" y="25884"/>
                      </a:cubicBezTo>
                      <a:lnTo>
                        <a:pt x="31280" y="22173"/>
                      </a:lnTo>
                      <a:cubicBezTo>
                        <a:pt x="30888" y="20910"/>
                        <a:pt x="31077" y="19672"/>
                        <a:pt x="31665" y="18879"/>
                      </a:cubicBezTo>
                      <a:cubicBezTo>
                        <a:pt x="30646" y="14095"/>
                        <a:pt x="29178" y="10448"/>
                        <a:pt x="27046" y="8557"/>
                      </a:cubicBezTo>
                      <a:cubicBezTo>
                        <a:pt x="27625" y="8212"/>
                        <a:pt x="28206" y="7875"/>
                        <a:pt x="28810" y="7529"/>
                      </a:cubicBezTo>
                      <a:cubicBezTo>
                        <a:pt x="26315" y="5490"/>
                        <a:pt x="21414" y="6816"/>
                        <a:pt x="18723" y="5294"/>
                      </a:cubicBezTo>
                      <a:cubicBezTo>
                        <a:pt x="16746" y="4173"/>
                        <a:pt x="14669" y="3929"/>
                        <a:pt x="12621" y="3279"/>
                      </a:cubicBezTo>
                      <a:cubicBezTo>
                        <a:pt x="10527" y="2612"/>
                        <a:pt x="8456" y="1467"/>
                        <a:pt x="653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6" name="Google Shape;6156;p37"/>
                <p:cNvSpPr/>
                <p:nvPr/>
              </p:nvSpPr>
              <p:spPr>
                <a:xfrm flipH="1">
                  <a:off x="5913947" y="2221614"/>
                  <a:ext cx="294195" cy="37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59" h="74186" extrusionOk="0">
                      <a:moveTo>
                        <a:pt x="8450" y="37280"/>
                      </a:moveTo>
                      <a:cubicBezTo>
                        <a:pt x="9097" y="37280"/>
                        <a:pt x="9760" y="37505"/>
                        <a:pt x="10402" y="37899"/>
                      </a:cubicBezTo>
                      <a:cubicBezTo>
                        <a:pt x="10770" y="38119"/>
                        <a:pt x="11131" y="38401"/>
                        <a:pt x="11477" y="38722"/>
                      </a:cubicBezTo>
                      <a:cubicBezTo>
                        <a:pt x="12331" y="39539"/>
                        <a:pt x="13107" y="40629"/>
                        <a:pt x="13681" y="41844"/>
                      </a:cubicBezTo>
                      <a:cubicBezTo>
                        <a:pt x="14324" y="43225"/>
                        <a:pt x="14496" y="44652"/>
                        <a:pt x="14449" y="45900"/>
                      </a:cubicBezTo>
                      <a:cubicBezTo>
                        <a:pt x="14410" y="45805"/>
                        <a:pt x="14379" y="45711"/>
                        <a:pt x="14331" y="45616"/>
                      </a:cubicBezTo>
                      <a:cubicBezTo>
                        <a:pt x="13617" y="44095"/>
                        <a:pt x="12417" y="42872"/>
                        <a:pt x="11257" y="42699"/>
                      </a:cubicBezTo>
                      <a:cubicBezTo>
                        <a:pt x="11193" y="42692"/>
                        <a:pt x="11131" y="42683"/>
                        <a:pt x="11076" y="42683"/>
                      </a:cubicBezTo>
                      <a:cubicBezTo>
                        <a:pt x="11044" y="42682"/>
                        <a:pt x="11011" y="42681"/>
                        <a:pt x="10979" y="42681"/>
                      </a:cubicBezTo>
                      <a:cubicBezTo>
                        <a:pt x="10401" y="42681"/>
                        <a:pt x="9841" y="42946"/>
                        <a:pt x="9366" y="43586"/>
                      </a:cubicBezTo>
                      <a:cubicBezTo>
                        <a:pt x="9178" y="43844"/>
                        <a:pt x="9053" y="44134"/>
                        <a:pt x="8989" y="44449"/>
                      </a:cubicBezTo>
                      <a:cubicBezTo>
                        <a:pt x="8762" y="45539"/>
                        <a:pt x="9304" y="46856"/>
                        <a:pt x="10363" y="48049"/>
                      </a:cubicBezTo>
                      <a:cubicBezTo>
                        <a:pt x="6613" y="45616"/>
                        <a:pt x="4455" y="41875"/>
                        <a:pt x="5602" y="39319"/>
                      </a:cubicBezTo>
                      <a:cubicBezTo>
                        <a:pt x="5704" y="39107"/>
                        <a:pt x="5820" y="38896"/>
                        <a:pt x="5970" y="38691"/>
                      </a:cubicBezTo>
                      <a:cubicBezTo>
                        <a:pt x="6705" y="37702"/>
                        <a:pt x="7563" y="37280"/>
                        <a:pt x="8450" y="37280"/>
                      </a:cubicBezTo>
                      <a:close/>
                      <a:moveTo>
                        <a:pt x="44065" y="32306"/>
                      </a:moveTo>
                      <a:cubicBezTo>
                        <a:pt x="45634" y="33907"/>
                        <a:pt x="50018" y="39812"/>
                        <a:pt x="50206" y="44330"/>
                      </a:cubicBezTo>
                      <a:cubicBezTo>
                        <a:pt x="50331" y="47351"/>
                        <a:pt x="48583" y="49758"/>
                        <a:pt x="42841" y="49844"/>
                      </a:cubicBezTo>
                      <a:cubicBezTo>
                        <a:pt x="42739" y="49632"/>
                        <a:pt x="42708" y="49366"/>
                        <a:pt x="42629" y="49139"/>
                      </a:cubicBezTo>
                      <a:cubicBezTo>
                        <a:pt x="43939" y="48895"/>
                        <a:pt x="44935" y="48479"/>
                        <a:pt x="45665" y="47923"/>
                      </a:cubicBezTo>
                      <a:cubicBezTo>
                        <a:pt x="46403" y="47366"/>
                        <a:pt x="46872" y="46684"/>
                        <a:pt x="47139" y="45907"/>
                      </a:cubicBezTo>
                      <a:cubicBezTo>
                        <a:pt x="48277" y="42597"/>
                        <a:pt x="45641" y="37663"/>
                        <a:pt x="43413" y="34510"/>
                      </a:cubicBezTo>
                      <a:lnTo>
                        <a:pt x="43415" y="34510"/>
                      </a:lnTo>
                      <a:cubicBezTo>
                        <a:pt x="43783" y="33178"/>
                        <a:pt x="44065" y="32306"/>
                        <a:pt x="44065" y="32306"/>
                      </a:cubicBezTo>
                      <a:close/>
                      <a:moveTo>
                        <a:pt x="36738" y="1"/>
                      </a:moveTo>
                      <a:cubicBezTo>
                        <a:pt x="32542" y="1"/>
                        <a:pt x="25878" y="2878"/>
                        <a:pt x="20033" y="6172"/>
                      </a:cubicBezTo>
                      <a:lnTo>
                        <a:pt x="20025" y="6172"/>
                      </a:lnTo>
                      <a:cubicBezTo>
                        <a:pt x="19421" y="6518"/>
                        <a:pt x="18840" y="6855"/>
                        <a:pt x="18261" y="7200"/>
                      </a:cubicBezTo>
                      <a:cubicBezTo>
                        <a:pt x="20393" y="9090"/>
                        <a:pt x="21861" y="12738"/>
                        <a:pt x="22880" y="17522"/>
                      </a:cubicBezTo>
                      <a:cubicBezTo>
                        <a:pt x="23154" y="17146"/>
                        <a:pt x="23515" y="16862"/>
                        <a:pt x="23962" y="16737"/>
                      </a:cubicBezTo>
                      <a:lnTo>
                        <a:pt x="33108" y="14180"/>
                      </a:lnTo>
                      <a:lnTo>
                        <a:pt x="35022" y="13639"/>
                      </a:lnTo>
                      <a:cubicBezTo>
                        <a:pt x="35187" y="13593"/>
                        <a:pt x="35356" y="13571"/>
                        <a:pt x="35525" y="13571"/>
                      </a:cubicBezTo>
                      <a:cubicBezTo>
                        <a:pt x="36722" y="13571"/>
                        <a:pt x="37963" y="14667"/>
                        <a:pt x="38457" y="16267"/>
                      </a:cubicBezTo>
                      <a:lnTo>
                        <a:pt x="38505" y="16424"/>
                      </a:lnTo>
                      <a:lnTo>
                        <a:pt x="39586" y="19883"/>
                      </a:lnTo>
                      <a:cubicBezTo>
                        <a:pt x="40159" y="21710"/>
                        <a:pt x="39547" y="23507"/>
                        <a:pt x="38214" y="23906"/>
                      </a:cubicBezTo>
                      <a:lnTo>
                        <a:pt x="27194" y="27178"/>
                      </a:lnTo>
                      <a:cubicBezTo>
                        <a:pt x="27011" y="27232"/>
                        <a:pt x="26825" y="27258"/>
                        <a:pt x="26638" y="27258"/>
                      </a:cubicBezTo>
                      <a:cubicBezTo>
                        <a:pt x="25692" y="27258"/>
                        <a:pt x="24726" y="26594"/>
                        <a:pt x="24105" y="25546"/>
                      </a:cubicBezTo>
                      <a:lnTo>
                        <a:pt x="24105" y="25546"/>
                      </a:lnTo>
                      <a:cubicBezTo>
                        <a:pt x="24613" y="30313"/>
                        <a:pt x="24895" y="35648"/>
                        <a:pt x="25060" y="41169"/>
                      </a:cubicBezTo>
                      <a:cubicBezTo>
                        <a:pt x="25091" y="42205"/>
                        <a:pt x="25115" y="43240"/>
                        <a:pt x="25139" y="44284"/>
                      </a:cubicBezTo>
                      <a:lnTo>
                        <a:pt x="17695" y="46691"/>
                      </a:lnTo>
                      <a:cubicBezTo>
                        <a:pt x="17657" y="44793"/>
                        <a:pt x="17312" y="42714"/>
                        <a:pt x="16370" y="40699"/>
                      </a:cubicBezTo>
                      <a:cubicBezTo>
                        <a:pt x="16026" y="39969"/>
                        <a:pt x="15649" y="39271"/>
                        <a:pt x="15233" y="38612"/>
                      </a:cubicBezTo>
                      <a:cubicBezTo>
                        <a:pt x="13734" y="36221"/>
                        <a:pt x="11798" y="34307"/>
                        <a:pt x="9806" y="33429"/>
                      </a:cubicBezTo>
                      <a:cubicBezTo>
                        <a:pt x="9027" y="33084"/>
                        <a:pt x="8240" y="32896"/>
                        <a:pt x="7466" y="32896"/>
                      </a:cubicBezTo>
                      <a:cubicBezTo>
                        <a:pt x="6000" y="32896"/>
                        <a:pt x="4580" y="33570"/>
                        <a:pt x="3359" y="35131"/>
                      </a:cubicBezTo>
                      <a:cubicBezTo>
                        <a:pt x="3304" y="35193"/>
                        <a:pt x="3255" y="35248"/>
                        <a:pt x="3209" y="35309"/>
                      </a:cubicBezTo>
                      <a:cubicBezTo>
                        <a:pt x="1" y="39647"/>
                        <a:pt x="3775" y="46832"/>
                        <a:pt x="10786" y="51334"/>
                      </a:cubicBezTo>
                      <a:cubicBezTo>
                        <a:pt x="11334" y="51695"/>
                        <a:pt x="11907" y="52032"/>
                        <a:pt x="12503" y="52345"/>
                      </a:cubicBezTo>
                      <a:cubicBezTo>
                        <a:pt x="12809" y="54338"/>
                        <a:pt x="13107" y="56244"/>
                        <a:pt x="13390" y="58017"/>
                      </a:cubicBezTo>
                      <a:cubicBezTo>
                        <a:pt x="13672" y="59790"/>
                        <a:pt x="13947" y="61421"/>
                        <a:pt x="14198" y="62863"/>
                      </a:cubicBezTo>
                      <a:cubicBezTo>
                        <a:pt x="14566" y="65043"/>
                        <a:pt x="14896" y="66794"/>
                        <a:pt x="15147" y="67939"/>
                      </a:cubicBezTo>
                      <a:cubicBezTo>
                        <a:pt x="16057" y="72124"/>
                        <a:pt x="30121" y="74185"/>
                        <a:pt x="41600" y="74185"/>
                      </a:cubicBezTo>
                      <a:cubicBezTo>
                        <a:pt x="43263" y="74185"/>
                        <a:pt x="44872" y="74142"/>
                        <a:pt x="46379" y="74056"/>
                      </a:cubicBezTo>
                      <a:cubicBezTo>
                        <a:pt x="52002" y="73727"/>
                        <a:pt x="56206" y="72802"/>
                        <a:pt x="56481" y="71279"/>
                      </a:cubicBezTo>
                      <a:cubicBezTo>
                        <a:pt x="58458" y="60331"/>
                        <a:pt x="57987" y="49137"/>
                        <a:pt x="56206" y="38973"/>
                      </a:cubicBezTo>
                      <a:cubicBezTo>
                        <a:pt x="55171" y="33068"/>
                        <a:pt x="53698" y="27506"/>
                        <a:pt x="52002" y="22534"/>
                      </a:cubicBezTo>
                      <a:lnTo>
                        <a:pt x="47689" y="22510"/>
                      </a:lnTo>
                      <a:cubicBezTo>
                        <a:pt x="46678" y="22503"/>
                        <a:pt x="45712" y="21059"/>
                        <a:pt x="45531" y="19295"/>
                      </a:cubicBezTo>
                      <a:lnTo>
                        <a:pt x="45414" y="18212"/>
                      </a:lnTo>
                      <a:lnTo>
                        <a:pt x="45163" y="15789"/>
                      </a:lnTo>
                      <a:cubicBezTo>
                        <a:pt x="44975" y="14043"/>
                        <a:pt x="45633" y="12636"/>
                        <a:pt x="46620" y="12636"/>
                      </a:cubicBezTo>
                      <a:cubicBezTo>
                        <a:pt x="46626" y="12636"/>
                        <a:pt x="46632" y="12636"/>
                        <a:pt x="46638" y="12636"/>
                      </a:cubicBezTo>
                      <a:lnTo>
                        <a:pt x="48010" y="12659"/>
                      </a:lnTo>
                      <a:cubicBezTo>
                        <a:pt x="44653" y="5655"/>
                        <a:pt x="41132" y="1059"/>
                        <a:pt x="38661" y="267"/>
                      </a:cubicBezTo>
                      <a:cubicBezTo>
                        <a:pt x="38104" y="85"/>
                        <a:pt x="37457" y="1"/>
                        <a:pt x="367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7" name="Google Shape;6157;p37"/>
                <p:cNvSpPr/>
                <p:nvPr/>
              </p:nvSpPr>
              <p:spPr>
                <a:xfrm flipH="1">
                  <a:off x="6006041" y="2289910"/>
                  <a:ext cx="90867" cy="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3687" extrusionOk="0">
                      <a:moveTo>
                        <a:pt x="13422" y="0"/>
                      </a:moveTo>
                      <a:cubicBezTo>
                        <a:pt x="13253" y="0"/>
                        <a:pt x="13084" y="22"/>
                        <a:pt x="12919" y="68"/>
                      </a:cubicBezTo>
                      <a:lnTo>
                        <a:pt x="11005" y="609"/>
                      </a:lnTo>
                      <a:lnTo>
                        <a:pt x="1861" y="3166"/>
                      </a:lnTo>
                      <a:cubicBezTo>
                        <a:pt x="1412" y="3291"/>
                        <a:pt x="1052" y="3575"/>
                        <a:pt x="777" y="3951"/>
                      </a:cubicBezTo>
                      <a:cubicBezTo>
                        <a:pt x="189" y="4742"/>
                        <a:pt x="0" y="5982"/>
                        <a:pt x="392" y="7245"/>
                      </a:cubicBezTo>
                      <a:lnTo>
                        <a:pt x="1539" y="10956"/>
                      </a:lnTo>
                      <a:cubicBezTo>
                        <a:pt x="1656" y="11332"/>
                        <a:pt x="1821" y="11660"/>
                        <a:pt x="2002" y="11975"/>
                      </a:cubicBezTo>
                      <a:cubicBezTo>
                        <a:pt x="2623" y="13023"/>
                        <a:pt x="3589" y="13687"/>
                        <a:pt x="4535" y="13687"/>
                      </a:cubicBezTo>
                      <a:cubicBezTo>
                        <a:pt x="4722" y="13687"/>
                        <a:pt x="4908" y="13661"/>
                        <a:pt x="5091" y="13607"/>
                      </a:cubicBezTo>
                      <a:lnTo>
                        <a:pt x="16111" y="10335"/>
                      </a:lnTo>
                      <a:cubicBezTo>
                        <a:pt x="17445" y="9936"/>
                        <a:pt x="18056" y="8139"/>
                        <a:pt x="17483" y="6312"/>
                      </a:cubicBezTo>
                      <a:lnTo>
                        <a:pt x="16402" y="2853"/>
                      </a:lnTo>
                      <a:lnTo>
                        <a:pt x="16354" y="2696"/>
                      </a:lnTo>
                      <a:cubicBezTo>
                        <a:pt x="15860" y="1096"/>
                        <a:pt x="14619" y="0"/>
                        <a:pt x="13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8" name="Google Shape;6158;p37"/>
                <p:cNvSpPr/>
                <p:nvPr/>
              </p:nvSpPr>
              <p:spPr>
                <a:xfrm flipH="1">
                  <a:off x="5919321" y="2285204"/>
                  <a:ext cx="62484" cy="4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6" h="9923" extrusionOk="0">
                      <a:moveTo>
                        <a:pt x="1645" y="0"/>
                      </a:moveTo>
                      <a:cubicBezTo>
                        <a:pt x="658" y="0"/>
                        <a:pt x="0" y="1407"/>
                        <a:pt x="188" y="3153"/>
                      </a:cubicBezTo>
                      <a:lnTo>
                        <a:pt x="439" y="5576"/>
                      </a:lnTo>
                      <a:lnTo>
                        <a:pt x="556" y="6659"/>
                      </a:lnTo>
                      <a:cubicBezTo>
                        <a:pt x="737" y="8423"/>
                        <a:pt x="1703" y="9867"/>
                        <a:pt x="2714" y="9874"/>
                      </a:cubicBezTo>
                      <a:lnTo>
                        <a:pt x="7027" y="9898"/>
                      </a:lnTo>
                      <a:lnTo>
                        <a:pt x="10801" y="9922"/>
                      </a:lnTo>
                      <a:lnTo>
                        <a:pt x="10799" y="9922"/>
                      </a:lnTo>
                      <a:cubicBezTo>
                        <a:pt x="10802" y="9922"/>
                        <a:pt x="10804" y="9922"/>
                        <a:pt x="10807" y="9922"/>
                      </a:cubicBezTo>
                      <a:cubicBezTo>
                        <a:pt x="11784" y="9922"/>
                        <a:pt x="12415" y="8513"/>
                        <a:pt x="12228" y="6769"/>
                      </a:cubicBezTo>
                      <a:lnTo>
                        <a:pt x="11852" y="3427"/>
                      </a:lnTo>
                      <a:lnTo>
                        <a:pt x="11843" y="3310"/>
                      </a:lnTo>
                      <a:cubicBezTo>
                        <a:pt x="11647" y="1577"/>
                        <a:pt x="10698" y="157"/>
                        <a:pt x="9718" y="141"/>
                      </a:cubicBezTo>
                      <a:lnTo>
                        <a:pt x="3035" y="23"/>
                      </a:lnTo>
                      <a:lnTo>
                        <a:pt x="1663" y="0"/>
                      </a:lnTo>
                      <a:cubicBezTo>
                        <a:pt x="1657" y="0"/>
                        <a:pt x="1651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9" name="Google Shape;6159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0" name="Google Shape;6160;p37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1" name="Google Shape;6161;p37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2" name="Google Shape;6162;p37"/>
                <p:cNvSpPr/>
                <p:nvPr/>
              </p:nvSpPr>
              <p:spPr>
                <a:xfrm flipH="1">
                  <a:off x="6135190" y="2409220"/>
                  <a:ext cx="50521" cy="5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9" h="10770" extrusionOk="0">
                      <a:moveTo>
                        <a:pt x="3993" y="1"/>
                      </a:moveTo>
                      <a:cubicBezTo>
                        <a:pt x="3106" y="1"/>
                        <a:pt x="2248" y="423"/>
                        <a:pt x="1513" y="1412"/>
                      </a:cubicBezTo>
                      <a:cubicBezTo>
                        <a:pt x="1363" y="1617"/>
                        <a:pt x="1247" y="1828"/>
                        <a:pt x="1145" y="2040"/>
                      </a:cubicBezTo>
                      <a:cubicBezTo>
                        <a:pt x="0" y="4596"/>
                        <a:pt x="2156" y="8337"/>
                        <a:pt x="5906" y="10770"/>
                      </a:cubicBezTo>
                      <a:cubicBezTo>
                        <a:pt x="4847" y="9577"/>
                        <a:pt x="4305" y="8260"/>
                        <a:pt x="4534" y="7170"/>
                      </a:cubicBezTo>
                      <a:cubicBezTo>
                        <a:pt x="4596" y="6855"/>
                        <a:pt x="4721" y="6565"/>
                        <a:pt x="4910" y="6307"/>
                      </a:cubicBezTo>
                      <a:cubicBezTo>
                        <a:pt x="5386" y="5667"/>
                        <a:pt x="5944" y="5402"/>
                        <a:pt x="6522" y="5402"/>
                      </a:cubicBezTo>
                      <a:cubicBezTo>
                        <a:pt x="6554" y="5402"/>
                        <a:pt x="6587" y="5403"/>
                        <a:pt x="6619" y="5404"/>
                      </a:cubicBezTo>
                      <a:cubicBezTo>
                        <a:pt x="6674" y="5404"/>
                        <a:pt x="6736" y="5413"/>
                        <a:pt x="6800" y="5420"/>
                      </a:cubicBezTo>
                      <a:cubicBezTo>
                        <a:pt x="7960" y="5593"/>
                        <a:pt x="9160" y="6816"/>
                        <a:pt x="9874" y="8337"/>
                      </a:cubicBezTo>
                      <a:cubicBezTo>
                        <a:pt x="9922" y="8432"/>
                        <a:pt x="9953" y="8526"/>
                        <a:pt x="9992" y="8621"/>
                      </a:cubicBezTo>
                      <a:cubicBezTo>
                        <a:pt x="10039" y="7373"/>
                        <a:pt x="9867" y="5946"/>
                        <a:pt x="9224" y="4565"/>
                      </a:cubicBezTo>
                      <a:cubicBezTo>
                        <a:pt x="8651" y="3350"/>
                        <a:pt x="7874" y="2260"/>
                        <a:pt x="7020" y="1443"/>
                      </a:cubicBezTo>
                      <a:cubicBezTo>
                        <a:pt x="6674" y="1122"/>
                        <a:pt x="6313" y="840"/>
                        <a:pt x="5945" y="620"/>
                      </a:cubicBezTo>
                      <a:cubicBezTo>
                        <a:pt x="5303" y="226"/>
                        <a:pt x="4640" y="1"/>
                        <a:pt x="3993" y="1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3" name="Google Shape;6163;p37"/>
                <p:cNvSpPr/>
                <p:nvPr/>
              </p:nvSpPr>
              <p:spPr>
                <a:xfrm flipH="1">
                  <a:off x="5954846" y="2384189"/>
                  <a:ext cx="387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17539" extrusionOk="0">
                      <a:moveTo>
                        <a:pt x="1436" y="1"/>
                      </a:moveTo>
                      <a:cubicBezTo>
                        <a:pt x="1436" y="1"/>
                        <a:pt x="1154" y="873"/>
                        <a:pt x="786" y="2205"/>
                      </a:cubicBezTo>
                      <a:cubicBezTo>
                        <a:pt x="3012" y="5358"/>
                        <a:pt x="5648" y="10292"/>
                        <a:pt x="4511" y="13602"/>
                      </a:cubicBezTo>
                      <a:cubicBezTo>
                        <a:pt x="4245" y="14379"/>
                        <a:pt x="3774" y="15061"/>
                        <a:pt x="3036" y="15618"/>
                      </a:cubicBezTo>
                      <a:cubicBezTo>
                        <a:pt x="2307" y="16174"/>
                        <a:pt x="1310" y="16590"/>
                        <a:pt x="0" y="16834"/>
                      </a:cubicBezTo>
                      <a:cubicBezTo>
                        <a:pt x="79" y="17061"/>
                        <a:pt x="110" y="17327"/>
                        <a:pt x="213" y="17539"/>
                      </a:cubicBezTo>
                      <a:lnTo>
                        <a:pt x="213" y="17539"/>
                      </a:lnTo>
                      <a:cubicBezTo>
                        <a:pt x="5954" y="17452"/>
                        <a:pt x="7702" y="15046"/>
                        <a:pt x="7577" y="12025"/>
                      </a:cubicBezTo>
                      <a:cubicBezTo>
                        <a:pt x="7389" y="7507"/>
                        <a:pt x="3005" y="1602"/>
                        <a:pt x="1436" y="1"/>
                      </a:cubicBezTo>
                      <a:close/>
                      <a:moveTo>
                        <a:pt x="213" y="17539"/>
                      </a:moveTo>
                      <a:lnTo>
                        <a:pt x="213" y="17539"/>
                      </a:lnTo>
                      <a:cubicBezTo>
                        <a:pt x="213" y="17539"/>
                        <a:pt x="212" y="17539"/>
                        <a:pt x="212" y="17539"/>
                      </a:cubicBezTo>
                      <a:lnTo>
                        <a:pt x="213" y="17539"/>
                      </a:lnTo>
                      <a:cubicBezTo>
                        <a:pt x="213" y="17539"/>
                        <a:pt x="213" y="17539"/>
                        <a:pt x="213" y="17539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4" name="Google Shape;6164;p37"/>
                <p:cNvSpPr/>
                <p:nvPr/>
              </p:nvSpPr>
              <p:spPr>
                <a:xfrm flipH="1">
                  <a:off x="6361698" y="2819706"/>
                  <a:ext cx="64990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4" h="31814" extrusionOk="0">
                      <a:moveTo>
                        <a:pt x="12913" y="1"/>
                      </a:moveTo>
                      <a:cubicBezTo>
                        <a:pt x="7756" y="9235"/>
                        <a:pt x="3452" y="20062"/>
                        <a:pt x="0" y="31813"/>
                      </a:cubicBezTo>
                      <a:lnTo>
                        <a:pt x="11555" y="31813"/>
                      </a:lnTo>
                      <a:cubicBezTo>
                        <a:pt x="11779" y="27479"/>
                        <a:pt x="12119" y="23248"/>
                        <a:pt x="12575" y="19154"/>
                      </a:cubicBezTo>
                      <a:cubicBezTo>
                        <a:pt x="12590" y="17839"/>
                        <a:pt x="12618" y="16543"/>
                        <a:pt x="12664" y="15283"/>
                      </a:cubicBezTo>
                      <a:lnTo>
                        <a:pt x="12664" y="15283"/>
                      </a:lnTo>
                      <a:cubicBezTo>
                        <a:pt x="10161" y="15628"/>
                        <a:pt x="7735" y="15885"/>
                        <a:pt x="5421" y="16024"/>
                      </a:cubicBezTo>
                      <a:cubicBezTo>
                        <a:pt x="7680" y="10302"/>
                        <a:pt x="10173" y="4921"/>
                        <a:pt x="12913" y="1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5" name="Google Shape;6165;p37"/>
                <p:cNvSpPr/>
                <p:nvPr/>
              </p:nvSpPr>
              <p:spPr>
                <a:xfrm flipH="1">
                  <a:off x="6082561" y="2594391"/>
                  <a:ext cx="316851" cy="38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61" h="76586" extrusionOk="0">
                      <a:moveTo>
                        <a:pt x="47555" y="1"/>
                      </a:moveTo>
                      <a:lnTo>
                        <a:pt x="47555" y="1"/>
                      </a:lnTo>
                      <a:cubicBezTo>
                        <a:pt x="38513" y="4261"/>
                        <a:pt x="26845" y="14752"/>
                        <a:pt x="17570" y="27840"/>
                      </a:cubicBezTo>
                      <a:cubicBezTo>
                        <a:pt x="17509" y="27924"/>
                        <a:pt x="17451" y="28008"/>
                        <a:pt x="17391" y="28093"/>
                      </a:cubicBezTo>
                      <a:cubicBezTo>
                        <a:pt x="17040" y="28591"/>
                        <a:pt x="16693" y="29092"/>
                        <a:pt x="16349" y="29595"/>
                      </a:cubicBezTo>
                      <a:cubicBezTo>
                        <a:pt x="16236" y="29764"/>
                        <a:pt x="16124" y="29932"/>
                        <a:pt x="16010" y="30099"/>
                      </a:cubicBezTo>
                      <a:cubicBezTo>
                        <a:pt x="15720" y="30534"/>
                        <a:pt x="15428" y="30969"/>
                        <a:pt x="15142" y="31407"/>
                      </a:cubicBezTo>
                      <a:cubicBezTo>
                        <a:pt x="14975" y="31664"/>
                        <a:pt x="14812" y="31923"/>
                        <a:pt x="14647" y="32181"/>
                      </a:cubicBezTo>
                      <a:cubicBezTo>
                        <a:pt x="14415" y="32544"/>
                        <a:pt x="14181" y="32907"/>
                        <a:pt x="13952" y="33273"/>
                      </a:cubicBezTo>
                      <a:cubicBezTo>
                        <a:pt x="13727" y="33637"/>
                        <a:pt x="13505" y="34005"/>
                        <a:pt x="13284" y="34371"/>
                      </a:cubicBezTo>
                      <a:cubicBezTo>
                        <a:pt x="13120" y="34643"/>
                        <a:pt x="12952" y="34913"/>
                        <a:pt x="12790" y="35186"/>
                      </a:cubicBezTo>
                      <a:cubicBezTo>
                        <a:pt x="12407" y="35834"/>
                        <a:pt x="12029" y="36486"/>
                        <a:pt x="11661" y="37141"/>
                      </a:cubicBezTo>
                      <a:cubicBezTo>
                        <a:pt x="11251" y="37868"/>
                        <a:pt x="10873" y="38675"/>
                        <a:pt x="10524" y="39553"/>
                      </a:cubicBezTo>
                      <a:cubicBezTo>
                        <a:pt x="10543" y="39524"/>
                        <a:pt x="10562" y="39496"/>
                        <a:pt x="10579" y="39467"/>
                      </a:cubicBezTo>
                      <a:lnTo>
                        <a:pt x="10579" y="39467"/>
                      </a:lnTo>
                      <a:cubicBezTo>
                        <a:pt x="10535" y="39581"/>
                        <a:pt x="10486" y="39685"/>
                        <a:pt x="10442" y="39801"/>
                      </a:cubicBezTo>
                      <a:cubicBezTo>
                        <a:pt x="10438" y="39807"/>
                        <a:pt x="10435" y="39814"/>
                        <a:pt x="10431" y="39821"/>
                      </a:cubicBezTo>
                      <a:cubicBezTo>
                        <a:pt x="10426" y="39832"/>
                        <a:pt x="10421" y="39840"/>
                        <a:pt x="10414" y="39850"/>
                      </a:cubicBezTo>
                      <a:cubicBezTo>
                        <a:pt x="10029" y="40459"/>
                        <a:pt x="9649" y="41083"/>
                        <a:pt x="9273" y="41709"/>
                      </a:cubicBezTo>
                      <a:cubicBezTo>
                        <a:pt x="9147" y="41917"/>
                        <a:pt x="9020" y="42122"/>
                        <a:pt x="8896" y="42330"/>
                      </a:cubicBezTo>
                      <a:cubicBezTo>
                        <a:pt x="8477" y="43038"/>
                        <a:pt x="8062" y="43755"/>
                        <a:pt x="7655" y="44484"/>
                      </a:cubicBezTo>
                      <a:cubicBezTo>
                        <a:pt x="7600" y="44580"/>
                        <a:pt x="7547" y="44676"/>
                        <a:pt x="7493" y="44773"/>
                      </a:cubicBezTo>
                      <a:cubicBezTo>
                        <a:pt x="4753" y="49693"/>
                        <a:pt x="2262" y="55074"/>
                        <a:pt x="1" y="60796"/>
                      </a:cubicBezTo>
                      <a:cubicBezTo>
                        <a:pt x="2315" y="60657"/>
                        <a:pt x="4741" y="60400"/>
                        <a:pt x="7244" y="60055"/>
                      </a:cubicBezTo>
                      <a:cubicBezTo>
                        <a:pt x="7375" y="60036"/>
                        <a:pt x="7504" y="60019"/>
                        <a:pt x="7636" y="60000"/>
                      </a:cubicBezTo>
                      <a:cubicBezTo>
                        <a:pt x="17190" y="58642"/>
                        <a:pt x="27997" y="55796"/>
                        <a:pt x="39289" y="51498"/>
                      </a:cubicBezTo>
                      <a:cubicBezTo>
                        <a:pt x="43370" y="58241"/>
                        <a:pt x="46676" y="66584"/>
                        <a:pt x="47646" y="76585"/>
                      </a:cubicBezTo>
                      <a:lnTo>
                        <a:pt x="54370" y="76585"/>
                      </a:lnTo>
                      <a:cubicBezTo>
                        <a:pt x="49649" y="67669"/>
                        <a:pt x="45646" y="58838"/>
                        <a:pt x="42395" y="50286"/>
                      </a:cubicBezTo>
                      <a:cubicBezTo>
                        <a:pt x="45891" y="48885"/>
                        <a:pt x="49422" y="47350"/>
                        <a:pt x="52970" y="45677"/>
                      </a:cubicBezTo>
                      <a:cubicBezTo>
                        <a:pt x="56412" y="44056"/>
                        <a:pt x="59746" y="42362"/>
                        <a:pt x="62961" y="40616"/>
                      </a:cubicBezTo>
                      <a:lnTo>
                        <a:pt x="62959" y="40616"/>
                      </a:lnTo>
                      <a:cubicBezTo>
                        <a:pt x="62952" y="40605"/>
                        <a:pt x="62945" y="40597"/>
                        <a:pt x="62938" y="40586"/>
                      </a:cubicBezTo>
                      <a:cubicBezTo>
                        <a:pt x="62937" y="40588"/>
                        <a:pt x="62937" y="40588"/>
                        <a:pt x="62935" y="40590"/>
                      </a:cubicBezTo>
                      <a:cubicBezTo>
                        <a:pt x="57927" y="33943"/>
                        <a:pt x="52977" y="27628"/>
                        <a:pt x="48096" y="21702"/>
                      </a:cubicBezTo>
                      <a:cubicBezTo>
                        <a:pt x="47974" y="21553"/>
                        <a:pt x="47852" y="21407"/>
                        <a:pt x="47730" y="21257"/>
                      </a:cubicBezTo>
                      <a:cubicBezTo>
                        <a:pt x="46950" y="20315"/>
                        <a:pt x="46173" y="19383"/>
                        <a:pt x="45397" y="18460"/>
                      </a:cubicBezTo>
                      <a:cubicBezTo>
                        <a:pt x="45165" y="18183"/>
                        <a:pt x="44931" y="17905"/>
                        <a:pt x="44699" y="17631"/>
                      </a:cubicBezTo>
                      <a:cubicBezTo>
                        <a:pt x="44010" y="16813"/>
                        <a:pt x="43320" y="16005"/>
                        <a:pt x="42633" y="15204"/>
                      </a:cubicBezTo>
                      <a:cubicBezTo>
                        <a:pt x="42529" y="15085"/>
                        <a:pt x="42428" y="14965"/>
                        <a:pt x="42325" y="14846"/>
                      </a:cubicBezTo>
                      <a:lnTo>
                        <a:pt x="42325" y="14846"/>
                      </a:lnTo>
                      <a:cubicBezTo>
                        <a:pt x="42449" y="14994"/>
                        <a:pt x="42571" y="15142"/>
                        <a:pt x="42693" y="15290"/>
                      </a:cubicBezTo>
                      <a:cubicBezTo>
                        <a:pt x="41537" y="13943"/>
                        <a:pt x="40380" y="12596"/>
                        <a:pt x="39234" y="11294"/>
                      </a:cubicBezTo>
                      <a:cubicBezTo>
                        <a:pt x="39213" y="11272"/>
                        <a:pt x="39192" y="11248"/>
                        <a:pt x="39172" y="11224"/>
                      </a:cubicBezTo>
                      <a:lnTo>
                        <a:pt x="39246" y="11157"/>
                      </a:lnTo>
                      <a:lnTo>
                        <a:pt x="47361" y="3565"/>
                      </a:lnTo>
                      <a:lnTo>
                        <a:pt x="47555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6" name="Google Shape;6166;p37"/>
                <p:cNvSpPr/>
                <p:nvPr/>
              </p:nvSpPr>
              <p:spPr>
                <a:xfrm flipH="1">
                  <a:off x="5910530" y="2639981"/>
                  <a:ext cx="55931" cy="5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14" h="11442" extrusionOk="0">
                      <a:moveTo>
                        <a:pt x="0" y="0"/>
                      </a:moveTo>
                      <a:lnTo>
                        <a:pt x="562" y="3098"/>
                      </a:lnTo>
                      <a:cubicBezTo>
                        <a:pt x="1922" y="4967"/>
                        <a:pt x="3841" y="7752"/>
                        <a:pt x="6098" y="11442"/>
                      </a:cubicBezTo>
                      <a:cubicBezTo>
                        <a:pt x="7885" y="9841"/>
                        <a:pt x="9569" y="8242"/>
                        <a:pt x="11113" y="6652"/>
                      </a:cubicBezTo>
                      <a:cubicBezTo>
                        <a:pt x="11088" y="6633"/>
                        <a:pt x="11060" y="6616"/>
                        <a:pt x="11034" y="6599"/>
                      </a:cubicBezTo>
                      <a:cubicBezTo>
                        <a:pt x="10639" y="6325"/>
                        <a:pt x="10231" y="6052"/>
                        <a:pt x="9817" y="5775"/>
                      </a:cubicBezTo>
                      <a:cubicBezTo>
                        <a:pt x="9655" y="5670"/>
                        <a:pt x="9492" y="5564"/>
                        <a:pt x="9329" y="5457"/>
                      </a:cubicBezTo>
                      <a:cubicBezTo>
                        <a:pt x="9033" y="5264"/>
                        <a:pt x="8736" y="5072"/>
                        <a:pt x="8433" y="4878"/>
                      </a:cubicBezTo>
                      <a:cubicBezTo>
                        <a:pt x="8246" y="4759"/>
                        <a:pt x="8058" y="4642"/>
                        <a:pt x="7869" y="4523"/>
                      </a:cubicBezTo>
                      <a:cubicBezTo>
                        <a:pt x="7572" y="4336"/>
                        <a:pt x="7273" y="4150"/>
                        <a:pt x="6968" y="3965"/>
                      </a:cubicBezTo>
                      <a:cubicBezTo>
                        <a:pt x="6781" y="3849"/>
                        <a:pt x="6593" y="3734"/>
                        <a:pt x="6403" y="3619"/>
                      </a:cubicBezTo>
                      <a:cubicBezTo>
                        <a:pt x="6047" y="3404"/>
                        <a:pt x="5686" y="3189"/>
                        <a:pt x="5323" y="2974"/>
                      </a:cubicBezTo>
                      <a:cubicBezTo>
                        <a:pt x="5182" y="2892"/>
                        <a:pt x="5043" y="2808"/>
                        <a:pt x="4902" y="2725"/>
                      </a:cubicBezTo>
                      <a:cubicBezTo>
                        <a:pt x="4407" y="2435"/>
                        <a:pt x="3905" y="2146"/>
                        <a:pt x="3396" y="1859"/>
                      </a:cubicBezTo>
                      <a:cubicBezTo>
                        <a:pt x="3222" y="1759"/>
                        <a:pt x="3043" y="1661"/>
                        <a:pt x="2868" y="1563"/>
                      </a:cubicBezTo>
                      <a:cubicBezTo>
                        <a:pt x="2515" y="1365"/>
                        <a:pt x="2163" y="1169"/>
                        <a:pt x="1805" y="973"/>
                      </a:cubicBezTo>
                      <a:cubicBezTo>
                        <a:pt x="1594" y="856"/>
                        <a:pt x="1381" y="741"/>
                        <a:pt x="1168" y="626"/>
                      </a:cubicBezTo>
                      <a:cubicBezTo>
                        <a:pt x="837" y="445"/>
                        <a:pt x="504" y="267"/>
                        <a:pt x="169" y="90"/>
                      </a:cubicBezTo>
                      <a:cubicBezTo>
                        <a:pt x="114" y="59"/>
                        <a:pt x="5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7" name="Google Shape;6167;p37"/>
                <p:cNvSpPr/>
                <p:nvPr/>
              </p:nvSpPr>
              <p:spPr>
                <a:xfrm flipH="1">
                  <a:off x="5963648" y="2479952"/>
                  <a:ext cx="197641" cy="19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73" h="38858" extrusionOk="0">
                      <a:moveTo>
                        <a:pt x="1476" y="0"/>
                      </a:moveTo>
                      <a:lnTo>
                        <a:pt x="903" y="10543"/>
                      </a:lnTo>
                      <a:lnTo>
                        <a:pt x="236" y="22739"/>
                      </a:lnTo>
                      <a:lnTo>
                        <a:pt x="40" y="26308"/>
                      </a:lnTo>
                      <a:lnTo>
                        <a:pt x="1" y="27052"/>
                      </a:lnTo>
                      <a:cubicBezTo>
                        <a:pt x="7464" y="36296"/>
                        <a:pt x="16077" y="38858"/>
                        <a:pt x="23331" y="38858"/>
                      </a:cubicBezTo>
                      <a:cubicBezTo>
                        <a:pt x="30616" y="38858"/>
                        <a:pt x="36531" y="36275"/>
                        <a:pt x="38535" y="35281"/>
                      </a:cubicBezTo>
                      <a:cubicBezTo>
                        <a:pt x="39006" y="35052"/>
                        <a:pt x="39264" y="34904"/>
                        <a:pt x="39273" y="34895"/>
                      </a:cubicBezTo>
                      <a:lnTo>
                        <a:pt x="38716" y="31797"/>
                      </a:lnTo>
                      <a:lnTo>
                        <a:pt x="37069" y="22723"/>
                      </a:lnTo>
                      <a:cubicBezTo>
                        <a:pt x="35562" y="22810"/>
                        <a:pt x="33953" y="22853"/>
                        <a:pt x="32290" y="22853"/>
                      </a:cubicBezTo>
                      <a:cubicBezTo>
                        <a:pt x="20810" y="22853"/>
                        <a:pt x="6747" y="20791"/>
                        <a:pt x="5836" y="16605"/>
                      </a:cubicBezTo>
                      <a:cubicBezTo>
                        <a:pt x="5585" y="15460"/>
                        <a:pt x="5256" y="13711"/>
                        <a:pt x="4887" y="11531"/>
                      </a:cubicBezTo>
                      <a:cubicBezTo>
                        <a:pt x="4636" y="10087"/>
                        <a:pt x="4362" y="8456"/>
                        <a:pt x="4079" y="6683"/>
                      </a:cubicBezTo>
                      <a:cubicBezTo>
                        <a:pt x="3797" y="4910"/>
                        <a:pt x="3499" y="3006"/>
                        <a:pt x="3193" y="1013"/>
                      </a:cubicBezTo>
                      <a:cubicBezTo>
                        <a:pt x="2597" y="698"/>
                        <a:pt x="2024" y="361"/>
                        <a:pt x="1476" y="0"/>
                      </a:cubicBezTo>
                      <a:close/>
                    </a:path>
                  </a:pathLst>
                </a:custGeom>
                <a:solidFill>
                  <a:srgbClr val="6B323A">
                    <a:alpha val="62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9" name="Google Shape;6689;p47"/>
          <p:cNvGrpSpPr/>
          <p:nvPr/>
        </p:nvGrpSpPr>
        <p:grpSpPr>
          <a:xfrm>
            <a:off x="4871781" y="2714460"/>
            <a:ext cx="879822" cy="1745095"/>
            <a:chOff x="4238035" y="2968297"/>
            <a:chExt cx="828769" cy="1643834"/>
          </a:xfrm>
        </p:grpSpPr>
        <p:sp>
          <p:nvSpPr>
            <p:cNvPr id="6690" name="Google Shape;6690;p47"/>
            <p:cNvSpPr/>
            <p:nvPr/>
          </p:nvSpPr>
          <p:spPr>
            <a:xfrm>
              <a:off x="4438932" y="3006173"/>
              <a:ext cx="447321" cy="1166919"/>
            </a:xfrm>
            <a:custGeom>
              <a:avLst/>
              <a:gdLst/>
              <a:ahLst/>
              <a:cxnLst/>
              <a:rect l="l" t="t" r="r" b="b"/>
              <a:pathLst>
                <a:path w="10641" h="27759" extrusionOk="0">
                  <a:moveTo>
                    <a:pt x="10519" y="0"/>
                  </a:moveTo>
                  <a:cubicBezTo>
                    <a:pt x="10457" y="0"/>
                    <a:pt x="10377" y="47"/>
                    <a:pt x="10336" y="135"/>
                  </a:cubicBezTo>
                  <a:cubicBezTo>
                    <a:pt x="8709" y="3571"/>
                    <a:pt x="5673" y="6265"/>
                    <a:pt x="3419" y="9273"/>
                  </a:cubicBezTo>
                  <a:cubicBezTo>
                    <a:pt x="2279" y="10794"/>
                    <a:pt x="1238" y="12427"/>
                    <a:pt x="649" y="14247"/>
                  </a:cubicBezTo>
                  <a:cubicBezTo>
                    <a:pt x="1" y="16247"/>
                    <a:pt x="393" y="18151"/>
                    <a:pt x="758" y="20183"/>
                  </a:cubicBezTo>
                  <a:cubicBezTo>
                    <a:pt x="979" y="21419"/>
                    <a:pt x="1210" y="22660"/>
                    <a:pt x="1171" y="23921"/>
                  </a:cubicBezTo>
                  <a:cubicBezTo>
                    <a:pt x="1134" y="25157"/>
                    <a:pt x="694" y="26432"/>
                    <a:pt x="354" y="27618"/>
                  </a:cubicBezTo>
                  <a:cubicBezTo>
                    <a:pt x="326" y="27715"/>
                    <a:pt x="411" y="27758"/>
                    <a:pt x="523" y="27758"/>
                  </a:cubicBezTo>
                  <a:cubicBezTo>
                    <a:pt x="668" y="27758"/>
                    <a:pt x="858" y="27685"/>
                    <a:pt x="893" y="27565"/>
                  </a:cubicBezTo>
                  <a:cubicBezTo>
                    <a:pt x="1491" y="25476"/>
                    <a:pt x="1662" y="23444"/>
                    <a:pt x="1316" y="21296"/>
                  </a:cubicBezTo>
                  <a:cubicBezTo>
                    <a:pt x="977" y="19181"/>
                    <a:pt x="282" y="16877"/>
                    <a:pt x="788" y="14741"/>
                  </a:cubicBezTo>
                  <a:cubicBezTo>
                    <a:pt x="1680" y="10987"/>
                    <a:pt x="4683" y="8183"/>
                    <a:pt x="7046" y="5284"/>
                  </a:cubicBezTo>
                  <a:cubicBezTo>
                    <a:pt x="8358" y="3675"/>
                    <a:pt x="9683" y="2088"/>
                    <a:pt x="10575" y="204"/>
                  </a:cubicBezTo>
                  <a:cubicBezTo>
                    <a:pt x="10640" y="65"/>
                    <a:pt x="10592" y="0"/>
                    <a:pt x="10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4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47"/>
            <p:cNvSpPr/>
            <p:nvPr/>
          </p:nvSpPr>
          <p:spPr>
            <a:xfrm>
              <a:off x="4489377" y="3902875"/>
              <a:ext cx="299938" cy="151209"/>
            </a:xfrm>
            <a:custGeom>
              <a:avLst/>
              <a:gdLst/>
              <a:ahLst/>
              <a:cxnLst/>
              <a:rect l="l" t="t" r="r" b="b"/>
              <a:pathLst>
                <a:path w="7135" h="3597" extrusionOk="0">
                  <a:moveTo>
                    <a:pt x="2577" y="1"/>
                  </a:moveTo>
                  <a:cubicBezTo>
                    <a:pt x="1818" y="1"/>
                    <a:pt x="1194" y="634"/>
                    <a:pt x="857" y="1315"/>
                  </a:cubicBezTo>
                  <a:cubicBezTo>
                    <a:pt x="515" y="2002"/>
                    <a:pt x="366" y="2776"/>
                    <a:pt x="0" y="3451"/>
                  </a:cubicBezTo>
                  <a:lnTo>
                    <a:pt x="109" y="3596"/>
                  </a:lnTo>
                  <a:cubicBezTo>
                    <a:pt x="2314" y="3001"/>
                    <a:pt x="4876" y="2465"/>
                    <a:pt x="7135" y="2125"/>
                  </a:cubicBezTo>
                  <a:cubicBezTo>
                    <a:pt x="6011" y="1547"/>
                    <a:pt x="4887" y="968"/>
                    <a:pt x="3763" y="390"/>
                  </a:cubicBezTo>
                  <a:cubicBezTo>
                    <a:pt x="3397" y="201"/>
                    <a:pt x="3012" y="8"/>
                    <a:pt x="2600" y="1"/>
                  </a:cubicBezTo>
                  <a:cubicBezTo>
                    <a:pt x="2592" y="1"/>
                    <a:pt x="2584" y="1"/>
                    <a:pt x="2577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4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47"/>
            <p:cNvSpPr/>
            <p:nvPr/>
          </p:nvSpPr>
          <p:spPr>
            <a:xfrm>
              <a:off x="4238035" y="3608738"/>
              <a:ext cx="215821" cy="124599"/>
            </a:xfrm>
            <a:custGeom>
              <a:avLst/>
              <a:gdLst/>
              <a:ahLst/>
              <a:cxnLst/>
              <a:rect l="l" t="t" r="r" b="b"/>
              <a:pathLst>
                <a:path w="5134" h="2964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1832" y="801"/>
                    <a:pt x="3501" y="1871"/>
                    <a:pt x="5133" y="2964"/>
                  </a:cubicBezTo>
                  <a:lnTo>
                    <a:pt x="4899" y="2692"/>
                  </a:lnTo>
                  <a:cubicBezTo>
                    <a:pt x="4609" y="2105"/>
                    <a:pt x="4561" y="1394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4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47"/>
            <p:cNvSpPr/>
            <p:nvPr/>
          </p:nvSpPr>
          <p:spPr>
            <a:xfrm>
              <a:off x="4474033" y="3709124"/>
              <a:ext cx="142255" cy="108877"/>
            </a:xfrm>
            <a:custGeom>
              <a:avLst/>
              <a:gdLst/>
              <a:ahLst/>
              <a:cxnLst/>
              <a:rect l="l" t="t" r="r" b="b"/>
              <a:pathLst>
                <a:path w="3384" h="2590" extrusionOk="0">
                  <a:moveTo>
                    <a:pt x="2703" y="1"/>
                  </a:moveTo>
                  <a:cubicBezTo>
                    <a:pt x="2093" y="1"/>
                    <a:pt x="1482" y="206"/>
                    <a:pt x="1004" y="588"/>
                  </a:cubicBezTo>
                  <a:cubicBezTo>
                    <a:pt x="403" y="1070"/>
                    <a:pt x="32" y="1821"/>
                    <a:pt x="0" y="2590"/>
                  </a:cubicBezTo>
                  <a:cubicBezTo>
                    <a:pt x="234" y="2290"/>
                    <a:pt x="534" y="2045"/>
                    <a:pt x="837" y="1813"/>
                  </a:cubicBezTo>
                  <a:cubicBezTo>
                    <a:pt x="1653" y="1191"/>
                    <a:pt x="2504" y="616"/>
                    <a:pt x="3384" y="89"/>
                  </a:cubicBezTo>
                  <a:cubicBezTo>
                    <a:pt x="3162" y="30"/>
                    <a:pt x="2933" y="1"/>
                    <a:pt x="2703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47"/>
            <p:cNvSpPr/>
            <p:nvPr/>
          </p:nvSpPr>
          <p:spPr>
            <a:xfrm>
              <a:off x="4299704" y="3285302"/>
              <a:ext cx="209305" cy="265425"/>
            </a:xfrm>
            <a:custGeom>
              <a:avLst/>
              <a:gdLst/>
              <a:ahLst/>
              <a:cxnLst/>
              <a:rect l="l" t="t" r="r" b="b"/>
              <a:pathLst>
                <a:path w="4979" h="6314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185" y="557"/>
                    <a:pt x="571" y="932"/>
                    <a:pt x="941" y="1296"/>
                  </a:cubicBezTo>
                  <a:cubicBezTo>
                    <a:pt x="2419" y="2755"/>
                    <a:pt x="3834" y="4363"/>
                    <a:pt x="4548" y="6314"/>
                  </a:cubicBezTo>
                  <a:lnTo>
                    <a:pt x="4669" y="6071"/>
                  </a:lnTo>
                  <a:cubicBezTo>
                    <a:pt x="4552" y="5972"/>
                    <a:pt x="4436" y="5228"/>
                    <a:pt x="4467" y="5078"/>
                  </a:cubicBezTo>
                  <a:cubicBezTo>
                    <a:pt x="4645" y="4175"/>
                    <a:pt x="4978" y="3258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4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47"/>
            <p:cNvSpPr/>
            <p:nvPr/>
          </p:nvSpPr>
          <p:spPr>
            <a:xfrm>
              <a:off x="4555334" y="3411036"/>
              <a:ext cx="237007" cy="73187"/>
            </a:xfrm>
            <a:custGeom>
              <a:avLst/>
              <a:gdLst/>
              <a:ahLst/>
              <a:cxnLst/>
              <a:rect l="l" t="t" r="r" b="b"/>
              <a:pathLst>
                <a:path w="5638" h="1741" extrusionOk="0">
                  <a:moveTo>
                    <a:pt x="2368" y="0"/>
                  </a:moveTo>
                  <a:cubicBezTo>
                    <a:pt x="1524" y="0"/>
                    <a:pt x="681" y="270"/>
                    <a:pt x="1" y="770"/>
                  </a:cubicBezTo>
                  <a:lnTo>
                    <a:pt x="479" y="782"/>
                  </a:lnTo>
                  <a:cubicBezTo>
                    <a:pt x="2215" y="1011"/>
                    <a:pt x="3959" y="1243"/>
                    <a:pt x="5637" y="1740"/>
                  </a:cubicBezTo>
                  <a:cubicBezTo>
                    <a:pt x="5040" y="859"/>
                    <a:pt x="4075" y="236"/>
                    <a:pt x="3025" y="56"/>
                  </a:cubicBezTo>
                  <a:lnTo>
                    <a:pt x="3026" y="56"/>
                  </a:lnTo>
                  <a:cubicBezTo>
                    <a:pt x="2809" y="19"/>
                    <a:pt x="2588" y="0"/>
                    <a:pt x="2368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4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47"/>
            <p:cNvSpPr/>
            <p:nvPr/>
          </p:nvSpPr>
          <p:spPr>
            <a:xfrm>
              <a:off x="4549449" y="3030639"/>
              <a:ext cx="155497" cy="284678"/>
            </a:xfrm>
            <a:custGeom>
              <a:avLst/>
              <a:gdLst/>
              <a:ahLst/>
              <a:cxnLst/>
              <a:rect l="l" t="t" r="r" b="b"/>
              <a:pathLst>
                <a:path w="3699" h="6772" extrusionOk="0">
                  <a:moveTo>
                    <a:pt x="1867" y="0"/>
                  </a:moveTo>
                  <a:cubicBezTo>
                    <a:pt x="1591" y="341"/>
                    <a:pt x="1315" y="680"/>
                    <a:pt x="1037" y="1021"/>
                  </a:cubicBezTo>
                  <a:cubicBezTo>
                    <a:pt x="658" y="1488"/>
                    <a:pt x="268" y="1978"/>
                    <a:pt x="143" y="2597"/>
                  </a:cubicBezTo>
                  <a:cubicBezTo>
                    <a:pt x="0" y="3307"/>
                    <a:pt x="233" y="4089"/>
                    <a:pt x="597" y="4759"/>
                  </a:cubicBezTo>
                  <a:cubicBezTo>
                    <a:pt x="1037" y="5570"/>
                    <a:pt x="1675" y="6273"/>
                    <a:pt x="2423" y="6772"/>
                  </a:cubicBezTo>
                  <a:lnTo>
                    <a:pt x="2637" y="6470"/>
                  </a:lnTo>
                  <a:cubicBezTo>
                    <a:pt x="2720" y="5214"/>
                    <a:pt x="3699" y="4148"/>
                    <a:pt x="3407" y="2890"/>
                  </a:cubicBezTo>
                  <a:cubicBezTo>
                    <a:pt x="3160" y="1826"/>
                    <a:pt x="2078" y="1069"/>
                    <a:pt x="1867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4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47"/>
            <p:cNvSpPr/>
            <p:nvPr/>
          </p:nvSpPr>
          <p:spPr>
            <a:xfrm>
              <a:off x="4728655" y="3191978"/>
              <a:ext cx="240875" cy="238227"/>
            </a:xfrm>
            <a:custGeom>
              <a:avLst/>
              <a:gdLst/>
              <a:ahLst/>
              <a:cxnLst/>
              <a:rect l="l" t="t" r="r" b="b"/>
              <a:pathLst>
                <a:path w="5730" h="5667" extrusionOk="0">
                  <a:moveTo>
                    <a:pt x="2150" y="1"/>
                  </a:moveTo>
                  <a:cubicBezTo>
                    <a:pt x="1343" y="1"/>
                    <a:pt x="568" y="252"/>
                    <a:pt x="1" y="849"/>
                  </a:cubicBezTo>
                  <a:lnTo>
                    <a:pt x="49" y="976"/>
                  </a:lnTo>
                  <a:cubicBezTo>
                    <a:pt x="75" y="975"/>
                    <a:pt x="102" y="975"/>
                    <a:pt x="129" y="975"/>
                  </a:cubicBezTo>
                  <a:cubicBezTo>
                    <a:pt x="1707" y="975"/>
                    <a:pt x="3239" y="2030"/>
                    <a:pt x="3794" y="3511"/>
                  </a:cubicBezTo>
                  <a:cubicBezTo>
                    <a:pt x="4079" y="4276"/>
                    <a:pt x="4178" y="5206"/>
                    <a:pt x="4853" y="5666"/>
                  </a:cubicBezTo>
                  <a:cubicBezTo>
                    <a:pt x="4812" y="5019"/>
                    <a:pt x="5340" y="4488"/>
                    <a:pt x="5555" y="3876"/>
                  </a:cubicBezTo>
                  <a:cubicBezTo>
                    <a:pt x="5730" y="3376"/>
                    <a:pt x="5689" y="2819"/>
                    <a:pt x="5524" y="2316"/>
                  </a:cubicBezTo>
                  <a:cubicBezTo>
                    <a:pt x="5167" y="1228"/>
                    <a:pt x="4209" y="360"/>
                    <a:pt x="3093" y="108"/>
                  </a:cubicBezTo>
                  <a:cubicBezTo>
                    <a:pt x="2781" y="38"/>
                    <a:pt x="2463" y="1"/>
                    <a:pt x="2150" y="1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47"/>
            <p:cNvSpPr/>
            <p:nvPr/>
          </p:nvSpPr>
          <p:spPr>
            <a:xfrm>
              <a:off x="4836187" y="3016262"/>
              <a:ext cx="230618" cy="93113"/>
            </a:xfrm>
            <a:custGeom>
              <a:avLst/>
              <a:gdLst/>
              <a:ahLst/>
              <a:cxnLst/>
              <a:rect l="l" t="t" r="r" b="b"/>
              <a:pathLst>
                <a:path w="5486" h="2215" extrusionOk="0">
                  <a:moveTo>
                    <a:pt x="3070" y="0"/>
                  </a:moveTo>
                  <a:cubicBezTo>
                    <a:pt x="2564" y="0"/>
                    <a:pt x="2058" y="120"/>
                    <a:pt x="1612" y="359"/>
                  </a:cubicBezTo>
                  <a:cubicBezTo>
                    <a:pt x="975" y="700"/>
                    <a:pt x="481" y="1251"/>
                    <a:pt x="0" y="1792"/>
                  </a:cubicBezTo>
                  <a:lnTo>
                    <a:pt x="193" y="1690"/>
                  </a:lnTo>
                  <a:cubicBezTo>
                    <a:pt x="603" y="2059"/>
                    <a:pt x="1162" y="2215"/>
                    <a:pt x="1719" y="2215"/>
                  </a:cubicBezTo>
                  <a:cubicBezTo>
                    <a:pt x="1866" y="2215"/>
                    <a:pt x="2014" y="2204"/>
                    <a:pt x="2158" y="2183"/>
                  </a:cubicBezTo>
                  <a:cubicBezTo>
                    <a:pt x="2847" y="2085"/>
                    <a:pt x="3492" y="1789"/>
                    <a:pt x="4124" y="1496"/>
                  </a:cubicBezTo>
                  <a:cubicBezTo>
                    <a:pt x="4578" y="1285"/>
                    <a:pt x="5031" y="1076"/>
                    <a:pt x="5485" y="866"/>
                  </a:cubicBezTo>
                  <a:cubicBezTo>
                    <a:pt x="5126" y="747"/>
                    <a:pt x="4818" y="511"/>
                    <a:pt x="4482" y="336"/>
                  </a:cubicBezTo>
                  <a:cubicBezTo>
                    <a:pt x="4048" y="112"/>
                    <a:pt x="3559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47"/>
            <p:cNvSpPr/>
            <p:nvPr/>
          </p:nvSpPr>
          <p:spPr>
            <a:xfrm>
              <a:off x="4737609" y="2968297"/>
              <a:ext cx="80880" cy="161886"/>
            </a:xfrm>
            <a:custGeom>
              <a:avLst/>
              <a:gdLst/>
              <a:ahLst/>
              <a:cxnLst/>
              <a:rect l="l" t="t" r="r" b="b"/>
              <a:pathLst>
                <a:path w="1924" h="3851" extrusionOk="0">
                  <a:moveTo>
                    <a:pt x="692" y="0"/>
                  </a:moveTo>
                  <a:cubicBezTo>
                    <a:pt x="690" y="0"/>
                    <a:pt x="688" y="0"/>
                    <a:pt x="687" y="0"/>
                  </a:cubicBezTo>
                  <a:cubicBezTo>
                    <a:pt x="650" y="4"/>
                    <a:pt x="625" y="34"/>
                    <a:pt x="602" y="64"/>
                  </a:cubicBezTo>
                  <a:cubicBezTo>
                    <a:pt x="168" y="645"/>
                    <a:pt x="1" y="1419"/>
                    <a:pt x="154" y="2128"/>
                  </a:cubicBezTo>
                  <a:cubicBezTo>
                    <a:pt x="309" y="2837"/>
                    <a:pt x="781" y="3472"/>
                    <a:pt x="1418" y="3820"/>
                  </a:cubicBezTo>
                  <a:lnTo>
                    <a:pt x="1497" y="3851"/>
                  </a:lnTo>
                  <a:cubicBezTo>
                    <a:pt x="1683" y="3553"/>
                    <a:pt x="1797" y="3214"/>
                    <a:pt x="1830" y="2865"/>
                  </a:cubicBezTo>
                  <a:cubicBezTo>
                    <a:pt x="1924" y="1859"/>
                    <a:pt x="1348" y="926"/>
                    <a:pt x="796" y="81"/>
                  </a:cubicBezTo>
                  <a:cubicBezTo>
                    <a:pt x="770" y="43"/>
                    <a:pt x="736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47"/>
            <p:cNvSpPr/>
            <p:nvPr/>
          </p:nvSpPr>
          <p:spPr>
            <a:xfrm>
              <a:off x="4521956" y="3902875"/>
              <a:ext cx="267358" cy="99797"/>
            </a:xfrm>
            <a:custGeom>
              <a:avLst/>
              <a:gdLst/>
              <a:ahLst/>
              <a:cxnLst/>
              <a:rect l="l" t="t" r="r" b="b"/>
              <a:pathLst>
                <a:path w="6360" h="2374" extrusionOk="0">
                  <a:moveTo>
                    <a:pt x="1802" y="1"/>
                  </a:moveTo>
                  <a:cubicBezTo>
                    <a:pt x="1043" y="1"/>
                    <a:pt x="419" y="634"/>
                    <a:pt x="82" y="1315"/>
                  </a:cubicBezTo>
                  <a:cubicBezTo>
                    <a:pt x="50" y="1377"/>
                    <a:pt x="28" y="1443"/>
                    <a:pt x="0" y="1506"/>
                  </a:cubicBezTo>
                  <a:cubicBezTo>
                    <a:pt x="792" y="2019"/>
                    <a:pt x="2480" y="2373"/>
                    <a:pt x="4442" y="2373"/>
                  </a:cubicBezTo>
                  <a:cubicBezTo>
                    <a:pt x="4595" y="2373"/>
                    <a:pt x="4747" y="2370"/>
                    <a:pt x="4897" y="2366"/>
                  </a:cubicBezTo>
                  <a:cubicBezTo>
                    <a:pt x="5393" y="2278"/>
                    <a:pt x="5883" y="2196"/>
                    <a:pt x="6360" y="2125"/>
                  </a:cubicBezTo>
                  <a:cubicBezTo>
                    <a:pt x="5236" y="1547"/>
                    <a:pt x="4112" y="968"/>
                    <a:pt x="2988" y="390"/>
                  </a:cubicBezTo>
                  <a:cubicBezTo>
                    <a:pt x="2622" y="201"/>
                    <a:pt x="2237" y="8"/>
                    <a:pt x="1825" y="1"/>
                  </a:cubicBezTo>
                  <a:cubicBezTo>
                    <a:pt x="1817" y="1"/>
                    <a:pt x="1809" y="1"/>
                    <a:pt x="1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47"/>
            <p:cNvSpPr/>
            <p:nvPr/>
          </p:nvSpPr>
          <p:spPr>
            <a:xfrm>
              <a:off x="4491605" y="3709124"/>
              <a:ext cx="124683" cy="62173"/>
            </a:xfrm>
            <a:custGeom>
              <a:avLst/>
              <a:gdLst/>
              <a:ahLst/>
              <a:cxnLst/>
              <a:rect l="l" t="t" r="r" b="b"/>
              <a:pathLst>
                <a:path w="2966" h="1479" extrusionOk="0">
                  <a:moveTo>
                    <a:pt x="2285" y="1"/>
                  </a:moveTo>
                  <a:cubicBezTo>
                    <a:pt x="1675" y="1"/>
                    <a:pt x="1064" y="206"/>
                    <a:pt x="586" y="588"/>
                  </a:cubicBezTo>
                  <a:cubicBezTo>
                    <a:pt x="354" y="774"/>
                    <a:pt x="157" y="1001"/>
                    <a:pt x="0" y="1252"/>
                  </a:cubicBezTo>
                  <a:cubicBezTo>
                    <a:pt x="258" y="1345"/>
                    <a:pt x="557" y="1422"/>
                    <a:pt x="886" y="1478"/>
                  </a:cubicBezTo>
                  <a:cubicBezTo>
                    <a:pt x="1560" y="987"/>
                    <a:pt x="2251" y="517"/>
                    <a:pt x="2966" y="89"/>
                  </a:cubicBezTo>
                  <a:cubicBezTo>
                    <a:pt x="2744" y="30"/>
                    <a:pt x="2515" y="1"/>
                    <a:pt x="2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47"/>
            <p:cNvSpPr/>
            <p:nvPr/>
          </p:nvSpPr>
          <p:spPr>
            <a:xfrm>
              <a:off x="4238035" y="3608738"/>
              <a:ext cx="183494" cy="62426"/>
            </a:xfrm>
            <a:custGeom>
              <a:avLst/>
              <a:gdLst/>
              <a:ahLst/>
              <a:cxnLst/>
              <a:rect l="l" t="t" r="r" b="b"/>
              <a:pathLst>
                <a:path w="4365" h="1485" extrusionOk="0">
                  <a:moveTo>
                    <a:pt x="861" y="1"/>
                  </a:moveTo>
                  <a:cubicBezTo>
                    <a:pt x="571" y="1"/>
                    <a:pt x="283" y="24"/>
                    <a:pt x="0" y="87"/>
                  </a:cubicBezTo>
                  <a:cubicBezTo>
                    <a:pt x="977" y="468"/>
                    <a:pt x="1907" y="952"/>
                    <a:pt x="2810" y="1485"/>
                  </a:cubicBezTo>
                  <a:cubicBezTo>
                    <a:pt x="3378" y="1453"/>
                    <a:pt x="3906" y="1369"/>
                    <a:pt x="4364" y="1242"/>
                  </a:cubicBezTo>
                  <a:cubicBezTo>
                    <a:pt x="4302" y="1118"/>
                    <a:pt x="4232" y="999"/>
                    <a:pt x="4143" y="890"/>
                  </a:cubicBezTo>
                  <a:cubicBezTo>
                    <a:pt x="3645" y="289"/>
                    <a:pt x="2787" y="164"/>
                    <a:pt x="2010" y="81"/>
                  </a:cubicBezTo>
                  <a:cubicBezTo>
                    <a:pt x="1629" y="41"/>
                    <a:pt x="1244" y="1"/>
                    <a:pt x="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47"/>
            <p:cNvSpPr/>
            <p:nvPr/>
          </p:nvSpPr>
          <p:spPr>
            <a:xfrm>
              <a:off x="4617423" y="3411036"/>
              <a:ext cx="174918" cy="73187"/>
            </a:xfrm>
            <a:custGeom>
              <a:avLst/>
              <a:gdLst/>
              <a:ahLst/>
              <a:cxnLst/>
              <a:rect l="l" t="t" r="r" b="b"/>
              <a:pathLst>
                <a:path w="4161" h="1741" extrusionOk="0">
                  <a:moveTo>
                    <a:pt x="897" y="1"/>
                  </a:moveTo>
                  <a:cubicBezTo>
                    <a:pt x="596" y="1"/>
                    <a:pt x="295" y="35"/>
                    <a:pt x="1" y="102"/>
                  </a:cubicBezTo>
                  <a:cubicBezTo>
                    <a:pt x="289" y="416"/>
                    <a:pt x="915" y="815"/>
                    <a:pt x="1718" y="1182"/>
                  </a:cubicBezTo>
                  <a:cubicBezTo>
                    <a:pt x="2542" y="1326"/>
                    <a:pt x="3358" y="1503"/>
                    <a:pt x="4160" y="1740"/>
                  </a:cubicBezTo>
                  <a:cubicBezTo>
                    <a:pt x="3563" y="859"/>
                    <a:pt x="2598" y="236"/>
                    <a:pt x="1548" y="56"/>
                  </a:cubicBezTo>
                  <a:lnTo>
                    <a:pt x="1549" y="56"/>
                  </a:lnTo>
                  <a:cubicBezTo>
                    <a:pt x="1334" y="19"/>
                    <a:pt x="1116" y="1"/>
                    <a:pt x="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4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47"/>
            <p:cNvSpPr/>
            <p:nvPr/>
          </p:nvSpPr>
          <p:spPr>
            <a:xfrm>
              <a:off x="4299704" y="3285302"/>
              <a:ext cx="203335" cy="122119"/>
            </a:xfrm>
            <a:custGeom>
              <a:avLst/>
              <a:gdLst/>
              <a:ahLst/>
              <a:cxnLst/>
              <a:rect l="l" t="t" r="r" b="b"/>
              <a:pathLst>
                <a:path w="4837" h="2905" extrusionOk="0">
                  <a:moveTo>
                    <a:pt x="1065" y="0"/>
                  </a:moveTo>
                  <a:cubicBezTo>
                    <a:pt x="710" y="0"/>
                    <a:pt x="352" y="28"/>
                    <a:pt x="1" y="72"/>
                  </a:cubicBezTo>
                  <a:cubicBezTo>
                    <a:pt x="73" y="263"/>
                    <a:pt x="182" y="433"/>
                    <a:pt x="304" y="595"/>
                  </a:cubicBezTo>
                  <a:cubicBezTo>
                    <a:pt x="608" y="839"/>
                    <a:pt x="941" y="1083"/>
                    <a:pt x="1294" y="1322"/>
                  </a:cubicBezTo>
                  <a:cubicBezTo>
                    <a:pt x="2697" y="2265"/>
                    <a:pt x="4057" y="2852"/>
                    <a:pt x="4837" y="2904"/>
                  </a:cubicBezTo>
                  <a:cubicBezTo>
                    <a:pt x="4834" y="2722"/>
                    <a:pt x="4821" y="2540"/>
                    <a:pt x="4782" y="2359"/>
                  </a:cubicBezTo>
                  <a:cubicBezTo>
                    <a:pt x="4574" y="1410"/>
                    <a:pt x="3782" y="661"/>
                    <a:pt x="2876" y="309"/>
                  </a:cubicBezTo>
                  <a:cubicBezTo>
                    <a:pt x="2301" y="84"/>
                    <a:pt x="1685" y="0"/>
                    <a:pt x="106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47"/>
            <p:cNvSpPr/>
            <p:nvPr/>
          </p:nvSpPr>
          <p:spPr>
            <a:xfrm>
              <a:off x="4824374" y="3193240"/>
              <a:ext cx="145155" cy="236965"/>
            </a:xfrm>
            <a:custGeom>
              <a:avLst/>
              <a:gdLst/>
              <a:ahLst/>
              <a:cxnLst/>
              <a:rect l="l" t="t" r="r" b="b"/>
              <a:pathLst>
                <a:path w="3453" h="5637" extrusionOk="0">
                  <a:moveTo>
                    <a:pt x="342" y="0"/>
                  </a:moveTo>
                  <a:cubicBezTo>
                    <a:pt x="134" y="426"/>
                    <a:pt x="18" y="978"/>
                    <a:pt x="0" y="1613"/>
                  </a:cubicBezTo>
                  <a:cubicBezTo>
                    <a:pt x="681" y="2064"/>
                    <a:pt x="1230" y="2715"/>
                    <a:pt x="1517" y="3481"/>
                  </a:cubicBezTo>
                  <a:cubicBezTo>
                    <a:pt x="1802" y="4246"/>
                    <a:pt x="1901" y="5176"/>
                    <a:pt x="2576" y="5636"/>
                  </a:cubicBezTo>
                  <a:cubicBezTo>
                    <a:pt x="2535" y="4989"/>
                    <a:pt x="3064" y="4458"/>
                    <a:pt x="3278" y="3846"/>
                  </a:cubicBezTo>
                  <a:cubicBezTo>
                    <a:pt x="3453" y="3346"/>
                    <a:pt x="3412" y="2788"/>
                    <a:pt x="3247" y="2285"/>
                  </a:cubicBezTo>
                  <a:cubicBezTo>
                    <a:pt x="2890" y="1197"/>
                    <a:pt x="1932" y="329"/>
                    <a:pt x="816" y="78"/>
                  </a:cubicBezTo>
                  <a:cubicBezTo>
                    <a:pt x="659" y="43"/>
                    <a:pt x="500" y="19"/>
                    <a:pt x="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47"/>
            <p:cNvSpPr/>
            <p:nvPr/>
          </p:nvSpPr>
          <p:spPr>
            <a:xfrm>
              <a:off x="4561429" y="3030639"/>
              <a:ext cx="139186" cy="222294"/>
            </a:xfrm>
            <a:custGeom>
              <a:avLst/>
              <a:gdLst/>
              <a:ahLst/>
              <a:cxnLst/>
              <a:rect l="l" t="t" r="r" b="b"/>
              <a:pathLst>
                <a:path w="3311" h="5288" extrusionOk="0">
                  <a:moveTo>
                    <a:pt x="1582" y="0"/>
                  </a:moveTo>
                  <a:cubicBezTo>
                    <a:pt x="1306" y="341"/>
                    <a:pt x="1030" y="680"/>
                    <a:pt x="753" y="1021"/>
                  </a:cubicBezTo>
                  <a:cubicBezTo>
                    <a:pt x="470" y="1368"/>
                    <a:pt x="182" y="1730"/>
                    <a:pt x="1" y="2148"/>
                  </a:cubicBezTo>
                  <a:cubicBezTo>
                    <a:pt x="209" y="3939"/>
                    <a:pt x="1108" y="5288"/>
                    <a:pt x="2185" y="5288"/>
                  </a:cubicBezTo>
                  <a:cubicBezTo>
                    <a:pt x="2357" y="5288"/>
                    <a:pt x="2523" y="5250"/>
                    <a:pt x="2683" y="5186"/>
                  </a:cubicBezTo>
                  <a:cubicBezTo>
                    <a:pt x="2970" y="4432"/>
                    <a:pt x="3311" y="3701"/>
                    <a:pt x="3122" y="2890"/>
                  </a:cubicBezTo>
                  <a:cubicBezTo>
                    <a:pt x="2875" y="1826"/>
                    <a:pt x="1793" y="1069"/>
                    <a:pt x="1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4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4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47"/>
            <p:cNvSpPr/>
            <p:nvPr/>
          </p:nvSpPr>
          <p:spPr>
            <a:xfrm>
              <a:off x="4879275" y="3016262"/>
              <a:ext cx="187529" cy="51832"/>
            </a:xfrm>
            <a:custGeom>
              <a:avLst/>
              <a:gdLst/>
              <a:ahLst/>
              <a:cxnLst/>
              <a:rect l="l" t="t" r="r" b="b"/>
              <a:pathLst>
                <a:path w="4461" h="1233" extrusionOk="0">
                  <a:moveTo>
                    <a:pt x="2045" y="0"/>
                  </a:moveTo>
                  <a:cubicBezTo>
                    <a:pt x="1539" y="0"/>
                    <a:pt x="1033" y="120"/>
                    <a:pt x="587" y="359"/>
                  </a:cubicBezTo>
                  <a:cubicBezTo>
                    <a:pt x="376" y="472"/>
                    <a:pt x="184" y="614"/>
                    <a:pt x="0" y="765"/>
                  </a:cubicBezTo>
                  <a:cubicBezTo>
                    <a:pt x="686" y="1047"/>
                    <a:pt x="1870" y="1233"/>
                    <a:pt x="3219" y="1233"/>
                  </a:cubicBezTo>
                  <a:cubicBezTo>
                    <a:pt x="3377" y="1233"/>
                    <a:pt x="3532" y="1229"/>
                    <a:pt x="3686" y="1225"/>
                  </a:cubicBezTo>
                  <a:cubicBezTo>
                    <a:pt x="3943" y="1105"/>
                    <a:pt x="4202" y="986"/>
                    <a:pt x="4460" y="866"/>
                  </a:cubicBezTo>
                  <a:cubicBezTo>
                    <a:pt x="4100" y="747"/>
                    <a:pt x="3793" y="511"/>
                    <a:pt x="3457" y="336"/>
                  </a:cubicBezTo>
                  <a:cubicBezTo>
                    <a:pt x="3023" y="112"/>
                    <a:pt x="2534" y="0"/>
                    <a:pt x="2045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47"/>
            <p:cNvSpPr/>
            <p:nvPr/>
          </p:nvSpPr>
          <p:spPr>
            <a:xfrm>
              <a:off x="4742737" y="2968339"/>
              <a:ext cx="74448" cy="117873"/>
            </a:xfrm>
            <a:custGeom>
              <a:avLst/>
              <a:gdLst/>
              <a:ahLst/>
              <a:cxnLst/>
              <a:rect l="l" t="t" r="r" b="b"/>
              <a:pathLst>
                <a:path w="1771" h="2804" extrusionOk="0">
                  <a:moveTo>
                    <a:pt x="571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28" y="3"/>
                    <a:pt x="503" y="34"/>
                    <a:pt x="480" y="63"/>
                  </a:cubicBezTo>
                  <a:cubicBezTo>
                    <a:pt x="219" y="412"/>
                    <a:pt x="57" y="831"/>
                    <a:pt x="1" y="1263"/>
                  </a:cubicBezTo>
                  <a:cubicBezTo>
                    <a:pt x="315" y="2182"/>
                    <a:pt x="910" y="2803"/>
                    <a:pt x="1592" y="2803"/>
                  </a:cubicBezTo>
                  <a:cubicBezTo>
                    <a:pt x="1632" y="2803"/>
                    <a:pt x="1671" y="2798"/>
                    <a:pt x="1709" y="2794"/>
                  </a:cubicBezTo>
                  <a:cubicBezTo>
                    <a:pt x="1770" y="1814"/>
                    <a:pt x="1213" y="906"/>
                    <a:pt x="674" y="80"/>
                  </a:cubicBezTo>
                  <a:cubicBezTo>
                    <a:pt x="648" y="42"/>
                    <a:pt x="615" y="0"/>
                    <a:pt x="571" y="0"/>
                  </a:cubicBezTo>
                  <a:close/>
                </a:path>
              </a:pathLst>
            </a:custGeom>
            <a:solidFill>
              <a:srgbClr val="F9D86E">
                <a:alpha val="35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47"/>
            <p:cNvSpPr/>
            <p:nvPr/>
          </p:nvSpPr>
          <p:spPr>
            <a:xfrm>
              <a:off x="4268890" y="4166198"/>
              <a:ext cx="394522" cy="445934"/>
            </a:xfrm>
            <a:custGeom>
              <a:avLst/>
              <a:gdLst/>
              <a:ahLst/>
              <a:cxnLst/>
              <a:rect l="l" t="t" r="r" b="b"/>
              <a:pathLst>
                <a:path w="9385" h="10608" extrusionOk="0">
                  <a:moveTo>
                    <a:pt x="4819" y="1"/>
                  </a:moveTo>
                  <a:cubicBezTo>
                    <a:pt x="3143" y="1"/>
                    <a:pt x="1383" y="216"/>
                    <a:pt x="159" y="644"/>
                  </a:cubicBezTo>
                  <a:cubicBezTo>
                    <a:pt x="0" y="3260"/>
                    <a:pt x="928" y="7839"/>
                    <a:pt x="1663" y="10607"/>
                  </a:cubicBezTo>
                  <a:lnTo>
                    <a:pt x="7024" y="10607"/>
                  </a:lnTo>
                  <a:cubicBezTo>
                    <a:pt x="7970" y="7058"/>
                    <a:pt x="9385" y="1721"/>
                    <a:pt x="9091" y="712"/>
                  </a:cubicBezTo>
                  <a:cubicBezTo>
                    <a:pt x="8234" y="237"/>
                    <a:pt x="6573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47"/>
            <p:cNvSpPr/>
            <p:nvPr/>
          </p:nvSpPr>
          <p:spPr>
            <a:xfrm>
              <a:off x="4319083" y="4166240"/>
              <a:ext cx="343110" cy="406461"/>
            </a:xfrm>
            <a:custGeom>
              <a:avLst/>
              <a:gdLst/>
              <a:ahLst/>
              <a:cxnLst/>
              <a:rect l="l" t="t" r="r" b="b"/>
              <a:pathLst>
                <a:path w="8162" h="9669" extrusionOk="0">
                  <a:moveTo>
                    <a:pt x="3628" y="0"/>
                  </a:moveTo>
                  <a:cubicBezTo>
                    <a:pt x="2397" y="0"/>
                    <a:pt x="1120" y="117"/>
                    <a:pt x="43" y="348"/>
                  </a:cubicBezTo>
                  <a:cubicBezTo>
                    <a:pt x="17" y="692"/>
                    <a:pt x="1" y="1042"/>
                    <a:pt x="1" y="1398"/>
                  </a:cubicBezTo>
                  <a:cubicBezTo>
                    <a:pt x="1" y="5966"/>
                    <a:pt x="2273" y="9669"/>
                    <a:pt x="5075" y="9669"/>
                  </a:cubicBezTo>
                  <a:cubicBezTo>
                    <a:pt x="5436" y="9669"/>
                    <a:pt x="5787" y="9607"/>
                    <a:pt x="6126" y="9490"/>
                  </a:cubicBezTo>
                  <a:cubicBezTo>
                    <a:pt x="7043" y="6029"/>
                    <a:pt x="8162" y="1618"/>
                    <a:pt x="7897" y="711"/>
                  </a:cubicBezTo>
                  <a:cubicBezTo>
                    <a:pt x="7041" y="236"/>
                    <a:pt x="5381" y="0"/>
                    <a:pt x="3628" y="0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47"/>
            <p:cNvSpPr/>
            <p:nvPr/>
          </p:nvSpPr>
          <p:spPr>
            <a:xfrm>
              <a:off x="4527631" y="4192093"/>
              <a:ext cx="95719" cy="66756"/>
            </a:xfrm>
            <a:custGeom>
              <a:avLst/>
              <a:gdLst/>
              <a:ahLst/>
              <a:cxnLst/>
              <a:rect l="l" t="t" r="r" b="b"/>
              <a:pathLst>
                <a:path w="2277" h="1588" extrusionOk="0">
                  <a:moveTo>
                    <a:pt x="707" y="0"/>
                  </a:moveTo>
                  <a:cubicBezTo>
                    <a:pt x="367" y="0"/>
                    <a:pt x="72" y="273"/>
                    <a:pt x="36" y="646"/>
                  </a:cubicBezTo>
                  <a:cubicBezTo>
                    <a:pt x="1" y="1027"/>
                    <a:pt x="250" y="1372"/>
                    <a:pt x="606" y="1433"/>
                  </a:cubicBezTo>
                  <a:lnTo>
                    <a:pt x="1460" y="1578"/>
                  </a:lnTo>
                  <a:cubicBezTo>
                    <a:pt x="1497" y="1584"/>
                    <a:pt x="1534" y="1587"/>
                    <a:pt x="1570" y="1587"/>
                  </a:cubicBezTo>
                  <a:cubicBezTo>
                    <a:pt x="1910" y="1587"/>
                    <a:pt x="2205" y="1313"/>
                    <a:pt x="2240" y="941"/>
                  </a:cubicBezTo>
                  <a:cubicBezTo>
                    <a:pt x="2276" y="561"/>
                    <a:pt x="2026" y="215"/>
                    <a:pt x="1670" y="155"/>
                  </a:cubicBezTo>
                  <a:lnTo>
                    <a:pt x="815" y="9"/>
                  </a:lnTo>
                  <a:cubicBezTo>
                    <a:pt x="779" y="3"/>
                    <a:pt x="743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47"/>
            <p:cNvSpPr/>
            <p:nvPr/>
          </p:nvSpPr>
          <p:spPr>
            <a:xfrm>
              <a:off x="4357211" y="4498966"/>
              <a:ext cx="61963" cy="60954"/>
            </a:xfrm>
            <a:custGeom>
              <a:avLst/>
              <a:gdLst/>
              <a:ahLst/>
              <a:cxnLst/>
              <a:rect l="l" t="t" r="r" b="b"/>
              <a:pathLst>
                <a:path w="1474" h="1450" extrusionOk="0">
                  <a:moveTo>
                    <a:pt x="461" y="1"/>
                  </a:moveTo>
                  <a:cubicBezTo>
                    <a:pt x="352" y="1"/>
                    <a:pt x="247" y="39"/>
                    <a:pt x="168" y="119"/>
                  </a:cubicBezTo>
                  <a:cubicBezTo>
                    <a:pt x="1" y="287"/>
                    <a:pt x="9" y="576"/>
                    <a:pt x="188" y="778"/>
                  </a:cubicBezTo>
                  <a:lnTo>
                    <a:pt x="617" y="1263"/>
                  </a:lnTo>
                  <a:cubicBezTo>
                    <a:pt x="726" y="1386"/>
                    <a:pt x="873" y="1449"/>
                    <a:pt x="1013" y="1449"/>
                  </a:cubicBezTo>
                  <a:cubicBezTo>
                    <a:pt x="1122" y="1449"/>
                    <a:pt x="1227" y="1411"/>
                    <a:pt x="1306" y="1331"/>
                  </a:cubicBezTo>
                  <a:cubicBezTo>
                    <a:pt x="1473" y="1163"/>
                    <a:pt x="1465" y="874"/>
                    <a:pt x="1286" y="672"/>
                  </a:cubicBezTo>
                  <a:lnTo>
                    <a:pt x="858" y="187"/>
                  </a:lnTo>
                  <a:cubicBezTo>
                    <a:pt x="748" y="64"/>
                    <a:pt x="601" y="1"/>
                    <a:pt x="461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47"/>
            <p:cNvSpPr/>
            <p:nvPr/>
          </p:nvSpPr>
          <p:spPr>
            <a:xfrm>
              <a:off x="4336823" y="4445074"/>
              <a:ext cx="34134" cy="40230"/>
            </a:xfrm>
            <a:custGeom>
              <a:avLst/>
              <a:gdLst/>
              <a:ahLst/>
              <a:cxnLst/>
              <a:rect l="l" t="t" r="r" b="b"/>
              <a:pathLst>
                <a:path w="812" h="957" extrusionOk="0">
                  <a:moveTo>
                    <a:pt x="263" y="1"/>
                  </a:moveTo>
                  <a:cubicBezTo>
                    <a:pt x="221" y="1"/>
                    <a:pt x="180" y="11"/>
                    <a:pt x="144" y="34"/>
                  </a:cubicBezTo>
                  <a:cubicBezTo>
                    <a:pt x="28" y="108"/>
                    <a:pt x="0" y="278"/>
                    <a:pt x="81" y="425"/>
                  </a:cubicBezTo>
                  <a:lnTo>
                    <a:pt x="275" y="777"/>
                  </a:lnTo>
                  <a:cubicBezTo>
                    <a:pt x="338" y="890"/>
                    <a:pt x="447" y="956"/>
                    <a:pt x="550" y="956"/>
                  </a:cubicBezTo>
                  <a:cubicBezTo>
                    <a:pt x="592" y="956"/>
                    <a:pt x="632" y="946"/>
                    <a:pt x="667" y="923"/>
                  </a:cubicBezTo>
                  <a:cubicBezTo>
                    <a:pt x="784" y="850"/>
                    <a:pt x="811" y="678"/>
                    <a:pt x="731" y="531"/>
                  </a:cubicBezTo>
                  <a:lnTo>
                    <a:pt x="537" y="180"/>
                  </a:lnTo>
                  <a:cubicBezTo>
                    <a:pt x="475" y="67"/>
                    <a:pt x="366" y="1"/>
                    <a:pt x="263" y="1"/>
                  </a:cubicBezTo>
                  <a:close/>
                </a:path>
              </a:pathLst>
            </a:custGeom>
            <a:solidFill>
              <a:srgbClr val="A33B40">
                <a:alpha val="21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47"/>
            <p:cNvSpPr/>
            <p:nvPr/>
          </p:nvSpPr>
          <p:spPr>
            <a:xfrm>
              <a:off x="4588880" y="4283314"/>
              <a:ext cx="35143" cy="48848"/>
            </a:xfrm>
            <a:custGeom>
              <a:avLst/>
              <a:gdLst/>
              <a:ahLst/>
              <a:cxnLst/>
              <a:rect l="l" t="t" r="r" b="b"/>
              <a:pathLst>
                <a:path w="836" h="1162" extrusionOk="0">
                  <a:moveTo>
                    <a:pt x="482" y="1"/>
                  </a:moveTo>
                  <a:cubicBezTo>
                    <a:pt x="328" y="1"/>
                    <a:pt x="188" y="118"/>
                    <a:pt x="148" y="287"/>
                  </a:cubicBezTo>
                  <a:lnTo>
                    <a:pt x="47" y="733"/>
                  </a:lnTo>
                  <a:cubicBezTo>
                    <a:pt x="1" y="934"/>
                    <a:pt x="119" y="1128"/>
                    <a:pt x="305" y="1157"/>
                  </a:cubicBezTo>
                  <a:cubicBezTo>
                    <a:pt x="322" y="1160"/>
                    <a:pt x="338" y="1161"/>
                    <a:pt x="354" y="1161"/>
                  </a:cubicBezTo>
                  <a:cubicBezTo>
                    <a:pt x="508" y="1161"/>
                    <a:pt x="650" y="1045"/>
                    <a:pt x="688" y="876"/>
                  </a:cubicBezTo>
                  <a:lnTo>
                    <a:pt x="790" y="431"/>
                  </a:lnTo>
                  <a:cubicBezTo>
                    <a:pt x="835" y="229"/>
                    <a:pt x="718" y="35"/>
                    <a:pt x="531" y="5"/>
                  </a:cubicBezTo>
                  <a:cubicBezTo>
                    <a:pt x="515" y="2"/>
                    <a:pt x="49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47"/>
            <p:cNvSpPr/>
            <p:nvPr/>
          </p:nvSpPr>
          <p:spPr>
            <a:xfrm>
              <a:off x="4460203" y="4186796"/>
              <a:ext cx="50109" cy="36657"/>
            </a:xfrm>
            <a:custGeom>
              <a:avLst/>
              <a:gdLst/>
              <a:ahLst/>
              <a:cxnLst/>
              <a:rect l="l" t="t" r="r" b="b"/>
              <a:pathLst>
                <a:path w="1192" h="872" extrusionOk="0">
                  <a:moveTo>
                    <a:pt x="353" y="1"/>
                  </a:moveTo>
                  <a:cubicBezTo>
                    <a:pt x="154" y="1"/>
                    <a:pt x="1" y="200"/>
                    <a:pt x="16" y="443"/>
                  </a:cubicBezTo>
                  <a:cubicBezTo>
                    <a:pt x="31" y="670"/>
                    <a:pt x="190" y="853"/>
                    <a:pt x="378" y="859"/>
                  </a:cubicBezTo>
                  <a:lnTo>
                    <a:pt x="830" y="872"/>
                  </a:lnTo>
                  <a:cubicBezTo>
                    <a:pt x="833" y="872"/>
                    <a:pt x="836" y="872"/>
                    <a:pt x="839" y="872"/>
                  </a:cubicBezTo>
                  <a:cubicBezTo>
                    <a:pt x="1038" y="872"/>
                    <a:pt x="1192" y="673"/>
                    <a:pt x="1175" y="429"/>
                  </a:cubicBezTo>
                  <a:cubicBezTo>
                    <a:pt x="1160" y="202"/>
                    <a:pt x="1002" y="20"/>
                    <a:pt x="814" y="14"/>
                  </a:cubicBezTo>
                  <a:lnTo>
                    <a:pt x="362" y="1"/>
                  </a:lnTo>
                  <a:cubicBezTo>
                    <a:pt x="359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5" name="Google Shape;6725;p47"/>
          <p:cNvSpPr txBox="1">
            <a:spLocks noGrp="1"/>
          </p:cNvSpPr>
          <p:nvPr>
            <p:ph type="ctrTitle"/>
          </p:nvPr>
        </p:nvSpPr>
        <p:spPr>
          <a:xfrm>
            <a:off x="754876" y="1327382"/>
            <a:ext cx="29853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/>
              <a:t>Vă mulțumesc pentru atenție !</a:t>
            </a:r>
            <a:endParaRPr sz="2800" dirty="0"/>
          </a:p>
        </p:txBody>
      </p:sp>
      <p:grpSp>
        <p:nvGrpSpPr>
          <p:cNvPr id="6732" name="Google Shape;6732;p47"/>
          <p:cNvGrpSpPr/>
          <p:nvPr/>
        </p:nvGrpSpPr>
        <p:grpSpPr>
          <a:xfrm>
            <a:off x="4839184" y="287764"/>
            <a:ext cx="623193" cy="675134"/>
            <a:chOff x="4445925" y="5068600"/>
            <a:chExt cx="298750" cy="323650"/>
          </a:xfrm>
        </p:grpSpPr>
        <p:sp>
          <p:nvSpPr>
            <p:cNvPr id="6733" name="Google Shape;6733;p47"/>
            <p:cNvSpPr/>
            <p:nvPr/>
          </p:nvSpPr>
          <p:spPr>
            <a:xfrm>
              <a:off x="4445925" y="5093500"/>
              <a:ext cx="298750" cy="298750"/>
            </a:xfrm>
            <a:custGeom>
              <a:avLst/>
              <a:gdLst/>
              <a:ahLst/>
              <a:cxnLst/>
              <a:rect l="l" t="t" r="r" b="b"/>
              <a:pathLst>
                <a:path w="11950" h="11950" extrusionOk="0">
                  <a:moveTo>
                    <a:pt x="5975" y="0"/>
                  </a:moveTo>
                  <a:cubicBezTo>
                    <a:pt x="4390" y="0"/>
                    <a:pt x="2871" y="630"/>
                    <a:pt x="1750" y="1750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8"/>
                    <a:pt x="1750" y="10198"/>
                  </a:cubicBezTo>
                  <a:cubicBezTo>
                    <a:pt x="2871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198"/>
                  </a:cubicBezTo>
                  <a:cubicBezTo>
                    <a:pt x="11319" y="9078"/>
                    <a:pt x="11949" y="7559"/>
                    <a:pt x="11949" y="5975"/>
                  </a:cubicBezTo>
                  <a:cubicBezTo>
                    <a:pt x="11949" y="4390"/>
                    <a:pt x="11319" y="2871"/>
                    <a:pt x="10198" y="1750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47"/>
            <p:cNvSpPr/>
            <p:nvPr/>
          </p:nvSpPr>
          <p:spPr>
            <a:xfrm>
              <a:off x="4445925" y="5068600"/>
              <a:ext cx="298700" cy="298750"/>
            </a:xfrm>
            <a:custGeom>
              <a:avLst/>
              <a:gdLst/>
              <a:ahLst/>
              <a:cxnLst/>
              <a:rect l="l" t="t" r="r" b="b"/>
              <a:pathLst>
                <a:path w="11948" h="11950" extrusionOk="0">
                  <a:moveTo>
                    <a:pt x="5975" y="0"/>
                  </a:moveTo>
                  <a:cubicBezTo>
                    <a:pt x="4390" y="0"/>
                    <a:pt x="2870" y="630"/>
                    <a:pt x="1750" y="1751"/>
                  </a:cubicBezTo>
                  <a:cubicBezTo>
                    <a:pt x="630" y="2871"/>
                    <a:pt x="0" y="4390"/>
                    <a:pt x="0" y="5975"/>
                  </a:cubicBezTo>
                  <a:cubicBezTo>
                    <a:pt x="0" y="7559"/>
                    <a:pt x="630" y="9079"/>
                    <a:pt x="1750" y="10200"/>
                  </a:cubicBezTo>
                  <a:cubicBezTo>
                    <a:pt x="2870" y="11320"/>
                    <a:pt x="4390" y="11949"/>
                    <a:pt x="5975" y="11949"/>
                  </a:cubicBezTo>
                  <a:cubicBezTo>
                    <a:pt x="7559" y="11949"/>
                    <a:pt x="9078" y="11320"/>
                    <a:pt x="10198" y="10200"/>
                  </a:cubicBezTo>
                  <a:cubicBezTo>
                    <a:pt x="11319" y="9079"/>
                    <a:pt x="11948" y="7559"/>
                    <a:pt x="11948" y="5975"/>
                  </a:cubicBezTo>
                  <a:cubicBezTo>
                    <a:pt x="11948" y="4390"/>
                    <a:pt x="11319" y="2871"/>
                    <a:pt x="10198" y="1751"/>
                  </a:cubicBezTo>
                  <a:cubicBezTo>
                    <a:pt x="9078" y="630"/>
                    <a:pt x="7559" y="0"/>
                    <a:pt x="5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47"/>
            <p:cNvSpPr/>
            <p:nvPr/>
          </p:nvSpPr>
          <p:spPr>
            <a:xfrm>
              <a:off x="4466650" y="5089350"/>
              <a:ext cx="257250" cy="257250"/>
            </a:xfrm>
            <a:custGeom>
              <a:avLst/>
              <a:gdLst/>
              <a:ahLst/>
              <a:cxnLst/>
              <a:rect l="l" t="t" r="r" b="b"/>
              <a:pathLst>
                <a:path w="10290" h="10290" extrusionOk="0">
                  <a:moveTo>
                    <a:pt x="5146" y="0"/>
                  </a:moveTo>
                  <a:cubicBezTo>
                    <a:pt x="3781" y="0"/>
                    <a:pt x="2473" y="542"/>
                    <a:pt x="1507" y="1507"/>
                  </a:cubicBezTo>
                  <a:cubicBezTo>
                    <a:pt x="543" y="2472"/>
                    <a:pt x="1" y="3780"/>
                    <a:pt x="1" y="5145"/>
                  </a:cubicBezTo>
                  <a:cubicBezTo>
                    <a:pt x="1" y="6509"/>
                    <a:pt x="543" y="7818"/>
                    <a:pt x="1507" y="8782"/>
                  </a:cubicBezTo>
                  <a:cubicBezTo>
                    <a:pt x="2473" y="9748"/>
                    <a:pt x="3781" y="10290"/>
                    <a:pt x="5146" y="10290"/>
                  </a:cubicBezTo>
                  <a:cubicBezTo>
                    <a:pt x="6510" y="10290"/>
                    <a:pt x="7819" y="9748"/>
                    <a:pt x="8783" y="8782"/>
                  </a:cubicBezTo>
                  <a:cubicBezTo>
                    <a:pt x="9747" y="7818"/>
                    <a:pt x="10289" y="6509"/>
                    <a:pt x="10289" y="5145"/>
                  </a:cubicBezTo>
                  <a:cubicBezTo>
                    <a:pt x="10289" y="3780"/>
                    <a:pt x="9747" y="2472"/>
                    <a:pt x="8783" y="1507"/>
                  </a:cubicBezTo>
                  <a:cubicBezTo>
                    <a:pt x="7819" y="542"/>
                    <a:pt x="6510" y="0"/>
                    <a:pt x="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47"/>
            <p:cNvSpPr/>
            <p:nvPr/>
          </p:nvSpPr>
          <p:spPr>
            <a:xfrm>
              <a:off x="4579700" y="52024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24" y="0"/>
                  </a:moveTo>
                  <a:cubicBezTo>
                    <a:pt x="279" y="0"/>
                    <a:pt x="1" y="279"/>
                    <a:pt x="1" y="623"/>
                  </a:cubicBezTo>
                  <a:cubicBezTo>
                    <a:pt x="1" y="967"/>
                    <a:pt x="279" y="1245"/>
                    <a:pt x="624" y="1245"/>
                  </a:cubicBezTo>
                  <a:cubicBezTo>
                    <a:pt x="968" y="1245"/>
                    <a:pt x="1246" y="967"/>
                    <a:pt x="1246" y="623"/>
                  </a:cubicBezTo>
                  <a:cubicBezTo>
                    <a:pt x="1246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47"/>
            <p:cNvSpPr/>
            <p:nvPr/>
          </p:nvSpPr>
          <p:spPr>
            <a:xfrm>
              <a:off x="4588375" y="5224875"/>
              <a:ext cx="13825" cy="89925"/>
            </a:xfrm>
            <a:custGeom>
              <a:avLst/>
              <a:gdLst/>
              <a:ahLst/>
              <a:cxnLst/>
              <a:rect l="l" t="t" r="r" b="b"/>
              <a:pathLst>
                <a:path w="553" h="3597" extrusionOk="0">
                  <a:moveTo>
                    <a:pt x="0" y="0"/>
                  </a:moveTo>
                  <a:lnTo>
                    <a:pt x="0" y="3596"/>
                  </a:lnTo>
                  <a:lnTo>
                    <a:pt x="553" y="3596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47"/>
            <p:cNvSpPr/>
            <p:nvPr/>
          </p:nvSpPr>
          <p:spPr>
            <a:xfrm>
              <a:off x="4524000" y="5144725"/>
              <a:ext cx="73375" cy="73375"/>
            </a:xfrm>
            <a:custGeom>
              <a:avLst/>
              <a:gdLst/>
              <a:ahLst/>
              <a:cxnLst/>
              <a:rect l="l" t="t" r="r" b="b"/>
              <a:pathLst>
                <a:path w="2935" h="2935" extrusionOk="0">
                  <a:moveTo>
                    <a:pt x="392" y="0"/>
                  </a:moveTo>
                  <a:lnTo>
                    <a:pt x="1" y="393"/>
                  </a:lnTo>
                  <a:lnTo>
                    <a:pt x="2544" y="2934"/>
                  </a:lnTo>
                  <a:lnTo>
                    <a:pt x="2935" y="25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9" name="Google Shape;6739;p47"/>
          <p:cNvGrpSpPr/>
          <p:nvPr/>
        </p:nvGrpSpPr>
        <p:grpSpPr>
          <a:xfrm>
            <a:off x="5153087" y="710910"/>
            <a:ext cx="4364611" cy="3993689"/>
            <a:chOff x="5153087" y="710910"/>
            <a:chExt cx="4364611" cy="3993689"/>
          </a:xfrm>
        </p:grpSpPr>
        <p:grpSp>
          <p:nvGrpSpPr>
            <p:cNvPr id="6740" name="Google Shape;6740;p47"/>
            <p:cNvGrpSpPr/>
            <p:nvPr/>
          </p:nvGrpSpPr>
          <p:grpSpPr>
            <a:xfrm>
              <a:off x="6172283" y="710910"/>
              <a:ext cx="1084052" cy="2357899"/>
              <a:chOff x="5579925" y="2019750"/>
              <a:chExt cx="769650" cy="1674050"/>
            </a:xfrm>
          </p:grpSpPr>
          <p:sp>
            <p:nvSpPr>
              <p:cNvPr id="6741" name="Google Shape;6741;p47"/>
              <p:cNvSpPr/>
              <p:nvPr/>
            </p:nvSpPr>
            <p:spPr>
              <a:xfrm>
                <a:off x="5579925" y="2019750"/>
                <a:ext cx="769650" cy="1674050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66962" extrusionOk="0">
                    <a:moveTo>
                      <a:pt x="15393" y="0"/>
                    </a:moveTo>
                    <a:cubicBezTo>
                      <a:pt x="7697" y="0"/>
                      <a:pt x="1" y="3524"/>
                      <a:pt x="1" y="10571"/>
                    </a:cubicBezTo>
                    <a:lnTo>
                      <a:pt x="1" y="66962"/>
                    </a:lnTo>
                    <a:lnTo>
                      <a:pt x="30786" y="66962"/>
                    </a:lnTo>
                    <a:lnTo>
                      <a:pt x="30786" y="10571"/>
                    </a:lnTo>
                    <a:cubicBezTo>
                      <a:pt x="30786" y="3524"/>
                      <a:pt x="23089" y="0"/>
                      <a:pt x="15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47"/>
              <p:cNvSpPr/>
              <p:nvPr/>
            </p:nvSpPr>
            <p:spPr>
              <a:xfrm>
                <a:off x="5617125" y="2050725"/>
                <a:ext cx="695275" cy="1600175"/>
              </a:xfrm>
              <a:custGeom>
                <a:avLst/>
                <a:gdLst/>
                <a:ahLst/>
                <a:cxnLst/>
                <a:rect l="l" t="t" r="r" b="b"/>
                <a:pathLst>
                  <a:path w="27811" h="64007" extrusionOk="0">
                    <a:moveTo>
                      <a:pt x="13905" y="0"/>
                    </a:moveTo>
                    <a:cubicBezTo>
                      <a:pt x="6953" y="0"/>
                      <a:pt x="0" y="3683"/>
                      <a:pt x="0" y="11048"/>
                    </a:cubicBezTo>
                    <a:lnTo>
                      <a:pt x="0" y="64006"/>
                    </a:lnTo>
                    <a:lnTo>
                      <a:pt x="27810" y="64006"/>
                    </a:lnTo>
                    <a:lnTo>
                      <a:pt x="27810" y="11048"/>
                    </a:lnTo>
                    <a:cubicBezTo>
                      <a:pt x="27810" y="3683"/>
                      <a:pt x="20858" y="0"/>
                      <a:pt x="13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47"/>
              <p:cNvSpPr/>
              <p:nvPr/>
            </p:nvSpPr>
            <p:spPr>
              <a:xfrm>
                <a:off x="5630775" y="2069300"/>
                <a:ext cx="667975" cy="1565900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62636" extrusionOk="0">
                    <a:moveTo>
                      <a:pt x="13359" y="1"/>
                    </a:moveTo>
                    <a:cubicBezTo>
                      <a:pt x="6680" y="1"/>
                      <a:pt x="0" y="3645"/>
                      <a:pt x="0" y="10933"/>
                    </a:cubicBezTo>
                    <a:lnTo>
                      <a:pt x="0" y="62636"/>
                    </a:lnTo>
                    <a:lnTo>
                      <a:pt x="26718" y="62636"/>
                    </a:lnTo>
                    <a:lnTo>
                      <a:pt x="26718" y="10933"/>
                    </a:lnTo>
                    <a:cubicBezTo>
                      <a:pt x="26718" y="3645"/>
                      <a:pt x="20039" y="1"/>
                      <a:pt x="13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47"/>
              <p:cNvSpPr/>
              <p:nvPr/>
            </p:nvSpPr>
            <p:spPr>
              <a:xfrm>
                <a:off x="5678225" y="3118950"/>
                <a:ext cx="577725" cy="462925"/>
              </a:xfrm>
              <a:custGeom>
                <a:avLst/>
                <a:gdLst/>
                <a:ahLst/>
                <a:cxnLst/>
                <a:rect l="l" t="t" r="r" b="b"/>
                <a:pathLst>
                  <a:path w="23109" h="18517" extrusionOk="0">
                    <a:moveTo>
                      <a:pt x="23108" y="0"/>
                    </a:moveTo>
                    <a:lnTo>
                      <a:pt x="1" y="18517"/>
                    </a:lnTo>
                    <a:lnTo>
                      <a:pt x="23108" y="18517"/>
                    </a:lnTo>
                    <a:lnTo>
                      <a:pt x="2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47"/>
              <p:cNvSpPr/>
              <p:nvPr/>
            </p:nvSpPr>
            <p:spPr>
              <a:xfrm>
                <a:off x="5673575" y="2127100"/>
                <a:ext cx="5823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23295" h="34714" extrusionOk="0">
                    <a:moveTo>
                      <a:pt x="11647" y="1"/>
                    </a:moveTo>
                    <a:cubicBezTo>
                      <a:pt x="5824" y="1"/>
                      <a:pt x="0" y="3585"/>
                      <a:pt x="0" y="10754"/>
                    </a:cubicBezTo>
                    <a:lnTo>
                      <a:pt x="0" y="34714"/>
                    </a:lnTo>
                    <a:lnTo>
                      <a:pt x="23294" y="16048"/>
                    </a:lnTo>
                    <a:lnTo>
                      <a:pt x="23294" y="10754"/>
                    </a:lnTo>
                    <a:cubicBezTo>
                      <a:pt x="23294" y="3585"/>
                      <a:pt x="17471" y="1"/>
                      <a:pt x="1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47"/>
              <p:cNvSpPr/>
              <p:nvPr/>
            </p:nvSpPr>
            <p:spPr>
              <a:xfrm>
                <a:off x="5605625" y="2736100"/>
                <a:ext cx="7295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42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29179" y="422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47"/>
              <p:cNvSpPr/>
              <p:nvPr/>
            </p:nvSpPr>
            <p:spPr>
              <a:xfrm>
                <a:off x="5605625" y="3240300"/>
                <a:ext cx="7295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9180" h="574" extrusionOk="0">
                    <a:moveTo>
                      <a:pt x="0" y="0"/>
                    </a:moveTo>
                    <a:lnTo>
                      <a:pt x="0" y="573"/>
                    </a:lnTo>
                    <a:lnTo>
                      <a:pt x="29179" y="573"/>
                    </a:lnTo>
                    <a:lnTo>
                      <a:pt x="291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47"/>
              <p:cNvSpPr/>
              <p:nvPr/>
            </p:nvSpPr>
            <p:spPr>
              <a:xfrm>
                <a:off x="5962425" y="2042450"/>
                <a:ext cx="15825" cy="16379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5519" extrusionOk="0">
                    <a:moveTo>
                      <a:pt x="0" y="1"/>
                    </a:moveTo>
                    <a:lnTo>
                      <a:pt x="0" y="65519"/>
                    </a:lnTo>
                    <a:lnTo>
                      <a:pt x="633" y="65519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9" name="Google Shape;6749;p47"/>
            <p:cNvGrpSpPr/>
            <p:nvPr/>
          </p:nvGrpSpPr>
          <p:grpSpPr>
            <a:xfrm>
              <a:off x="7034148" y="1986846"/>
              <a:ext cx="1181169" cy="1465928"/>
              <a:chOff x="5504573" y="1986846"/>
              <a:chExt cx="1181169" cy="1465928"/>
            </a:xfrm>
          </p:grpSpPr>
          <p:sp>
            <p:nvSpPr>
              <p:cNvPr id="6750" name="Google Shape;6750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1" name="Google Shape;6751;p47"/>
              <p:cNvGrpSpPr/>
              <p:nvPr/>
            </p:nvGrpSpPr>
            <p:grpSpPr>
              <a:xfrm flipH="1">
                <a:off x="5504573" y="1986846"/>
                <a:ext cx="1181169" cy="1465928"/>
                <a:chOff x="4710973" y="1974912"/>
                <a:chExt cx="1181169" cy="1465928"/>
              </a:xfrm>
            </p:grpSpPr>
            <p:sp>
              <p:nvSpPr>
                <p:cNvPr id="6752" name="Google Shape;6752;p47"/>
                <p:cNvSpPr/>
                <p:nvPr/>
              </p:nvSpPr>
              <p:spPr>
                <a:xfrm>
                  <a:off x="506735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3" name="Google Shape;6753;p47"/>
                <p:cNvSpPr/>
                <p:nvPr/>
              </p:nvSpPr>
              <p:spPr>
                <a:xfrm>
                  <a:off x="5061507" y="3090805"/>
                  <a:ext cx="316804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0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6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4" name="Google Shape;6754;p47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5" name="Google Shape;6755;p47"/>
                <p:cNvSpPr/>
                <p:nvPr/>
              </p:nvSpPr>
              <p:spPr>
                <a:xfrm>
                  <a:off x="5112921" y="3033466"/>
                  <a:ext cx="316811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1" h="48669" extrusionOk="0">
                      <a:moveTo>
                        <a:pt x="11125" y="1"/>
                      </a:moveTo>
                      <a:lnTo>
                        <a:pt x="0" y="48668"/>
                      </a:lnTo>
                      <a:lnTo>
                        <a:pt x="34168" y="48668"/>
                      </a:lnTo>
                      <a:lnTo>
                        <a:pt x="45290" y="1"/>
                      </a:ln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6" name="Google Shape;6756;p47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7" name="Google Shape;6757;p47"/>
                <p:cNvSpPr/>
                <p:nvPr/>
              </p:nvSpPr>
              <p:spPr>
                <a:xfrm>
                  <a:off x="5109227" y="3365580"/>
                  <a:ext cx="172294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1" h="10759" extrusionOk="0">
                      <a:moveTo>
                        <a:pt x="0" y="1"/>
                      </a:moveTo>
                      <a:lnTo>
                        <a:pt x="0" y="10758"/>
                      </a:lnTo>
                      <a:lnTo>
                        <a:pt x="24631" y="10758"/>
                      </a:lnTo>
                      <a:lnTo>
                        <a:pt x="24631" y="1"/>
                      </a:ln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8" name="Google Shape;6758;p47"/>
                <p:cNvSpPr/>
                <p:nvPr/>
              </p:nvSpPr>
              <p:spPr>
                <a:xfrm>
                  <a:off x="5219463" y="3365580"/>
                  <a:ext cx="311257" cy="7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7" h="10759" extrusionOk="0">
                      <a:moveTo>
                        <a:pt x="1" y="1"/>
                      </a:moveTo>
                      <a:lnTo>
                        <a:pt x="1" y="10758"/>
                      </a:lnTo>
                      <a:lnTo>
                        <a:pt x="44496" y="10758"/>
                      </a:lnTo>
                      <a:lnTo>
                        <a:pt x="444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9" name="Google Shape;6759;p47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0" name="Google Shape;6760;p47"/>
                <p:cNvSpPr/>
                <p:nvPr/>
              </p:nvSpPr>
              <p:spPr>
                <a:xfrm>
                  <a:off x="4710973" y="1974999"/>
                  <a:ext cx="1076006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5" h="17930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632" y="169572"/>
                      </a:lnTo>
                      <a:cubicBezTo>
                        <a:pt x="1688" y="175147"/>
                        <a:pt x="4981" y="179301"/>
                        <a:pt x="9345" y="179301"/>
                      </a:cubicBezTo>
                      <a:lnTo>
                        <a:pt x="143874" y="179301"/>
                      </a:lnTo>
                      <a:cubicBezTo>
                        <a:pt x="149168" y="179301"/>
                        <a:pt x="153824" y="173277"/>
                        <a:pt x="153757" y="166512"/>
                      </a:cubicBezTo>
                      <a:lnTo>
                        <a:pt x="153757" y="166512"/>
                      </a:lnTo>
                      <a:lnTo>
                        <a:pt x="153757" y="166513"/>
                      </a:lnTo>
                      <a:lnTo>
                        <a:pt x="152194" y="9729"/>
                      </a:lnTo>
                      <a:cubicBezTo>
                        <a:pt x="152137" y="4154"/>
                        <a:pt x="148845" y="0"/>
                        <a:pt x="144480" y="0"/>
                      </a:cubicBezTo>
                      <a:close/>
                    </a:path>
                  </a:pathLst>
                </a:custGeom>
                <a:solidFill>
                  <a:srgbClr val="2B2B30">
                    <a:alpha val="472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1" name="Google Shape;6761;p47"/>
                <p:cNvSpPr/>
                <p:nvPr/>
              </p:nvSpPr>
              <p:spPr>
                <a:xfrm>
                  <a:off x="4710973" y="1974999"/>
                  <a:ext cx="7876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95" h="142076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1358" y="142075"/>
                      </a:lnTo>
                      <a:lnTo>
                        <a:pt x="112595" y="142075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2" name="Google Shape;6762;p47"/>
                <p:cNvSpPr/>
                <p:nvPr/>
              </p:nvSpPr>
              <p:spPr>
                <a:xfrm>
                  <a:off x="4710973" y="1974999"/>
                  <a:ext cx="782195" cy="45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22" h="64632" extrusionOk="0">
                      <a:moveTo>
                        <a:pt x="9951" y="0"/>
                      </a:moveTo>
                      <a:cubicBezTo>
                        <a:pt x="4658" y="0"/>
                        <a:pt x="1" y="6027"/>
                        <a:pt x="68" y="12790"/>
                      </a:cubicBezTo>
                      <a:lnTo>
                        <a:pt x="585" y="64632"/>
                      </a:lnTo>
                      <a:lnTo>
                        <a:pt x="111822" y="64632"/>
                      </a:lnTo>
                      <a:lnTo>
                        <a:pt x="111212" y="3532"/>
                      </a:lnTo>
                      <a:cubicBezTo>
                        <a:pt x="111200" y="2269"/>
                        <a:pt x="111002" y="1094"/>
                        <a:pt x="1106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3" name="Google Shape;6763;p47"/>
                <p:cNvSpPr/>
                <p:nvPr/>
              </p:nvSpPr>
              <p:spPr>
                <a:xfrm>
                  <a:off x="4815507" y="1974999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4" name="Google Shape;6764;p47"/>
                <p:cNvSpPr/>
                <p:nvPr/>
              </p:nvSpPr>
              <p:spPr>
                <a:xfrm>
                  <a:off x="4816157" y="1974912"/>
                  <a:ext cx="1075985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22" h="179302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629" y="169572"/>
                      </a:lnTo>
                      <a:cubicBezTo>
                        <a:pt x="1685" y="175147"/>
                        <a:pt x="4978" y="179301"/>
                        <a:pt x="9343" y="179301"/>
                      </a:cubicBezTo>
                      <a:lnTo>
                        <a:pt x="143871" y="179301"/>
                      </a:lnTo>
                      <a:cubicBezTo>
                        <a:pt x="149165" y="179301"/>
                        <a:pt x="153822" y="173277"/>
                        <a:pt x="153755" y="166512"/>
                      </a:cubicBezTo>
                      <a:lnTo>
                        <a:pt x="153755" y="166512"/>
                      </a:lnTo>
                      <a:lnTo>
                        <a:pt x="153755" y="166513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rgbClr val="2B2B30">
                    <a:alpha val="17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5" name="Google Shape;6765;p47"/>
                <p:cNvSpPr/>
                <p:nvPr/>
              </p:nvSpPr>
              <p:spPr>
                <a:xfrm>
                  <a:off x="4894303" y="1974999"/>
                  <a:ext cx="918409" cy="125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95" h="179302" extrusionOk="0">
                      <a:moveTo>
                        <a:pt x="42364" y="0"/>
                      </a:moveTo>
                      <a:cubicBezTo>
                        <a:pt x="39021" y="0"/>
                        <a:pt x="34801" y="6027"/>
                        <a:pt x="33410" y="12790"/>
                      </a:cubicBezTo>
                      <a:lnTo>
                        <a:pt x="1147" y="169572"/>
                      </a:lnTo>
                      <a:cubicBezTo>
                        <a:pt x="1" y="175147"/>
                        <a:pt x="1200" y="179301"/>
                        <a:pt x="3956" y="179301"/>
                      </a:cubicBezTo>
                      <a:lnTo>
                        <a:pt x="88931" y="179301"/>
                      </a:lnTo>
                      <a:cubicBezTo>
                        <a:pt x="92275" y="179301"/>
                        <a:pt x="96494" y="173277"/>
                        <a:pt x="97886" y="166512"/>
                      </a:cubicBezTo>
                      <a:lnTo>
                        <a:pt x="97886" y="166513"/>
                      </a:lnTo>
                      <a:lnTo>
                        <a:pt x="130147" y="9729"/>
                      </a:lnTo>
                      <a:cubicBezTo>
                        <a:pt x="131295" y="4154"/>
                        <a:pt x="130096" y="0"/>
                        <a:pt x="127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6" name="Google Shape;6766;p47"/>
                <p:cNvSpPr/>
                <p:nvPr/>
              </p:nvSpPr>
              <p:spPr>
                <a:xfrm>
                  <a:off x="4815507" y="1974999"/>
                  <a:ext cx="1073802" cy="99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10" h="142076" extrusionOk="0">
                      <a:moveTo>
                        <a:pt x="9951" y="0"/>
                      </a:moveTo>
                      <a:cubicBezTo>
                        <a:pt x="4655" y="0"/>
                        <a:pt x="0" y="6027"/>
                        <a:pt x="67" y="12790"/>
                      </a:cubicBezTo>
                      <a:lnTo>
                        <a:pt x="1355" y="142075"/>
                      </a:lnTo>
                      <a:lnTo>
                        <a:pt x="153510" y="142075"/>
                      </a:lnTo>
                      <a:lnTo>
                        <a:pt x="152191" y="9729"/>
                      </a:lnTo>
                      <a:cubicBezTo>
                        <a:pt x="152136" y="4154"/>
                        <a:pt x="148842" y="0"/>
                        <a:pt x="1444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7" name="Google Shape;6767;p47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1327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8" name="Google Shape;6768;p47"/>
                <p:cNvSpPr/>
                <p:nvPr/>
              </p:nvSpPr>
              <p:spPr>
                <a:xfrm>
                  <a:off x="5249217" y="3091680"/>
                  <a:ext cx="198420" cy="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6" h="3766" extrusionOk="0">
                      <a:moveTo>
                        <a:pt x="1740" y="1"/>
                      </a:moveTo>
                      <a:cubicBezTo>
                        <a:pt x="935" y="1"/>
                        <a:pt x="200" y="843"/>
                        <a:pt x="100" y="1882"/>
                      </a:cubicBezTo>
                      <a:cubicBezTo>
                        <a:pt x="0" y="2923"/>
                        <a:pt x="572" y="3765"/>
                        <a:pt x="1379" y="3765"/>
                      </a:cubicBezTo>
                      <a:lnTo>
                        <a:pt x="26624" y="3765"/>
                      </a:lnTo>
                      <a:cubicBezTo>
                        <a:pt x="27430" y="3765"/>
                        <a:pt x="28165" y="2922"/>
                        <a:pt x="28264" y="1882"/>
                      </a:cubicBezTo>
                      <a:cubicBezTo>
                        <a:pt x="28366" y="843"/>
                        <a:pt x="27793" y="1"/>
                        <a:pt x="26987" y="1"/>
                      </a:cubicBezTo>
                      <a:close/>
                    </a:path>
                  </a:pathLst>
                </a:custGeom>
                <a:solidFill>
                  <a:srgbClr val="C9BB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9" name="Google Shape;6769;p47"/>
                <p:cNvSpPr/>
                <p:nvPr/>
              </p:nvSpPr>
              <p:spPr>
                <a:xfrm>
                  <a:off x="5040757" y="2039510"/>
                  <a:ext cx="626752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00" h="132855" extrusionOk="0">
                      <a:moveTo>
                        <a:pt x="24112" y="0"/>
                      </a:moveTo>
                      <a:lnTo>
                        <a:pt x="0" y="132854"/>
                      </a:lnTo>
                      <a:lnTo>
                        <a:pt x="65501" y="132854"/>
                      </a:lnTo>
                      <a:lnTo>
                        <a:pt x="89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0" name="Google Shape;6770;p47"/>
                <p:cNvSpPr/>
                <p:nvPr/>
              </p:nvSpPr>
              <p:spPr>
                <a:xfrm>
                  <a:off x="4846002" y="2039510"/>
                  <a:ext cx="1016297" cy="92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89" h="132855" extrusionOk="0">
                      <a:moveTo>
                        <a:pt x="0" y="0"/>
                      </a:moveTo>
                      <a:lnTo>
                        <a:pt x="22" y="2272"/>
                      </a:lnTo>
                      <a:lnTo>
                        <a:pt x="141662" y="2272"/>
                      </a:lnTo>
                      <a:lnTo>
                        <a:pt x="142995" y="132854"/>
                      </a:lnTo>
                      <a:lnTo>
                        <a:pt x="145288" y="132854"/>
                      </a:lnTo>
                      <a:lnTo>
                        <a:pt x="1439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1" name="Google Shape;6771;p47"/>
              <p:cNvSpPr/>
              <p:nvPr/>
            </p:nvSpPr>
            <p:spPr>
              <a:xfrm flipH="1">
                <a:off x="5965610" y="2639971"/>
                <a:ext cx="850" cy="46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92" extrusionOk="0">
                    <a:moveTo>
                      <a:pt x="0" y="0"/>
                    </a:moveTo>
                    <a:lnTo>
                      <a:pt x="0" y="2"/>
                    </a:lnTo>
                    <a:cubicBezTo>
                      <a:pt x="57" y="31"/>
                      <a:pt x="112" y="61"/>
                      <a:pt x="169" y="92"/>
                    </a:cubicBezTo>
                    <a:cubicBezTo>
                      <a:pt x="112" y="61"/>
                      <a:pt x="57" y="30"/>
                      <a:pt x="0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47"/>
              <p:cNvSpPr/>
              <p:nvPr/>
            </p:nvSpPr>
            <p:spPr>
              <a:xfrm flipH="1">
                <a:off x="5953618" y="2798786"/>
                <a:ext cx="232441" cy="181024"/>
              </a:xfrm>
              <a:custGeom>
                <a:avLst/>
                <a:gdLst/>
                <a:ahLst/>
                <a:cxnLst/>
                <a:rect l="l" t="t" r="r" b="b"/>
                <a:pathLst>
                  <a:path w="46188" h="35971" extrusionOk="0">
                    <a:moveTo>
                      <a:pt x="20564" y="1"/>
                    </a:moveTo>
                    <a:cubicBezTo>
                      <a:pt x="17351" y="1746"/>
                      <a:pt x="14016" y="3439"/>
                      <a:pt x="10575" y="5062"/>
                    </a:cubicBezTo>
                    <a:cubicBezTo>
                      <a:pt x="7027" y="6735"/>
                      <a:pt x="3496" y="8270"/>
                      <a:pt x="0" y="9671"/>
                    </a:cubicBezTo>
                    <a:cubicBezTo>
                      <a:pt x="3251" y="18223"/>
                      <a:pt x="7252" y="27054"/>
                      <a:pt x="11975" y="35970"/>
                    </a:cubicBezTo>
                    <a:lnTo>
                      <a:pt x="46188" y="35970"/>
                    </a:lnTo>
                    <a:cubicBezTo>
                      <a:pt x="37511" y="23210"/>
                      <a:pt x="28956" y="11136"/>
                      <a:pt x="20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47"/>
              <p:cNvSpPr/>
              <p:nvPr/>
            </p:nvSpPr>
            <p:spPr>
              <a:xfrm flipH="1">
                <a:off x="5910530" y="2673185"/>
                <a:ext cx="403" cy="2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6" y="18"/>
                      <a:pt x="52" y="37"/>
                      <a:pt x="78" y="54"/>
                    </a:cubicBezTo>
                    <a:lnTo>
                      <a:pt x="79" y="54"/>
                    </a:lnTo>
                    <a:cubicBezTo>
                      <a:pt x="54" y="37"/>
                      <a:pt x="26" y="18"/>
                      <a:pt x="0" y="1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47"/>
              <p:cNvSpPr/>
              <p:nvPr/>
            </p:nvSpPr>
            <p:spPr>
              <a:xfrm flipH="1">
                <a:off x="5763440" y="2673452"/>
                <a:ext cx="172343" cy="306358"/>
              </a:xfrm>
              <a:custGeom>
                <a:avLst/>
                <a:gdLst/>
                <a:ahLst/>
                <a:cxnLst/>
                <a:rect l="l" t="t" r="r" b="b"/>
                <a:pathLst>
                  <a:path w="34246" h="60876" extrusionOk="0">
                    <a:moveTo>
                      <a:pt x="5016" y="1"/>
                    </a:moveTo>
                    <a:cubicBezTo>
                      <a:pt x="3472" y="1593"/>
                      <a:pt x="1787" y="3192"/>
                      <a:pt x="1" y="4791"/>
                    </a:cubicBezTo>
                    <a:cubicBezTo>
                      <a:pt x="2370" y="8664"/>
                      <a:pt x="5112" y="13533"/>
                      <a:pt x="7983" y="19401"/>
                    </a:cubicBezTo>
                    <a:cubicBezTo>
                      <a:pt x="7992" y="19418"/>
                      <a:pt x="8000" y="19435"/>
                      <a:pt x="8007" y="19452"/>
                    </a:cubicBezTo>
                    <a:cubicBezTo>
                      <a:pt x="8550" y="20561"/>
                      <a:pt x="9097" y="21706"/>
                      <a:pt x="9647" y="22887"/>
                    </a:cubicBezTo>
                    <a:cubicBezTo>
                      <a:pt x="9972" y="23585"/>
                      <a:pt x="10297" y="24297"/>
                      <a:pt x="10624" y="25021"/>
                    </a:cubicBezTo>
                    <a:cubicBezTo>
                      <a:pt x="11126" y="26133"/>
                      <a:pt x="11631" y="27276"/>
                      <a:pt x="12135" y="28447"/>
                    </a:cubicBezTo>
                    <a:cubicBezTo>
                      <a:pt x="12216" y="28636"/>
                      <a:pt x="12298" y="28825"/>
                      <a:pt x="12379" y="29016"/>
                    </a:cubicBezTo>
                    <a:cubicBezTo>
                      <a:pt x="13136" y="30787"/>
                      <a:pt x="13890" y="32623"/>
                      <a:pt x="14643" y="34525"/>
                    </a:cubicBezTo>
                    <a:cubicBezTo>
                      <a:pt x="14867" y="35092"/>
                      <a:pt x="15090" y="35666"/>
                      <a:pt x="15314" y="36244"/>
                    </a:cubicBezTo>
                    <a:cubicBezTo>
                      <a:pt x="15525" y="36792"/>
                      <a:pt x="15735" y="37346"/>
                      <a:pt x="15946" y="37905"/>
                    </a:cubicBezTo>
                    <a:cubicBezTo>
                      <a:pt x="16656" y="39789"/>
                      <a:pt x="17361" y="41732"/>
                      <a:pt x="18056" y="43736"/>
                    </a:cubicBezTo>
                    <a:cubicBezTo>
                      <a:pt x="18109" y="43891"/>
                      <a:pt x="18164" y="44046"/>
                      <a:pt x="18218" y="44200"/>
                    </a:cubicBezTo>
                    <a:cubicBezTo>
                      <a:pt x="19995" y="49365"/>
                      <a:pt x="21702" y="54928"/>
                      <a:pt x="23284" y="60875"/>
                    </a:cubicBezTo>
                    <a:lnTo>
                      <a:pt x="34246" y="60875"/>
                    </a:lnTo>
                    <a:cubicBezTo>
                      <a:pt x="26564" y="33264"/>
                      <a:pt x="18749" y="13282"/>
                      <a:pt x="11640" y="5482"/>
                    </a:cubicBezTo>
                    <a:cubicBezTo>
                      <a:pt x="10104" y="3800"/>
                      <a:pt x="7804" y="1930"/>
                      <a:pt x="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47"/>
              <p:cNvSpPr/>
              <p:nvPr/>
            </p:nvSpPr>
            <p:spPr>
              <a:xfrm flipH="1">
                <a:off x="6346168" y="2793009"/>
                <a:ext cx="80701" cy="186801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37119" extrusionOk="0">
                    <a:moveTo>
                      <a:pt x="16035" y="0"/>
                    </a:moveTo>
                    <a:lnTo>
                      <a:pt x="16035" y="0"/>
                    </a:lnTo>
                    <a:cubicBezTo>
                      <a:pt x="16018" y="29"/>
                      <a:pt x="15999" y="57"/>
                      <a:pt x="15980" y="86"/>
                    </a:cubicBezTo>
                    <a:cubicBezTo>
                      <a:pt x="9430" y="10338"/>
                      <a:pt x="4114" y="23081"/>
                      <a:pt x="0" y="37118"/>
                    </a:cubicBezTo>
                    <a:lnTo>
                      <a:pt x="36" y="37118"/>
                    </a:lnTo>
                    <a:cubicBezTo>
                      <a:pt x="3488" y="25367"/>
                      <a:pt x="7792" y="14540"/>
                      <a:pt x="12949" y="5306"/>
                    </a:cubicBezTo>
                    <a:cubicBezTo>
                      <a:pt x="13003" y="5209"/>
                      <a:pt x="13056" y="5113"/>
                      <a:pt x="13109" y="5017"/>
                    </a:cubicBezTo>
                    <a:cubicBezTo>
                      <a:pt x="13518" y="4290"/>
                      <a:pt x="13931" y="3569"/>
                      <a:pt x="14352" y="2863"/>
                    </a:cubicBezTo>
                    <a:cubicBezTo>
                      <a:pt x="14476" y="2653"/>
                      <a:pt x="14603" y="2450"/>
                      <a:pt x="14729" y="2242"/>
                    </a:cubicBezTo>
                    <a:cubicBezTo>
                      <a:pt x="15109" y="1609"/>
                      <a:pt x="15489" y="975"/>
                      <a:pt x="15879" y="361"/>
                    </a:cubicBezTo>
                    <a:cubicBezTo>
                      <a:pt x="15884" y="351"/>
                      <a:pt x="15891" y="342"/>
                      <a:pt x="15898" y="334"/>
                    </a:cubicBezTo>
                    <a:cubicBezTo>
                      <a:pt x="15942" y="217"/>
                      <a:pt x="15991" y="114"/>
                      <a:pt x="16035" y="0"/>
                    </a:cubicBezTo>
                    <a:close/>
                  </a:path>
                </a:pathLst>
              </a:custGeom>
              <a:solidFill>
                <a:srgbClr val="E8E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47"/>
              <p:cNvSpPr/>
              <p:nvPr/>
            </p:nvSpPr>
            <p:spPr>
              <a:xfrm flipH="1">
                <a:off x="6159633" y="2853555"/>
                <a:ext cx="208904" cy="126255"/>
              </a:xfrm>
              <a:custGeom>
                <a:avLst/>
                <a:gdLst/>
                <a:ahLst/>
                <a:cxnLst/>
                <a:rect l="l" t="t" r="r" b="b"/>
                <a:pathLst>
                  <a:path w="41511" h="25088" extrusionOk="0">
                    <a:moveTo>
                      <a:pt x="33154" y="0"/>
                    </a:moveTo>
                    <a:cubicBezTo>
                      <a:pt x="21860" y="4297"/>
                      <a:pt x="11053" y="7144"/>
                      <a:pt x="1499" y="8502"/>
                    </a:cubicBezTo>
                    <a:cubicBezTo>
                      <a:pt x="1329" y="9798"/>
                      <a:pt x="1167" y="11105"/>
                      <a:pt x="1020" y="12428"/>
                    </a:cubicBezTo>
                    <a:cubicBezTo>
                      <a:pt x="564" y="16522"/>
                      <a:pt x="224" y="20753"/>
                      <a:pt x="0" y="25087"/>
                    </a:cubicBezTo>
                    <a:lnTo>
                      <a:pt x="41511" y="25087"/>
                    </a:lnTo>
                    <a:cubicBezTo>
                      <a:pt x="40541" y="15085"/>
                      <a:pt x="37235" y="6743"/>
                      <a:pt x="33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47"/>
              <p:cNvSpPr/>
              <p:nvPr/>
            </p:nvSpPr>
            <p:spPr>
              <a:xfrm flipH="1">
                <a:off x="6346958" y="2794826"/>
                <a:ext cx="5802" cy="9466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881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785" y="579"/>
                      <a:pt x="426" y="1178"/>
                      <a:pt x="66" y="1773"/>
                    </a:cubicBezTo>
                    <a:lnTo>
                      <a:pt x="66" y="1773"/>
                    </a:lnTo>
                    <a:cubicBezTo>
                      <a:pt x="422" y="1184"/>
                      <a:pt x="780" y="596"/>
                      <a:pt x="1144" y="21"/>
                    </a:cubicBezTo>
                    <a:cubicBezTo>
                      <a:pt x="1148" y="14"/>
                      <a:pt x="1149" y="7"/>
                      <a:pt x="1153" y="0"/>
                    </a:cubicBezTo>
                    <a:close/>
                    <a:moveTo>
                      <a:pt x="66" y="1773"/>
                    </a:moveTo>
                    <a:cubicBezTo>
                      <a:pt x="44" y="1809"/>
                      <a:pt x="23" y="1845"/>
                      <a:pt x="1" y="1881"/>
                    </a:cubicBezTo>
                    <a:cubicBezTo>
                      <a:pt x="23" y="1845"/>
                      <a:pt x="44" y="1809"/>
                      <a:pt x="66" y="1773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47"/>
              <p:cNvSpPr/>
              <p:nvPr/>
            </p:nvSpPr>
            <p:spPr>
              <a:xfrm flipH="1">
                <a:off x="6354638" y="2807412"/>
                <a:ext cx="626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155" extrusionOk="0">
                    <a:moveTo>
                      <a:pt x="1243" y="1"/>
                    </a:moveTo>
                    <a:cubicBezTo>
                      <a:pt x="1033" y="354"/>
                      <a:pt x="825" y="711"/>
                      <a:pt x="618" y="1070"/>
                    </a:cubicBezTo>
                    <a:lnTo>
                      <a:pt x="618" y="1070"/>
                    </a:lnTo>
                    <a:cubicBezTo>
                      <a:pt x="825" y="711"/>
                      <a:pt x="1033" y="355"/>
                      <a:pt x="1243" y="1"/>
                    </a:cubicBezTo>
                    <a:close/>
                    <a:moveTo>
                      <a:pt x="618" y="1070"/>
                    </a:moveTo>
                    <a:cubicBezTo>
                      <a:pt x="411" y="1429"/>
                      <a:pt x="205" y="1790"/>
                      <a:pt x="0" y="2155"/>
                    </a:cubicBezTo>
                    <a:cubicBezTo>
                      <a:pt x="205" y="1791"/>
                      <a:pt x="411" y="1429"/>
                      <a:pt x="618" y="1070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47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47"/>
              <p:cNvSpPr/>
              <p:nvPr/>
            </p:nvSpPr>
            <p:spPr>
              <a:xfrm flipH="1">
                <a:off x="6362956" y="2896613"/>
                <a:ext cx="453" cy="19491"/>
              </a:xfrm>
              <a:custGeom>
                <a:avLst/>
                <a:gdLst/>
                <a:ahLst/>
                <a:cxnLst/>
                <a:rect l="l" t="t" r="r" b="b"/>
                <a:pathLst>
                  <a:path w="90" h="387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44" y="1261"/>
                      <a:pt x="16" y="2557"/>
                      <a:pt x="1" y="3872"/>
                    </a:cubicBezTo>
                    <a:lnTo>
                      <a:pt x="1" y="3872"/>
                    </a:lnTo>
                    <a:cubicBezTo>
                      <a:pt x="16" y="2557"/>
                      <a:pt x="44" y="1261"/>
                      <a:pt x="9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47"/>
              <p:cNvSpPr/>
              <p:nvPr/>
            </p:nvSpPr>
            <p:spPr>
              <a:xfrm flipH="1">
                <a:off x="6346958" y="2794826"/>
                <a:ext cx="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9" h="23" extrusionOk="0">
                    <a:moveTo>
                      <a:pt x="0" y="22"/>
                    </a:moveTo>
                    <a:cubicBezTo>
                      <a:pt x="4" y="14"/>
                      <a:pt x="5" y="7"/>
                      <a:pt x="9" y="0"/>
                    </a:cubicBezTo>
                    <a:lnTo>
                      <a:pt x="9" y="0"/>
                    </a:lnTo>
                    <a:cubicBezTo>
                      <a:pt x="5" y="7"/>
                      <a:pt x="4" y="14"/>
                      <a:pt x="0" y="22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47"/>
              <p:cNvSpPr/>
              <p:nvPr/>
            </p:nvSpPr>
            <p:spPr>
              <a:xfrm flipH="1">
                <a:off x="6360989" y="2896336"/>
                <a:ext cx="2421" cy="1976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28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350" y="20"/>
                      <a:pt x="221" y="37"/>
                      <a:pt x="90" y="56"/>
                    </a:cubicBezTo>
                    <a:cubicBezTo>
                      <a:pt x="44" y="1316"/>
                      <a:pt x="16" y="2612"/>
                      <a:pt x="1" y="3927"/>
                    </a:cubicBezTo>
                    <a:cubicBezTo>
                      <a:pt x="148" y="2604"/>
                      <a:pt x="310" y="1297"/>
                      <a:pt x="480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47"/>
              <p:cNvSpPr/>
              <p:nvPr/>
            </p:nvSpPr>
            <p:spPr>
              <a:xfrm flipH="1">
                <a:off x="6346862" y="2794685"/>
                <a:ext cx="141" cy="247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28" y="1"/>
                    </a:moveTo>
                    <a:lnTo>
                      <a:pt x="28" y="1"/>
                    </a:lnTo>
                    <a:cubicBezTo>
                      <a:pt x="21" y="9"/>
                      <a:pt x="14" y="18"/>
                      <a:pt x="9" y="28"/>
                    </a:cubicBezTo>
                    <a:cubicBezTo>
                      <a:pt x="5" y="35"/>
                      <a:pt x="4" y="42"/>
                      <a:pt x="0" y="49"/>
                    </a:cubicBezTo>
                    <a:cubicBezTo>
                      <a:pt x="7" y="40"/>
                      <a:pt x="12" y="30"/>
                      <a:pt x="17" y="21"/>
                    </a:cubicBezTo>
                    <a:cubicBezTo>
                      <a:pt x="21" y="14"/>
                      <a:pt x="24" y="7"/>
                      <a:pt x="28" y="1"/>
                    </a:cubicBezTo>
                    <a:close/>
                  </a:path>
                </a:pathLst>
              </a:custGeom>
              <a:solidFill>
                <a:srgbClr val="E0D8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47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47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47"/>
              <p:cNvSpPr/>
              <p:nvPr/>
            </p:nvSpPr>
            <p:spPr>
              <a:xfrm flipH="1">
                <a:off x="5911506" y="2369967"/>
                <a:ext cx="715" cy="134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666" extrusionOk="0">
                    <a:moveTo>
                      <a:pt x="132" y="1"/>
                    </a:moveTo>
                    <a:cubicBezTo>
                      <a:pt x="139" y="895"/>
                      <a:pt x="108" y="1783"/>
                      <a:pt x="0" y="2665"/>
                    </a:cubicBezTo>
                    <a:cubicBezTo>
                      <a:pt x="108" y="1783"/>
                      <a:pt x="141" y="895"/>
                      <a:pt x="132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47"/>
              <p:cNvSpPr/>
              <p:nvPr/>
            </p:nvSpPr>
            <p:spPr>
              <a:xfrm flipH="1">
                <a:off x="5912215" y="2383378"/>
                <a:ext cx="2058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057" extrusionOk="0">
                    <a:moveTo>
                      <a:pt x="1" y="2057"/>
                    </a:moveTo>
                    <a:cubicBezTo>
                      <a:pt x="183" y="1381"/>
                      <a:pt x="324" y="695"/>
                      <a:pt x="408" y="0"/>
                    </a:cubicBezTo>
                    <a:cubicBezTo>
                      <a:pt x="324" y="695"/>
                      <a:pt x="183" y="1381"/>
                      <a:pt x="1" y="205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47"/>
              <p:cNvSpPr/>
              <p:nvPr/>
            </p:nvSpPr>
            <p:spPr>
              <a:xfrm flipH="1">
                <a:off x="5920454" y="2409613"/>
                <a:ext cx="65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" h="25" extrusionOk="0">
                    <a:moveTo>
                      <a:pt x="0" y="24"/>
                    </a:moveTo>
                    <a:cubicBezTo>
                      <a:pt x="5" y="17"/>
                      <a:pt x="9" y="9"/>
                      <a:pt x="12" y="0"/>
                    </a:cubicBezTo>
                    <a:cubicBezTo>
                      <a:pt x="9" y="9"/>
                      <a:pt x="5" y="17"/>
                      <a:pt x="0" y="24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47"/>
              <p:cNvSpPr/>
              <p:nvPr/>
            </p:nvSpPr>
            <p:spPr>
              <a:xfrm flipH="1">
                <a:off x="5920514" y="2409734"/>
                <a:ext cx="4766" cy="801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593" extrusionOk="0">
                    <a:moveTo>
                      <a:pt x="1" y="1592"/>
                    </a:moveTo>
                    <a:cubicBezTo>
                      <a:pt x="346" y="1078"/>
                      <a:pt x="663" y="547"/>
                      <a:pt x="946" y="0"/>
                    </a:cubicBezTo>
                    <a:cubicBezTo>
                      <a:pt x="663" y="547"/>
                      <a:pt x="346" y="1078"/>
                      <a:pt x="1" y="1592"/>
                    </a:cubicBezTo>
                    <a:lnTo>
                      <a:pt x="1" y="1592"/>
                    </a:ln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47"/>
              <p:cNvSpPr/>
              <p:nvPr/>
            </p:nvSpPr>
            <p:spPr>
              <a:xfrm flipH="1">
                <a:off x="5917001" y="2401989"/>
                <a:ext cx="3457" cy="762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6" extrusionOk="0">
                    <a:moveTo>
                      <a:pt x="0" y="1515"/>
                    </a:moveTo>
                    <a:cubicBezTo>
                      <a:pt x="256" y="1023"/>
                      <a:pt x="483" y="516"/>
                      <a:pt x="686" y="0"/>
                    </a:cubicBezTo>
                    <a:cubicBezTo>
                      <a:pt x="483" y="516"/>
                      <a:pt x="256" y="1023"/>
                      <a:pt x="0" y="1515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47"/>
              <p:cNvSpPr/>
              <p:nvPr/>
            </p:nvSpPr>
            <p:spPr>
              <a:xfrm flipH="1">
                <a:off x="5914269" y="2393725"/>
                <a:ext cx="2738" cy="826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643" extrusionOk="0">
                    <a:moveTo>
                      <a:pt x="0" y="1642"/>
                    </a:moveTo>
                    <a:cubicBezTo>
                      <a:pt x="213" y="1106"/>
                      <a:pt x="392" y="556"/>
                      <a:pt x="544" y="1"/>
                    </a:cubicBezTo>
                    <a:cubicBezTo>
                      <a:pt x="392" y="556"/>
                      <a:pt x="213" y="1106"/>
                      <a:pt x="0" y="164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47"/>
              <p:cNvSpPr/>
              <p:nvPr/>
            </p:nvSpPr>
            <p:spPr>
              <a:xfrm flipH="1">
                <a:off x="6242373" y="2338801"/>
                <a:ext cx="166" cy="563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19" extrusionOk="0">
                    <a:moveTo>
                      <a:pt x="21" y="1118"/>
                    </a:moveTo>
                    <a:lnTo>
                      <a:pt x="21" y="1118"/>
                    </a:lnTo>
                    <a:cubicBezTo>
                      <a:pt x="33" y="747"/>
                      <a:pt x="26" y="374"/>
                      <a:pt x="0" y="1"/>
                    </a:cubicBezTo>
                    <a:cubicBezTo>
                      <a:pt x="26" y="374"/>
                      <a:pt x="33" y="747"/>
                      <a:pt x="21" y="1118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47"/>
              <p:cNvSpPr/>
              <p:nvPr/>
            </p:nvSpPr>
            <p:spPr>
              <a:xfrm flipH="1">
                <a:off x="6206325" y="2444624"/>
                <a:ext cx="7594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3378" extrusionOk="0">
                    <a:moveTo>
                      <a:pt x="1508" y="3377"/>
                    </a:moveTo>
                    <a:cubicBezTo>
                      <a:pt x="1077" y="2239"/>
                      <a:pt x="698" y="1067"/>
                      <a:pt x="0" y="1"/>
                    </a:cubicBezTo>
                    <a:cubicBezTo>
                      <a:pt x="698" y="1067"/>
                      <a:pt x="1077" y="2239"/>
                      <a:pt x="1508" y="3377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47"/>
              <p:cNvSpPr/>
              <p:nvPr/>
            </p:nvSpPr>
            <p:spPr>
              <a:xfrm flipH="1">
                <a:off x="6246947" y="2263892"/>
                <a:ext cx="3347" cy="774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538" extrusionOk="0">
                    <a:moveTo>
                      <a:pt x="664" y="1"/>
                    </a:moveTo>
                    <a:cubicBezTo>
                      <a:pt x="379" y="472"/>
                      <a:pt x="161" y="989"/>
                      <a:pt x="1" y="1538"/>
                    </a:cubicBezTo>
                    <a:cubicBezTo>
                      <a:pt x="161" y="989"/>
                      <a:pt x="379" y="472"/>
                      <a:pt x="664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47"/>
              <p:cNvSpPr/>
              <p:nvPr/>
            </p:nvSpPr>
            <p:spPr>
              <a:xfrm flipH="1">
                <a:off x="6241608" y="2257551"/>
                <a:ext cx="5345" cy="6346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61" extrusionOk="0">
                    <a:moveTo>
                      <a:pt x="1062" y="0"/>
                    </a:moveTo>
                    <a:lnTo>
                      <a:pt x="1062" y="0"/>
                    </a:lnTo>
                    <a:cubicBezTo>
                      <a:pt x="636" y="364"/>
                      <a:pt x="284" y="789"/>
                      <a:pt x="0" y="1261"/>
                    </a:cubicBezTo>
                    <a:cubicBezTo>
                      <a:pt x="286" y="789"/>
                      <a:pt x="636" y="364"/>
                      <a:pt x="1062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47"/>
              <p:cNvSpPr/>
              <p:nvPr/>
            </p:nvSpPr>
            <p:spPr>
              <a:xfrm flipH="1">
                <a:off x="5916085" y="2116248"/>
                <a:ext cx="304884" cy="186203"/>
              </a:xfrm>
              <a:custGeom>
                <a:avLst/>
                <a:gdLst/>
                <a:ahLst/>
                <a:cxnLst/>
                <a:rect l="l" t="t" r="r" b="b"/>
                <a:pathLst>
                  <a:path w="60583" h="37000" extrusionOk="0">
                    <a:moveTo>
                      <a:pt x="37928" y="0"/>
                    </a:moveTo>
                    <a:cubicBezTo>
                      <a:pt x="35488" y="0"/>
                      <a:pt x="33069" y="716"/>
                      <a:pt x="31044" y="2074"/>
                    </a:cubicBezTo>
                    <a:cubicBezTo>
                      <a:pt x="29609" y="3030"/>
                      <a:pt x="28347" y="4300"/>
                      <a:pt x="26746" y="4866"/>
                    </a:cubicBezTo>
                    <a:cubicBezTo>
                      <a:pt x="25834" y="5190"/>
                      <a:pt x="24870" y="5268"/>
                      <a:pt x="23889" y="5268"/>
                    </a:cubicBezTo>
                    <a:cubicBezTo>
                      <a:pt x="22991" y="5268"/>
                      <a:pt x="22077" y="5203"/>
                      <a:pt x="21174" y="5203"/>
                    </a:cubicBezTo>
                    <a:cubicBezTo>
                      <a:pt x="20706" y="5203"/>
                      <a:pt x="20241" y="5220"/>
                      <a:pt x="19782" y="5273"/>
                    </a:cubicBezTo>
                    <a:cubicBezTo>
                      <a:pt x="17499" y="5540"/>
                      <a:pt x="15398" y="6716"/>
                      <a:pt x="14009" y="8512"/>
                    </a:cubicBezTo>
                    <a:cubicBezTo>
                      <a:pt x="13099" y="9690"/>
                      <a:pt x="12487" y="11101"/>
                      <a:pt x="11452" y="12121"/>
                    </a:cubicBezTo>
                    <a:cubicBezTo>
                      <a:pt x="10448" y="13109"/>
                      <a:pt x="9123" y="13666"/>
                      <a:pt x="7861" y="14285"/>
                    </a:cubicBezTo>
                    <a:cubicBezTo>
                      <a:pt x="4941" y="15728"/>
                      <a:pt x="2283" y="17603"/>
                      <a:pt x="0" y="19823"/>
                    </a:cubicBezTo>
                    <a:cubicBezTo>
                      <a:pt x="95" y="19737"/>
                      <a:pt x="205" y="19673"/>
                      <a:pt x="299" y="19579"/>
                    </a:cubicBezTo>
                    <a:cubicBezTo>
                      <a:pt x="2220" y="21047"/>
                      <a:pt x="4291" y="22192"/>
                      <a:pt x="6385" y="22857"/>
                    </a:cubicBezTo>
                    <a:cubicBezTo>
                      <a:pt x="8433" y="23509"/>
                      <a:pt x="10512" y="23753"/>
                      <a:pt x="12487" y="24874"/>
                    </a:cubicBezTo>
                    <a:cubicBezTo>
                      <a:pt x="15178" y="26396"/>
                      <a:pt x="20079" y="25070"/>
                      <a:pt x="22574" y="27109"/>
                    </a:cubicBezTo>
                    <a:lnTo>
                      <a:pt x="22582" y="27109"/>
                    </a:lnTo>
                    <a:cubicBezTo>
                      <a:pt x="28429" y="23815"/>
                      <a:pt x="35092" y="20938"/>
                      <a:pt x="39287" y="20938"/>
                    </a:cubicBezTo>
                    <a:cubicBezTo>
                      <a:pt x="40006" y="20938"/>
                      <a:pt x="40653" y="21022"/>
                      <a:pt x="41210" y="21204"/>
                    </a:cubicBezTo>
                    <a:cubicBezTo>
                      <a:pt x="43681" y="21996"/>
                      <a:pt x="47202" y="26592"/>
                      <a:pt x="50559" y="33596"/>
                    </a:cubicBezTo>
                    <a:lnTo>
                      <a:pt x="57242" y="33714"/>
                    </a:lnTo>
                    <a:cubicBezTo>
                      <a:pt x="58222" y="33730"/>
                      <a:pt x="59171" y="35148"/>
                      <a:pt x="59367" y="36883"/>
                    </a:cubicBezTo>
                    <a:lnTo>
                      <a:pt x="59376" y="37000"/>
                    </a:lnTo>
                    <a:cubicBezTo>
                      <a:pt x="59792" y="37000"/>
                      <a:pt x="60199" y="36953"/>
                      <a:pt x="60583" y="36867"/>
                    </a:cubicBezTo>
                    <a:cubicBezTo>
                      <a:pt x="60474" y="36475"/>
                      <a:pt x="60325" y="36090"/>
                      <a:pt x="60113" y="35729"/>
                    </a:cubicBezTo>
                    <a:cubicBezTo>
                      <a:pt x="59431" y="34560"/>
                      <a:pt x="58231" y="33666"/>
                      <a:pt x="57909" y="32334"/>
                    </a:cubicBezTo>
                    <a:cubicBezTo>
                      <a:pt x="57454" y="30412"/>
                      <a:pt x="59015" y="28428"/>
                      <a:pt x="58724" y="26435"/>
                    </a:cubicBezTo>
                    <a:cubicBezTo>
                      <a:pt x="58489" y="24819"/>
                      <a:pt x="57108" y="23650"/>
                      <a:pt x="56419" y="22159"/>
                    </a:cubicBezTo>
                    <a:cubicBezTo>
                      <a:pt x="55650" y="20490"/>
                      <a:pt x="55752" y="18434"/>
                      <a:pt x="54772" y="16850"/>
                    </a:cubicBezTo>
                    <a:cubicBezTo>
                      <a:pt x="53869" y="15384"/>
                      <a:pt x="52160" y="14543"/>
                      <a:pt x="51407" y="12960"/>
                    </a:cubicBezTo>
                    <a:cubicBezTo>
                      <a:pt x="50786" y="11665"/>
                      <a:pt x="50810" y="9893"/>
                      <a:pt x="49641" y="9078"/>
                    </a:cubicBezTo>
                    <a:cubicBezTo>
                      <a:pt x="48991" y="8614"/>
                      <a:pt x="48104" y="8591"/>
                      <a:pt x="47492" y="8058"/>
                    </a:cubicBezTo>
                    <a:cubicBezTo>
                      <a:pt x="46708" y="7376"/>
                      <a:pt x="46677" y="6143"/>
                      <a:pt x="46394" y="5101"/>
                    </a:cubicBezTo>
                    <a:cubicBezTo>
                      <a:pt x="45673" y="2435"/>
                      <a:pt x="43014" y="788"/>
                      <a:pt x="40418" y="253"/>
                    </a:cubicBezTo>
                    <a:cubicBezTo>
                      <a:pt x="39595" y="83"/>
                      <a:pt x="38761" y="0"/>
                      <a:pt x="37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47"/>
              <p:cNvSpPr/>
              <p:nvPr/>
            </p:nvSpPr>
            <p:spPr>
              <a:xfrm flipH="1">
                <a:off x="5914269" y="2307378"/>
                <a:ext cx="594" cy="577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48" extrusionOk="0">
                    <a:moveTo>
                      <a:pt x="1" y="1"/>
                    </a:moveTo>
                    <a:cubicBezTo>
                      <a:pt x="56" y="377"/>
                      <a:pt x="94" y="762"/>
                      <a:pt x="118" y="1147"/>
                    </a:cubicBezTo>
                    <a:cubicBezTo>
                      <a:pt x="95" y="762"/>
                      <a:pt x="63" y="377"/>
                      <a:pt x="1" y="1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47"/>
              <p:cNvSpPr/>
              <p:nvPr/>
            </p:nvSpPr>
            <p:spPr>
              <a:xfrm flipH="1">
                <a:off x="6232957" y="2233475"/>
                <a:ext cx="1495" cy="1554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088" extrusionOk="0">
                    <a:moveTo>
                      <a:pt x="83" y="1950"/>
                    </a:moveTo>
                    <a:cubicBezTo>
                      <a:pt x="128" y="2330"/>
                      <a:pt x="224" y="2725"/>
                      <a:pt x="197" y="3088"/>
                    </a:cubicBezTo>
                    <a:cubicBezTo>
                      <a:pt x="224" y="2725"/>
                      <a:pt x="128" y="2330"/>
                      <a:pt x="83" y="1950"/>
                    </a:cubicBezTo>
                    <a:cubicBezTo>
                      <a:pt x="1" y="1264"/>
                      <a:pt x="97" y="616"/>
                      <a:pt x="296" y="0"/>
                    </a:cubicBezTo>
                    <a:cubicBezTo>
                      <a:pt x="97" y="616"/>
                      <a:pt x="1" y="1264"/>
                      <a:pt x="83" y="195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47"/>
              <p:cNvSpPr/>
              <p:nvPr/>
            </p:nvSpPr>
            <p:spPr>
              <a:xfrm flipH="1">
                <a:off x="6230758" y="2228282"/>
                <a:ext cx="2204" cy="5199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033" extrusionOk="0">
                    <a:moveTo>
                      <a:pt x="0" y="1032"/>
                    </a:moveTo>
                    <a:cubicBezTo>
                      <a:pt x="116" y="678"/>
                      <a:pt x="255" y="331"/>
                      <a:pt x="437" y="1"/>
                    </a:cubicBezTo>
                    <a:cubicBezTo>
                      <a:pt x="255" y="331"/>
                      <a:pt x="116" y="678"/>
                      <a:pt x="0" y="1032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47"/>
              <p:cNvSpPr/>
              <p:nvPr/>
            </p:nvSpPr>
            <p:spPr>
              <a:xfrm flipH="1">
                <a:off x="6197352" y="2481095"/>
                <a:ext cx="156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61" extrusionOk="0">
                    <a:moveTo>
                      <a:pt x="30" y="60"/>
                    </a:moveTo>
                    <a:cubicBezTo>
                      <a:pt x="20" y="40"/>
                      <a:pt x="11" y="21"/>
                      <a:pt x="1" y="0"/>
                    </a:cubicBezTo>
                    <a:cubicBezTo>
                      <a:pt x="11" y="21"/>
                      <a:pt x="20" y="40"/>
                      <a:pt x="30" y="6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47"/>
              <p:cNvSpPr/>
              <p:nvPr/>
            </p:nvSpPr>
            <p:spPr>
              <a:xfrm flipH="1">
                <a:off x="6156750" y="2481396"/>
                <a:ext cx="40607" cy="51623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10258" extrusionOk="0">
                    <a:moveTo>
                      <a:pt x="0" y="0"/>
                    </a:moveTo>
                    <a:cubicBezTo>
                      <a:pt x="2032" y="3826"/>
                      <a:pt x="4786" y="7314"/>
                      <a:pt x="8068" y="10257"/>
                    </a:cubicBezTo>
                    <a:lnTo>
                      <a:pt x="8068" y="10257"/>
                    </a:lnTo>
                    <a:cubicBezTo>
                      <a:pt x="4786" y="7314"/>
                      <a:pt x="2032" y="3826"/>
                      <a:pt x="0" y="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47"/>
              <p:cNvSpPr/>
              <p:nvPr/>
            </p:nvSpPr>
            <p:spPr>
              <a:xfrm flipH="1">
                <a:off x="6197503" y="2461619"/>
                <a:ext cx="8827" cy="19481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871" extrusionOk="0">
                    <a:moveTo>
                      <a:pt x="1754" y="3870"/>
                    </a:moveTo>
                    <a:cubicBezTo>
                      <a:pt x="1090" y="2614"/>
                      <a:pt x="501" y="1322"/>
                      <a:pt x="0" y="0"/>
                    </a:cubicBezTo>
                    <a:cubicBezTo>
                      <a:pt x="501" y="1322"/>
                      <a:pt x="1090" y="2614"/>
                      <a:pt x="1754" y="3870"/>
                    </a:cubicBezTo>
                    <a:close/>
                  </a:path>
                </a:pathLst>
              </a:custGeom>
              <a:solidFill>
                <a:srgbClr val="A33B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47"/>
              <p:cNvSpPr/>
              <p:nvPr/>
            </p:nvSpPr>
            <p:spPr>
              <a:xfrm flipH="1">
                <a:off x="5895482" y="2771082"/>
                <a:ext cx="126" cy="257"/>
              </a:xfrm>
              <a:custGeom>
                <a:avLst/>
                <a:gdLst/>
                <a:ahLst/>
                <a:cxnLst/>
                <a:rect l="l" t="t" r="r" b="b"/>
                <a:pathLst>
                  <a:path w="25" h="5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8"/>
                      <a:pt x="15" y="35"/>
                      <a:pt x="24" y="50"/>
                    </a:cubicBezTo>
                    <a:cubicBezTo>
                      <a:pt x="17" y="35"/>
                      <a:pt x="9" y="1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47"/>
              <p:cNvSpPr/>
              <p:nvPr/>
            </p:nvSpPr>
            <p:spPr>
              <a:xfrm flipH="1">
                <a:off x="5873480" y="2816611"/>
                <a:ext cx="1238" cy="286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70" extrusionOk="0">
                    <a:moveTo>
                      <a:pt x="1" y="0"/>
                    </a:moveTo>
                    <a:cubicBezTo>
                      <a:pt x="83" y="189"/>
                      <a:pt x="164" y="378"/>
                      <a:pt x="245" y="569"/>
                    </a:cubicBezTo>
                    <a:cubicBezTo>
                      <a:pt x="164" y="378"/>
                      <a:pt x="83" y="189"/>
                      <a:pt x="1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47"/>
              <p:cNvSpPr/>
              <p:nvPr/>
            </p:nvSpPr>
            <p:spPr>
              <a:xfrm flipH="1">
                <a:off x="5836376" y="2702238"/>
                <a:ext cx="246195" cy="277573"/>
              </a:xfrm>
              <a:custGeom>
                <a:avLst/>
                <a:gdLst/>
                <a:ahLst/>
                <a:cxnLst/>
                <a:rect l="l" t="t" r="r" b="b"/>
                <a:pathLst>
                  <a:path w="48921" h="55156" extrusionOk="0">
                    <a:moveTo>
                      <a:pt x="28127" y="1"/>
                    </a:moveTo>
                    <a:cubicBezTo>
                      <a:pt x="20543" y="6623"/>
                      <a:pt x="10977" y="13220"/>
                      <a:pt x="0" y="19186"/>
                    </a:cubicBezTo>
                    <a:cubicBezTo>
                      <a:pt x="8392" y="30321"/>
                      <a:pt x="16947" y="42395"/>
                      <a:pt x="25624" y="55155"/>
                    </a:cubicBezTo>
                    <a:lnTo>
                      <a:pt x="48921" y="55155"/>
                    </a:lnTo>
                    <a:cubicBezTo>
                      <a:pt x="43036" y="30663"/>
                      <a:pt x="34830" y="12240"/>
                      <a:pt x="28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47"/>
              <p:cNvSpPr/>
              <p:nvPr/>
            </p:nvSpPr>
            <p:spPr>
              <a:xfrm flipH="1">
                <a:off x="5882317" y="2788631"/>
                <a:ext cx="4917" cy="1072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32" extrusionOk="0">
                    <a:moveTo>
                      <a:pt x="0" y="0"/>
                    </a:moveTo>
                    <a:cubicBezTo>
                      <a:pt x="325" y="698"/>
                      <a:pt x="650" y="1410"/>
                      <a:pt x="977" y="2132"/>
                    </a:cubicBezTo>
                    <a:cubicBezTo>
                      <a:pt x="650" y="1410"/>
                      <a:pt x="325" y="698"/>
                      <a:pt x="0" y="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47"/>
              <p:cNvSpPr/>
              <p:nvPr/>
            </p:nvSpPr>
            <p:spPr>
              <a:xfrm flipH="1">
                <a:off x="5858715" y="2847194"/>
                <a:ext cx="3377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720" extrusionOk="0">
                    <a:moveTo>
                      <a:pt x="0" y="1"/>
                    </a:moveTo>
                    <a:cubicBezTo>
                      <a:pt x="224" y="568"/>
                      <a:pt x="447" y="1142"/>
                      <a:pt x="671" y="1720"/>
                    </a:cubicBezTo>
                    <a:cubicBezTo>
                      <a:pt x="447" y="1142"/>
                      <a:pt x="224" y="568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47"/>
              <p:cNvSpPr/>
              <p:nvPr/>
            </p:nvSpPr>
            <p:spPr>
              <a:xfrm flipH="1">
                <a:off x="5818601" y="2895888"/>
                <a:ext cx="25505" cy="83922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16676" extrusionOk="0">
                    <a:moveTo>
                      <a:pt x="5067" y="16675"/>
                    </a:moveTo>
                    <a:lnTo>
                      <a:pt x="5067" y="16675"/>
                    </a:lnTo>
                    <a:cubicBezTo>
                      <a:pt x="3485" y="10727"/>
                      <a:pt x="1778" y="5165"/>
                      <a:pt x="1" y="0"/>
                    </a:cubicBezTo>
                    <a:cubicBezTo>
                      <a:pt x="1778" y="5165"/>
                      <a:pt x="3485" y="10727"/>
                      <a:pt x="5067" y="1667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47"/>
              <p:cNvSpPr/>
              <p:nvPr/>
            </p:nvSpPr>
            <p:spPr>
              <a:xfrm flipH="1">
                <a:off x="5844916" y="2864204"/>
                <a:ext cx="10619" cy="2935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5833" extrusionOk="0">
                    <a:moveTo>
                      <a:pt x="0" y="1"/>
                    </a:moveTo>
                    <a:cubicBezTo>
                      <a:pt x="710" y="1885"/>
                      <a:pt x="1415" y="3828"/>
                      <a:pt x="2110" y="5832"/>
                    </a:cubicBezTo>
                    <a:cubicBezTo>
                      <a:pt x="1415" y="3828"/>
                      <a:pt x="710" y="1885"/>
                      <a:pt x="0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47"/>
              <p:cNvSpPr/>
              <p:nvPr/>
            </p:nvSpPr>
            <p:spPr>
              <a:xfrm flipH="1">
                <a:off x="6157364" y="2701367"/>
                <a:ext cx="1857" cy="224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46" extrusionOk="0">
                    <a:moveTo>
                      <a:pt x="368" y="445"/>
                    </a:moveTo>
                    <a:cubicBezTo>
                      <a:pt x="246" y="296"/>
                      <a:pt x="124" y="150"/>
                      <a:pt x="0" y="0"/>
                    </a:cubicBezTo>
                    <a:cubicBezTo>
                      <a:pt x="124" y="150"/>
                      <a:pt x="246" y="296"/>
                      <a:pt x="368" y="445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47"/>
              <p:cNvSpPr/>
              <p:nvPr/>
            </p:nvSpPr>
            <p:spPr>
              <a:xfrm flipH="1">
                <a:off x="6170946" y="2683119"/>
                <a:ext cx="3518" cy="4172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29" extrusionOk="0">
                    <a:moveTo>
                      <a:pt x="698" y="829"/>
                    </a:moveTo>
                    <a:cubicBezTo>
                      <a:pt x="466" y="552"/>
                      <a:pt x="232" y="275"/>
                      <a:pt x="0" y="0"/>
                    </a:cubicBezTo>
                    <a:cubicBezTo>
                      <a:pt x="232" y="275"/>
                      <a:pt x="466" y="552"/>
                      <a:pt x="698" y="829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47"/>
              <p:cNvSpPr/>
              <p:nvPr/>
            </p:nvSpPr>
            <p:spPr>
              <a:xfrm flipH="1">
                <a:off x="5941022" y="2702107"/>
                <a:ext cx="141655" cy="96684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19212" extrusionOk="0">
                    <a:moveTo>
                      <a:pt x="28136" y="1"/>
                    </a:moveTo>
                    <a:cubicBezTo>
                      <a:pt x="20550" y="6627"/>
                      <a:pt x="10983" y="13213"/>
                      <a:pt x="0" y="19182"/>
                    </a:cubicBezTo>
                    <a:cubicBezTo>
                      <a:pt x="7" y="19193"/>
                      <a:pt x="14" y="19201"/>
                      <a:pt x="21" y="19212"/>
                    </a:cubicBezTo>
                    <a:cubicBezTo>
                      <a:pt x="10998" y="13246"/>
                      <a:pt x="20564" y="6649"/>
                      <a:pt x="28148" y="27"/>
                    </a:cubicBezTo>
                    <a:cubicBezTo>
                      <a:pt x="28144" y="18"/>
                      <a:pt x="28139" y="9"/>
                      <a:pt x="28136" y="1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47"/>
              <p:cNvSpPr/>
              <p:nvPr/>
            </p:nvSpPr>
            <p:spPr>
              <a:xfrm flipH="1">
                <a:off x="6184861" y="2668676"/>
                <a:ext cx="1907" cy="222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443" extrusionOk="0">
                    <a:moveTo>
                      <a:pt x="0" y="1"/>
                    </a:moveTo>
                    <a:cubicBezTo>
                      <a:pt x="3" y="4"/>
                      <a:pt x="6" y="7"/>
                      <a:pt x="8" y="10"/>
                    </a:cubicBezTo>
                    <a:lnTo>
                      <a:pt x="8" y="10"/>
                    </a:lnTo>
                    <a:cubicBezTo>
                      <a:pt x="6" y="7"/>
                      <a:pt x="3" y="4"/>
                      <a:pt x="0" y="1"/>
                    </a:cubicBezTo>
                    <a:close/>
                    <a:moveTo>
                      <a:pt x="8" y="10"/>
                    </a:moveTo>
                    <a:lnTo>
                      <a:pt x="8" y="10"/>
                    </a:lnTo>
                    <a:cubicBezTo>
                      <a:pt x="29" y="34"/>
                      <a:pt x="49" y="59"/>
                      <a:pt x="71" y="85"/>
                    </a:cubicBezTo>
                    <a:cubicBezTo>
                      <a:pt x="174" y="204"/>
                      <a:pt x="275" y="324"/>
                      <a:pt x="379" y="443"/>
                    </a:cubicBezTo>
                    <a:cubicBezTo>
                      <a:pt x="256" y="300"/>
                      <a:pt x="131" y="152"/>
                      <a:pt x="8" y="10"/>
                    </a:cubicBez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47"/>
              <p:cNvSpPr/>
              <p:nvPr/>
            </p:nvSpPr>
            <p:spPr>
              <a:xfrm flipH="1">
                <a:off x="6201967" y="2650871"/>
                <a:ext cx="31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2" extrusionOk="0">
                    <a:moveTo>
                      <a:pt x="1" y="1"/>
                    </a:moveTo>
                    <a:cubicBezTo>
                      <a:pt x="21" y="25"/>
                      <a:pt x="42" y="49"/>
                      <a:pt x="63" y="71"/>
                    </a:cubicBezTo>
                    <a:cubicBezTo>
                      <a:pt x="42" y="49"/>
                      <a:pt x="21" y="25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5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47"/>
              <p:cNvSpPr/>
              <p:nvPr/>
            </p:nvSpPr>
            <p:spPr>
              <a:xfrm flipH="1">
                <a:off x="5818601" y="2612327"/>
                <a:ext cx="383683" cy="367483"/>
              </a:xfrm>
              <a:custGeom>
                <a:avLst/>
                <a:gdLst/>
                <a:ahLst/>
                <a:cxnLst/>
                <a:rect l="l" t="t" r="r" b="b"/>
                <a:pathLst>
                  <a:path w="76241" h="73022" extrusionOk="0">
                    <a:moveTo>
                      <a:pt x="8190" y="1"/>
                    </a:moveTo>
                    <a:lnTo>
                      <a:pt x="75" y="7593"/>
                    </a:lnTo>
                    <a:lnTo>
                      <a:pt x="1" y="7660"/>
                    </a:lnTo>
                    <a:cubicBezTo>
                      <a:pt x="21" y="7684"/>
                      <a:pt x="42" y="7708"/>
                      <a:pt x="63" y="7730"/>
                    </a:cubicBezTo>
                    <a:cubicBezTo>
                      <a:pt x="1211" y="9030"/>
                      <a:pt x="2366" y="10379"/>
                      <a:pt x="3522" y="11726"/>
                    </a:cubicBezTo>
                    <a:cubicBezTo>
                      <a:pt x="3400" y="11578"/>
                      <a:pt x="3278" y="11430"/>
                      <a:pt x="3154" y="11282"/>
                    </a:cubicBezTo>
                    <a:cubicBezTo>
                      <a:pt x="3137" y="11262"/>
                      <a:pt x="3121" y="11242"/>
                      <a:pt x="3105" y="11223"/>
                    </a:cubicBezTo>
                    <a:lnTo>
                      <a:pt x="3105" y="11223"/>
                    </a:lnTo>
                    <a:cubicBezTo>
                      <a:pt x="3223" y="11361"/>
                      <a:pt x="3343" y="11502"/>
                      <a:pt x="3462" y="11641"/>
                    </a:cubicBezTo>
                    <a:cubicBezTo>
                      <a:pt x="4149" y="12441"/>
                      <a:pt x="4839" y="13249"/>
                      <a:pt x="5528" y="14067"/>
                    </a:cubicBezTo>
                    <a:cubicBezTo>
                      <a:pt x="5762" y="14342"/>
                      <a:pt x="5994" y="14619"/>
                      <a:pt x="6226" y="14896"/>
                    </a:cubicBezTo>
                    <a:cubicBezTo>
                      <a:pt x="7002" y="15817"/>
                      <a:pt x="7780" y="16751"/>
                      <a:pt x="8559" y="17695"/>
                    </a:cubicBezTo>
                    <a:cubicBezTo>
                      <a:pt x="8681" y="17843"/>
                      <a:pt x="8803" y="17989"/>
                      <a:pt x="8925" y="18138"/>
                    </a:cubicBezTo>
                    <a:cubicBezTo>
                      <a:pt x="13806" y="24064"/>
                      <a:pt x="18756" y="30379"/>
                      <a:pt x="23764" y="37026"/>
                    </a:cubicBezTo>
                    <a:cubicBezTo>
                      <a:pt x="23766" y="37024"/>
                      <a:pt x="23766" y="37024"/>
                      <a:pt x="23767" y="37024"/>
                    </a:cubicBezTo>
                    <a:cubicBezTo>
                      <a:pt x="34750" y="31055"/>
                      <a:pt x="44317" y="24467"/>
                      <a:pt x="51903" y="17843"/>
                    </a:cubicBezTo>
                    <a:cubicBezTo>
                      <a:pt x="51908" y="17849"/>
                      <a:pt x="51911" y="17858"/>
                      <a:pt x="51916" y="17867"/>
                    </a:cubicBezTo>
                    <a:cubicBezTo>
                      <a:pt x="58618" y="30106"/>
                      <a:pt x="66826" y="48529"/>
                      <a:pt x="72709" y="73021"/>
                    </a:cubicBezTo>
                    <a:lnTo>
                      <a:pt x="76240" y="73021"/>
                    </a:lnTo>
                    <a:cubicBezTo>
                      <a:pt x="74658" y="67074"/>
                      <a:pt x="72951" y="61511"/>
                      <a:pt x="71174" y="56346"/>
                    </a:cubicBezTo>
                    <a:cubicBezTo>
                      <a:pt x="71120" y="56190"/>
                      <a:pt x="71065" y="56037"/>
                      <a:pt x="71012" y="55882"/>
                    </a:cubicBezTo>
                    <a:cubicBezTo>
                      <a:pt x="70317" y="53878"/>
                      <a:pt x="69612" y="51935"/>
                      <a:pt x="68902" y="50051"/>
                    </a:cubicBezTo>
                    <a:cubicBezTo>
                      <a:pt x="68693" y="49492"/>
                      <a:pt x="68481" y="48938"/>
                      <a:pt x="68270" y="48390"/>
                    </a:cubicBezTo>
                    <a:cubicBezTo>
                      <a:pt x="68046" y="47812"/>
                      <a:pt x="67823" y="47238"/>
                      <a:pt x="67599" y="46671"/>
                    </a:cubicBezTo>
                    <a:cubicBezTo>
                      <a:pt x="66846" y="44769"/>
                      <a:pt x="66092" y="42933"/>
                      <a:pt x="65335" y="41162"/>
                    </a:cubicBezTo>
                    <a:cubicBezTo>
                      <a:pt x="65254" y="40971"/>
                      <a:pt x="65172" y="40782"/>
                      <a:pt x="65091" y="40593"/>
                    </a:cubicBezTo>
                    <a:cubicBezTo>
                      <a:pt x="64587" y="39422"/>
                      <a:pt x="64082" y="38279"/>
                      <a:pt x="63580" y="37165"/>
                    </a:cubicBezTo>
                    <a:cubicBezTo>
                      <a:pt x="63253" y="36443"/>
                      <a:pt x="62928" y="35731"/>
                      <a:pt x="62603" y="35033"/>
                    </a:cubicBezTo>
                    <a:cubicBezTo>
                      <a:pt x="62053" y="33852"/>
                      <a:pt x="61506" y="32707"/>
                      <a:pt x="60963" y="31596"/>
                    </a:cubicBezTo>
                    <a:cubicBezTo>
                      <a:pt x="60954" y="31581"/>
                      <a:pt x="60948" y="31564"/>
                      <a:pt x="60939" y="31547"/>
                    </a:cubicBezTo>
                    <a:cubicBezTo>
                      <a:pt x="60220" y="30078"/>
                      <a:pt x="59512" y="28674"/>
                      <a:pt x="58814" y="27333"/>
                    </a:cubicBezTo>
                    <a:cubicBezTo>
                      <a:pt x="56722" y="23306"/>
                      <a:pt x="54734" y="19842"/>
                      <a:pt x="52957" y="16937"/>
                    </a:cubicBezTo>
                    <a:cubicBezTo>
                      <a:pt x="50701" y="13247"/>
                      <a:pt x="48782" y="10462"/>
                      <a:pt x="47422" y="8593"/>
                    </a:cubicBezTo>
                    <a:lnTo>
                      <a:pt x="47421" y="8593"/>
                    </a:lnTo>
                    <a:cubicBezTo>
                      <a:pt x="47412" y="8598"/>
                      <a:pt x="47156" y="8744"/>
                      <a:pt x="46685" y="8978"/>
                    </a:cubicBezTo>
                    <a:cubicBezTo>
                      <a:pt x="44678" y="9972"/>
                      <a:pt x="38764" y="12555"/>
                      <a:pt x="31480" y="12555"/>
                    </a:cubicBezTo>
                    <a:cubicBezTo>
                      <a:pt x="24226" y="12555"/>
                      <a:pt x="15613" y="9993"/>
                      <a:pt x="8148" y="752"/>
                    </a:cubicBezTo>
                    <a:lnTo>
                      <a:pt x="81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47"/>
              <p:cNvSpPr/>
              <p:nvPr/>
            </p:nvSpPr>
            <p:spPr>
              <a:xfrm flipH="1">
                <a:off x="5911501" y="2301782"/>
                <a:ext cx="34941" cy="115969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3044" extrusionOk="0">
                    <a:moveTo>
                      <a:pt x="6032" y="0"/>
                    </a:moveTo>
                    <a:cubicBezTo>
                      <a:pt x="5648" y="86"/>
                      <a:pt x="5239" y="133"/>
                      <a:pt x="4825" y="133"/>
                    </a:cubicBezTo>
                    <a:lnTo>
                      <a:pt x="5201" y="3475"/>
                    </a:lnTo>
                    <a:cubicBezTo>
                      <a:pt x="5388" y="5219"/>
                      <a:pt x="4756" y="6628"/>
                      <a:pt x="3780" y="6628"/>
                    </a:cubicBezTo>
                    <a:cubicBezTo>
                      <a:pt x="3777" y="6628"/>
                      <a:pt x="3775" y="6628"/>
                      <a:pt x="3772" y="6628"/>
                    </a:cubicBezTo>
                    <a:lnTo>
                      <a:pt x="0" y="6604"/>
                    </a:lnTo>
                    <a:lnTo>
                      <a:pt x="0" y="6604"/>
                    </a:lnTo>
                    <a:cubicBezTo>
                      <a:pt x="1694" y="11576"/>
                      <a:pt x="3169" y="17138"/>
                      <a:pt x="4204" y="23043"/>
                    </a:cubicBezTo>
                    <a:cubicBezTo>
                      <a:pt x="4519" y="22565"/>
                      <a:pt x="4816" y="22079"/>
                      <a:pt x="5083" y="21577"/>
                    </a:cubicBezTo>
                    <a:cubicBezTo>
                      <a:pt x="5107" y="21522"/>
                      <a:pt x="5129" y="21475"/>
                      <a:pt x="5162" y="21427"/>
                    </a:cubicBezTo>
                    <a:cubicBezTo>
                      <a:pt x="5201" y="21341"/>
                      <a:pt x="5248" y="21255"/>
                      <a:pt x="5287" y="21169"/>
                    </a:cubicBezTo>
                    <a:cubicBezTo>
                      <a:pt x="5380" y="20989"/>
                      <a:pt x="5468" y="20808"/>
                      <a:pt x="5554" y="20619"/>
                    </a:cubicBezTo>
                    <a:cubicBezTo>
                      <a:pt x="5631" y="20447"/>
                      <a:pt x="5710" y="20275"/>
                      <a:pt x="5774" y="20095"/>
                    </a:cubicBezTo>
                    <a:cubicBezTo>
                      <a:pt x="5811" y="20000"/>
                      <a:pt x="5851" y="19899"/>
                      <a:pt x="5891" y="19796"/>
                    </a:cubicBezTo>
                    <a:cubicBezTo>
                      <a:pt x="5906" y="19765"/>
                      <a:pt x="5915" y="19742"/>
                      <a:pt x="5922" y="19710"/>
                    </a:cubicBezTo>
                    <a:cubicBezTo>
                      <a:pt x="6009" y="19507"/>
                      <a:pt x="6080" y="19302"/>
                      <a:pt x="6142" y="19098"/>
                    </a:cubicBezTo>
                    <a:cubicBezTo>
                      <a:pt x="6228" y="18840"/>
                      <a:pt x="6307" y="18573"/>
                      <a:pt x="6377" y="18314"/>
                    </a:cubicBezTo>
                    <a:cubicBezTo>
                      <a:pt x="6377" y="18307"/>
                      <a:pt x="6386" y="18298"/>
                      <a:pt x="6386" y="18291"/>
                    </a:cubicBezTo>
                    <a:cubicBezTo>
                      <a:pt x="6393" y="18274"/>
                      <a:pt x="6401" y="18267"/>
                      <a:pt x="6393" y="18252"/>
                    </a:cubicBezTo>
                    <a:cubicBezTo>
                      <a:pt x="6441" y="18087"/>
                      <a:pt x="6479" y="17922"/>
                      <a:pt x="6518" y="17757"/>
                    </a:cubicBezTo>
                    <a:cubicBezTo>
                      <a:pt x="6558" y="17593"/>
                      <a:pt x="6597" y="17420"/>
                      <a:pt x="6628" y="17248"/>
                    </a:cubicBezTo>
                    <a:cubicBezTo>
                      <a:pt x="6659" y="17122"/>
                      <a:pt x="6683" y="16997"/>
                      <a:pt x="6699" y="16871"/>
                    </a:cubicBezTo>
                    <a:cubicBezTo>
                      <a:pt x="6699" y="16847"/>
                      <a:pt x="6707" y="16825"/>
                      <a:pt x="6707" y="16801"/>
                    </a:cubicBezTo>
                    <a:cubicBezTo>
                      <a:pt x="6745" y="16605"/>
                      <a:pt x="6778" y="16409"/>
                      <a:pt x="6800" y="16213"/>
                    </a:cubicBezTo>
                    <a:cubicBezTo>
                      <a:pt x="6910" y="15334"/>
                      <a:pt x="6943" y="14440"/>
                      <a:pt x="6934" y="13553"/>
                    </a:cubicBezTo>
                    <a:cubicBezTo>
                      <a:pt x="6926" y="12659"/>
                      <a:pt x="6879" y="11756"/>
                      <a:pt x="6831" y="10862"/>
                    </a:cubicBezTo>
                    <a:cubicBezTo>
                      <a:pt x="6705" y="8282"/>
                      <a:pt x="6573" y="5670"/>
                      <a:pt x="6439" y="3019"/>
                    </a:cubicBezTo>
                    <a:cubicBezTo>
                      <a:pt x="6424" y="2768"/>
                      <a:pt x="6408" y="2509"/>
                      <a:pt x="6393" y="2258"/>
                    </a:cubicBezTo>
                    <a:cubicBezTo>
                      <a:pt x="6369" y="1874"/>
                      <a:pt x="6329" y="1489"/>
                      <a:pt x="6274" y="1113"/>
                    </a:cubicBezTo>
                    <a:cubicBezTo>
                      <a:pt x="6252" y="987"/>
                      <a:pt x="6236" y="862"/>
                      <a:pt x="6212" y="736"/>
                    </a:cubicBezTo>
                    <a:cubicBezTo>
                      <a:pt x="6188" y="611"/>
                      <a:pt x="6157" y="485"/>
                      <a:pt x="6133" y="368"/>
                    </a:cubicBezTo>
                    <a:cubicBezTo>
                      <a:pt x="6102" y="243"/>
                      <a:pt x="6062" y="126"/>
                      <a:pt x="6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47"/>
              <p:cNvSpPr/>
              <p:nvPr/>
            </p:nvSpPr>
            <p:spPr>
              <a:xfrm flipH="1">
                <a:off x="6081625" y="2214785"/>
                <a:ext cx="170728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63234" extrusionOk="0">
                    <a:moveTo>
                      <a:pt x="6535" y="1"/>
                    </a:moveTo>
                    <a:cubicBezTo>
                      <a:pt x="6441" y="93"/>
                      <a:pt x="6331" y="157"/>
                      <a:pt x="6236" y="243"/>
                    </a:cubicBezTo>
                    <a:cubicBezTo>
                      <a:pt x="5868" y="604"/>
                      <a:pt x="5507" y="987"/>
                      <a:pt x="5177" y="1397"/>
                    </a:cubicBezTo>
                    <a:cubicBezTo>
                      <a:pt x="4911" y="1718"/>
                      <a:pt x="4668" y="2062"/>
                      <a:pt x="4448" y="2423"/>
                    </a:cubicBezTo>
                    <a:cubicBezTo>
                      <a:pt x="4402" y="2509"/>
                      <a:pt x="4338" y="2597"/>
                      <a:pt x="4292" y="2683"/>
                    </a:cubicBezTo>
                    <a:cubicBezTo>
                      <a:pt x="4197" y="2848"/>
                      <a:pt x="4118" y="3011"/>
                      <a:pt x="4048" y="3185"/>
                    </a:cubicBezTo>
                    <a:cubicBezTo>
                      <a:pt x="3977" y="3356"/>
                      <a:pt x="3915" y="3537"/>
                      <a:pt x="3852" y="3718"/>
                    </a:cubicBezTo>
                    <a:cubicBezTo>
                      <a:pt x="3852" y="3726"/>
                      <a:pt x="3845" y="3742"/>
                      <a:pt x="3845" y="3748"/>
                    </a:cubicBezTo>
                    <a:cubicBezTo>
                      <a:pt x="3797" y="3883"/>
                      <a:pt x="3766" y="4015"/>
                      <a:pt x="3735" y="4158"/>
                    </a:cubicBezTo>
                    <a:cubicBezTo>
                      <a:pt x="3711" y="4250"/>
                      <a:pt x="3688" y="4354"/>
                      <a:pt x="3671" y="4455"/>
                    </a:cubicBezTo>
                    <a:cubicBezTo>
                      <a:pt x="3649" y="4557"/>
                      <a:pt x="3633" y="4660"/>
                      <a:pt x="3625" y="4768"/>
                    </a:cubicBezTo>
                    <a:cubicBezTo>
                      <a:pt x="3601" y="5059"/>
                      <a:pt x="3601" y="5358"/>
                      <a:pt x="3640" y="5664"/>
                    </a:cubicBezTo>
                    <a:cubicBezTo>
                      <a:pt x="3688" y="6040"/>
                      <a:pt x="3781" y="6439"/>
                      <a:pt x="3750" y="6800"/>
                    </a:cubicBezTo>
                    <a:cubicBezTo>
                      <a:pt x="3742" y="6926"/>
                      <a:pt x="3719" y="7043"/>
                      <a:pt x="3680" y="7153"/>
                    </a:cubicBezTo>
                    <a:cubicBezTo>
                      <a:pt x="3499" y="7624"/>
                      <a:pt x="3006" y="7875"/>
                      <a:pt x="2590" y="8157"/>
                    </a:cubicBezTo>
                    <a:cubicBezTo>
                      <a:pt x="2433" y="8260"/>
                      <a:pt x="2275" y="8377"/>
                      <a:pt x="2134" y="8494"/>
                    </a:cubicBezTo>
                    <a:cubicBezTo>
                      <a:pt x="2033" y="8588"/>
                      <a:pt x="1931" y="8683"/>
                      <a:pt x="1828" y="8784"/>
                    </a:cubicBezTo>
                    <a:cubicBezTo>
                      <a:pt x="1735" y="8879"/>
                      <a:pt x="1641" y="8980"/>
                      <a:pt x="1555" y="9090"/>
                    </a:cubicBezTo>
                    <a:cubicBezTo>
                      <a:pt x="1467" y="9192"/>
                      <a:pt x="1381" y="9302"/>
                      <a:pt x="1304" y="9412"/>
                    </a:cubicBezTo>
                    <a:cubicBezTo>
                      <a:pt x="1216" y="9522"/>
                      <a:pt x="1146" y="9639"/>
                      <a:pt x="1075" y="9757"/>
                    </a:cubicBezTo>
                    <a:cubicBezTo>
                      <a:pt x="1005" y="9874"/>
                      <a:pt x="934" y="9993"/>
                      <a:pt x="872" y="10118"/>
                    </a:cubicBezTo>
                    <a:cubicBezTo>
                      <a:pt x="747" y="10369"/>
                      <a:pt x="637" y="10620"/>
                      <a:pt x="542" y="10887"/>
                    </a:cubicBezTo>
                    <a:cubicBezTo>
                      <a:pt x="496" y="11019"/>
                      <a:pt x="448" y="11153"/>
                      <a:pt x="408" y="11294"/>
                    </a:cubicBezTo>
                    <a:cubicBezTo>
                      <a:pt x="252" y="11843"/>
                      <a:pt x="142" y="12424"/>
                      <a:pt x="95" y="13020"/>
                    </a:cubicBezTo>
                    <a:cubicBezTo>
                      <a:pt x="1" y="14007"/>
                      <a:pt x="49" y="15035"/>
                      <a:pt x="190" y="16039"/>
                    </a:cubicBezTo>
                    <a:cubicBezTo>
                      <a:pt x="221" y="16235"/>
                      <a:pt x="252" y="16440"/>
                      <a:pt x="283" y="16636"/>
                    </a:cubicBezTo>
                    <a:cubicBezTo>
                      <a:pt x="566" y="18181"/>
                      <a:pt x="1013" y="19725"/>
                      <a:pt x="1374" y="21247"/>
                    </a:cubicBezTo>
                    <a:cubicBezTo>
                      <a:pt x="1663" y="22455"/>
                      <a:pt x="1907" y="23655"/>
                      <a:pt x="1962" y="24831"/>
                    </a:cubicBezTo>
                    <a:lnTo>
                      <a:pt x="1962" y="24855"/>
                    </a:lnTo>
                    <a:cubicBezTo>
                      <a:pt x="1978" y="25161"/>
                      <a:pt x="1978" y="25459"/>
                      <a:pt x="1969" y="25756"/>
                    </a:cubicBezTo>
                    <a:cubicBezTo>
                      <a:pt x="1923" y="27090"/>
                      <a:pt x="1608" y="28354"/>
                      <a:pt x="1287" y="29607"/>
                    </a:cubicBezTo>
                    <a:cubicBezTo>
                      <a:pt x="974" y="30871"/>
                      <a:pt x="652" y="32111"/>
                      <a:pt x="582" y="33412"/>
                    </a:cubicBezTo>
                    <a:cubicBezTo>
                      <a:pt x="441" y="36127"/>
                      <a:pt x="1491" y="38981"/>
                      <a:pt x="3429" y="41200"/>
                    </a:cubicBezTo>
                    <a:cubicBezTo>
                      <a:pt x="3955" y="41797"/>
                      <a:pt x="4534" y="42354"/>
                      <a:pt x="5122" y="42911"/>
                    </a:cubicBezTo>
                    <a:cubicBezTo>
                      <a:pt x="5428" y="43201"/>
                      <a:pt x="5734" y="43490"/>
                      <a:pt x="6033" y="43789"/>
                    </a:cubicBezTo>
                    <a:cubicBezTo>
                      <a:pt x="6322" y="44071"/>
                      <a:pt x="6597" y="44362"/>
                      <a:pt x="6857" y="44668"/>
                    </a:cubicBezTo>
                    <a:cubicBezTo>
                      <a:pt x="7139" y="44989"/>
                      <a:pt x="7405" y="45319"/>
                      <a:pt x="7641" y="45672"/>
                    </a:cubicBezTo>
                    <a:cubicBezTo>
                      <a:pt x="8339" y="46738"/>
                      <a:pt x="8715" y="47907"/>
                      <a:pt x="9147" y="49052"/>
                    </a:cubicBezTo>
                    <a:cubicBezTo>
                      <a:pt x="9272" y="49389"/>
                      <a:pt x="9405" y="49719"/>
                      <a:pt x="9546" y="50056"/>
                    </a:cubicBezTo>
                    <a:cubicBezTo>
                      <a:pt x="9946" y="51029"/>
                      <a:pt x="10402" y="51978"/>
                      <a:pt x="10895" y="52918"/>
                    </a:cubicBezTo>
                    <a:cubicBezTo>
                      <a:pt x="10904" y="52942"/>
                      <a:pt x="10919" y="52958"/>
                      <a:pt x="10926" y="52982"/>
                    </a:cubicBezTo>
                    <a:cubicBezTo>
                      <a:pt x="11107" y="53310"/>
                      <a:pt x="11287" y="53640"/>
                      <a:pt x="11476" y="53970"/>
                    </a:cubicBezTo>
                    <a:cubicBezTo>
                      <a:pt x="11767" y="54479"/>
                      <a:pt x="12073" y="54981"/>
                      <a:pt x="12386" y="55477"/>
                    </a:cubicBezTo>
                    <a:cubicBezTo>
                      <a:pt x="12558" y="55743"/>
                      <a:pt x="12732" y="56009"/>
                      <a:pt x="12912" y="56276"/>
                    </a:cubicBezTo>
                    <a:cubicBezTo>
                      <a:pt x="12983" y="56386"/>
                      <a:pt x="13060" y="56487"/>
                      <a:pt x="13139" y="56597"/>
                    </a:cubicBezTo>
                    <a:cubicBezTo>
                      <a:pt x="13359" y="56928"/>
                      <a:pt x="13595" y="57249"/>
                      <a:pt x="13828" y="57571"/>
                    </a:cubicBezTo>
                    <a:cubicBezTo>
                      <a:pt x="14048" y="57861"/>
                      <a:pt x="14269" y="58143"/>
                      <a:pt x="14489" y="58434"/>
                    </a:cubicBezTo>
                    <a:cubicBezTo>
                      <a:pt x="14740" y="58755"/>
                      <a:pt x="15006" y="59077"/>
                      <a:pt x="15273" y="59389"/>
                    </a:cubicBezTo>
                    <a:cubicBezTo>
                      <a:pt x="15279" y="59398"/>
                      <a:pt x="15288" y="59414"/>
                      <a:pt x="15297" y="59422"/>
                    </a:cubicBezTo>
                    <a:cubicBezTo>
                      <a:pt x="15444" y="59610"/>
                      <a:pt x="15603" y="59781"/>
                      <a:pt x="15766" y="59962"/>
                    </a:cubicBezTo>
                    <a:cubicBezTo>
                      <a:pt x="16050" y="60292"/>
                      <a:pt x="16338" y="60614"/>
                      <a:pt x="16638" y="60926"/>
                    </a:cubicBezTo>
                    <a:cubicBezTo>
                      <a:pt x="16990" y="61303"/>
                      <a:pt x="17351" y="61664"/>
                      <a:pt x="17712" y="62025"/>
                    </a:cubicBezTo>
                    <a:cubicBezTo>
                      <a:pt x="17774" y="62089"/>
                      <a:pt x="17838" y="62142"/>
                      <a:pt x="17900" y="62206"/>
                    </a:cubicBezTo>
                    <a:cubicBezTo>
                      <a:pt x="18261" y="62558"/>
                      <a:pt x="18630" y="62895"/>
                      <a:pt x="18998" y="63234"/>
                    </a:cubicBezTo>
                    <a:lnTo>
                      <a:pt x="19571" y="52691"/>
                    </a:lnTo>
                    <a:cubicBezTo>
                      <a:pt x="12560" y="48189"/>
                      <a:pt x="8786" y="41004"/>
                      <a:pt x="11994" y="36668"/>
                    </a:cubicBezTo>
                    <a:cubicBezTo>
                      <a:pt x="12040" y="36605"/>
                      <a:pt x="12089" y="36550"/>
                      <a:pt x="12144" y="36488"/>
                    </a:cubicBezTo>
                    <a:cubicBezTo>
                      <a:pt x="13365" y="34927"/>
                      <a:pt x="14785" y="34253"/>
                      <a:pt x="16251" y="34253"/>
                    </a:cubicBezTo>
                    <a:cubicBezTo>
                      <a:pt x="17025" y="34253"/>
                      <a:pt x="17812" y="34441"/>
                      <a:pt x="18591" y="34786"/>
                    </a:cubicBezTo>
                    <a:cubicBezTo>
                      <a:pt x="20582" y="35664"/>
                      <a:pt x="22519" y="37578"/>
                      <a:pt x="24018" y="39969"/>
                    </a:cubicBezTo>
                    <a:cubicBezTo>
                      <a:pt x="24434" y="40629"/>
                      <a:pt x="24811" y="41327"/>
                      <a:pt x="25155" y="42056"/>
                    </a:cubicBezTo>
                    <a:cubicBezTo>
                      <a:pt x="26097" y="44071"/>
                      <a:pt x="26441" y="46150"/>
                      <a:pt x="26480" y="48048"/>
                    </a:cubicBezTo>
                    <a:lnTo>
                      <a:pt x="33924" y="45641"/>
                    </a:lnTo>
                    <a:cubicBezTo>
                      <a:pt x="33900" y="44597"/>
                      <a:pt x="33876" y="43562"/>
                      <a:pt x="33845" y="42527"/>
                    </a:cubicBezTo>
                    <a:cubicBezTo>
                      <a:pt x="33680" y="37005"/>
                      <a:pt x="33398" y="31672"/>
                      <a:pt x="32888" y="26903"/>
                    </a:cubicBezTo>
                    <a:cubicBezTo>
                      <a:pt x="32709" y="26588"/>
                      <a:pt x="32544" y="26260"/>
                      <a:pt x="32425" y="25884"/>
                    </a:cubicBezTo>
                    <a:lnTo>
                      <a:pt x="31280" y="22173"/>
                    </a:lnTo>
                    <a:cubicBezTo>
                      <a:pt x="30888" y="20910"/>
                      <a:pt x="31077" y="19672"/>
                      <a:pt x="31665" y="18879"/>
                    </a:cubicBezTo>
                    <a:cubicBezTo>
                      <a:pt x="30646" y="14095"/>
                      <a:pt x="29178" y="10448"/>
                      <a:pt x="27046" y="8557"/>
                    </a:cubicBezTo>
                    <a:cubicBezTo>
                      <a:pt x="27625" y="8212"/>
                      <a:pt x="28206" y="7875"/>
                      <a:pt x="28810" y="7529"/>
                    </a:cubicBezTo>
                    <a:cubicBezTo>
                      <a:pt x="26315" y="5490"/>
                      <a:pt x="21414" y="6816"/>
                      <a:pt x="18723" y="5294"/>
                    </a:cubicBezTo>
                    <a:cubicBezTo>
                      <a:pt x="16746" y="4173"/>
                      <a:pt x="14669" y="3929"/>
                      <a:pt x="12621" y="3279"/>
                    </a:cubicBezTo>
                    <a:cubicBezTo>
                      <a:pt x="10527" y="2612"/>
                      <a:pt x="8456" y="1467"/>
                      <a:pt x="6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47"/>
              <p:cNvSpPr/>
              <p:nvPr/>
            </p:nvSpPr>
            <p:spPr>
              <a:xfrm flipH="1">
                <a:off x="5913947" y="2221614"/>
                <a:ext cx="294195" cy="373341"/>
              </a:xfrm>
              <a:custGeom>
                <a:avLst/>
                <a:gdLst/>
                <a:ahLst/>
                <a:cxnLst/>
                <a:rect l="l" t="t" r="r" b="b"/>
                <a:pathLst>
                  <a:path w="58459" h="74186" extrusionOk="0">
                    <a:moveTo>
                      <a:pt x="8450" y="37280"/>
                    </a:moveTo>
                    <a:cubicBezTo>
                      <a:pt x="9097" y="37280"/>
                      <a:pt x="9760" y="37505"/>
                      <a:pt x="10402" y="37899"/>
                    </a:cubicBezTo>
                    <a:cubicBezTo>
                      <a:pt x="10770" y="38119"/>
                      <a:pt x="11131" y="38401"/>
                      <a:pt x="11477" y="38722"/>
                    </a:cubicBezTo>
                    <a:cubicBezTo>
                      <a:pt x="12331" y="39539"/>
                      <a:pt x="13107" y="40629"/>
                      <a:pt x="13681" y="41844"/>
                    </a:cubicBezTo>
                    <a:cubicBezTo>
                      <a:pt x="14324" y="43225"/>
                      <a:pt x="14496" y="44652"/>
                      <a:pt x="14449" y="45900"/>
                    </a:cubicBezTo>
                    <a:cubicBezTo>
                      <a:pt x="14410" y="45805"/>
                      <a:pt x="14379" y="45711"/>
                      <a:pt x="14331" y="45616"/>
                    </a:cubicBezTo>
                    <a:cubicBezTo>
                      <a:pt x="13617" y="44095"/>
                      <a:pt x="12417" y="42872"/>
                      <a:pt x="11257" y="42699"/>
                    </a:cubicBezTo>
                    <a:cubicBezTo>
                      <a:pt x="11193" y="42692"/>
                      <a:pt x="11131" y="42683"/>
                      <a:pt x="11076" y="42683"/>
                    </a:cubicBezTo>
                    <a:cubicBezTo>
                      <a:pt x="11044" y="42682"/>
                      <a:pt x="11011" y="42681"/>
                      <a:pt x="10979" y="42681"/>
                    </a:cubicBezTo>
                    <a:cubicBezTo>
                      <a:pt x="10401" y="42681"/>
                      <a:pt x="9841" y="42946"/>
                      <a:pt x="9366" y="43586"/>
                    </a:cubicBezTo>
                    <a:cubicBezTo>
                      <a:pt x="9178" y="43844"/>
                      <a:pt x="9053" y="44134"/>
                      <a:pt x="8989" y="44449"/>
                    </a:cubicBezTo>
                    <a:cubicBezTo>
                      <a:pt x="8762" y="45539"/>
                      <a:pt x="9304" y="46856"/>
                      <a:pt x="10363" y="48049"/>
                    </a:cubicBezTo>
                    <a:cubicBezTo>
                      <a:pt x="6613" y="45616"/>
                      <a:pt x="4455" y="41875"/>
                      <a:pt x="5602" y="39319"/>
                    </a:cubicBezTo>
                    <a:cubicBezTo>
                      <a:pt x="5704" y="39107"/>
                      <a:pt x="5820" y="38896"/>
                      <a:pt x="5970" y="38691"/>
                    </a:cubicBezTo>
                    <a:cubicBezTo>
                      <a:pt x="6705" y="37702"/>
                      <a:pt x="7563" y="37280"/>
                      <a:pt x="8450" y="37280"/>
                    </a:cubicBezTo>
                    <a:close/>
                    <a:moveTo>
                      <a:pt x="44065" y="32306"/>
                    </a:moveTo>
                    <a:cubicBezTo>
                      <a:pt x="45634" y="33907"/>
                      <a:pt x="50018" y="39812"/>
                      <a:pt x="50206" y="44330"/>
                    </a:cubicBezTo>
                    <a:cubicBezTo>
                      <a:pt x="50331" y="47351"/>
                      <a:pt x="48583" y="49758"/>
                      <a:pt x="42841" y="49844"/>
                    </a:cubicBezTo>
                    <a:cubicBezTo>
                      <a:pt x="42739" y="49632"/>
                      <a:pt x="42708" y="49366"/>
                      <a:pt x="42629" y="49139"/>
                    </a:cubicBezTo>
                    <a:cubicBezTo>
                      <a:pt x="43939" y="48895"/>
                      <a:pt x="44935" y="48479"/>
                      <a:pt x="45665" y="47923"/>
                    </a:cubicBezTo>
                    <a:cubicBezTo>
                      <a:pt x="46403" y="47366"/>
                      <a:pt x="46872" y="46684"/>
                      <a:pt x="47139" y="45907"/>
                    </a:cubicBezTo>
                    <a:cubicBezTo>
                      <a:pt x="48277" y="42597"/>
                      <a:pt x="45641" y="37663"/>
                      <a:pt x="43413" y="34510"/>
                    </a:cubicBezTo>
                    <a:lnTo>
                      <a:pt x="43415" y="34510"/>
                    </a:lnTo>
                    <a:cubicBezTo>
                      <a:pt x="43783" y="33178"/>
                      <a:pt x="44065" y="32306"/>
                      <a:pt x="44065" y="32306"/>
                    </a:cubicBezTo>
                    <a:close/>
                    <a:moveTo>
                      <a:pt x="36738" y="1"/>
                    </a:moveTo>
                    <a:cubicBezTo>
                      <a:pt x="32542" y="1"/>
                      <a:pt x="25878" y="2878"/>
                      <a:pt x="20033" y="6172"/>
                    </a:cubicBezTo>
                    <a:lnTo>
                      <a:pt x="20025" y="6172"/>
                    </a:lnTo>
                    <a:cubicBezTo>
                      <a:pt x="19421" y="6518"/>
                      <a:pt x="18840" y="6855"/>
                      <a:pt x="18261" y="7200"/>
                    </a:cubicBezTo>
                    <a:cubicBezTo>
                      <a:pt x="20393" y="9090"/>
                      <a:pt x="21861" y="12738"/>
                      <a:pt x="22880" y="17522"/>
                    </a:cubicBezTo>
                    <a:cubicBezTo>
                      <a:pt x="23154" y="17146"/>
                      <a:pt x="23515" y="16862"/>
                      <a:pt x="23962" y="16737"/>
                    </a:cubicBezTo>
                    <a:lnTo>
                      <a:pt x="33108" y="14180"/>
                    </a:lnTo>
                    <a:lnTo>
                      <a:pt x="35022" y="13639"/>
                    </a:lnTo>
                    <a:cubicBezTo>
                      <a:pt x="35187" y="13593"/>
                      <a:pt x="35356" y="13571"/>
                      <a:pt x="35525" y="13571"/>
                    </a:cubicBezTo>
                    <a:cubicBezTo>
                      <a:pt x="36722" y="13571"/>
                      <a:pt x="37963" y="14667"/>
                      <a:pt x="38457" y="16267"/>
                    </a:cubicBezTo>
                    <a:lnTo>
                      <a:pt x="38505" y="16424"/>
                    </a:lnTo>
                    <a:lnTo>
                      <a:pt x="39586" y="19883"/>
                    </a:lnTo>
                    <a:cubicBezTo>
                      <a:pt x="40159" y="21710"/>
                      <a:pt x="39547" y="23507"/>
                      <a:pt x="38214" y="23906"/>
                    </a:cubicBezTo>
                    <a:lnTo>
                      <a:pt x="27194" y="27178"/>
                    </a:lnTo>
                    <a:cubicBezTo>
                      <a:pt x="27011" y="27232"/>
                      <a:pt x="26825" y="27258"/>
                      <a:pt x="26638" y="27258"/>
                    </a:cubicBezTo>
                    <a:cubicBezTo>
                      <a:pt x="25692" y="27258"/>
                      <a:pt x="24726" y="26594"/>
                      <a:pt x="24105" y="25546"/>
                    </a:cubicBezTo>
                    <a:lnTo>
                      <a:pt x="24105" y="25546"/>
                    </a:lnTo>
                    <a:cubicBezTo>
                      <a:pt x="24613" y="30313"/>
                      <a:pt x="24895" y="35648"/>
                      <a:pt x="25060" y="41169"/>
                    </a:cubicBezTo>
                    <a:cubicBezTo>
                      <a:pt x="25091" y="42205"/>
                      <a:pt x="25115" y="43240"/>
                      <a:pt x="25139" y="44284"/>
                    </a:cubicBezTo>
                    <a:lnTo>
                      <a:pt x="17695" y="46691"/>
                    </a:lnTo>
                    <a:cubicBezTo>
                      <a:pt x="17657" y="44793"/>
                      <a:pt x="17312" y="42714"/>
                      <a:pt x="16370" y="40699"/>
                    </a:cubicBezTo>
                    <a:cubicBezTo>
                      <a:pt x="16026" y="39969"/>
                      <a:pt x="15649" y="39271"/>
                      <a:pt x="15233" y="38612"/>
                    </a:cubicBezTo>
                    <a:cubicBezTo>
                      <a:pt x="13734" y="36221"/>
                      <a:pt x="11798" y="34307"/>
                      <a:pt x="9806" y="33429"/>
                    </a:cubicBezTo>
                    <a:cubicBezTo>
                      <a:pt x="9027" y="33084"/>
                      <a:pt x="8240" y="32896"/>
                      <a:pt x="7466" y="32896"/>
                    </a:cubicBezTo>
                    <a:cubicBezTo>
                      <a:pt x="6000" y="32896"/>
                      <a:pt x="4580" y="33570"/>
                      <a:pt x="3359" y="35131"/>
                    </a:cubicBezTo>
                    <a:cubicBezTo>
                      <a:pt x="3304" y="35193"/>
                      <a:pt x="3255" y="35248"/>
                      <a:pt x="3209" y="35309"/>
                    </a:cubicBezTo>
                    <a:cubicBezTo>
                      <a:pt x="1" y="39647"/>
                      <a:pt x="3775" y="46832"/>
                      <a:pt x="10786" y="51334"/>
                    </a:cubicBezTo>
                    <a:cubicBezTo>
                      <a:pt x="11334" y="51695"/>
                      <a:pt x="11907" y="52032"/>
                      <a:pt x="12503" y="52345"/>
                    </a:cubicBezTo>
                    <a:cubicBezTo>
                      <a:pt x="12809" y="54338"/>
                      <a:pt x="13107" y="56244"/>
                      <a:pt x="13390" y="58017"/>
                    </a:cubicBezTo>
                    <a:cubicBezTo>
                      <a:pt x="13672" y="59790"/>
                      <a:pt x="13947" y="61421"/>
                      <a:pt x="14198" y="62863"/>
                    </a:cubicBezTo>
                    <a:cubicBezTo>
                      <a:pt x="14566" y="65043"/>
                      <a:pt x="14896" y="66794"/>
                      <a:pt x="15147" y="67939"/>
                    </a:cubicBezTo>
                    <a:cubicBezTo>
                      <a:pt x="16057" y="72124"/>
                      <a:pt x="30121" y="74185"/>
                      <a:pt x="41600" y="74185"/>
                    </a:cubicBezTo>
                    <a:cubicBezTo>
                      <a:pt x="43263" y="74185"/>
                      <a:pt x="44872" y="74142"/>
                      <a:pt x="46379" y="74056"/>
                    </a:cubicBezTo>
                    <a:cubicBezTo>
                      <a:pt x="52002" y="73727"/>
                      <a:pt x="56206" y="72802"/>
                      <a:pt x="56481" y="71279"/>
                    </a:cubicBezTo>
                    <a:cubicBezTo>
                      <a:pt x="58458" y="60331"/>
                      <a:pt x="57987" y="49137"/>
                      <a:pt x="56206" y="38973"/>
                    </a:cubicBezTo>
                    <a:cubicBezTo>
                      <a:pt x="55171" y="33068"/>
                      <a:pt x="53698" y="27506"/>
                      <a:pt x="52002" y="22534"/>
                    </a:cubicBezTo>
                    <a:lnTo>
                      <a:pt x="47689" y="22510"/>
                    </a:lnTo>
                    <a:cubicBezTo>
                      <a:pt x="46678" y="22503"/>
                      <a:pt x="45712" y="21059"/>
                      <a:pt x="45531" y="19295"/>
                    </a:cubicBezTo>
                    <a:lnTo>
                      <a:pt x="45414" y="18212"/>
                    </a:lnTo>
                    <a:lnTo>
                      <a:pt x="45163" y="15789"/>
                    </a:lnTo>
                    <a:cubicBezTo>
                      <a:pt x="44975" y="14043"/>
                      <a:pt x="45633" y="12636"/>
                      <a:pt x="46620" y="12636"/>
                    </a:cubicBezTo>
                    <a:cubicBezTo>
                      <a:pt x="46626" y="12636"/>
                      <a:pt x="46632" y="12636"/>
                      <a:pt x="46638" y="12636"/>
                    </a:cubicBezTo>
                    <a:lnTo>
                      <a:pt x="48010" y="12659"/>
                    </a:lnTo>
                    <a:cubicBezTo>
                      <a:pt x="44653" y="5655"/>
                      <a:pt x="41132" y="1059"/>
                      <a:pt x="38661" y="267"/>
                    </a:cubicBezTo>
                    <a:cubicBezTo>
                      <a:pt x="38104" y="85"/>
                      <a:pt x="37457" y="1"/>
                      <a:pt x="367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47"/>
              <p:cNvSpPr/>
              <p:nvPr/>
            </p:nvSpPr>
            <p:spPr>
              <a:xfrm flipH="1">
                <a:off x="6006041" y="2289910"/>
                <a:ext cx="90867" cy="68880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13687" extrusionOk="0">
                    <a:moveTo>
                      <a:pt x="13422" y="0"/>
                    </a:moveTo>
                    <a:cubicBezTo>
                      <a:pt x="13253" y="0"/>
                      <a:pt x="13084" y="22"/>
                      <a:pt x="12919" y="68"/>
                    </a:cubicBezTo>
                    <a:lnTo>
                      <a:pt x="11005" y="609"/>
                    </a:lnTo>
                    <a:lnTo>
                      <a:pt x="1861" y="3166"/>
                    </a:lnTo>
                    <a:cubicBezTo>
                      <a:pt x="1412" y="3291"/>
                      <a:pt x="1052" y="3575"/>
                      <a:pt x="777" y="3951"/>
                    </a:cubicBezTo>
                    <a:cubicBezTo>
                      <a:pt x="189" y="4742"/>
                      <a:pt x="0" y="5982"/>
                      <a:pt x="392" y="7245"/>
                    </a:cubicBezTo>
                    <a:lnTo>
                      <a:pt x="1539" y="10956"/>
                    </a:lnTo>
                    <a:cubicBezTo>
                      <a:pt x="1656" y="11332"/>
                      <a:pt x="1821" y="11660"/>
                      <a:pt x="2002" y="11975"/>
                    </a:cubicBezTo>
                    <a:cubicBezTo>
                      <a:pt x="2623" y="13023"/>
                      <a:pt x="3589" y="13687"/>
                      <a:pt x="4535" y="13687"/>
                    </a:cubicBezTo>
                    <a:cubicBezTo>
                      <a:pt x="4722" y="13687"/>
                      <a:pt x="4908" y="13661"/>
                      <a:pt x="5091" y="13607"/>
                    </a:cubicBezTo>
                    <a:lnTo>
                      <a:pt x="16111" y="10335"/>
                    </a:lnTo>
                    <a:cubicBezTo>
                      <a:pt x="17445" y="9936"/>
                      <a:pt x="18056" y="8139"/>
                      <a:pt x="17483" y="6312"/>
                    </a:cubicBezTo>
                    <a:lnTo>
                      <a:pt x="16402" y="2853"/>
                    </a:lnTo>
                    <a:lnTo>
                      <a:pt x="16354" y="2696"/>
                    </a:lnTo>
                    <a:cubicBezTo>
                      <a:pt x="15860" y="1096"/>
                      <a:pt x="14619" y="0"/>
                      <a:pt x="13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47"/>
              <p:cNvSpPr/>
              <p:nvPr/>
            </p:nvSpPr>
            <p:spPr>
              <a:xfrm flipH="1">
                <a:off x="5919321" y="2285204"/>
                <a:ext cx="62484" cy="49937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9923" extrusionOk="0">
                    <a:moveTo>
                      <a:pt x="1645" y="0"/>
                    </a:moveTo>
                    <a:cubicBezTo>
                      <a:pt x="658" y="0"/>
                      <a:pt x="0" y="1407"/>
                      <a:pt x="188" y="3153"/>
                    </a:cubicBezTo>
                    <a:lnTo>
                      <a:pt x="439" y="5576"/>
                    </a:lnTo>
                    <a:lnTo>
                      <a:pt x="556" y="6659"/>
                    </a:lnTo>
                    <a:cubicBezTo>
                      <a:pt x="737" y="8423"/>
                      <a:pt x="1703" y="9867"/>
                      <a:pt x="2714" y="9874"/>
                    </a:cubicBezTo>
                    <a:lnTo>
                      <a:pt x="7027" y="9898"/>
                    </a:lnTo>
                    <a:lnTo>
                      <a:pt x="10801" y="9922"/>
                    </a:lnTo>
                    <a:lnTo>
                      <a:pt x="10799" y="9922"/>
                    </a:lnTo>
                    <a:cubicBezTo>
                      <a:pt x="10802" y="9922"/>
                      <a:pt x="10804" y="9922"/>
                      <a:pt x="10807" y="9922"/>
                    </a:cubicBezTo>
                    <a:cubicBezTo>
                      <a:pt x="11784" y="9922"/>
                      <a:pt x="12415" y="8513"/>
                      <a:pt x="12228" y="6769"/>
                    </a:cubicBezTo>
                    <a:lnTo>
                      <a:pt x="11852" y="3427"/>
                    </a:lnTo>
                    <a:lnTo>
                      <a:pt x="11843" y="3310"/>
                    </a:lnTo>
                    <a:cubicBezTo>
                      <a:pt x="11647" y="1577"/>
                      <a:pt x="10698" y="157"/>
                      <a:pt x="9718" y="141"/>
                    </a:cubicBezTo>
                    <a:lnTo>
                      <a:pt x="3035" y="23"/>
                    </a:lnTo>
                    <a:lnTo>
                      <a:pt x="1663" y="0"/>
                    </a:lnTo>
                    <a:cubicBezTo>
                      <a:pt x="1657" y="0"/>
                      <a:pt x="1651" y="0"/>
                      <a:pt x="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47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47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47"/>
              <p:cNvSpPr/>
              <p:nvPr/>
            </p:nvSpPr>
            <p:spPr>
              <a:xfrm flipH="1">
                <a:off x="6135190" y="2409220"/>
                <a:ext cx="50521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770" extrusionOk="0">
                    <a:moveTo>
                      <a:pt x="3993" y="1"/>
                    </a:moveTo>
                    <a:cubicBezTo>
                      <a:pt x="3106" y="1"/>
                      <a:pt x="2248" y="423"/>
                      <a:pt x="1513" y="1412"/>
                    </a:cubicBezTo>
                    <a:cubicBezTo>
                      <a:pt x="1363" y="1617"/>
                      <a:pt x="1247" y="1828"/>
                      <a:pt x="1145" y="2040"/>
                    </a:cubicBezTo>
                    <a:cubicBezTo>
                      <a:pt x="0" y="4596"/>
                      <a:pt x="2156" y="8337"/>
                      <a:pt x="5906" y="10770"/>
                    </a:cubicBezTo>
                    <a:cubicBezTo>
                      <a:pt x="4847" y="9577"/>
                      <a:pt x="4305" y="8260"/>
                      <a:pt x="4534" y="7170"/>
                    </a:cubicBezTo>
                    <a:cubicBezTo>
                      <a:pt x="4596" y="6855"/>
                      <a:pt x="4721" y="6565"/>
                      <a:pt x="4910" y="6307"/>
                    </a:cubicBezTo>
                    <a:cubicBezTo>
                      <a:pt x="5386" y="5667"/>
                      <a:pt x="5944" y="5402"/>
                      <a:pt x="6522" y="5402"/>
                    </a:cubicBezTo>
                    <a:cubicBezTo>
                      <a:pt x="6554" y="5402"/>
                      <a:pt x="6587" y="5403"/>
                      <a:pt x="6619" y="5404"/>
                    </a:cubicBezTo>
                    <a:cubicBezTo>
                      <a:pt x="6674" y="5404"/>
                      <a:pt x="6736" y="5413"/>
                      <a:pt x="6800" y="5420"/>
                    </a:cubicBezTo>
                    <a:cubicBezTo>
                      <a:pt x="7960" y="5593"/>
                      <a:pt x="9160" y="6816"/>
                      <a:pt x="9874" y="8337"/>
                    </a:cubicBezTo>
                    <a:cubicBezTo>
                      <a:pt x="9922" y="8432"/>
                      <a:pt x="9953" y="8526"/>
                      <a:pt x="9992" y="8621"/>
                    </a:cubicBezTo>
                    <a:cubicBezTo>
                      <a:pt x="10039" y="7373"/>
                      <a:pt x="9867" y="5946"/>
                      <a:pt x="9224" y="4565"/>
                    </a:cubicBezTo>
                    <a:cubicBezTo>
                      <a:pt x="8651" y="3350"/>
                      <a:pt x="7874" y="2260"/>
                      <a:pt x="7020" y="1443"/>
                    </a:cubicBezTo>
                    <a:cubicBezTo>
                      <a:pt x="6674" y="1122"/>
                      <a:pt x="6313" y="840"/>
                      <a:pt x="5945" y="620"/>
                    </a:cubicBezTo>
                    <a:cubicBezTo>
                      <a:pt x="5303" y="226"/>
                      <a:pt x="4640" y="1"/>
                      <a:pt x="3993" y="1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47"/>
              <p:cNvSpPr/>
              <p:nvPr/>
            </p:nvSpPr>
            <p:spPr>
              <a:xfrm flipH="1">
                <a:off x="5954846" y="2384189"/>
                <a:ext cx="387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17539" extrusionOk="0">
                    <a:moveTo>
                      <a:pt x="1436" y="1"/>
                    </a:moveTo>
                    <a:cubicBezTo>
                      <a:pt x="1436" y="1"/>
                      <a:pt x="1154" y="873"/>
                      <a:pt x="786" y="2205"/>
                    </a:cubicBezTo>
                    <a:cubicBezTo>
                      <a:pt x="3012" y="5358"/>
                      <a:pt x="5648" y="10292"/>
                      <a:pt x="4511" y="13602"/>
                    </a:cubicBezTo>
                    <a:cubicBezTo>
                      <a:pt x="4245" y="14379"/>
                      <a:pt x="3774" y="15061"/>
                      <a:pt x="3036" y="15618"/>
                    </a:cubicBezTo>
                    <a:cubicBezTo>
                      <a:pt x="2307" y="16174"/>
                      <a:pt x="1310" y="16590"/>
                      <a:pt x="0" y="16834"/>
                    </a:cubicBezTo>
                    <a:cubicBezTo>
                      <a:pt x="79" y="17061"/>
                      <a:pt x="110" y="17327"/>
                      <a:pt x="213" y="17539"/>
                    </a:cubicBezTo>
                    <a:lnTo>
                      <a:pt x="213" y="17539"/>
                    </a:lnTo>
                    <a:cubicBezTo>
                      <a:pt x="5954" y="17452"/>
                      <a:pt x="7702" y="15046"/>
                      <a:pt x="7577" y="12025"/>
                    </a:cubicBezTo>
                    <a:cubicBezTo>
                      <a:pt x="7389" y="7507"/>
                      <a:pt x="3005" y="1602"/>
                      <a:pt x="1436" y="1"/>
                    </a:cubicBezTo>
                    <a:close/>
                    <a:moveTo>
                      <a:pt x="213" y="17539"/>
                    </a:moveTo>
                    <a:lnTo>
                      <a:pt x="213" y="17539"/>
                    </a:lnTo>
                    <a:cubicBezTo>
                      <a:pt x="213" y="17539"/>
                      <a:pt x="212" y="17539"/>
                      <a:pt x="212" y="17539"/>
                    </a:cubicBezTo>
                    <a:lnTo>
                      <a:pt x="213" y="17539"/>
                    </a:lnTo>
                    <a:cubicBezTo>
                      <a:pt x="213" y="17539"/>
                      <a:pt x="213" y="17539"/>
                      <a:pt x="213" y="17539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47"/>
              <p:cNvSpPr/>
              <p:nvPr/>
            </p:nvSpPr>
            <p:spPr>
              <a:xfrm flipH="1">
                <a:off x="6361698" y="2819706"/>
                <a:ext cx="64990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31814" extrusionOk="0">
                    <a:moveTo>
                      <a:pt x="12913" y="1"/>
                    </a:moveTo>
                    <a:cubicBezTo>
                      <a:pt x="7756" y="9235"/>
                      <a:pt x="3452" y="20062"/>
                      <a:pt x="0" y="31813"/>
                    </a:cubicBezTo>
                    <a:lnTo>
                      <a:pt x="11555" y="31813"/>
                    </a:lnTo>
                    <a:cubicBezTo>
                      <a:pt x="11779" y="27479"/>
                      <a:pt x="12119" y="23248"/>
                      <a:pt x="12575" y="19154"/>
                    </a:cubicBezTo>
                    <a:cubicBezTo>
                      <a:pt x="12590" y="17839"/>
                      <a:pt x="12618" y="16543"/>
                      <a:pt x="12664" y="15283"/>
                    </a:cubicBezTo>
                    <a:lnTo>
                      <a:pt x="12664" y="15283"/>
                    </a:lnTo>
                    <a:cubicBezTo>
                      <a:pt x="10161" y="15628"/>
                      <a:pt x="7735" y="15885"/>
                      <a:pt x="5421" y="16024"/>
                    </a:cubicBezTo>
                    <a:cubicBezTo>
                      <a:pt x="7680" y="10302"/>
                      <a:pt x="10173" y="4921"/>
                      <a:pt x="12913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47"/>
              <p:cNvSpPr/>
              <p:nvPr/>
            </p:nvSpPr>
            <p:spPr>
              <a:xfrm flipH="1">
                <a:off x="6082561" y="2594391"/>
                <a:ext cx="316851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62961" h="76586" extrusionOk="0">
                    <a:moveTo>
                      <a:pt x="47555" y="1"/>
                    </a:moveTo>
                    <a:lnTo>
                      <a:pt x="47555" y="1"/>
                    </a:lnTo>
                    <a:cubicBezTo>
                      <a:pt x="38513" y="4261"/>
                      <a:pt x="26845" y="14752"/>
                      <a:pt x="17570" y="27840"/>
                    </a:cubicBezTo>
                    <a:cubicBezTo>
                      <a:pt x="17509" y="27924"/>
                      <a:pt x="17451" y="28008"/>
                      <a:pt x="17391" y="28093"/>
                    </a:cubicBezTo>
                    <a:cubicBezTo>
                      <a:pt x="17040" y="28591"/>
                      <a:pt x="16693" y="29092"/>
                      <a:pt x="16349" y="29595"/>
                    </a:cubicBezTo>
                    <a:cubicBezTo>
                      <a:pt x="16236" y="29764"/>
                      <a:pt x="16124" y="29932"/>
                      <a:pt x="16010" y="30099"/>
                    </a:cubicBezTo>
                    <a:cubicBezTo>
                      <a:pt x="15720" y="30534"/>
                      <a:pt x="15428" y="30969"/>
                      <a:pt x="15142" y="31407"/>
                    </a:cubicBezTo>
                    <a:cubicBezTo>
                      <a:pt x="14975" y="31664"/>
                      <a:pt x="14812" y="31923"/>
                      <a:pt x="14647" y="32181"/>
                    </a:cubicBezTo>
                    <a:cubicBezTo>
                      <a:pt x="14415" y="32544"/>
                      <a:pt x="14181" y="32907"/>
                      <a:pt x="13952" y="33273"/>
                    </a:cubicBezTo>
                    <a:cubicBezTo>
                      <a:pt x="13727" y="33637"/>
                      <a:pt x="13505" y="34005"/>
                      <a:pt x="13284" y="34371"/>
                    </a:cubicBezTo>
                    <a:cubicBezTo>
                      <a:pt x="13120" y="34643"/>
                      <a:pt x="12952" y="34913"/>
                      <a:pt x="12790" y="35186"/>
                    </a:cubicBezTo>
                    <a:cubicBezTo>
                      <a:pt x="12407" y="35834"/>
                      <a:pt x="12029" y="36486"/>
                      <a:pt x="11661" y="37141"/>
                    </a:cubicBezTo>
                    <a:cubicBezTo>
                      <a:pt x="11251" y="37868"/>
                      <a:pt x="10873" y="38675"/>
                      <a:pt x="10524" y="39553"/>
                    </a:cubicBezTo>
                    <a:cubicBezTo>
                      <a:pt x="10543" y="39524"/>
                      <a:pt x="10562" y="39496"/>
                      <a:pt x="10579" y="39467"/>
                    </a:cubicBezTo>
                    <a:lnTo>
                      <a:pt x="10579" y="39467"/>
                    </a:lnTo>
                    <a:cubicBezTo>
                      <a:pt x="10535" y="39581"/>
                      <a:pt x="10486" y="39685"/>
                      <a:pt x="10442" y="39801"/>
                    </a:cubicBezTo>
                    <a:cubicBezTo>
                      <a:pt x="10438" y="39807"/>
                      <a:pt x="10435" y="39814"/>
                      <a:pt x="10431" y="39821"/>
                    </a:cubicBezTo>
                    <a:cubicBezTo>
                      <a:pt x="10426" y="39832"/>
                      <a:pt x="10421" y="39840"/>
                      <a:pt x="10414" y="39850"/>
                    </a:cubicBezTo>
                    <a:cubicBezTo>
                      <a:pt x="10029" y="40459"/>
                      <a:pt x="9649" y="41083"/>
                      <a:pt x="9273" y="41709"/>
                    </a:cubicBezTo>
                    <a:cubicBezTo>
                      <a:pt x="9147" y="41917"/>
                      <a:pt x="9020" y="42122"/>
                      <a:pt x="8896" y="42330"/>
                    </a:cubicBezTo>
                    <a:cubicBezTo>
                      <a:pt x="8477" y="43038"/>
                      <a:pt x="8062" y="43755"/>
                      <a:pt x="7655" y="44484"/>
                    </a:cubicBezTo>
                    <a:cubicBezTo>
                      <a:pt x="7600" y="44580"/>
                      <a:pt x="7547" y="44676"/>
                      <a:pt x="7493" y="44773"/>
                    </a:cubicBezTo>
                    <a:cubicBezTo>
                      <a:pt x="4753" y="49693"/>
                      <a:pt x="2262" y="55074"/>
                      <a:pt x="1" y="60796"/>
                    </a:cubicBezTo>
                    <a:cubicBezTo>
                      <a:pt x="2315" y="60657"/>
                      <a:pt x="4741" y="60400"/>
                      <a:pt x="7244" y="60055"/>
                    </a:cubicBezTo>
                    <a:cubicBezTo>
                      <a:pt x="7375" y="60036"/>
                      <a:pt x="7504" y="60019"/>
                      <a:pt x="7636" y="60000"/>
                    </a:cubicBezTo>
                    <a:cubicBezTo>
                      <a:pt x="17190" y="58642"/>
                      <a:pt x="27997" y="55796"/>
                      <a:pt x="39289" y="51498"/>
                    </a:cubicBezTo>
                    <a:cubicBezTo>
                      <a:pt x="43370" y="58241"/>
                      <a:pt x="46676" y="66584"/>
                      <a:pt x="47646" y="76585"/>
                    </a:cubicBezTo>
                    <a:lnTo>
                      <a:pt x="54370" y="76585"/>
                    </a:lnTo>
                    <a:cubicBezTo>
                      <a:pt x="49649" y="67669"/>
                      <a:pt x="45646" y="58838"/>
                      <a:pt x="42395" y="50286"/>
                    </a:cubicBezTo>
                    <a:cubicBezTo>
                      <a:pt x="45891" y="48885"/>
                      <a:pt x="49422" y="47350"/>
                      <a:pt x="52970" y="45677"/>
                    </a:cubicBezTo>
                    <a:cubicBezTo>
                      <a:pt x="56412" y="44056"/>
                      <a:pt x="59746" y="42362"/>
                      <a:pt x="62961" y="40616"/>
                    </a:cubicBezTo>
                    <a:lnTo>
                      <a:pt x="62959" y="40616"/>
                    </a:lnTo>
                    <a:cubicBezTo>
                      <a:pt x="62952" y="40605"/>
                      <a:pt x="62945" y="40597"/>
                      <a:pt x="62938" y="40586"/>
                    </a:cubicBezTo>
                    <a:cubicBezTo>
                      <a:pt x="62937" y="40588"/>
                      <a:pt x="62937" y="40588"/>
                      <a:pt x="62935" y="40590"/>
                    </a:cubicBezTo>
                    <a:cubicBezTo>
                      <a:pt x="57927" y="33943"/>
                      <a:pt x="52977" y="27628"/>
                      <a:pt x="48096" y="21702"/>
                    </a:cubicBezTo>
                    <a:cubicBezTo>
                      <a:pt x="47974" y="21553"/>
                      <a:pt x="47852" y="21407"/>
                      <a:pt x="47730" y="21257"/>
                    </a:cubicBezTo>
                    <a:cubicBezTo>
                      <a:pt x="46950" y="20315"/>
                      <a:pt x="46173" y="19383"/>
                      <a:pt x="45397" y="18460"/>
                    </a:cubicBezTo>
                    <a:cubicBezTo>
                      <a:pt x="45165" y="18183"/>
                      <a:pt x="44931" y="17905"/>
                      <a:pt x="44699" y="17631"/>
                    </a:cubicBezTo>
                    <a:cubicBezTo>
                      <a:pt x="44010" y="16813"/>
                      <a:pt x="43320" y="16005"/>
                      <a:pt x="42633" y="15204"/>
                    </a:cubicBezTo>
                    <a:cubicBezTo>
                      <a:pt x="42529" y="15085"/>
                      <a:pt x="42428" y="14965"/>
                      <a:pt x="42325" y="14846"/>
                    </a:cubicBezTo>
                    <a:lnTo>
                      <a:pt x="42325" y="14846"/>
                    </a:lnTo>
                    <a:cubicBezTo>
                      <a:pt x="42449" y="14994"/>
                      <a:pt x="42571" y="15142"/>
                      <a:pt x="42693" y="15290"/>
                    </a:cubicBezTo>
                    <a:cubicBezTo>
                      <a:pt x="41537" y="13943"/>
                      <a:pt x="40380" y="12596"/>
                      <a:pt x="39234" y="11294"/>
                    </a:cubicBezTo>
                    <a:cubicBezTo>
                      <a:pt x="39213" y="11272"/>
                      <a:pt x="39192" y="11248"/>
                      <a:pt x="39172" y="11224"/>
                    </a:cubicBezTo>
                    <a:lnTo>
                      <a:pt x="39246" y="11157"/>
                    </a:lnTo>
                    <a:lnTo>
                      <a:pt x="47361" y="3565"/>
                    </a:lnTo>
                    <a:lnTo>
                      <a:pt x="47555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47"/>
              <p:cNvSpPr/>
              <p:nvPr/>
            </p:nvSpPr>
            <p:spPr>
              <a:xfrm flipH="1">
                <a:off x="5910530" y="2639981"/>
                <a:ext cx="55931" cy="57582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11442" extrusionOk="0">
                    <a:moveTo>
                      <a:pt x="0" y="0"/>
                    </a:moveTo>
                    <a:lnTo>
                      <a:pt x="562" y="3098"/>
                    </a:lnTo>
                    <a:cubicBezTo>
                      <a:pt x="1922" y="4967"/>
                      <a:pt x="3841" y="7752"/>
                      <a:pt x="6098" y="11442"/>
                    </a:cubicBezTo>
                    <a:cubicBezTo>
                      <a:pt x="7885" y="9841"/>
                      <a:pt x="9569" y="8242"/>
                      <a:pt x="11113" y="6652"/>
                    </a:cubicBezTo>
                    <a:cubicBezTo>
                      <a:pt x="11088" y="6633"/>
                      <a:pt x="11060" y="6616"/>
                      <a:pt x="11034" y="6599"/>
                    </a:cubicBezTo>
                    <a:cubicBezTo>
                      <a:pt x="10639" y="6325"/>
                      <a:pt x="10231" y="6052"/>
                      <a:pt x="9817" y="5775"/>
                    </a:cubicBezTo>
                    <a:cubicBezTo>
                      <a:pt x="9655" y="5670"/>
                      <a:pt x="9492" y="5564"/>
                      <a:pt x="9329" y="5457"/>
                    </a:cubicBezTo>
                    <a:cubicBezTo>
                      <a:pt x="9033" y="5264"/>
                      <a:pt x="8736" y="5072"/>
                      <a:pt x="8433" y="4878"/>
                    </a:cubicBezTo>
                    <a:cubicBezTo>
                      <a:pt x="8246" y="4759"/>
                      <a:pt x="8058" y="4642"/>
                      <a:pt x="7869" y="4523"/>
                    </a:cubicBezTo>
                    <a:cubicBezTo>
                      <a:pt x="7572" y="4336"/>
                      <a:pt x="7273" y="4150"/>
                      <a:pt x="6968" y="3965"/>
                    </a:cubicBezTo>
                    <a:cubicBezTo>
                      <a:pt x="6781" y="3849"/>
                      <a:pt x="6593" y="3734"/>
                      <a:pt x="6403" y="3619"/>
                    </a:cubicBezTo>
                    <a:cubicBezTo>
                      <a:pt x="6047" y="3404"/>
                      <a:pt x="5686" y="3189"/>
                      <a:pt x="5323" y="2974"/>
                    </a:cubicBezTo>
                    <a:cubicBezTo>
                      <a:pt x="5182" y="2892"/>
                      <a:pt x="5043" y="2808"/>
                      <a:pt x="4902" y="2725"/>
                    </a:cubicBezTo>
                    <a:cubicBezTo>
                      <a:pt x="4407" y="2435"/>
                      <a:pt x="3905" y="2146"/>
                      <a:pt x="3396" y="1859"/>
                    </a:cubicBezTo>
                    <a:cubicBezTo>
                      <a:pt x="3222" y="1759"/>
                      <a:pt x="3043" y="1661"/>
                      <a:pt x="2868" y="1563"/>
                    </a:cubicBezTo>
                    <a:cubicBezTo>
                      <a:pt x="2515" y="1365"/>
                      <a:pt x="2163" y="1169"/>
                      <a:pt x="1805" y="973"/>
                    </a:cubicBezTo>
                    <a:cubicBezTo>
                      <a:pt x="1594" y="856"/>
                      <a:pt x="1381" y="741"/>
                      <a:pt x="1168" y="626"/>
                    </a:cubicBezTo>
                    <a:cubicBezTo>
                      <a:pt x="837" y="445"/>
                      <a:pt x="504" y="267"/>
                      <a:pt x="169" y="90"/>
                    </a:cubicBezTo>
                    <a:cubicBezTo>
                      <a:pt x="114" y="59"/>
                      <a:pt x="57" y="29"/>
                      <a:pt x="0" y="0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47"/>
              <p:cNvSpPr/>
              <p:nvPr/>
            </p:nvSpPr>
            <p:spPr>
              <a:xfrm flipH="1">
                <a:off x="5963648" y="2479952"/>
                <a:ext cx="197641" cy="195553"/>
              </a:xfrm>
              <a:custGeom>
                <a:avLst/>
                <a:gdLst/>
                <a:ahLst/>
                <a:cxnLst/>
                <a:rect l="l" t="t" r="r" b="b"/>
                <a:pathLst>
                  <a:path w="39273" h="38858" extrusionOk="0">
                    <a:moveTo>
                      <a:pt x="1476" y="0"/>
                    </a:moveTo>
                    <a:lnTo>
                      <a:pt x="903" y="10543"/>
                    </a:lnTo>
                    <a:lnTo>
                      <a:pt x="236" y="22739"/>
                    </a:lnTo>
                    <a:lnTo>
                      <a:pt x="40" y="26308"/>
                    </a:lnTo>
                    <a:lnTo>
                      <a:pt x="1" y="27052"/>
                    </a:lnTo>
                    <a:cubicBezTo>
                      <a:pt x="7464" y="36296"/>
                      <a:pt x="16077" y="38858"/>
                      <a:pt x="23331" y="38858"/>
                    </a:cubicBezTo>
                    <a:cubicBezTo>
                      <a:pt x="30616" y="38858"/>
                      <a:pt x="36531" y="36275"/>
                      <a:pt x="38535" y="35281"/>
                    </a:cubicBezTo>
                    <a:cubicBezTo>
                      <a:pt x="39006" y="35052"/>
                      <a:pt x="39264" y="34904"/>
                      <a:pt x="39273" y="34895"/>
                    </a:cubicBezTo>
                    <a:lnTo>
                      <a:pt x="38716" y="31797"/>
                    </a:lnTo>
                    <a:lnTo>
                      <a:pt x="37069" y="22723"/>
                    </a:lnTo>
                    <a:cubicBezTo>
                      <a:pt x="35562" y="22810"/>
                      <a:pt x="33953" y="22853"/>
                      <a:pt x="32290" y="22853"/>
                    </a:cubicBezTo>
                    <a:cubicBezTo>
                      <a:pt x="20810" y="22853"/>
                      <a:pt x="6747" y="20791"/>
                      <a:pt x="5836" y="16605"/>
                    </a:cubicBezTo>
                    <a:cubicBezTo>
                      <a:pt x="5585" y="15460"/>
                      <a:pt x="5256" y="13711"/>
                      <a:pt x="4887" y="11531"/>
                    </a:cubicBezTo>
                    <a:cubicBezTo>
                      <a:pt x="4636" y="10087"/>
                      <a:pt x="4362" y="8456"/>
                      <a:pt x="4079" y="6683"/>
                    </a:cubicBezTo>
                    <a:cubicBezTo>
                      <a:pt x="3797" y="4910"/>
                      <a:pt x="3499" y="3006"/>
                      <a:pt x="3193" y="1013"/>
                    </a:cubicBezTo>
                    <a:cubicBezTo>
                      <a:pt x="2597" y="698"/>
                      <a:pt x="2024" y="361"/>
                      <a:pt x="1476" y="0"/>
                    </a:cubicBezTo>
                    <a:close/>
                  </a:path>
                </a:pathLst>
              </a:custGeom>
              <a:solidFill>
                <a:srgbClr val="6B323A">
                  <a:alpha val="6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0" name="Google Shape;6830;p47"/>
            <p:cNvGrpSpPr/>
            <p:nvPr/>
          </p:nvGrpSpPr>
          <p:grpSpPr>
            <a:xfrm>
              <a:off x="5609266" y="3426043"/>
              <a:ext cx="3908432" cy="1185914"/>
              <a:chOff x="2330575" y="2655425"/>
              <a:chExt cx="1873200" cy="568375"/>
            </a:xfrm>
          </p:grpSpPr>
          <p:sp>
            <p:nvSpPr>
              <p:cNvPr id="6831" name="Google Shape;6831;p47"/>
              <p:cNvSpPr/>
              <p:nvPr/>
            </p:nvSpPr>
            <p:spPr>
              <a:xfrm>
                <a:off x="2446800" y="2682075"/>
                <a:ext cx="16407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9" h="21669" extrusionOk="0">
                    <a:moveTo>
                      <a:pt x="0" y="0"/>
                    </a:moveTo>
                    <a:cubicBezTo>
                      <a:pt x="7606" y="5376"/>
                      <a:pt x="9224" y="12001"/>
                      <a:pt x="9224" y="21669"/>
                    </a:cubicBezTo>
                    <a:lnTo>
                      <a:pt x="56405" y="21669"/>
                    </a:lnTo>
                    <a:cubicBezTo>
                      <a:pt x="56405" y="10360"/>
                      <a:pt x="58817" y="4955"/>
                      <a:pt x="65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47"/>
              <p:cNvSpPr/>
              <p:nvPr/>
            </p:nvSpPr>
            <p:spPr>
              <a:xfrm>
                <a:off x="2446825" y="2682075"/>
                <a:ext cx="16407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65628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0628" y="21669"/>
                    </a:lnTo>
                    <a:lnTo>
                      <a:pt x="20628" y="4965"/>
                    </a:lnTo>
                    <a:lnTo>
                      <a:pt x="60456" y="4965"/>
                    </a:lnTo>
                    <a:cubicBezTo>
                      <a:pt x="61788" y="3153"/>
                      <a:pt x="63491" y="1555"/>
                      <a:pt x="65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47"/>
              <p:cNvSpPr/>
              <p:nvPr/>
            </p:nvSpPr>
            <p:spPr>
              <a:xfrm>
                <a:off x="2446825" y="2682075"/>
                <a:ext cx="813625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32545" h="21669" extrusionOk="0">
                    <a:moveTo>
                      <a:pt x="1" y="0"/>
                    </a:moveTo>
                    <a:cubicBezTo>
                      <a:pt x="7605" y="5376"/>
                      <a:pt x="9223" y="12000"/>
                      <a:pt x="9223" y="21669"/>
                    </a:cubicBezTo>
                    <a:lnTo>
                      <a:pt x="24347" y="21669"/>
                    </a:lnTo>
                    <a:cubicBezTo>
                      <a:pt x="24451" y="10673"/>
                      <a:pt x="26659" y="4998"/>
                      <a:pt x="32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47"/>
              <p:cNvSpPr/>
              <p:nvPr/>
            </p:nvSpPr>
            <p:spPr>
              <a:xfrm>
                <a:off x="3001125" y="2682075"/>
                <a:ext cx="26840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736" h="21669" extrusionOk="0">
                    <a:moveTo>
                      <a:pt x="9538" y="0"/>
                    </a:moveTo>
                    <a:cubicBezTo>
                      <a:pt x="3619" y="4995"/>
                      <a:pt x="1041" y="10777"/>
                      <a:pt x="0" y="21669"/>
                    </a:cubicBezTo>
                    <a:lnTo>
                      <a:pt x="2536" y="21669"/>
                    </a:lnTo>
                    <a:cubicBezTo>
                      <a:pt x="2641" y="10673"/>
                      <a:pt x="4850" y="4998"/>
                      <a:pt x="10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47"/>
              <p:cNvSpPr/>
              <p:nvPr/>
            </p:nvSpPr>
            <p:spPr>
              <a:xfrm>
                <a:off x="2697075" y="2655425"/>
                <a:ext cx="15067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60268" h="1479" extrusionOk="0">
                    <a:moveTo>
                      <a:pt x="617" y="0"/>
                    </a:moveTo>
                    <a:cubicBezTo>
                      <a:pt x="308" y="0"/>
                      <a:pt x="53" y="251"/>
                      <a:pt x="35" y="570"/>
                    </a:cubicBezTo>
                    <a:lnTo>
                      <a:pt x="20" y="836"/>
                    </a:lnTo>
                    <a:cubicBezTo>
                      <a:pt x="0" y="1185"/>
                      <a:pt x="266" y="1478"/>
                      <a:pt x="602" y="1478"/>
                    </a:cubicBezTo>
                    <a:lnTo>
                      <a:pt x="59651" y="1478"/>
                    </a:lnTo>
                    <a:cubicBezTo>
                      <a:pt x="59959" y="1478"/>
                      <a:pt x="60213" y="1228"/>
                      <a:pt x="60232" y="907"/>
                    </a:cubicBezTo>
                    <a:lnTo>
                      <a:pt x="60247" y="641"/>
                    </a:lnTo>
                    <a:cubicBezTo>
                      <a:pt x="60267" y="294"/>
                      <a:pt x="60000" y="0"/>
                      <a:pt x="59666" y="0"/>
                    </a:cubicBezTo>
                    <a:close/>
                  </a:path>
                </a:pathLst>
              </a:custGeom>
              <a:solidFill>
                <a:srgbClr val="E2C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47"/>
              <p:cNvSpPr/>
              <p:nvPr/>
            </p:nvSpPr>
            <p:spPr>
              <a:xfrm>
                <a:off x="2330575" y="2655425"/>
                <a:ext cx="93945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37578" h="1479" extrusionOk="0">
                    <a:moveTo>
                      <a:pt x="616" y="0"/>
                    </a:moveTo>
                    <a:cubicBezTo>
                      <a:pt x="309" y="0"/>
                      <a:pt x="54" y="251"/>
                      <a:pt x="35" y="570"/>
                    </a:cubicBezTo>
                    <a:lnTo>
                      <a:pt x="20" y="836"/>
                    </a:lnTo>
                    <a:cubicBezTo>
                      <a:pt x="1" y="1185"/>
                      <a:pt x="267" y="1478"/>
                      <a:pt x="601" y="1478"/>
                    </a:cubicBezTo>
                    <a:lnTo>
                      <a:pt x="36962" y="1478"/>
                    </a:lnTo>
                    <a:cubicBezTo>
                      <a:pt x="37270" y="1478"/>
                      <a:pt x="37525" y="1228"/>
                      <a:pt x="37544" y="907"/>
                    </a:cubicBezTo>
                    <a:lnTo>
                      <a:pt x="37559" y="641"/>
                    </a:lnTo>
                    <a:cubicBezTo>
                      <a:pt x="37578" y="294"/>
                      <a:pt x="37312" y="0"/>
                      <a:pt x="36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7" name="Google Shape;6837;p47"/>
            <p:cNvGrpSpPr/>
            <p:nvPr/>
          </p:nvGrpSpPr>
          <p:grpSpPr>
            <a:xfrm flipH="1">
              <a:off x="5153087" y="2346768"/>
              <a:ext cx="2097937" cy="2357830"/>
              <a:chOff x="2941338" y="2361969"/>
              <a:chExt cx="1864501" cy="2095476"/>
            </a:xfrm>
          </p:grpSpPr>
          <p:sp>
            <p:nvSpPr>
              <p:cNvPr id="6838" name="Google Shape;6838;p47"/>
              <p:cNvSpPr/>
              <p:nvPr/>
            </p:nvSpPr>
            <p:spPr>
              <a:xfrm flipH="1">
                <a:off x="3092929" y="3268556"/>
                <a:ext cx="157549" cy="125645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2678" extrusionOk="0">
                    <a:moveTo>
                      <a:pt x="1" y="0"/>
                    </a:moveTo>
                    <a:lnTo>
                      <a:pt x="1" y="2678"/>
                    </a:lnTo>
                    <a:lnTo>
                      <a:pt x="3357" y="2678"/>
                    </a:lnTo>
                    <a:lnTo>
                      <a:pt x="3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4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47"/>
              <p:cNvSpPr/>
              <p:nvPr/>
            </p:nvSpPr>
            <p:spPr>
              <a:xfrm flipH="1">
                <a:off x="2941338" y="3219340"/>
                <a:ext cx="72816" cy="10223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79" extrusionOk="0">
                    <a:moveTo>
                      <a:pt x="463" y="0"/>
                    </a:moveTo>
                    <a:lnTo>
                      <a:pt x="1" y="923"/>
                    </a:lnTo>
                    <a:cubicBezTo>
                      <a:pt x="1" y="923"/>
                      <a:pt x="422" y="1030"/>
                      <a:pt x="283" y="1589"/>
                    </a:cubicBezTo>
                    <a:cubicBezTo>
                      <a:pt x="174" y="2031"/>
                      <a:pt x="561" y="2178"/>
                      <a:pt x="818" y="2178"/>
                    </a:cubicBezTo>
                    <a:cubicBezTo>
                      <a:pt x="886" y="2178"/>
                      <a:pt x="945" y="2168"/>
                      <a:pt x="983" y="2150"/>
                    </a:cubicBezTo>
                    <a:cubicBezTo>
                      <a:pt x="1167" y="2064"/>
                      <a:pt x="1552" y="1651"/>
                      <a:pt x="1416" y="1104"/>
                    </a:cubicBezTo>
                    <a:cubicBezTo>
                      <a:pt x="1279" y="556"/>
                      <a:pt x="874" y="122"/>
                      <a:pt x="463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4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47"/>
              <p:cNvSpPr/>
              <p:nvPr/>
            </p:nvSpPr>
            <p:spPr>
              <a:xfrm flipH="1">
                <a:off x="2953912" y="3202403"/>
                <a:ext cx="240452" cy="191893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4090" extrusionOk="0">
                    <a:moveTo>
                      <a:pt x="3686" y="1"/>
                    </a:moveTo>
                    <a:cubicBezTo>
                      <a:pt x="2702" y="1"/>
                      <a:pt x="1341" y="740"/>
                      <a:pt x="752" y="1271"/>
                    </a:cubicBezTo>
                    <a:cubicBezTo>
                      <a:pt x="1" y="1947"/>
                      <a:pt x="1367" y="3918"/>
                      <a:pt x="1978" y="4049"/>
                    </a:cubicBezTo>
                    <a:cubicBezTo>
                      <a:pt x="2102" y="4076"/>
                      <a:pt x="2230" y="4089"/>
                      <a:pt x="2357" y="4089"/>
                    </a:cubicBezTo>
                    <a:cubicBezTo>
                      <a:pt x="2851" y="4089"/>
                      <a:pt x="3330" y="3882"/>
                      <a:pt x="3549" y="3427"/>
                    </a:cubicBezTo>
                    <a:cubicBezTo>
                      <a:pt x="3824" y="2853"/>
                      <a:pt x="4531" y="3115"/>
                      <a:pt x="4701" y="2938"/>
                    </a:cubicBezTo>
                    <a:cubicBezTo>
                      <a:pt x="5125" y="2496"/>
                      <a:pt x="4947" y="577"/>
                      <a:pt x="4391" y="189"/>
                    </a:cubicBezTo>
                    <a:cubicBezTo>
                      <a:pt x="4201" y="57"/>
                      <a:pt x="3958" y="1"/>
                      <a:pt x="3686" y="1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4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47"/>
              <p:cNvSpPr/>
              <p:nvPr/>
            </p:nvSpPr>
            <p:spPr>
              <a:xfrm flipH="1">
                <a:off x="2944294" y="3277377"/>
                <a:ext cx="77132" cy="102421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83" extrusionOk="0">
                    <a:moveTo>
                      <a:pt x="1086" y="0"/>
                    </a:moveTo>
                    <a:lnTo>
                      <a:pt x="310" y="704"/>
                    </a:lnTo>
                    <a:cubicBezTo>
                      <a:pt x="310" y="704"/>
                      <a:pt x="665" y="947"/>
                      <a:pt x="328" y="1420"/>
                    </a:cubicBezTo>
                    <a:cubicBezTo>
                      <a:pt x="0" y="1881"/>
                      <a:pt x="540" y="2183"/>
                      <a:pt x="757" y="2183"/>
                    </a:cubicBezTo>
                    <a:cubicBezTo>
                      <a:pt x="764" y="2183"/>
                      <a:pt x="769" y="2182"/>
                      <a:pt x="775" y="2182"/>
                    </a:cubicBezTo>
                    <a:cubicBezTo>
                      <a:pt x="979" y="2164"/>
                      <a:pt x="1494" y="1909"/>
                      <a:pt x="1569" y="1353"/>
                    </a:cubicBezTo>
                    <a:cubicBezTo>
                      <a:pt x="1643" y="796"/>
                      <a:pt x="1426" y="253"/>
                      <a:pt x="1086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47"/>
              <p:cNvSpPr/>
              <p:nvPr/>
            </p:nvSpPr>
            <p:spPr>
              <a:xfrm flipH="1">
                <a:off x="3119578" y="3214742"/>
                <a:ext cx="113681" cy="1796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3828" extrusionOk="0">
                    <a:moveTo>
                      <a:pt x="0" y="0"/>
                    </a:moveTo>
                    <a:lnTo>
                      <a:pt x="249" y="3827"/>
                    </a:lnTo>
                    <a:lnTo>
                      <a:pt x="1790" y="3827"/>
                    </a:lnTo>
                    <a:cubicBezTo>
                      <a:pt x="2423" y="3827"/>
                      <a:pt x="2175" y="0"/>
                      <a:pt x="15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4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47"/>
              <p:cNvSpPr/>
              <p:nvPr/>
            </p:nvSpPr>
            <p:spPr>
              <a:xfrm flipH="1">
                <a:off x="4058115" y="2651591"/>
                <a:ext cx="205639" cy="23294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965" extrusionOk="0">
                    <a:moveTo>
                      <a:pt x="4363" y="0"/>
                    </a:moveTo>
                    <a:lnTo>
                      <a:pt x="4363" y="0"/>
                    </a:lnTo>
                    <a:cubicBezTo>
                      <a:pt x="4362" y="0"/>
                      <a:pt x="2881" y="430"/>
                      <a:pt x="1900" y="553"/>
                    </a:cubicBezTo>
                    <a:cubicBezTo>
                      <a:pt x="919" y="674"/>
                      <a:pt x="1" y="3187"/>
                      <a:pt x="1" y="3187"/>
                    </a:cubicBezTo>
                    <a:lnTo>
                      <a:pt x="4045" y="4965"/>
                    </a:lnTo>
                    <a:cubicBezTo>
                      <a:pt x="4382" y="3923"/>
                      <a:pt x="4363" y="0"/>
                      <a:pt x="4363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47"/>
              <p:cNvSpPr/>
              <p:nvPr/>
            </p:nvSpPr>
            <p:spPr>
              <a:xfrm flipH="1">
                <a:off x="3944059" y="2434269"/>
                <a:ext cx="222436" cy="35859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643" extrusionOk="0">
                    <a:moveTo>
                      <a:pt x="3891" y="0"/>
                    </a:moveTo>
                    <a:lnTo>
                      <a:pt x="2065" y="894"/>
                    </a:lnTo>
                    <a:lnTo>
                      <a:pt x="2065" y="893"/>
                    </a:lnTo>
                    <a:lnTo>
                      <a:pt x="0" y="5306"/>
                    </a:lnTo>
                    <a:cubicBezTo>
                      <a:pt x="0" y="5306"/>
                      <a:pt x="1402" y="7214"/>
                      <a:pt x="1717" y="7432"/>
                    </a:cubicBezTo>
                    <a:cubicBezTo>
                      <a:pt x="1888" y="7550"/>
                      <a:pt x="2413" y="7642"/>
                      <a:pt x="2915" y="7642"/>
                    </a:cubicBezTo>
                    <a:cubicBezTo>
                      <a:pt x="3333" y="7642"/>
                      <a:pt x="3736" y="7578"/>
                      <a:pt x="3903" y="7411"/>
                    </a:cubicBezTo>
                    <a:cubicBezTo>
                      <a:pt x="4271" y="7043"/>
                      <a:pt x="4740" y="2242"/>
                      <a:pt x="389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47"/>
              <p:cNvSpPr/>
              <p:nvPr/>
            </p:nvSpPr>
            <p:spPr>
              <a:xfrm flipH="1">
                <a:off x="3984924" y="2624707"/>
                <a:ext cx="181524" cy="16918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606" extrusionOk="0">
                    <a:moveTo>
                      <a:pt x="583" y="1"/>
                    </a:moveTo>
                    <a:lnTo>
                      <a:pt x="1" y="1247"/>
                    </a:lnTo>
                    <a:cubicBezTo>
                      <a:pt x="1" y="1247"/>
                      <a:pt x="1330" y="3208"/>
                      <a:pt x="1644" y="3424"/>
                    </a:cubicBezTo>
                    <a:cubicBezTo>
                      <a:pt x="1801" y="3533"/>
                      <a:pt x="2274" y="3606"/>
                      <a:pt x="2753" y="3606"/>
                    </a:cubicBezTo>
                    <a:cubicBezTo>
                      <a:pt x="3207" y="3606"/>
                      <a:pt x="3666" y="3540"/>
                      <a:pt x="3868" y="3379"/>
                    </a:cubicBezTo>
                    <a:cubicBezTo>
                      <a:pt x="3819" y="3353"/>
                      <a:pt x="3770" y="3328"/>
                      <a:pt x="3721" y="3300"/>
                    </a:cubicBezTo>
                    <a:cubicBezTo>
                      <a:pt x="3070" y="2940"/>
                      <a:pt x="2455" y="2727"/>
                      <a:pt x="2289" y="1570"/>
                    </a:cubicBezTo>
                    <a:cubicBezTo>
                      <a:pt x="1695" y="937"/>
                      <a:pt x="744" y="449"/>
                      <a:pt x="583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47"/>
              <p:cNvSpPr/>
              <p:nvPr/>
            </p:nvSpPr>
            <p:spPr>
              <a:xfrm flipH="1">
                <a:off x="3974696" y="2361969"/>
                <a:ext cx="305245" cy="39349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8387" extrusionOk="0">
                    <a:moveTo>
                      <a:pt x="4142" y="0"/>
                    </a:moveTo>
                    <a:cubicBezTo>
                      <a:pt x="3832" y="0"/>
                      <a:pt x="3507" y="20"/>
                      <a:pt x="3176" y="61"/>
                    </a:cubicBezTo>
                    <a:cubicBezTo>
                      <a:pt x="2237" y="177"/>
                      <a:pt x="504" y="904"/>
                      <a:pt x="209" y="1691"/>
                    </a:cubicBezTo>
                    <a:cubicBezTo>
                      <a:pt x="0" y="2247"/>
                      <a:pt x="376" y="6316"/>
                      <a:pt x="1084" y="7816"/>
                    </a:cubicBezTo>
                    <a:cubicBezTo>
                      <a:pt x="1398" y="7627"/>
                      <a:pt x="1735" y="7540"/>
                      <a:pt x="2081" y="7540"/>
                    </a:cubicBezTo>
                    <a:cubicBezTo>
                      <a:pt x="2743" y="7540"/>
                      <a:pt x="3440" y="7857"/>
                      <a:pt x="4081" y="8386"/>
                    </a:cubicBezTo>
                    <a:lnTo>
                      <a:pt x="4730" y="7186"/>
                    </a:lnTo>
                    <a:lnTo>
                      <a:pt x="5396" y="2383"/>
                    </a:lnTo>
                    <a:lnTo>
                      <a:pt x="6094" y="2028"/>
                    </a:lnTo>
                    <a:cubicBezTo>
                      <a:pt x="6344" y="1902"/>
                      <a:pt x="6500" y="1645"/>
                      <a:pt x="6503" y="1366"/>
                    </a:cubicBezTo>
                    <a:cubicBezTo>
                      <a:pt x="6505" y="1121"/>
                      <a:pt x="6464" y="828"/>
                      <a:pt x="6300" y="596"/>
                    </a:cubicBezTo>
                    <a:cubicBezTo>
                      <a:pt x="6033" y="219"/>
                      <a:pt x="5178" y="0"/>
                      <a:pt x="4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47"/>
              <p:cNvSpPr/>
              <p:nvPr/>
            </p:nvSpPr>
            <p:spPr>
              <a:xfrm flipH="1">
                <a:off x="3983235" y="2393123"/>
                <a:ext cx="296706" cy="362344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7723" extrusionOk="0">
                    <a:moveTo>
                      <a:pt x="1374" y="1"/>
                    </a:moveTo>
                    <a:lnTo>
                      <a:pt x="1374" y="1"/>
                    </a:lnTo>
                    <a:cubicBezTo>
                      <a:pt x="821" y="290"/>
                      <a:pt x="350" y="651"/>
                      <a:pt x="209" y="1027"/>
                    </a:cubicBezTo>
                    <a:cubicBezTo>
                      <a:pt x="0" y="1583"/>
                      <a:pt x="376" y="5652"/>
                      <a:pt x="1084" y="7152"/>
                    </a:cubicBezTo>
                    <a:cubicBezTo>
                      <a:pt x="1398" y="6963"/>
                      <a:pt x="1735" y="6876"/>
                      <a:pt x="2081" y="6876"/>
                    </a:cubicBezTo>
                    <a:cubicBezTo>
                      <a:pt x="2742" y="6876"/>
                      <a:pt x="3439" y="7193"/>
                      <a:pt x="4080" y="7722"/>
                    </a:cubicBezTo>
                    <a:lnTo>
                      <a:pt x="4730" y="6522"/>
                    </a:lnTo>
                    <a:lnTo>
                      <a:pt x="5396" y="1720"/>
                    </a:lnTo>
                    <a:lnTo>
                      <a:pt x="6094" y="1364"/>
                    </a:lnTo>
                    <a:cubicBezTo>
                      <a:pt x="6186" y="1317"/>
                      <a:pt x="6259" y="1249"/>
                      <a:pt x="6324" y="1173"/>
                    </a:cubicBezTo>
                    <a:lnTo>
                      <a:pt x="6324" y="1173"/>
                    </a:lnTo>
                    <a:cubicBezTo>
                      <a:pt x="5883" y="1295"/>
                      <a:pt x="5389" y="1379"/>
                      <a:pt x="4860" y="1410"/>
                    </a:cubicBezTo>
                    <a:cubicBezTo>
                      <a:pt x="4708" y="1419"/>
                      <a:pt x="4558" y="1423"/>
                      <a:pt x="4411" y="1423"/>
                    </a:cubicBezTo>
                    <a:cubicBezTo>
                      <a:pt x="2738" y="1423"/>
                      <a:pt x="1414" y="863"/>
                      <a:pt x="1370" y="94"/>
                    </a:cubicBezTo>
                    <a:cubicBezTo>
                      <a:pt x="1367" y="63"/>
                      <a:pt x="1372" y="32"/>
                      <a:pt x="1374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47"/>
              <p:cNvSpPr/>
              <p:nvPr/>
            </p:nvSpPr>
            <p:spPr>
              <a:xfrm flipH="1">
                <a:off x="4042586" y="2726284"/>
                <a:ext cx="261190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311" extrusionOk="0">
                    <a:moveTo>
                      <a:pt x="2226" y="1"/>
                    </a:moveTo>
                    <a:cubicBezTo>
                      <a:pt x="684" y="1"/>
                      <a:pt x="1" y="2716"/>
                      <a:pt x="1" y="2716"/>
                    </a:cubicBezTo>
                    <a:lnTo>
                      <a:pt x="4991" y="3311"/>
                    </a:lnTo>
                    <a:cubicBezTo>
                      <a:pt x="5567" y="1954"/>
                      <a:pt x="4141" y="291"/>
                      <a:pt x="2444" y="19"/>
                    </a:cubicBezTo>
                    <a:cubicBezTo>
                      <a:pt x="2370" y="7"/>
                      <a:pt x="2297" y="1"/>
                      <a:pt x="2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47"/>
              <p:cNvSpPr/>
              <p:nvPr/>
            </p:nvSpPr>
            <p:spPr>
              <a:xfrm flipH="1">
                <a:off x="3460527" y="3460543"/>
                <a:ext cx="838181" cy="962419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20513" extrusionOk="0">
                    <a:moveTo>
                      <a:pt x="4495" y="1"/>
                    </a:moveTo>
                    <a:lnTo>
                      <a:pt x="0" y="2455"/>
                    </a:lnTo>
                    <a:lnTo>
                      <a:pt x="2485" y="7928"/>
                    </a:lnTo>
                    <a:lnTo>
                      <a:pt x="11299" y="7928"/>
                    </a:lnTo>
                    <a:lnTo>
                      <a:pt x="17332" y="20513"/>
                    </a:lnTo>
                    <a:lnTo>
                      <a:pt x="17509" y="20387"/>
                    </a:lnTo>
                    <a:cubicBezTo>
                      <a:pt x="17864" y="8180"/>
                      <a:pt x="15379" y="1825"/>
                      <a:pt x="15379" y="1825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4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47"/>
              <p:cNvSpPr/>
              <p:nvPr/>
            </p:nvSpPr>
            <p:spPr>
              <a:xfrm flipH="1">
                <a:off x="3120704" y="3485456"/>
                <a:ext cx="868443" cy="937459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19981" extrusionOk="0">
                    <a:moveTo>
                      <a:pt x="4658" y="1"/>
                    </a:moveTo>
                    <a:lnTo>
                      <a:pt x="1" y="2391"/>
                    </a:lnTo>
                    <a:lnTo>
                      <a:pt x="2574" y="7724"/>
                    </a:lnTo>
                    <a:lnTo>
                      <a:pt x="11706" y="7724"/>
                    </a:lnTo>
                    <a:lnTo>
                      <a:pt x="17958" y="19981"/>
                    </a:lnTo>
                    <a:lnTo>
                      <a:pt x="18142" y="19859"/>
                    </a:lnTo>
                    <a:cubicBezTo>
                      <a:pt x="18509" y="7969"/>
                      <a:pt x="15885" y="1998"/>
                      <a:pt x="15885" y="1998"/>
                    </a:cubicBez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DBAC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47"/>
              <p:cNvSpPr/>
              <p:nvPr/>
            </p:nvSpPr>
            <p:spPr>
              <a:xfrm flipH="1">
                <a:off x="3629665" y="3805856"/>
                <a:ext cx="245144" cy="360186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7677" extrusionOk="0">
                    <a:moveTo>
                      <a:pt x="0" y="1"/>
                    </a:moveTo>
                    <a:lnTo>
                      <a:pt x="3785" y="7677"/>
                    </a:lnTo>
                    <a:lnTo>
                      <a:pt x="5224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47"/>
              <p:cNvSpPr/>
              <p:nvPr/>
            </p:nvSpPr>
            <p:spPr>
              <a:xfrm flipH="1">
                <a:off x="3120704" y="3466314"/>
                <a:ext cx="868443" cy="956601"/>
              </a:xfrm>
              <a:custGeom>
                <a:avLst/>
                <a:gdLst/>
                <a:ahLst/>
                <a:cxnLst/>
                <a:rect l="l" t="t" r="r" b="b"/>
                <a:pathLst>
                  <a:path w="18510" h="20389" extrusionOk="0">
                    <a:moveTo>
                      <a:pt x="4393" y="1"/>
                    </a:moveTo>
                    <a:lnTo>
                      <a:pt x="1" y="2799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89"/>
                    </a:lnTo>
                    <a:lnTo>
                      <a:pt x="18142" y="20267"/>
                    </a:lnTo>
                    <a:cubicBezTo>
                      <a:pt x="18509" y="8377"/>
                      <a:pt x="15884" y="2406"/>
                      <a:pt x="15884" y="2406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rgbClr val="54464B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47"/>
              <p:cNvSpPr/>
              <p:nvPr/>
            </p:nvSpPr>
            <p:spPr>
              <a:xfrm flipH="1">
                <a:off x="3135717" y="3466314"/>
                <a:ext cx="853429" cy="956648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20390" extrusionOk="0">
                    <a:moveTo>
                      <a:pt x="4393" y="1"/>
                    </a:moveTo>
                    <a:lnTo>
                      <a:pt x="1" y="2800"/>
                    </a:lnTo>
                    <a:lnTo>
                      <a:pt x="2574" y="8132"/>
                    </a:lnTo>
                    <a:lnTo>
                      <a:pt x="11706" y="8132"/>
                    </a:lnTo>
                    <a:lnTo>
                      <a:pt x="17958" y="20390"/>
                    </a:lnTo>
                    <a:lnTo>
                      <a:pt x="18142" y="20267"/>
                    </a:lnTo>
                    <a:cubicBezTo>
                      <a:pt x="18190" y="18737"/>
                      <a:pt x="18186" y="17308"/>
                      <a:pt x="18146" y="15975"/>
                    </a:cubicBezTo>
                    <a:cubicBezTo>
                      <a:pt x="15477" y="10368"/>
                      <a:pt x="14408" y="3597"/>
                      <a:pt x="14477" y="2111"/>
                    </a:cubicBez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47"/>
              <p:cNvSpPr/>
              <p:nvPr/>
            </p:nvSpPr>
            <p:spPr>
              <a:xfrm flipH="1">
                <a:off x="2995622" y="4388196"/>
                <a:ext cx="181195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0" y="1476"/>
                      <a:pt x="0" y="1476"/>
                    </a:cubicBezTo>
                    <a:lnTo>
                      <a:pt x="3861" y="1476"/>
                    </a:lnTo>
                    <a:cubicBezTo>
                      <a:pt x="3861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47"/>
              <p:cNvSpPr/>
              <p:nvPr/>
            </p:nvSpPr>
            <p:spPr>
              <a:xfrm flipH="1">
                <a:off x="3329158" y="4388196"/>
                <a:ext cx="181242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1476" extrusionOk="0">
                    <a:moveTo>
                      <a:pt x="674" y="1"/>
                    </a:moveTo>
                    <a:cubicBezTo>
                      <a:pt x="652" y="1"/>
                      <a:pt x="632" y="2"/>
                      <a:pt x="614" y="5"/>
                    </a:cubicBezTo>
                    <a:cubicBezTo>
                      <a:pt x="30" y="88"/>
                      <a:pt x="1" y="1476"/>
                      <a:pt x="1" y="1476"/>
                    </a:cubicBezTo>
                    <a:lnTo>
                      <a:pt x="3863" y="1476"/>
                    </a:lnTo>
                    <a:cubicBezTo>
                      <a:pt x="3863" y="1476"/>
                      <a:pt x="1405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47"/>
              <p:cNvSpPr/>
              <p:nvPr/>
            </p:nvSpPr>
            <p:spPr>
              <a:xfrm flipH="1">
                <a:off x="3330566" y="3362814"/>
                <a:ext cx="981608" cy="747677"/>
              </a:xfrm>
              <a:custGeom>
                <a:avLst/>
                <a:gdLst/>
                <a:ahLst/>
                <a:cxnLst/>
                <a:rect l="l" t="t" r="r" b="b"/>
                <a:pathLst>
                  <a:path w="20922" h="15936" extrusionOk="0">
                    <a:moveTo>
                      <a:pt x="10910" y="0"/>
                    </a:moveTo>
                    <a:lnTo>
                      <a:pt x="0" y="4822"/>
                    </a:lnTo>
                    <a:lnTo>
                      <a:pt x="2443" y="10092"/>
                    </a:lnTo>
                    <a:lnTo>
                      <a:pt x="14179" y="10092"/>
                    </a:lnTo>
                    <a:lnTo>
                      <a:pt x="15491" y="13024"/>
                    </a:lnTo>
                    <a:lnTo>
                      <a:pt x="16793" y="15936"/>
                    </a:lnTo>
                    <a:cubicBezTo>
                      <a:pt x="16793" y="15936"/>
                      <a:pt x="20839" y="7601"/>
                      <a:pt x="20920" y="4086"/>
                    </a:cubicBezTo>
                    <a:lnTo>
                      <a:pt x="20921" y="4086"/>
                    </a:lnTo>
                    <a:lnTo>
                      <a:pt x="11973" y="1880"/>
                    </a:lnTo>
                    <a:lnTo>
                      <a:pt x="10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4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47"/>
              <p:cNvSpPr/>
              <p:nvPr/>
            </p:nvSpPr>
            <p:spPr>
              <a:xfrm flipH="1">
                <a:off x="3377202" y="3422915"/>
                <a:ext cx="934972" cy="687576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14655" extrusionOk="0">
                    <a:moveTo>
                      <a:pt x="8292" y="1"/>
                    </a:moveTo>
                    <a:cubicBezTo>
                      <a:pt x="8292" y="1"/>
                      <a:pt x="8292" y="1"/>
                      <a:pt x="8292" y="1"/>
                    </a:cubicBezTo>
                    <a:lnTo>
                      <a:pt x="8292" y="1"/>
                    </a:lnTo>
                    <a:lnTo>
                      <a:pt x="8293" y="1"/>
                    </a:lnTo>
                    <a:close/>
                    <a:moveTo>
                      <a:pt x="8292" y="1"/>
                    </a:moveTo>
                    <a:lnTo>
                      <a:pt x="0" y="3541"/>
                    </a:lnTo>
                    <a:lnTo>
                      <a:pt x="2443" y="8811"/>
                    </a:lnTo>
                    <a:lnTo>
                      <a:pt x="14179" y="8811"/>
                    </a:lnTo>
                    <a:lnTo>
                      <a:pt x="15491" y="11743"/>
                    </a:lnTo>
                    <a:lnTo>
                      <a:pt x="16793" y="14655"/>
                    </a:lnTo>
                    <a:cubicBezTo>
                      <a:pt x="16793" y="14655"/>
                      <a:pt x="18707" y="10713"/>
                      <a:pt x="19928" y="7107"/>
                    </a:cubicBezTo>
                    <a:cubicBezTo>
                      <a:pt x="19039" y="7015"/>
                      <a:pt x="18122" y="6829"/>
                      <a:pt x="17198" y="6543"/>
                    </a:cubicBezTo>
                    <a:cubicBezTo>
                      <a:pt x="13249" y="5324"/>
                      <a:pt x="9802" y="2568"/>
                      <a:pt x="8292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47"/>
              <p:cNvSpPr/>
              <p:nvPr/>
            </p:nvSpPr>
            <p:spPr>
              <a:xfrm flipH="1">
                <a:off x="3772669" y="2773671"/>
                <a:ext cx="719714" cy="1061508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22625" extrusionOk="0">
                    <a:moveTo>
                      <a:pt x="5897" y="0"/>
                    </a:moveTo>
                    <a:cubicBezTo>
                      <a:pt x="5410" y="0"/>
                      <a:pt x="4998" y="59"/>
                      <a:pt x="4720" y="157"/>
                    </a:cubicBezTo>
                    <a:cubicBezTo>
                      <a:pt x="3678" y="524"/>
                      <a:pt x="737" y="3344"/>
                      <a:pt x="368" y="5795"/>
                    </a:cubicBezTo>
                    <a:cubicBezTo>
                      <a:pt x="0" y="8247"/>
                      <a:pt x="4923" y="20908"/>
                      <a:pt x="6271" y="22625"/>
                    </a:cubicBezTo>
                    <a:cubicBezTo>
                      <a:pt x="7114" y="22526"/>
                      <a:pt x="9413" y="17275"/>
                      <a:pt x="11802" y="14655"/>
                    </a:cubicBezTo>
                    <a:cubicBezTo>
                      <a:pt x="12663" y="13710"/>
                      <a:pt x="13809" y="13530"/>
                      <a:pt x="14560" y="13530"/>
                    </a:cubicBezTo>
                    <a:cubicBezTo>
                      <a:pt x="15026" y="13530"/>
                      <a:pt x="15340" y="13599"/>
                      <a:pt x="15340" y="13599"/>
                    </a:cubicBezTo>
                    <a:cubicBezTo>
                      <a:pt x="14483" y="10226"/>
                      <a:pt x="12014" y="3527"/>
                      <a:pt x="10359" y="1750"/>
                    </a:cubicBezTo>
                    <a:cubicBezTo>
                      <a:pt x="9145" y="446"/>
                      <a:pt x="7238" y="0"/>
                      <a:pt x="5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4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4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47"/>
              <p:cNvSpPr/>
              <p:nvPr/>
            </p:nvSpPr>
            <p:spPr>
              <a:xfrm flipH="1">
                <a:off x="3910138" y="2773624"/>
                <a:ext cx="582246" cy="1061555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22626" extrusionOk="0">
                    <a:moveTo>
                      <a:pt x="5896" y="1"/>
                    </a:moveTo>
                    <a:cubicBezTo>
                      <a:pt x="5410" y="1"/>
                      <a:pt x="4998" y="60"/>
                      <a:pt x="4720" y="158"/>
                    </a:cubicBezTo>
                    <a:cubicBezTo>
                      <a:pt x="3678" y="525"/>
                      <a:pt x="737" y="3345"/>
                      <a:pt x="369" y="5796"/>
                    </a:cubicBezTo>
                    <a:cubicBezTo>
                      <a:pt x="0" y="8248"/>
                      <a:pt x="4923" y="20909"/>
                      <a:pt x="6272" y="22626"/>
                    </a:cubicBezTo>
                    <a:cubicBezTo>
                      <a:pt x="7726" y="22456"/>
                      <a:pt x="10209" y="16880"/>
                      <a:pt x="12409" y="14265"/>
                    </a:cubicBezTo>
                    <a:cubicBezTo>
                      <a:pt x="11033" y="12761"/>
                      <a:pt x="10827" y="11821"/>
                      <a:pt x="9873" y="8952"/>
                    </a:cubicBezTo>
                    <a:cubicBezTo>
                      <a:pt x="8788" y="5690"/>
                      <a:pt x="9855" y="1839"/>
                      <a:pt x="8945" y="711"/>
                    </a:cubicBezTo>
                    <a:cubicBezTo>
                      <a:pt x="7925" y="198"/>
                      <a:pt x="6786" y="1"/>
                      <a:pt x="5896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47"/>
              <p:cNvSpPr/>
              <p:nvPr/>
            </p:nvSpPr>
            <p:spPr>
              <a:xfrm flipH="1">
                <a:off x="3997170" y="2465657"/>
                <a:ext cx="108004" cy="20226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311" extrusionOk="0">
                    <a:moveTo>
                      <a:pt x="1616" y="1"/>
                    </a:moveTo>
                    <a:lnTo>
                      <a:pt x="1" y="975"/>
                    </a:lnTo>
                    <a:lnTo>
                      <a:pt x="758" y="4311"/>
                    </a:lnTo>
                    <a:lnTo>
                      <a:pt x="2021" y="3885"/>
                    </a:lnTo>
                    <a:cubicBezTo>
                      <a:pt x="2021" y="3885"/>
                      <a:pt x="2301" y="2076"/>
                      <a:pt x="1616" y="1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4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47"/>
              <p:cNvSpPr/>
              <p:nvPr/>
            </p:nvSpPr>
            <p:spPr>
              <a:xfrm flipH="1">
                <a:off x="4019643" y="2581731"/>
                <a:ext cx="68030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574" extrusionOk="0">
                    <a:moveTo>
                      <a:pt x="601" y="0"/>
                    </a:moveTo>
                    <a:cubicBezTo>
                      <a:pt x="587" y="0"/>
                      <a:pt x="574" y="1"/>
                      <a:pt x="560" y="3"/>
                    </a:cubicBezTo>
                    <a:cubicBezTo>
                      <a:pt x="210" y="49"/>
                      <a:pt x="1" y="660"/>
                      <a:pt x="92" y="1369"/>
                    </a:cubicBezTo>
                    <a:cubicBezTo>
                      <a:pt x="181" y="2050"/>
                      <a:pt x="514" y="2573"/>
                      <a:pt x="850" y="2573"/>
                    </a:cubicBezTo>
                    <a:cubicBezTo>
                      <a:pt x="864" y="2573"/>
                      <a:pt x="878" y="2572"/>
                      <a:pt x="892" y="2571"/>
                    </a:cubicBezTo>
                    <a:cubicBezTo>
                      <a:pt x="1240" y="2526"/>
                      <a:pt x="1450" y="1914"/>
                      <a:pt x="1359" y="1205"/>
                    </a:cubicBezTo>
                    <a:cubicBezTo>
                      <a:pt x="1271" y="524"/>
                      <a:pt x="936" y="0"/>
                      <a:pt x="601" y="0"/>
                    </a:cubicBezTo>
                    <a:close/>
                  </a:path>
                </a:pathLst>
              </a:custGeom>
              <a:solidFill>
                <a:srgbClr val="EDB984">
                  <a:alpha val="31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4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47"/>
              <p:cNvSpPr/>
              <p:nvPr/>
            </p:nvSpPr>
            <p:spPr>
              <a:xfrm flipH="1">
                <a:off x="3772904" y="2961857"/>
                <a:ext cx="341278" cy="713991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15218" extrusionOk="0">
                    <a:moveTo>
                      <a:pt x="2337" y="1"/>
                    </a:moveTo>
                    <a:lnTo>
                      <a:pt x="253" y="1677"/>
                    </a:lnTo>
                    <a:cubicBezTo>
                      <a:pt x="1" y="4456"/>
                      <a:pt x="2609" y="12201"/>
                      <a:pt x="4148" y="15217"/>
                    </a:cubicBezTo>
                    <a:cubicBezTo>
                      <a:pt x="4148" y="15217"/>
                      <a:pt x="4737" y="7247"/>
                      <a:pt x="7273" y="6070"/>
                    </a:cubicBezTo>
                    <a:lnTo>
                      <a:pt x="2337" y="1"/>
                    </a:ln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47"/>
              <p:cNvSpPr/>
              <p:nvPr/>
            </p:nvSpPr>
            <p:spPr>
              <a:xfrm flipH="1">
                <a:off x="3158097" y="2832317"/>
                <a:ext cx="1021816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779" h="12274" extrusionOk="0">
                    <a:moveTo>
                      <a:pt x="2521" y="1"/>
                    </a:moveTo>
                    <a:cubicBezTo>
                      <a:pt x="0" y="1"/>
                      <a:pt x="2296" y="7076"/>
                      <a:pt x="3581" y="8105"/>
                    </a:cubicBezTo>
                    <a:cubicBezTo>
                      <a:pt x="5003" y="9244"/>
                      <a:pt x="10648" y="12246"/>
                      <a:pt x="11664" y="12272"/>
                    </a:cubicBezTo>
                    <a:cubicBezTo>
                      <a:pt x="11703" y="12273"/>
                      <a:pt x="11754" y="12273"/>
                      <a:pt x="11814" y="12273"/>
                    </a:cubicBezTo>
                    <a:cubicBezTo>
                      <a:pt x="13312" y="12273"/>
                      <a:pt x="21047" y="11977"/>
                      <a:pt x="21047" y="11977"/>
                    </a:cubicBezTo>
                    <a:cubicBezTo>
                      <a:pt x="21778" y="10280"/>
                      <a:pt x="20803" y="7722"/>
                      <a:pt x="20803" y="7722"/>
                    </a:cubicBezTo>
                    <a:cubicBezTo>
                      <a:pt x="20803" y="7722"/>
                      <a:pt x="12517" y="7105"/>
                      <a:pt x="12110" y="6971"/>
                    </a:cubicBezTo>
                    <a:cubicBezTo>
                      <a:pt x="11705" y="6838"/>
                      <a:pt x="7075" y="1900"/>
                      <a:pt x="3500" y="258"/>
                    </a:cubicBezTo>
                    <a:cubicBezTo>
                      <a:pt x="3114" y="81"/>
                      <a:pt x="2790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4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47"/>
              <p:cNvSpPr/>
              <p:nvPr/>
            </p:nvSpPr>
            <p:spPr>
              <a:xfrm flipH="1">
                <a:off x="389850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47"/>
              <p:cNvSpPr/>
              <p:nvPr/>
            </p:nvSpPr>
            <p:spPr>
              <a:xfrm flipH="1">
                <a:off x="3177896" y="2832317"/>
                <a:ext cx="1002252" cy="575865"/>
              </a:xfrm>
              <a:custGeom>
                <a:avLst/>
                <a:gdLst/>
                <a:ahLst/>
                <a:cxnLst/>
                <a:rect l="l" t="t" r="r" b="b"/>
                <a:pathLst>
                  <a:path w="21362" h="12274" extrusionOk="0">
                    <a:moveTo>
                      <a:pt x="2524" y="1"/>
                    </a:moveTo>
                    <a:cubicBezTo>
                      <a:pt x="1" y="1"/>
                      <a:pt x="686" y="5976"/>
                      <a:pt x="3321" y="8301"/>
                    </a:cubicBezTo>
                    <a:cubicBezTo>
                      <a:pt x="4687" y="9508"/>
                      <a:pt x="10653" y="12246"/>
                      <a:pt x="11669" y="12272"/>
                    </a:cubicBezTo>
                    <a:cubicBezTo>
                      <a:pt x="11708" y="12273"/>
                      <a:pt x="11759" y="12273"/>
                      <a:pt x="11819" y="12273"/>
                    </a:cubicBezTo>
                    <a:cubicBezTo>
                      <a:pt x="13318" y="12273"/>
                      <a:pt x="21052" y="11977"/>
                      <a:pt x="21052" y="11977"/>
                    </a:cubicBezTo>
                    <a:cubicBezTo>
                      <a:pt x="21347" y="11292"/>
                      <a:pt x="21362" y="10470"/>
                      <a:pt x="21278" y="9730"/>
                    </a:cubicBezTo>
                    <a:lnTo>
                      <a:pt x="21278" y="9730"/>
                    </a:lnTo>
                    <a:cubicBezTo>
                      <a:pt x="19195" y="9808"/>
                      <a:pt x="14115" y="9992"/>
                      <a:pt x="12939" y="9992"/>
                    </a:cubicBezTo>
                    <a:cubicBezTo>
                      <a:pt x="12881" y="9992"/>
                      <a:pt x="12832" y="9992"/>
                      <a:pt x="12794" y="9991"/>
                    </a:cubicBezTo>
                    <a:cubicBezTo>
                      <a:pt x="11779" y="9965"/>
                      <a:pt x="6134" y="6963"/>
                      <a:pt x="4712" y="5823"/>
                    </a:cubicBezTo>
                    <a:cubicBezTo>
                      <a:pt x="3908" y="5180"/>
                      <a:pt x="2707" y="2165"/>
                      <a:pt x="2541" y="1"/>
                    </a:cubicBezTo>
                    <a:cubicBezTo>
                      <a:pt x="2535" y="1"/>
                      <a:pt x="2529" y="1"/>
                      <a:pt x="2524" y="1"/>
                    </a:cubicBezTo>
                    <a:close/>
                  </a:path>
                </a:pathLst>
              </a:custGeom>
              <a:solidFill>
                <a:srgbClr val="2B2B30">
                  <a:alpha val="17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47"/>
              <p:cNvSpPr/>
              <p:nvPr/>
            </p:nvSpPr>
            <p:spPr>
              <a:xfrm flipH="1">
                <a:off x="3926324" y="4001642"/>
                <a:ext cx="26415" cy="31636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743" extrusionOk="0">
                    <a:moveTo>
                      <a:pt x="0" y="0"/>
                    </a:moveTo>
                    <a:lnTo>
                      <a:pt x="0" y="6742"/>
                    </a:lnTo>
                    <a:lnTo>
                      <a:pt x="562" y="67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47"/>
              <p:cNvSpPr/>
              <p:nvPr/>
            </p:nvSpPr>
            <p:spPr>
              <a:xfrm flipH="1">
                <a:off x="3926324" y="3981092"/>
                <a:ext cx="26415" cy="16153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443" extrusionOk="0">
                    <a:moveTo>
                      <a:pt x="0" y="0"/>
                    </a:moveTo>
                    <a:lnTo>
                      <a:pt x="0" y="3442"/>
                    </a:lnTo>
                    <a:lnTo>
                      <a:pt x="562" y="3442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47"/>
              <p:cNvSpPr/>
              <p:nvPr/>
            </p:nvSpPr>
            <p:spPr>
              <a:xfrm flipH="1">
                <a:off x="3871384" y="3944121"/>
                <a:ext cx="136436" cy="1006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146" extrusionOk="0">
                    <a:moveTo>
                      <a:pt x="1" y="1"/>
                    </a:moveTo>
                    <a:lnTo>
                      <a:pt x="510" y="2146"/>
                    </a:lnTo>
                    <a:lnTo>
                      <a:pt x="2407" y="2146"/>
                    </a:ln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47"/>
              <p:cNvSpPr/>
              <p:nvPr/>
            </p:nvSpPr>
            <p:spPr>
              <a:xfrm flipH="1">
                <a:off x="3889869" y="4236042"/>
                <a:ext cx="99277" cy="10063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45" extrusionOk="0">
                    <a:moveTo>
                      <a:pt x="368" y="0"/>
                    </a:moveTo>
                    <a:lnTo>
                      <a:pt x="1" y="2144"/>
                    </a:lnTo>
                    <a:lnTo>
                      <a:pt x="2115" y="2144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47"/>
              <p:cNvSpPr/>
              <p:nvPr/>
            </p:nvSpPr>
            <p:spPr>
              <a:xfrm flipH="1">
                <a:off x="3905727" y="2971756"/>
                <a:ext cx="840668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8" h="17222" extrusionOk="0">
                    <a:moveTo>
                      <a:pt x="8161" y="0"/>
                    </a:moveTo>
                    <a:cubicBezTo>
                      <a:pt x="1" y="0"/>
                      <a:pt x="7804" y="13492"/>
                      <a:pt x="9706" y="16592"/>
                    </a:cubicBezTo>
                    <a:cubicBezTo>
                      <a:pt x="9949" y="16990"/>
                      <a:pt x="10366" y="17222"/>
                      <a:pt x="10838" y="17222"/>
                    </a:cubicBezTo>
                    <a:lnTo>
                      <a:pt x="16724" y="17222"/>
                    </a:lnTo>
                    <a:cubicBezTo>
                      <a:pt x="17365" y="17222"/>
                      <a:pt x="17917" y="16589"/>
                      <a:pt x="17859" y="15918"/>
                    </a:cubicBezTo>
                    <a:cubicBezTo>
                      <a:pt x="17509" y="11904"/>
                      <a:pt x="15827" y="0"/>
                      <a:pt x="8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47"/>
              <p:cNvSpPr/>
              <p:nvPr/>
            </p:nvSpPr>
            <p:spPr>
              <a:xfrm flipH="1">
                <a:off x="4023678" y="2971709"/>
                <a:ext cx="524678" cy="302524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6448" extrusionOk="0">
                    <a:moveTo>
                      <a:pt x="3941" y="0"/>
                    </a:moveTo>
                    <a:cubicBezTo>
                      <a:pt x="752" y="0"/>
                      <a:pt x="1" y="2060"/>
                      <a:pt x="382" y="4755"/>
                    </a:cubicBezTo>
                    <a:cubicBezTo>
                      <a:pt x="1707" y="5773"/>
                      <a:pt x="3999" y="6448"/>
                      <a:pt x="6609" y="6448"/>
                    </a:cubicBezTo>
                    <a:cubicBezTo>
                      <a:pt x="8336" y="6448"/>
                      <a:pt x="9921" y="6150"/>
                      <a:pt x="11182" y="5656"/>
                    </a:cubicBezTo>
                    <a:cubicBezTo>
                      <a:pt x="9737" y="2534"/>
                      <a:pt x="7476" y="1"/>
                      <a:pt x="3940" y="1"/>
                    </a:cubicBez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47"/>
              <p:cNvSpPr/>
              <p:nvPr/>
            </p:nvSpPr>
            <p:spPr>
              <a:xfrm flipH="1">
                <a:off x="3965266" y="2971756"/>
                <a:ext cx="840574" cy="808013"/>
              </a:xfrm>
              <a:custGeom>
                <a:avLst/>
                <a:gdLst/>
                <a:ahLst/>
                <a:cxnLst/>
                <a:rect l="l" t="t" r="r" b="b"/>
                <a:pathLst>
                  <a:path w="17916" h="17222" extrusionOk="0">
                    <a:moveTo>
                      <a:pt x="8161" y="0"/>
                    </a:moveTo>
                    <a:cubicBezTo>
                      <a:pt x="0" y="0"/>
                      <a:pt x="7804" y="13492"/>
                      <a:pt x="9704" y="16592"/>
                    </a:cubicBezTo>
                    <a:cubicBezTo>
                      <a:pt x="9949" y="16990"/>
                      <a:pt x="10366" y="17222"/>
                      <a:pt x="10837" y="17222"/>
                    </a:cubicBezTo>
                    <a:lnTo>
                      <a:pt x="16723" y="17222"/>
                    </a:lnTo>
                    <a:cubicBezTo>
                      <a:pt x="17363" y="17222"/>
                      <a:pt x="17915" y="16589"/>
                      <a:pt x="17857" y="15918"/>
                    </a:cubicBezTo>
                    <a:cubicBezTo>
                      <a:pt x="17508" y="11904"/>
                      <a:pt x="15826" y="0"/>
                      <a:pt x="8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47"/>
              <p:cNvSpPr/>
              <p:nvPr/>
            </p:nvSpPr>
            <p:spPr>
              <a:xfrm flipH="1">
                <a:off x="3720262" y="4323731"/>
                <a:ext cx="448578" cy="56113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196" extrusionOk="0">
                    <a:moveTo>
                      <a:pt x="4781" y="0"/>
                    </a:moveTo>
                    <a:cubicBezTo>
                      <a:pt x="2141" y="0"/>
                      <a:pt x="0" y="521"/>
                      <a:pt x="0" y="1165"/>
                    </a:cubicBezTo>
                    <a:cubicBezTo>
                      <a:pt x="0" y="1175"/>
                      <a:pt x="2" y="1185"/>
                      <a:pt x="4" y="1195"/>
                    </a:cubicBezTo>
                    <a:lnTo>
                      <a:pt x="9558" y="1195"/>
                    </a:lnTo>
                    <a:cubicBezTo>
                      <a:pt x="9559" y="1185"/>
                      <a:pt x="9560" y="1174"/>
                      <a:pt x="9560" y="1165"/>
                    </a:cubicBezTo>
                    <a:cubicBezTo>
                      <a:pt x="9560" y="521"/>
                      <a:pt x="7421" y="0"/>
                      <a:pt x="4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47"/>
              <p:cNvSpPr/>
              <p:nvPr/>
            </p:nvSpPr>
            <p:spPr>
              <a:xfrm flipH="1">
                <a:off x="3694364" y="3857887"/>
                <a:ext cx="500375" cy="109318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2330" extrusionOk="0">
                    <a:moveTo>
                      <a:pt x="5333" y="0"/>
                    </a:moveTo>
                    <a:cubicBezTo>
                      <a:pt x="2387" y="0"/>
                      <a:pt x="1" y="521"/>
                      <a:pt x="1" y="1165"/>
                    </a:cubicBezTo>
                    <a:cubicBezTo>
                      <a:pt x="1" y="1808"/>
                      <a:pt x="2387" y="2329"/>
                      <a:pt x="5333" y="2329"/>
                    </a:cubicBezTo>
                    <a:cubicBezTo>
                      <a:pt x="8277" y="2329"/>
                      <a:pt x="10665" y="1808"/>
                      <a:pt x="10665" y="1165"/>
                    </a:cubicBezTo>
                    <a:cubicBezTo>
                      <a:pt x="10665" y="521"/>
                      <a:pt x="8277" y="0"/>
                      <a:pt x="5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47"/>
              <p:cNvSpPr/>
              <p:nvPr/>
            </p:nvSpPr>
            <p:spPr>
              <a:xfrm flipH="1">
                <a:off x="3615261" y="3830534"/>
                <a:ext cx="654265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2085" extrusionOk="0">
                    <a:moveTo>
                      <a:pt x="439" y="0"/>
                    </a:moveTo>
                    <a:cubicBezTo>
                      <a:pt x="197" y="0"/>
                      <a:pt x="1" y="197"/>
                      <a:pt x="1" y="439"/>
                    </a:cubicBezTo>
                    <a:lnTo>
                      <a:pt x="1" y="1647"/>
                    </a:lnTo>
                    <a:cubicBezTo>
                      <a:pt x="1" y="1888"/>
                      <a:pt x="197" y="2085"/>
                      <a:pt x="439" y="2085"/>
                    </a:cubicBezTo>
                    <a:lnTo>
                      <a:pt x="13505" y="2085"/>
                    </a:lnTo>
                    <a:cubicBezTo>
                      <a:pt x="13747" y="2085"/>
                      <a:pt x="13944" y="1888"/>
                      <a:pt x="13944" y="1647"/>
                    </a:cubicBezTo>
                    <a:lnTo>
                      <a:pt x="13944" y="439"/>
                    </a:lnTo>
                    <a:cubicBezTo>
                      <a:pt x="13944" y="197"/>
                      <a:pt x="13747" y="0"/>
                      <a:pt x="13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47"/>
              <p:cNvSpPr/>
              <p:nvPr/>
            </p:nvSpPr>
            <p:spPr>
              <a:xfrm flipH="1">
                <a:off x="3647822" y="3830534"/>
                <a:ext cx="361687" cy="97823"/>
              </a:xfrm>
              <a:custGeom>
                <a:avLst/>
                <a:gdLst/>
                <a:ahLst/>
                <a:cxnLst/>
                <a:rect l="l" t="t" r="r" b="b"/>
                <a:pathLst>
                  <a:path w="7709" h="2085" extrusionOk="0">
                    <a:moveTo>
                      <a:pt x="438" y="0"/>
                    </a:moveTo>
                    <a:cubicBezTo>
                      <a:pt x="196" y="0"/>
                      <a:pt x="0" y="197"/>
                      <a:pt x="0" y="439"/>
                    </a:cubicBezTo>
                    <a:lnTo>
                      <a:pt x="0" y="1647"/>
                    </a:lnTo>
                    <a:cubicBezTo>
                      <a:pt x="0" y="1888"/>
                      <a:pt x="196" y="2085"/>
                      <a:pt x="438" y="2085"/>
                    </a:cubicBezTo>
                    <a:lnTo>
                      <a:pt x="7269" y="2085"/>
                    </a:lnTo>
                    <a:cubicBezTo>
                      <a:pt x="7511" y="2085"/>
                      <a:pt x="7708" y="1888"/>
                      <a:pt x="7708" y="1647"/>
                    </a:cubicBezTo>
                    <a:lnTo>
                      <a:pt x="7708" y="439"/>
                    </a:lnTo>
                    <a:cubicBezTo>
                      <a:pt x="7708" y="197"/>
                      <a:pt x="7511" y="0"/>
                      <a:pt x="7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47"/>
              <p:cNvSpPr/>
              <p:nvPr/>
            </p:nvSpPr>
            <p:spPr>
              <a:xfrm flipH="1">
                <a:off x="4114182" y="4368256"/>
                <a:ext cx="89237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951" y="0"/>
                    </a:moveTo>
                    <a:cubicBezTo>
                      <a:pt x="427" y="0"/>
                      <a:pt x="1" y="426"/>
                      <a:pt x="1" y="951"/>
                    </a:cubicBezTo>
                    <a:cubicBezTo>
                      <a:pt x="1" y="1475"/>
                      <a:pt x="427" y="1901"/>
                      <a:pt x="951" y="1901"/>
                    </a:cubicBezTo>
                    <a:cubicBezTo>
                      <a:pt x="1476" y="1901"/>
                      <a:pt x="1902" y="1475"/>
                      <a:pt x="1902" y="951"/>
                    </a:cubicBezTo>
                    <a:cubicBezTo>
                      <a:pt x="1902" y="426"/>
                      <a:pt x="1476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47"/>
              <p:cNvSpPr/>
              <p:nvPr/>
            </p:nvSpPr>
            <p:spPr>
              <a:xfrm flipH="1">
                <a:off x="3674236" y="4368256"/>
                <a:ext cx="89190" cy="8919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0"/>
                    </a:moveTo>
                    <a:cubicBezTo>
                      <a:pt x="426" y="0"/>
                      <a:pt x="1" y="426"/>
                      <a:pt x="1" y="951"/>
                    </a:cubicBezTo>
                    <a:cubicBezTo>
                      <a:pt x="1" y="1475"/>
                      <a:pt x="426" y="1901"/>
                      <a:pt x="951" y="1901"/>
                    </a:cubicBezTo>
                    <a:cubicBezTo>
                      <a:pt x="1475" y="1901"/>
                      <a:pt x="1900" y="1475"/>
                      <a:pt x="1900" y="951"/>
                    </a:cubicBezTo>
                    <a:cubicBezTo>
                      <a:pt x="1900" y="426"/>
                      <a:pt x="1475" y="0"/>
                      <a:pt x="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47"/>
              <p:cNvSpPr/>
              <p:nvPr/>
            </p:nvSpPr>
            <p:spPr>
              <a:xfrm flipH="1">
                <a:off x="4145382" y="3709346"/>
                <a:ext cx="73567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972" extrusionOk="0">
                    <a:moveTo>
                      <a:pt x="1" y="0"/>
                    </a:moveTo>
                    <a:lnTo>
                      <a:pt x="878" y="2972"/>
                    </a:lnTo>
                    <a:lnTo>
                      <a:pt x="1568" y="2972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47"/>
              <p:cNvSpPr/>
              <p:nvPr/>
            </p:nvSpPr>
            <p:spPr>
              <a:xfrm flipH="1">
                <a:off x="4151153" y="3674346"/>
                <a:ext cx="110725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298" extrusionOk="0">
                    <a:moveTo>
                      <a:pt x="1037" y="1"/>
                    </a:moveTo>
                    <a:cubicBezTo>
                      <a:pt x="430" y="1"/>
                      <a:pt x="1" y="515"/>
                      <a:pt x="80" y="1149"/>
                    </a:cubicBezTo>
                    <a:cubicBezTo>
                      <a:pt x="159" y="1783"/>
                      <a:pt x="714" y="2297"/>
                      <a:pt x="1323" y="2297"/>
                    </a:cubicBezTo>
                    <a:cubicBezTo>
                      <a:pt x="1930" y="2297"/>
                      <a:pt x="2360" y="1783"/>
                      <a:pt x="2281" y="1149"/>
                    </a:cubicBezTo>
                    <a:cubicBezTo>
                      <a:pt x="2203" y="515"/>
                      <a:pt x="1646" y="1"/>
                      <a:pt x="1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47"/>
              <p:cNvSpPr/>
              <p:nvPr/>
            </p:nvSpPr>
            <p:spPr>
              <a:xfrm flipH="1">
                <a:off x="4107144" y="3824576"/>
                <a:ext cx="104673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068" extrusionOk="0">
                    <a:moveTo>
                      <a:pt x="986" y="1"/>
                    </a:moveTo>
                    <a:cubicBezTo>
                      <a:pt x="796" y="1"/>
                      <a:pt x="610" y="58"/>
                      <a:pt x="455" y="178"/>
                    </a:cubicBezTo>
                    <a:cubicBezTo>
                      <a:pt x="41" y="496"/>
                      <a:pt x="1" y="1138"/>
                      <a:pt x="366" y="1612"/>
                    </a:cubicBezTo>
                    <a:cubicBezTo>
                      <a:pt x="594" y="1908"/>
                      <a:pt x="926" y="2068"/>
                      <a:pt x="1245" y="2068"/>
                    </a:cubicBezTo>
                    <a:cubicBezTo>
                      <a:pt x="1435" y="2068"/>
                      <a:pt x="1621" y="2011"/>
                      <a:pt x="1776" y="1891"/>
                    </a:cubicBezTo>
                    <a:cubicBezTo>
                      <a:pt x="2189" y="1571"/>
                      <a:pt x="2230" y="929"/>
                      <a:pt x="1865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47"/>
              <p:cNvSpPr/>
              <p:nvPr/>
            </p:nvSpPr>
            <p:spPr>
              <a:xfrm flipH="1">
                <a:off x="4158472" y="3709346"/>
                <a:ext cx="73520" cy="13943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972" extrusionOk="0">
                    <a:moveTo>
                      <a:pt x="0" y="0"/>
                    </a:moveTo>
                    <a:lnTo>
                      <a:pt x="878" y="2972"/>
                    </a:lnTo>
                    <a:lnTo>
                      <a:pt x="1566" y="297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47"/>
              <p:cNvSpPr/>
              <p:nvPr/>
            </p:nvSpPr>
            <p:spPr>
              <a:xfrm flipH="1">
                <a:off x="4171327" y="3674346"/>
                <a:ext cx="110678" cy="10781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98" extrusionOk="0">
                    <a:moveTo>
                      <a:pt x="1037" y="1"/>
                    </a:moveTo>
                    <a:cubicBezTo>
                      <a:pt x="428" y="1"/>
                      <a:pt x="0" y="515"/>
                      <a:pt x="78" y="1149"/>
                    </a:cubicBezTo>
                    <a:cubicBezTo>
                      <a:pt x="157" y="1783"/>
                      <a:pt x="714" y="2297"/>
                      <a:pt x="1321" y="2297"/>
                    </a:cubicBezTo>
                    <a:cubicBezTo>
                      <a:pt x="1930" y="2297"/>
                      <a:pt x="2358" y="1783"/>
                      <a:pt x="2280" y="1149"/>
                    </a:cubicBezTo>
                    <a:cubicBezTo>
                      <a:pt x="2201" y="515"/>
                      <a:pt x="1644" y="1"/>
                      <a:pt x="1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47"/>
              <p:cNvSpPr/>
              <p:nvPr/>
            </p:nvSpPr>
            <p:spPr>
              <a:xfrm flipH="1">
                <a:off x="4127366" y="3824576"/>
                <a:ext cx="104626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068" extrusionOk="0">
                    <a:moveTo>
                      <a:pt x="986" y="1"/>
                    </a:moveTo>
                    <a:cubicBezTo>
                      <a:pt x="795" y="1"/>
                      <a:pt x="609" y="58"/>
                      <a:pt x="454" y="178"/>
                    </a:cubicBezTo>
                    <a:cubicBezTo>
                      <a:pt x="41" y="496"/>
                      <a:pt x="0" y="1138"/>
                      <a:pt x="365" y="1611"/>
                    </a:cubicBezTo>
                    <a:cubicBezTo>
                      <a:pt x="594" y="1908"/>
                      <a:pt x="926" y="2067"/>
                      <a:pt x="1244" y="2067"/>
                    </a:cubicBezTo>
                    <a:cubicBezTo>
                      <a:pt x="1435" y="2067"/>
                      <a:pt x="1620" y="2010"/>
                      <a:pt x="1776" y="1891"/>
                    </a:cubicBezTo>
                    <a:cubicBezTo>
                      <a:pt x="2190" y="1571"/>
                      <a:pt x="2230" y="929"/>
                      <a:pt x="1864" y="456"/>
                    </a:cubicBezTo>
                    <a:cubicBezTo>
                      <a:pt x="1637" y="160"/>
                      <a:pt x="1304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47"/>
              <p:cNvSpPr/>
              <p:nvPr/>
            </p:nvSpPr>
            <p:spPr>
              <a:xfrm flipH="1">
                <a:off x="4195677" y="3705264"/>
                <a:ext cx="47152" cy="459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80" extrusionOk="0">
                    <a:moveTo>
                      <a:pt x="442" y="1"/>
                    </a:moveTo>
                    <a:cubicBezTo>
                      <a:pt x="183" y="1"/>
                      <a:pt x="1" y="220"/>
                      <a:pt x="35" y="490"/>
                    </a:cubicBezTo>
                    <a:cubicBezTo>
                      <a:pt x="67" y="760"/>
                      <a:pt x="305" y="979"/>
                      <a:pt x="564" y="979"/>
                    </a:cubicBezTo>
                    <a:cubicBezTo>
                      <a:pt x="822" y="979"/>
                      <a:pt x="1005" y="760"/>
                      <a:pt x="972" y="490"/>
                    </a:cubicBezTo>
                    <a:cubicBezTo>
                      <a:pt x="938" y="220"/>
                      <a:pt x="700" y="1"/>
                      <a:pt x="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47"/>
              <p:cNvSpPr/>
              <p:nvPr/>
            </p:nvSpPr>
            <p:spPr>
              <a:xfrm flipH="1">
                <a:off x="4160302" y="3855682"/>
                <a:ext cx="35047" cy="34062"/>
              </a:xfrm>
              <a:custGeom>
                <a:avLst/>
                <a:gdLst/>
                <a:ahLst/>
                <a:cxnLst/>
                <a:rect l="l" t="t" r="r" b="b"/>
                <a:pathLst>
                  <a:path w="747" h="726" extrusionOk="0">
                    <a:moveTo>
                      <a:pt x="329" y="0"/>
                    </a:moveTo>
                    <a:cubicBezTo>
                      <a:pt x="137" y="0"/>
                      <a:pt x="1" y="163"/>
                      <a:pt x="26" y="363"/>
                    </a:cubicBezTo>
                    <a:cubicBezTo>
                      <a:pt x="51" y="564"/>
                      <a:pt x="227" y="726"/>
                      <a:pt x="419" y="726"/>
                    </a:cubicBezTo>
                    <a:cubicBezTo>
                      <a:pt x="611" y="726"/>
                      <a:pt x="746" y="564"/>
                      <a:pt x="722" y="363"/>
                    </a:cubicBezTo>
                    <a:cubicBezTo>
                      <a:pt x="697" y="163"/>
                      <a:pt x="521" y="0"/>
                      <a:pt x="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47"/>
              <p:cNvSpPr/>
              <p:nvPr/>
            </p:nvSpPr>
            <p:spPr>
              <a:xfrm flipH="1">
                <a:off x="3691174" y="4385193"/>
                <a:ext cx="55316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179" extrusionOk="0">
                    <a:moveTo>
                      <a:pt x="590" y="1"/>
                    </a:moveTo>
                    <a:cubicBezTo>
                      <a:pt x="265" y="1"/>
                      <a:pt x="0" y="264"/>
                      <a:pt x="0" y="590"/>
                    </a:cubicBezTo>
                    <a:cubicBezTo>
                      <a:pt x="0" y="915"/>
                      <a:pt x="265" y="1178"/>
                      <a:pt x="590" y="1178"/>
                    </a:cubicBezTo>
                    <a:cubicBezTo>
                      <a:pt x="914" y="1178"/>
                      <a:pt x="1179" y="915"/>
                      <a:pt x="1179" y="590"/>
                    </a:cubicBezTo>
                    <a:cubicBezTo>
                      <a:pt x="1179" y="264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47"/>
              <p:cNvSpPr/>
              <p:nvPr/>
            </p:nvSpPr>
            <p:spPr>
              <a:xfrm flipH="1">
                <a:off x="4131682" y="4385193"/>
                <a:ext cx="55363" cy="5531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89" y="1"/>
                    </a:moveTo>
                    <a:cubicBezTo>
                      <a:pt x="265" y="1"/>
                      <a:pt x="1" y="264"/>
                      <a:pt x="1" y="590"/>
                    </a:cubicBezTo>
                    <a:cubicBezTo>
                      <a:pt x="1" y="915"/>
                      <a:pt x="265" y="1178"/>
                      <a:pt x="589" y="1178"/>
                    </a:cubicBezTo>
                    <a:cubicBezTo>
                      <a:pt x="915" y="1178"/>
                      <a:pt x="1179" y="915"/>
                      <a:pt x="1179" y="590"/>
                    </a:cubicBezTo>
                    <a:cubicBezTo>
                      <a:pt x="1179" y="264"/>
                      <a:pt x="915" y="1"/>
                      <a:pt x="589" y="1"/>
                    </a:cubicBezTo>
                    <a:close/>
                  </a:path>
                </a:pathLst>
              </a:custGeom>
              <a:solidFill>
                <a:srgbClr val="7F6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47"/>
              <p:cNvSpPr/>
              <p:nvPr/>
            </p:nvSpPr>
            <p:spPr>
              <a:xfrm flipH="1">
                <a:off x="4028557" y="2613682"/>
                <a:ext cx="41616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575" extrusionOk="0">
                    <a:moveTo>
                      <a:pt x="367" y="0"/>
                    </a:moveTo>
                    <a:cubicBezTo>
                      <a:pt x="359" y="0"/>
                      <a:pt x="350" y="1"/>
                      <a:pt x="342" y="2"/>
                    </a:cubicBezTo>
                    <a:cubicBezTo>
                      <a:pt x="128" y="30"/>
                      <a:pt x="0" y="403"/>
                      <a:pt x="56" y="838"/>
                    </a:cubicBezTo>
                    <a:cubicBezTo>
                      <a:pt x="110" y="1253"/>
                      <a:pt x="313" y="1574"/>
                      <a:pt x="519" y="1574"/>
                    </a:cubicBezTo>
                    <a:cubicBezTo>
                      <a:pt x="527" y="1574"/>
                      <a:pt x="536" y="1574"/>
                      <a:pt x="544" y="1573"/>
                    </a:cubicBezTo>
                    <a:cubicBezTo>
                      <a:pt x="758" y="1546"/>
                      <a:pt x="886" y="1171"/>
                      <a:pt x="830" y="737"/>
                    </a:cubicBezTo>
                    <a:cubicBezTo>
                      <a:pt x="777" y="321"/>
                      <a:pt x="573" y="0"/>
                      <a:pt x="367" y="0"/>
                    </a:cubicBezTo>
                    <a:close/>
                  </a:path>
                </a:pathLst>
              </a:custGeom>
              <a:solidFill>
                <a:srgbClr val="2B2B30">
                  <a:alpha val="47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47"/>
              <p:cNvSpPr/>
              <p:nvPr/>
            </p:nvSpPr>
            <p:spPr>
              <a:xfrm flipH="1">
                <a:off x="4027056" y="2646430"/>
                <a:ext cx="32420" cy="4565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73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4" y="3"/>
                    </a:cubicBezTo>
                    <a:cubicBezTo>
                      <a:pt x="112" y="25"/>
                      <a:pt x="0" y="260"/>
                      <a:pt x="34" y="527"/>
                    </a:cubicBezTo>
                    <a:cubicBezTo>
                      <a:pt x="68" y="780"/>
                      <a:pt x="220" y="972"/>
                      <a:pt x="381" y="972"/>
                    </a:cubicBezTo>
                    <a:cubicBezTo>
                      <a:pt x="390" y="972"/>
                      <a:pt x="399" y="972"/>
                      <a:pt x="408" y="970"/>
                    </a:cubicBezTo>
                    <a:cubicBezTo>
                      <a:pt x="580" y="948"/>
                      <a:pt x="691" y="714"/>
                      <a:pt x="657" y="446"/>
                    </a:cubicBezTo>
                    <a:cubicBezTo>
                      <a:pt x="624" y="193"/>
                      <a:pt x="47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47"/>
              <p:cNvSpPr/>
              <p:nvPr/>
            </p:nvSpPr>
            <p:spPr>
              <a:xfrm flipH="1">
                <a:off x="3942370" y="2488506"/>
                <a:ext cx="48372" cy="42883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14" extrusionOk="0">
                    <a:moveTo>
                      <a:pt x="741" y="0"/>
                    </a:moveTo>
                    <a:cubicBezTo>
                      <a:pt x="731" y="0"/>
                      <a:pt x="722" y="1"/>
                      <a:pt x="712" y="2"/>
                    </a:cubicBezTo>
                    <a:lnTo>
                      <a:pt x="301" y="37"/>
                    </a:lnTo>
                    <a:cubicBezTo>
                      <a:pt x="134" y="51"/>
                      <a:pt x="1" y="184"/>
                      <a:pt x="4" y="335"/>
                    </a:cubicBezTo>
                    <a:lnTo>
                      <a:pt x="10" y="665"/>
                    </a:lnTo>
                    <a:cubicBezTo>
                      <a:pt x="13" y="807"/>
                      <a:pt x="135" y="913"/>
                      <a:pt x="288" y="913"/>
                    </a:cubicBezTo>
                    <a:cubicBezTo>
                      <a:pt x="298" y="913"/>
                      <a:pt x="309" y="913"/>
                      <a:pt x="319" y="912"/>
                    </a:cubicBezTo>
                    <a:lnTo>
                      <a:pt x="730" y="878"/>
                    </a:lnTo>
                    <a:cubicBezTo>
                      <a:pt x="897" y="864"/>
                      <a:pt x="1030" y="730"/>
                      <a:pt x="1027" y="580"/>
                    </a:cubicBezTo>
                    <a:lnTo>
                      <a:pt x="1021" y="249"/>
                    </a:lnTo>
                    <a:cubicBezTo>
                      <a:pt x="1018" y="107"/>
                      <a:pt x="895" y="0"/>
                      <a:pt x="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B47EE17-9FD0-F2B9-3333-3E75F49D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8" y="3906717"/>
            <a:ext cx="4234250" cy="49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althcare Virtual Research Meeting by Slidesgo">
  <a:themeElements>
    <a:clrScheme name="Simple Light">
      <a:dk1>
        <a:srgbClr val="E8E7D6"/>
      </a:dk1>
      <a:lt1>
        <a:srgbClr val="41414C"/>
      </a:lt1>
      <a:dk2>
        <a:srgbClr val="2B2B30"/>
      </a:dk2>
      <a:lt2>
        <a:srgbClr val="6F84A3"/>
      </a:lt2>
      <a:accent1>
        <a:srgbClr val="869FB2"/>
      </a:accent1>
      <a:accent2>
        <a:srgbClr val="A2C4DD"/>
      </a:accent2>
      <a:accent3>
        <a:srgbClr val="EDB984"/>
      </a:accent3>
      <a:accent4>
        <a:srgbClr val="6B323A"/>
      </a:accent4>
      <a:accent5>
        <a:srgbClr val="A33B40"/>
      </a:accent5>
      <a:accent6>
        <a:srgbClr val="F9D86E"/>
      </a:accent6>
      <a:hlink>
        <a:srgbClr val="E8E7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572</Words>
  <Application>Microsoft Office PowerPoint</Application>
  <PresentationFormat>On-screen Show (16:9)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Kanit</vt:lpstr>
      <vt:lpstr>Arial</vt:lpstr>
      <vt:lpstr>Healthcare Virtual Research Meeting by Slidesgo</vt:lpstr>
      <vt:lpstr>Protocolul de transport  TCP</vt:lpstr>
      <vt:lpstr>01</vt:lpstr>
      <vt:lpstr>Caracteristicile protocolului TCP</vt:lpstr>
      <vt:lpstr>PowerPoint Presentation</vt:lpstr>
      <vt:lpstr>Structura antetului segmentului TCP</vt:lpstr>
      <vt:lpstr>Reasamblarea în ordine a segmentelor</vt:lpstr>
      <vt:lpstr>Controlul congestiei în TCP</vt:lpstr>
      <vt:lpstr>PowerPoint Presentation</vt:lpstr>
      <vt:lpstr>Vă mulțumesc pentru atenție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Protocolul de transport  TCP</dc:title>
  <cp:lastModifiedBy>Apaeci Aurica</cp:lastModifiedBy>
  <cp:revision>6</cp:revision>
  <dcterms:modified xsi:type="dcterms:W3CDTF">2023-04-24T07:20:00Z</dcterms:modified>
</cp:coreProperties>
</file>