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EF4B-ED65-2FDC-656E-3EB396553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2CE75-9E56-BDC1-AE28-71D1CE7F7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FD78F-1C41-49F2-AFA8-7E966B3E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C221-7585-4CA4-9AC8-C9D6DBB2B347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9ADB0-9953-B9A1-658D-935E8004E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A4C18-5493-4D77-8F69-2724A2B4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1A13-D4F0-4ECF-A335-40D60341B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7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E195-7A08-2CB3-0A65-BDECCAE6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92681-B574-272B-2433-B75645966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FC3B3-F062-B2FA-A969-EFE022EE3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C221-7585-4CA4-9AC8-C9D6DBB2B347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E8487-6178-C51D-522B-8D3A89B6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4A7EC-6A8A-725B-CE7F-6C7FA172B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1A13-D4F0-4ECF-A335-40D60341B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5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75907F-305B-A955-6121-825DE9ECD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B3C25-DADD-5946-1A6E-BFD4A8BF3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3E7B4-34FC-D384-9CDF-8697930E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C221-7585-4CA4-9AC8-C9D6DBB2B347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7A996-260B-9E3D-AD83-B7AF24651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EDAA8-146A-308D-5290-5BB4AB4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1A13-D4F0-4ECF-A335-40D60341B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ADF75-AFEA-B7A6-7FDD-5C53EA8D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EB55E-778F-FF78-146B-AFC5076C0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83288-0A66-3D3B-3F2B-047A0DA7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C221-7585-4CA4-9AC8-C9D6DBB2B347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B148D-2616-9B6B-BB36-72B2263F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47503-F956-CFB0-87DE-7A553880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1A13-D4F0-4ECF-A335-40D60341B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5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6051-AE0F-FE20-AB60-33E9E2D8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FFB6B-7028-71C9-B1DE-B48AA0522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AFCC8-2352-260F-3F0D-105F16BF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C221-7585-4CA4-9AC8-C9D6DBB2B347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27E18-6442-0CFB-A821-BC979F50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E62DA-02A8-5894-855B-AF8C3021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1A13-D4F0-4ECF-A335-40D60341B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6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F866-7256-7396-E513-F9E867BC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EB7D1-3BF8-56CF-0B0E-7F797925D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D4FE1-A2C3-F710-D3DF-D613814C6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7139B-885F-B917-443A-F745A803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C221-7585-4CA4-9AC8-C9D6DBB2B347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60446-360B-0D39-DF5D-A67AEA7B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8C3DD-314B-016F-0211-78E64C5D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1A13-D4F0-4ECF-A335-40D60341B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2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D1CC8-CC25-E1DD-574D-1B266B19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15B48-CEB7-47F6-047B-9BDEBB7D9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0840E-EF10-8C3D-90A1-305552D8E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66D39-FE14-852D-5FE3-2DA39AED0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7DCB3F-1AD4-BD83-B3BE-5558B59FD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9B1819-367F-0A3A-8A60-E4CCA435F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C221-7585-4CA4-9AC8-C9D6DBB2B347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E33E09-D5D2-6A73-C9F7-CD971AC6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EE86DD-DFCE-D392-DA45-81740079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1A13-D4F0-4ECF-A335-40D60341B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1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99847-FC9B-8544-B371-2FA36093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8476A8-5D21-E71E-1FFC-322308E6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C221-7585-4CA4-9AC8-C9D6DBB2B347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11BDC-45D0-D19D-4A76-8D0866FB5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06B3F-2195-8E5E-DCB0-2C994AAF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1A13-D4F0-4ECF-A335-40D60341B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2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0C3861-F031-6D12-8FAB-F22CA236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C221-7585-4CA4-9AC8-C9D6DBB2B347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2B823-1F67-9D3D-A8EE-674A58B4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2BA85-DE65-0727-2933-EAB2DF90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1A13-D4F0-4ECF-A335-40D60341B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5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94B3-EC16-883E-F6D2-07B3FC70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B79CA-F25A-9FA0-0F93-CB96FF075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D0400-A6C5-0228-FFFF-F531A8603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3CF0D-9D94-FA4F-4313-35B95670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C221-7585-4CA4-9AC8-C9D6DBB2B347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EE003-8064-3F32-9C1F-32F9BFD2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9436B-B04E-3EC4-9CA3-ACFC95CC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1A13-D4F0-4ECF-A335-40D60341B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0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EC0C-CB9A-A4CF-88C6-87EC3614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10BA97-7EA9-DE48-DD7E-D6F4DC515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280B5-AA44-660E-8DED-375A6B683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55042-A51D-836D-64B8-46C1D669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C221-7585-4CA4-9AC8-C9D6DBB2B347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4E280-07EC-7304-3DD1-07BB3347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15A2A-B874-6817-033C-1E043721D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1A13-D4F0-4ECF-A335-40D60341B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8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F7177-39EA-60FB-3E1A-4ACE628F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B869C-C02C-1EA8-6091-E75895372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3CC54-0B2C-07C6-AA0C-6FE97F1FD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7C221-7585-4CA4-9AC8-C9D6DBB2B347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23F20-33D7-BA05-B9EA-AEA6AC814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ABB08-C3EA-7DC3-D6AD-EBB76C5DB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81A13-D4F0-4ECF-A335-40D60341B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9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419C-A0E4-E2EC-56B4-370736655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9072" y="2342197"/>
            <a:ext cx="8418576" cy="1516571"/>
          </a:xfrm>
        </p:spPr>
        <p:txBody>
          <a:bodyPr>
            <a:normAutofit/>
          </a:bodyPr>
          <a:lstStyle/>
          <a:p>
            <a:pPr algn="l"/>
            <a:r>
              <a:rPr lang="ro-MD" b="1" dirty="0"/>
              <a:t>Etica profesională</a:t>
            </a:r>
            <a:br>
              <a:rPr lang="ro-MD" sz="4400" b="1" dirty="0"/>
            </a:br>
            <a:r>
              <a:rPr lang="ro-MD" sz="2000" b="1" dirty="0"/>
              <a:t>Specialitatea Administrarea aplicațiilor Web</a:t>
            </a:r>
            <a:br>
              <a:rPr lang="ro-MD" sz="2000" b="1" dirty="0"/>
            </a:br>
            <a:r>
              <a:rPr lang="ro-MD" sz="2000" b="1" dirty="0"/>
              <a:t>Grupa AAW 2042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73946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safíos y criterios para tomar decisiones éticas | Conexión ESAN">
            <a:extLst>
              <a:ext uri="{FF2B5EF4-FFF2-40B4-BE49-F238E27FC236}">
                <a16:creationId xmlns:a16="http://schemas.microsoft.com/office/drawing/2014/main" id="{088416FC-0A77-E9D2-BAA0-B51C56DEA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51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D942-CC38-E406-321E-628E9EB9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029" y="927201"/>
            <a:ext cx="10515600" cy="4792091"/>
          </a:xfrm>
        </p:spPr>
        <p:txBody>
          <a:bodyPr>
            <a:normAutofit/>
          </a:bodyPr>
          <a:lstStyle/>
          <a:p>
            <a:r>
              <a:rPr lang="ro-MD" dirty="0"/>
              <a:t>Care este mediul de joc  ?</a:t>
            </a:r>
            <a:br>
              <a:rPr lang="ro-MD" dirty="0"/>
            </a:br>
            <a:br>
              <a:rPr lang="ro-MD" dirty="0"/>
            </a:br>
            <a:r>
              <a:rPr lang="ro-MD" dirty="0"/>
              <a:t>Cine și ce rol a abordat ?</a:t>
            </a:r>
            <a:br>
              <a:rPr lang="ro-MD" dirty="0"/>
            </a:br>
            <a:br>
              <a:rPr lang="ro-MD" dirty="0"/>
            </a:br>
            <a:r>
              <a:rPr lang="ro-MD" dirty="0"/>
              <a:t>Care e problema soluționată ?</a:t>
            </a:r>
            <a:br>
              <a:rPr lang="ro-MD" dirty="0"/>
            </a:br>
            <a:br>
              <a:rPr lang="ro-MD" dirty="0"/>
            </a:br>
            <a:r>
              <a:rPr lang="ro-MD" dirty="0"/>
              <a:t>Ce principii etice ați regăsit în jocul de rol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2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 | Numbers typography, Motion design animation, Motion design">
            <a:extLst>
              <a:ext uri="{FF2B5EF4-FFF2-40B4-BE49-F238E27FC236}">
                <a16:creationId xmlns:a16="http://schemas.microsoft.com/office/drawing/2014/main" id="{712EB8C8-4422-6372-ABE8-A2B359331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575" y="234431"/>
            <a:ext cx="8518849" cy="638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372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00A4D9-10C4-05BC-BA71-48AE83230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8" y="666351"/>
            <a:ext cx="10558405" cy="30443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1.</a:t>
            </a:r>
            <a:r>
              <a:rPr lang="ro-MD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IP Colegiul Iulia </a:t>
            </a:r>
            <a:r>
              <a:rPr lang="ro-MD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Hasdeu</a:t>
            </a:r>
            <a:r>
              <a:rPr lang="ro-MD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din Cahul</a:t>
            </a:r>
            <a:br>
              <a:rPr lang="ro-MD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ro-MD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Ora de fizica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7EFE3-327F-7242-38A9-5D333AC88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9708" y="3866064"/>
            <a:ext cx="10558405" cy="2234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Roluri</a:t>
            </a: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ro-MD" dirty="0">
                <a:solidFill>
                  <a:schemeClr val="bg1"/>
                </a:solidFill>
              </a:rPr>
              <a:t>Elev, </a:t>
            </a:r>
            <a:r>
              <a:rPr lang="ro-MD" dirty="0" err="1">
                <a:solidFill>
                  <a:schemeClr val="bg1"/>
                </a:solidFill>
              </a:rPr>
              <a:t>professor</a:t>
            </a:r>
            <a:r>
              <a:rPr lang="ro-MD" dirty="0">
                <a:solidFill>
                  <a:schemeClr val="bg1"/>
                </a:solidFill>
              </a:rPr>
              <a:t> de fizică, șef de secție, diriginte, părinte</a:t>
            </a:r>
            <a:endParaRPr lang="en-US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31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2 by James Millington on Dribbble">
            <a:extLst>
              <a:ext uri="{FF2B5EF4-FFF2-40B4-BE49-F238E27FC236}">
                <a16:creationId xmlns:a16="http://schemas.microsoft.com/office/drawing/2014/main" id="{B6D55C00-A455-725E-E548-C7EFCC9F8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072" y="234431"/>
            <a:ext cx="8518849" cy="638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11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olor Cover">
            <a:extLst>
              <a:ext uri="{FF2B5EF4-FFF2-40B4-BE49-F238E27FC236}">
                <a16:creationId xmlns:a16="http://schemas.microsoft.com/office/drawing/2014/main" id="{6BE11944-ED05-4FE9-9927-06C110BB3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2812508-238C-4BCD-BDD3-25C99C5CA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167"/>
            <a:ext cx="12188952" cy="3490956"/>
            <a:chOff x="651279" y="598259"/>
            <a:chExt cx="10889442" cy="5680742"/>
          </a:xfrm>
        </p:grpSpPr>
        <p:sp>
          <p:nvSpPr>
            <p:cNvPr id="28" name="Color">
              <a:extLst>
                <a:ext uri="{FF2B5EF4-FFF2-40B4-BE49-F238E27FC236}">
                  <a16:creationId xmlns:a16="http://schemas.microsoft.com/office/drawing/2014/main" id="{EA98B5EE-6906-45B1-8691-D06F06B6C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Color">
              <a:extLst>
                <a:ext uri="{FF2B5EF4-FFF2-40B4-BE49-F238E27FC236}">
                  <a16:creationId xmlns:a16="http://schemas.microsoft.com/office/drawing/2014/main" id="{3CB4D77E-DA74-4797-88E4-C7D817D31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00A4D9-10C4-05BC-BA71-48AE83230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8" y="1014574"/>
            <a:ext cx="10976194" cy="22267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1. SRL Endava – o </a:t>
            </a: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companie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specializată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în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crearea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produselor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software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7EFE3-327F-7242-38A9-5D333AC88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9708" y="3640633"/>
            <a:ext cx="10826904" cy="24872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Roluri</a:t>
            </a: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: Manager (Director), Manager </a:t>
            </a:r>
            <a:r>
              <a:rPr lang="en-US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financiar</a:t>
            </a: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(</a:t>
            </a:r>
            <a:r>
              <a:rPr lang="ro-MD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Contabil</a:t>
            </a: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)</a:t>
            </a:r>
            <a:r>
              <a:rPr lang="ro-MD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, Manager </a:t>
            </a:r>
            <a:r>
              <a:rPr lang="ro-MD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Marketolog</a:t>
            </a:r>
            <a:r>
              <a:rPr lang="ro-MD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r>
              <a:rPr lang="ro-MD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Specialist resurse umane, Tester</a:t>
            </a:r>
          </a:p>
          <a:p>
            <a:r>
              <a:rPr lang="ro-MD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Project Manager, Designer, Programator, Client</a:t>
            </a: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1030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5D942-CC38-E406-321E-628E9EB9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Concluzii 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136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114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Etica profesională Specialitatea Administrarea aplicațiilor Web Grupa AAW 2042</vt:lpstr>
      <vt:lpstr>PowerPoint Presentation</vt:lpstr>
      <vt:lpstr>Care este mediul de joc  ?  Cine și ce rol a abordat ?  Care e problema soluționată ?  Ce principii etice ați regăsit în jocul de rol ?</vt:lpstr>
      <vt:lpstr>PowerPoint Presentation</vt:lpstr>
      <vt:lpstr>1.IP Colegiul Iulia Hasdeu din Cahul Ora de fizica</vt:lpstr>
      <vt:lpstr>PowerPoint Presentation</vt:lpstr>
      <vt:lpstr>1. SRL Endava – o companie specializată în crearea produselor software</vt:lpstr>
      <vt:lpstr>Concluzii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Etica profesională</dc:title>
  <dc:creator>Apareci Aurica</dc:creator>
  <cp:lastModifiedBy>Apareci Aurica</cp:lastModifiedBy>
  <cp:revision>10</cp:revision>
  <dcterms:created xsi:type="dcterms:W3CDTF">2023-11-22T22:40:42Z</dcterms:created>
  <dcterms:modified xsi:type="dcterms:W3CDTF">2023-11-22T22:54:08Z</dcterms:modified>
</cp:coreProperties>
</file>