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70" r:id="rId3"/>
    <p:sldId id="286" r:id="rId4"/>
    <p:sldId id="293" r:id="rId5"/>
    <p:sldId id="284" r:id="rId6"/>
    <p:sldId id="285" r:id="rId7"/>
    <p:sldId id="287" r:id="rId8"/>
    <p:sldId id="292" r:id="rId9"/>
    <p:sldId id="288" r:id="rId10"/>
    <p:sldId id="291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F419423-D573-C629-F9FD-2915B8C7E83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C9A77E2-42A9-7C88-5F74-803C2208B5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2EED6D-5E82-679B-BE9D-70FD17E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0EBDF217-E4B9-AFCC-B5BD-75C83C61F508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DE98C-17B6-7152-6900-15675D69839F}"/>
              </a:ext>
            </a:extLst>
          </p:cNvPr>
          <p:cNvGrpSpPr/>
          <p:nvPr/>
        </p:nvGrpSpPr>
        <p:grpSpPr>
          <a:xfrm>
            <a:off x="2112606" y="2891887"/>
            <a:ext cx="10554414" cy="3612249"/>
            <a:chOff x="2112606" y="2914414"/>
            <a:chExt cx="10554414" cy="3612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C9BEB-F930-11A8-FFB8-4F2E4257A1E1}"/>
                </a:ext>
              </a:extLst>
            </p:cNvPr>
            <p:cNvGrpSpPr/>
            <p:nvPr/>
          </p:nvGrpSpPr>
          <p:grpSpPr>
            <a:xfrm>
              <a:off x="2112606" y="3238028"/>
              <a:ext cx="10554414" cy="3288635"/>
              <a:chOff x="2037993" y="2075964"/>
              <a:chExt cx="10554414" cy="3288635"/>
            </a:xfrm>
          </p:grpSpPr>
          <p:sp>
            <p:nvSpPr>
              <p:cNvPr id="6" name="Text 3">
                <a:extLst>
                  <a:ext uri="{FF2B5EF4-FFF2-40B4-BE49-F238E27FC236}">
                    <a16:creationId xmlns:a16="http://schemas.microsoft.com/office/drawing/2014/main" id="{62409F13-B570-6473-F527-ECE0CCDD67A3}"/>
                  </a:ext>
                </a:extLst>
              </p:cNvPr>
              <p:cNvSpPr/>
              <p:nvPr/>
            </p:nvSpPr>
            <p:spPr>
              <a:xfrm>
                <a:off x="2037993" y="2075964"/>
                <a:ext cx="10554414" cy="249959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6561"/>
                  </a:lnSpc>
                  <a:buNone/>
                </a:pPr>
                <a:r>
                  <a:rPr lang="ro-MD" sz="40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Tema 6</a:t>
                </a:r>
                <a:r>
                  <a:rPr lang="en-US" sz="40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:</a:t>
                </a:r>
                <a:r>
                  <a:rPr lang="ro-MD" sz="40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 Lucrul cu depozitele </a:t>
                </a:r>
                <a:r>
                  <a:rPr lang="ro-MD" sz="4000" b="1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remote</a:t>
                </a:r>
                <a:r>
                  <a:rPr lang="ro-MD" sz="40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 </a:t>
                </a:r>
                <a:endParaRPr lang="en-US" sz="4000" b="1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" name="Text 3">
                <a:extLst>
                  <a:ext uri="{FF2B5EF4-FFF2-40B4-BE49-F238E27FC236}">
                    <a16:creationId xmlns:a16="http://schemas.microsoft.com/office/drawing/2014/main" id="{C0F7BF3E-5407-9F0B-041D-8E0ADFD2D876}"/>
                  </a:ext>
                </a:extLst>
              </p:cNvPr>
              <p:cNvSpPr/>
              <p:nvPr/>
            </p:nvSpPr>
            <p:spPr>
              <a:xfrm>
                <a:off x="2037993" y="2865001"/>
                <a:ext cx="9154108" cy="249959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buNone/>
                </a:pP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git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remote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,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git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fetch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,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git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push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,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git</a:t>
                </a:r>
                <a:r>
                  <a:rPr lang="ro-MD" sz="32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 </a:t>
                </a:r>
                <a:r>
                  <a:rPr lang="ro-MD" sz="3200" dirty="0" err="1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pull</a:t>
                </a:r>
                <a:endParaRPr lang="en-US" sz="32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9" name="Google Shape;49;p12">
              <a:extLst>
                <a:ext uri="{FF2B5EF4-FFF2-40B4-BE49-F238E27FC236}">
                  <a16:creationId xmlns:a16="http://schemas.microsoft.com/office/drawing/2014/main" id="{CDF47DFC-3FC0-3F0A-6A7C-B6EB05898557}"/>
                </a:ext>
              </a:extLst>
            </p:cNvPr>
            <p:cNvSpPr txBox="1">
              <a:spLocks/>
            </p:cNvSpPr>
            <p:nvPr/>
          </p:nvSpPr>
          <p:spPr>
            <a:xfrm>
              <a:off x="2112606" y="2914414"/>
              <a:ext cx="7007376" cy="47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9pPr>
            </a:lstStyle>
            <a:p>
              <a:r>
                <a:rPr lang="ro-MD" sz="1800" dirty="0">
                  <a:solidFill>
                    <a:schemeClr val="bg1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Asistență pentru managementul proiectelor software</a:t>
              </a:r>
            </a:p>
          </p:txBody>
        </p:sp>
      </p:grpSp>
      <p:sp>
        <p:nvSpPr>
          <p:cNvPr id="10" name="Google Shape;49;p12">
            <a:extLst>
              <a:ext uri="{FF2B5EF4-FFF2-40B4-BE49-F238E27FC236}">
                <a16:creationId xmlns:a16="http://schemas.microsoft.com/office/drawing/2014/main" id="{F9D35F4F-EAA8-0643-33F9-4AD0E0ABC7CB}"/>
              </a:ext>
            </a:extLst>
          </p:cNvPr>
          <p:cNvSpPr txBox="1">
            <a:spLocks/>
          </p:cNvSpPr>
          <p:nvPr/>
        </p:nvSpPr>
        <p:spPr>
          <a:xfrm>
            <a:off x="9694117" y="5973260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 Aurica</a:t>
            </a:r>
          </a:p>
          <a:p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Babaianu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Savelie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pull vs fetch: What's the difference?">
            <a:extLst>
              <a:ext uri="{FF2B5EF4-FFF2-40B4-BE49-F238E27FC236}">
                <a16:creationId xmlns:a16="http://schemas.microsoft.com/office/drawing/2014/main" id="{99E095F4-034B-D91D-3AB3-870B81AB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025" y="772159"/>
            <a:ext cx="12038348" cy="66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993583" y="2006339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Refacerea</a:t>
            </a: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istoricului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415659" y="2913625"/>
            <a:ext cx="10221158" cy="18976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remote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parte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larg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responsabilă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sincronizarea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Înregistrările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înregistrate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remote sunt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împreună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comenzile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fetch, git push, </a:t>
            </a:r>
            <a:r>
              <a:rPr lang="en-US" sz="2200" i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 git pull. </a:t>
            </a:r>
          </a:p>
        </p:txBody>
      </p:sp>
      <p:sp>
        <p:nvSpPr>
          <p:cNvPr id="6" name="Shape 4"/>
          <p:cNvSpPr/>
          <p:nvPr/>
        </p:nvSpPr>
        <p:spPr>
          <a:xfrm>
            <a:off x="2082402" y="3046768"/>
            <a:ext cx="45719" cy="782282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80C58-5772-29E2-A7A7-0E94052E8C31}"/>
              </a:ext>
            </a:extLst>
          </p:cNvPr>
          <p:cNvGrpSpPr/>
          <p:nvPr/>
        </p:nvGrpSpPr>
        <p:grpSpPr>
          <a:xfrm>
            <a:off x="2082403" y="4742045"/>
            <a:ext cx="10291882" cy="770692"/>
            <a:chOff x="2037993" y="3208258"/>
            <a:chExt cx="10291882" cy="770692"/>
          </a:xfrm>
        </p:grpSpPr>
        <p:sp>
          <p:nvSpPr>
            <p:cNvPr id="9" name="Shape 3">
              <a:extLst>
                <a:ext uri="{FF2B5EF4-FFF2-40B4-BE49-F238E27FC236}">
                  <a16:creationId xmlns:a16="http://schemas.microsoft.com/office/drawing/2014/main" id="{982EF1A3-ED61-B5D9-7D07-D8B723BAA62E}"/>
                </a:ext>
              </a:extLst>
            </p:cNvPr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2DEF1078-7A45-C845-D291-4D042867E013}"/>
                </a:ext>
              </a:extLst>
            </p:cNvPr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1</a:t>
              </a:r>
              <a:endParaRPr lang="en-US" sz="2624" dirty="0"/>
            </a:p>
          </p:txBody>
        </p:sp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18929207-8CB3-3F43-18FC-7A7439CAC0B6}"/>
                </a:ext>
              </a:extLst>
            </p:cNvPr>
            <p:cNvSpPr/>
            <p:nvPr/>
          </p:nvSpPr>
          <p:spPr>
            <a:xfrm>
              <a:off x="2760106" y="3284577"/>
              <a:ext cx="9569769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git remote -v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afișează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lista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depozitelor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remote legate de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depozitul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tău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local. </a:t>
              </a:r>
              <a:endPara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C04276-E868-9F4D-5628-937E3DC27B35}"/>
              </a:ext>
            </a:extLst>
          </p:cNvPr>
          <p:cNvGrpSpPr/>
          <p:nvPr/>
        </p:nvGrpSpPr>
        <p:grpSpPr>
          <a:xfrm>
            <a:off x="2082403" y="5643979"/>
            <a:ext cx="10700147" cy="770692"/>
            <a:chOff x="2037993" y="3208258"/>
            <a:chExt cx="10700147" cy="770692"/>
          </a:xfrm>
        </p:grpSpPr>
        <p:sp>
          <p:nvSpPr>
            <p:cNvPr id="14" name="Shape 3">
              <a:extLst>
                <a:ext uri="{FF2B5EF4-FFF2-40B4-BE49-F238E27FC236}">
                  <a16:creationId xmlns:a16="http://schemas.microsoft.com/office/drawing/2014/main" id="{E0CFCC58-7169-7EEB-2E9D-AD38536D3CC4}"/>
                </a:ext>
              </a:extLst>
            </p:cNvPr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4">
              <a:extLst>
                <a:ext uri="{FF2B5EF4-FFF2-40B4-BE49-F238E27FC236}">
                  <a16:creationId xmlns:a16="http://schemas.microsoft.com/office/drawing/2014/main" id="{D4562620-C2D6-C7BC-ED7A-DA1883F1AC8F}"/>
                </a:ext>
              </a:extLst>
            </p:cNvPr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2</a:t>
              </a:r>
              <a:endParaRPr lang="en-US" sz="2624" dirty="0"/>
            </a:p>
          </p:txBody>
        </p:sp>
        <p:sp>
          <p:nvSpPr>
            <p:cNvPr id="16" name="Text 5">
              <a:extLst>
                <a:ext uri="{FF2B5EF4-FFF2-40B4-BE49-F238E27FC236}">
                  <a16:creationId xmlns:a16="http://schemas.microsoft.com/office/drawing/2014/main" id="{0268A5EF-0ED2-D4B0-7EFD-0BE7D5B39D3C}"/>
                </a:ext>
              </a:extLst>
            </p:cNvPr>
            <p:cNvSpPr/>
            <p:nvPr/>
          </p:nvSpPr>
          <p:spPr>
            <a:xfrm>
              <a:off x="2760106" y="3284577"/>
              <a:ext cx="9978034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git remote add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adaugă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un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nou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depozit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remote la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depozitul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tău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local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și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îi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atribuie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un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nume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(de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obicei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, "origin"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este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folosit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depozitul</a:t>
              </a:r>
              <a:r>
                <a:rPr lang="en-US" sz="2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principal). </a:t>
              </a:r>
              <a:endPara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27FEE-BB89-4FA4-844C-07776EFD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1257309" y="707869"/>
            <a:ext cx="12115780" cy="68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3587" y="2782556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67390-DBF5-E18A-BE89-20C9D9B7380D}"/>
              </a:ext>
            </a:extLst>
          </p:cNvPr>
          <p:cNvSpPr/>
          <p:nvPr/>
        </p:nvSpPr>
        <p:spPr>
          <a:xfrm>
            <a:off x="2416455" y="1862388"/>
            <a:ext cx="11076937" cy="3656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push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încărca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Împingeți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împreună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commit-urile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obiectele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interne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necesare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creează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destinație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împiedica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suprascrieți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commit-urile, Git nu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lăsa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împingeți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atunci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când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are ca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rezultat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fără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redirecționare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rapidă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destinație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84B3F12-06D5-ED4B-677D-080DCC55D252}"/>
              </a:ext>
            </a:extLst>
          </p:cNvPr>
          <p:cNvSpPr/>
          <p:nvPr/>
        </p:nvSpPr>
        <p:spPr>
          <a:xfrm>
            <a:off x="2062995" y="1557588"/>
            <a:ext cx="11071832" cy="1153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GIT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push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4676596" y="2937472"/>
            <a:ext cx="5450919" cy="770692"/>
            <a:chOff x="2037993" y="3208258"/>
            <a:chExt cx="5450919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1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4728806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Partajarea modificărilor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4676596" y="3572655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push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&lt;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remote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&gt; &lt;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branch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&gt;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5EAC6-9DD4-12A5-5E03-B9D86A41984B}"/>
              </a:ext>
            </a:extLst>
          </p:cNvPr>
          <p:cNvSpPr txBox="1"/>
          <p:nvPr/>
        </p:nvSpPr>
        <p:spPr>
          <a:xfrm>
            <a:off x="4676595" y="4452727"/>
            <a:ext cx="6601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i="1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git push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încarcă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trimite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modificările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din branch-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tău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local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în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depozitul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remote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specificat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Acesta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este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utilizat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partaja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modificările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tale cu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ceilalți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colaboratori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sau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actualiza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depozitul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  <a:cs typeface="Narkisim" panose="020F0502020204030204" pitchFamily="34" charset="-79"/>
              </a:rPr>
              <a:t> remote. </a:t>
            </a:r>
            <a:endParaRPr lang="en-US" dirty="0">
              <a:solidFill>
                <a:schemeClr val="bg1"/>
              </a:solidFill>
              <a:latin typeface="Nunito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8444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3587" y="2782556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67390-DBF5-E18A-BE89-20C9D9B7380D}"/>
              </a:ext>
            </a:extLst>
          </p:cNvPr>
          <p:cNvSpPr/>
          <p:nvPr/>
        </p:nvSpPr>
        <p:spPr>
          <a:xfrm>
            <a:off x="2416455" y="1862388"/>
            <a:ext cx="11076937" cy="396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fetch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descarcă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comiteri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referințe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dvs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local.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Preluarea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faci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atunci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când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vrei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vezi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lucrat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ceilalți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descărca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nu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dvs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local,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lăsând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intactă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munca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dvs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pull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alternativa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agresivă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;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descărca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activă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executa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imediat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mergepentru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commit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84B3F12-06D5-ED4B-677D-080DCC55D252}"/>
              </a:ext>
            </a:extLst>
          </p:cNvPr>
          <p:cNvSpPr/>
          <p:nvPr/>
        </p:nvSpPr>
        <p:spPr>
          <a:xfrm>
            <a:off x="2062995" y="1557588"/>
            <a:ext cx="11071832" cy="1153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GIT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fetch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4676596" y="2937472"/>
            <a:ext cx="5450919" cy="770692"/>
            <a:chOff x="2037993" y="3208258"/>
            <a:chExt cx="5450919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2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4728806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Obținerea actualizărilor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4676596" y="3572655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fetch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&lt;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remote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&gt; 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5EAC6-9DD4-12A5-5E03-B9D86A41984B}"/>
              </a:ext>
            </a:extLst>
          </p:cNvPr>
          <p:cNvSpPr txBox="1"/>
          <p:nvPr/>
        </p:nvSpPr>
        <p:spPr>
          <a:xfrm>
            <a:off x="4676595" y="4452727"/>
            <a:ext cx="6601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i="1" dirty="0">
                <a:solidFill>
                  <a:schemeClr val="bg1"/>
                </a:solidFill>
                <a:latin typeface="Nunito" pitchFamily="2" charset="-18"/>
              </a:rPr>
              <a:t>git fetch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obține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actualizări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de la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depozitul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remote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specificat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fără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a le integra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în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tău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local.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Aceasta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actualizează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referințele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depozitul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remote. </a:t>
            </a:r>
          </a:p>
        </p:txBody>
      </p:sp>
    </p:spTree>
    <p:extLst>
      <p:ext uri="{BB962C8B-B14F-4D97-AF65-F5344CB8AC3E}">
        <p14:creationId xmlns:p14="http://schemas.microsoft.com/office/powerpoint/2010/main" val="396030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3587" y="2782556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67390-DBF5-E18A-BE89-20C9D9B7380D}"/>
              </a:ext>
            </a:extLst>
          </p:cNvPr>
          <p:cNvSpPr/>
          <p:nvPr/>
        </p:nvSpPr>
        <p:spPr>
          <a:xfrm>
            <a:off x="2416455" y="2556478"/>
            <a:ext cx="11076937" cy="2913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pull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prelua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descărca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imediat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se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potrivi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distanță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dvs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local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sarcină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comună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fluxurile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colaborare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bazate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Git.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pull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fapt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combinație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altor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două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comenzi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fetch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urmată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merge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prima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etapă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operare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pull 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se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executa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git fetch scoped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către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către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indicată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HEAD.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Odată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descărcat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pull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intra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întrun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flux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84B3F12-06D5-ED4B-677D-080DCC55D252}"/>
              </a:ext>
            </a:extLst>
          </p:cNvPr>
          <p:cNvSpPr/>
          <p:nvPr/>
        </p:nvSpPr>
        <p:spPr>
          <a:xfrm>
            <a:off x="2062995" y="1557588"/>
            <a:ext cx="11071832" cy="1153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GIT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pull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0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4676596" y="2937472"/>
            <a:ext cx="5450919" cy="770692"/>
            <a:chOff x="2037993" y="3208258"/>
            <a:chExt cx="5450919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3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4728806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Descărcarea datelor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4676596" y="3572655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pull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&lt;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remote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&gt; &lt;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branch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&gt;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5EAC6-9DD4-12A5-5E03-B9D86A41984B}"/>
              </a:ext>
            </a:extLst>
          </p:cNvPr>
          <p:cNvSpPr txBox="1"/>
          <p:nvPr/>
        </p:nvSpPr>
        <p:spPr>
          <a:xfrm>
            <a:off x="4676595" y="4452727"/>
            <a:ext cx="6601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i="1" dirty="0">
                <a:solidFill>
                  <a:schemeClr val="bg1"/>
                </a:solidFill>
                <a:latin typeface="Nunito" pitchFamily="2" charset="-18"/>
              </a:rPr>
              <a:t>git pull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descarcă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date de la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depozitul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remote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și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le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integrează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în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branchul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curent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Acesta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este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utilizat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aduce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modificările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din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depozitul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remote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în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ul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 pitchFamily="2" charset="-18"/>
              </a:rPr>
              <a:t>tău</a:t>
            </a:r>
            <a:r>
              <a:rPr lang="en-US" dirty="0">
                <a:solidFill>
                  <a:schemeClr val="bg1"/>
                </a:solidFill>
                <a:latin typeface="Nunito" pitchFamily="2" charset="-18"/>
              </a:rPr>
              <a:t> local. </a:t>
            </a:r>
          </a:p>
        </p:txBody>
      </p:sp>
    </p:spTree>
    <p:extLst>
      <p:ext uri="{BB962C8B-B14F-4D97-AF65-F5344CB8AC3E}">
        <p14:creationId xmlns:p14="http://schemas.microsoft.com/office/powerpoint/2010/main" val="195306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556</Words>
  <Application>Microsoft Office PowerPoint</Application>
  <PresentationFormat>Custom</PresentationFormat>
  <Paragraphs>39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Fraunces</vt:lpstr>
      <vt:lpstr>Nunito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25</cp:revision>
  <dcterms:created xsi:type="dcterms:W3CDTF">2023-10-18T05:37:53Z</dcterms:created>
  <dcterms:modified xsi:type="dcterms:W3CDTF">2023-11-08T11:07:44Z</dcterms:modified>
</cp:coreProperties>
</file>