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0" r:id="rId3"/>
    <p:sldId id="259" r:id="rId4"/>
    <p:sldId id="272" r:id="rId5"/>
    <p:sldId id="267" r:id="rId6"/>
    <p:sldId id="261" r:id="rId7"/>
    <p:sldId id="263" r:id="rId8"/>
    <p:sldId id="279" r:id="rId9"/>
    <p:sldId id="277" r:id="rId10"/>
    <p:sldId id="262" r:id="rId11"/>
    <p:sldId id="278" r:id="rId12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14"/>
      <p:bold r:id="rId15"/>
      <p:italic r:id="rId16"/>
      <p:boldItalic r:id="rId17"/>
    </p:embeddedFont>
    <p:embeddedFont>
      <p:font typeface="Barlow Light" panose="00000400000000000000" pitchFamily="2" charset="-18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atrick Hand SC" panose="00000500000000000000" pitchFamily="2" charset="-18"/>
      <p:regular r:id="rId26"/>
    </p:embeddedFont>
    <p:embeddedFont>
      <p:font typeface="Raleway" pitchFamily="2" charset="-18"/>
      <p:regular r:id="rId27"/>
      <p:bold r:id="rId28"/>
      <p:italic r:id="rId29"/>
      <p:boldItalic r:id="rId30"/>
    </p:embeddedFont>
    <p:embeddedFont>
      <p:font typeface="Raleway Thin" pitchFamily="2" charset="-18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B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o.wikipedia.org/wiki/Oct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268668" y="2386165"/>
            <a:ext cx="3949700" cy="723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5400" dirty="0"/>
              <a:t>Adrese IPv6</a:t>
            </a:r>
            <a:endParaRPr sz="5400" dirty="0"/>
          </a:p>
        </p:txBody>
      </p:sp>
      <p:sp>
        <p:nvSpPr>
          <p:cNvPr id="5" name="Google Shape;49;p12">
            <a:extLst>
              <a:ext uri="{FF2B5EF4-FFF2-40B4-BE49-F238E27FC236}">
                <a16:creationId xmlns:a16="http://schemas.microsoft.com/office/drawing/2014/main" id="{99952EDF-123F-D654-677E-B76478B691D1}"/>
              </a:ext>
            </a:extLst>
          </p:cNvPr>
          <p:cNvSpPr txBox="1">
            <a:spLocks/>
          </p:cNvSpPr>
          <p:nvPr/>
        </p:nvSpPr>
        <p:spPr>
          <a:xfrm>
            <a:off x="1745885" y="257425"/>
            <a:ext cx="5700550" cy="188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ro-MD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ro-MD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6" name="Google Shape;49;p12">
            <a:extLst>
              <a:ext uri="{FF2B5EF4-FFF2-40B4-BE49-F238E27FC236}">
                <a16:creationId xmlns:a16="http://schemas.microsoft.com/office/drawing/2014/main" id="{C544E846-EC71-6CC1-007E-AD2CCE75DD8D}"/>
              </a:ext>
            </a:extLst>
          </p:cNvPr>
          <p:cNvSpPr txBox="1">
            <a:spLocks/>
          </p:cNvSpPr>
          <p:nvPr/>
        </p:nvSpPr>
        <p:spPr>
          <a:xfrm>
            <a:off x="936408" y="1973668"/>
            <a:ext cx="4213017" cy="24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1600" b="1" dirty="0">
                <a:solidFill>
                  <a:schemeClr val="tx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Administrarea rețelelor de calculatoare </a:t>
            </a:r>
          </a:p>
          <a:p>
            <a:pPr algn="ctr"/>
            <a:r>
              <a:rPr lang="ro-MD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Lucru individual nr. 2</a:t>
            </a:r>
          </a:p>
        </p:txBody>
      </p:sp>
      <p:sp>
        <p:nvSpPr>
          <p:cNvPr id="7" name="Google Shape;49;p12">
            <a:extLst>
              <a:ext uri="{FF2B5EF4-FFF2-40B4-BE49-F238E27FC236}">
                <a16:creationId xmlns:a16="http://schemas.microsoft.com/office/drawing/2014/main" id="{A15CE50E-4D46-E0CB-5A01-73A31A8E5CFF}"/>
              </a:ext>
            </a:extLst>
          </p:cNvPr>
          <p:cNvSpPr txBox="1">
            <a:spLocks/>
          </p:cNvSpPr>
          <p:nvPr/>
        </p:nvSpPr>
        <p:spPr>
          <a:xfrm>
            <a:off x="6251345" y="4168259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2032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Turceac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Natalia</a:t>
            </a:r>
            <a:endParaRPr lang="ro-MD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828909" y="641468"/>
            <a:ext cx="3867900" cy="56835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Caracteristicile</a:t>
            </a:r>
            <a:r>
              <a:rPr lang="en-US" sz="3200" dirty="0">
                <a:solidFill>
                  <a:schemeClr val="accent1"/>
                </a:solidFill>
              </a:rPr>
              <a:t> IPv6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4828909" y="1083293"/>
            <a:ext cx="3867900" cy="3497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Jumbo frames </a:t>
            </a:r>
            <a:r>
              <a:rPr lang="en-US" dirty="0"/>
              <a:t>-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standardul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IPv6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prevede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existența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unui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antet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opțional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numit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Jumbo Payload, care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permite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folosirea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a maxim 2</a:t>
            </a:r>
            <a:r>
              <a:rPr lang="en-US" sz="1400" b="0" i="0" baseline="30000" dirty="0">
                <a:solidFill>
                  <a:srgbClr val="202122"/>
                </a:solidFill>
                <a:effectLst/>
                <a:latin typeface="Barlow "/>
              </a:rPr>
              <a:t>32</a:t>
            </a:r>
            <a:endParaRPr lang="en-US" sz="1400" dirty="0">
              <a:latin typeface="Barlow 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Rutare</a:t>
            </a:r>
            <a:r>
              <a:rPr lang="en-US" dirty="0"/>
              <a:t>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antetul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pachetului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și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procesul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forwardare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a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pachetelor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Barlow "/>
              </a:rPr>
              <a:t>către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Barlow "/>
              </a:rPr>
              <a:t> 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Barlow "/>
              </a:rPr>
              <a:t>rutare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Barlow "/>
              </a:rPr>
              <a:t> au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fost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simplificate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.</a:t>
            </a:r>
            <a:endParaRPr lang="en-US" sz="1400" dirty="0">
              <a:latin typeface="Barlow 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Securitate </a:t>
            </a:r>
            <a:r>
              <a:rPr lang="en-US" dirty="0">
                <a:latin typeface="Barlow "/>
              </a:rPr>
              <a:t>-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IPSec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este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o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parte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integrantă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a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suitei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protocoale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ce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formează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standardul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IPv6. IPsec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este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obligatoriu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în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IPv6 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dar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opțional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Barlow "/>
              </a:rPr>
              <a:t>pentru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Barlow "/>
              </a:rPr>
              <a:t> IPv4.</a:t>
            </a:r>
            <a:r>
              <a:rPr lang="en-US" sz="1400" dirty="0">
                <a:latin typeface="Barlow 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Mobilitate</a:t>
            </a:r>
            <a:r>
              <a:rPr lang="en-US" b="1" dirty="0"/>
              <a:t> /Multicast 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854864" y="1004454"/>
            <a:ext cx="2892790" cy="302827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400" dirty="0"/>
              <a:t>Vă mulțumesc !</a:t>
            </a:r>
            <a:endParaRPr sz="44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799" y="2021059"/>
            <a:ext cx="596132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Bibliografie</a:t>
            </a:r>
            <a:r>
              <a:rPr lang="en" dirty="0"/>
              <a:t> </a:t>
            </a:r>
            <a:endParaRPr dirty="0"/>
          </a:p>
          <a:p>
            <a:r>
              <a:rPr lang="ro-MD" dirty="0"/>
              <a:t>https://ro.wikipedia.org/wiki/IPv6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ro-MD" dirty="0"/>
              <a:t>https://ro.wikipedia.org/wiki/Adres%C4%83_IP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ro-MD" dirty="0"/>
              <a:t>https://www.cisco.com/c/en/us/solutions/ipv6/overview.html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dirty="0"/>
              <a:t>Cuprins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sz="2400" dirty="0"/>
              <a:t>1. </a:t>
            </a:r>
            <a:r>
              <a:rPr lang="en-US" sz="2400" dirty="0"/>
              <a:t>Ce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adres</a:t>
            </a:r>
            <a:r>
              <a:rPr lang="ro-MD" sz="2400" dirty="0"/>
              <a:t>ă IP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sz="2400" dirty="0"/>
              <a:t>2. Tipuri de adrese IP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sz="2400" dirty="0"/>
              <a:t>3. IPv6 istoric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sz="2400" dirty="0"/>
              <a:t>4. IPv6 caracteristici</a:t>
            </a:r>
            <a:endParaRPr sz="24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83402" y="1286602"/>
            <a:ext cx="3996789" cy="6995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Ce este o adresă IP ?</a:t>
            </a:r>
            <a:endParaRPr sz="3200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11088" y="2109929"/>
            <a:ext cx="4676700" cy="1867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IP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 (Internet Protocol)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este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un 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protocol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 care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asigură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un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serviciu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de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transmitere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a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datelor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,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fără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conexiune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permanentă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.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Acesta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identifică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fiecare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 </a:t>
            </a:r>
            <a:r>
              <a:rPr lang="en-US" sz="1800" dirty="0" err="1">
                <a:solidFill>
                  <a:schemeClr val="bg2"/>
                </a:solidFill>
                <a:latin typeface="Barlow Light" panose="00000400000000000000" pitchFamily="2" charset="-18"/>
              </a:rPr>
              <a:t>i</a:t>
            </a:r>
            <a:r>
              <a:rPr lang="ro-MD" sz="1800" dirty="0" err="1">
                <a:solidFill>
                  <a:schemeClr val="bg2"/>
                </a:solidFill>
                <a:latin typeface="Barlow Light" panose="00000400000000000000" pitchFamily="2" charset="-18"/>
              </a:rPr>
              <a:t>nterfață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 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logică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a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echipamentelor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conectate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printr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-un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număr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numit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„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adresă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Barlow Light" panose="00000400000000000000" pitchFamily="2" charset="-18"/>
              </a:rPr>
              <a:t> IP”. </a:t>
            </a:r>
            <a:r>
              <a:rPr lang="en" sz="1800" dirty="0">
                <a:solidFill>
                  <a:schemeClr val="bg2"/>
                </a:solidFill>
                <a:latin typeface="Barlow Light" panose="00000400000000000000" pitchFamily="2" charset="-18"/>
              </a:rPr>
              <a:t> </a:t>
            </a:r>
            <a:endParaRPr sz="1800" dirty="0">
              <a:solidFill>
                <a:schemeClr val="bg2"/>
              </a:solidFill>
              <a:latin typeface="Barlow Light" panose="00000400000000000000" pitchFamily="2" charset="-18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262248"/>
            <a:chOff x="1083025" y="1574025"/>
            <a:chExt cx="1834900" cy="2023478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1982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72010" y="3151103"/>
              <a:ext cx="1484977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dirty="0" err="1">
                  <a:solidFill>
                    <a:schemeClr val="accent2"/>
                  </a:solidFill>
                  <a:effectLst/>
                  <a:latin typeface="Barlow "/>
                </a:rPr>
                <a:t>Definirea</a:t>
              </a:r>
              <a:r>
                <a:rPr lang="en-US" sz="1200" b="1" dirty="0">
                  <a:solidFill>
                    <a:schemeClr val="accent2"/>
                  </a:solidFill>
                  <a:latin typeface="Barlow "/>
                </a:rPr>
                <a:t> </a:t>
              </a:r>
              <a:r>
                <a:rPr lang="en-US" sz="1200" b="1" i="0" dirty="0" err="1">
                  <a:solidFill>
                    <a:schemeClr val="accent2"/>
                  </a:solidFill>
                  <a:effectLst/>
                  <a:latin typeface="Barlow "/>
                </a:rPr>
                <a:t>protocolului</a:t>
              </a:r>
              <a:r>
                <a:rPr lang="en-US" sz="1200" b="1" i="0" dirty="0">
                  <a:solidFill>
                    <a:schemeClr val="accent2"/>
                  </a:solidFill>
                  <a:effectLst/>
                  <a:latin typeface="Barlow "/>
                </a:rPr>
                <a:t> </a:t>
              </a:r>
              <a:r>
                <a:rPr lang="en-US" sz="1200" b="1" i="0" u="none" strike="noStrike" dirty="0">
                  <a:solidFill>
                    <a:schemeClr val="accent2"/>
                  </a:solidFill>
                  <a:effectLst/>
                  <a:latin typeface="Barlow "/>
                </a:rPr>
                <a:t>TCP/IP</a:t>
              </a:r>
              <a:r>
                <a:rPr lang="en-US" sz="1200" b="1" i="0" dirty="0">
                  <a:solidFill>
                    <a:schemeClr val="accent2"/>
                  </a:solidFill>
                  <a:effectLst/>
                  <a:latin typeface="Barlow "/>
                </a:rPr>
                <a:t> </a:t>
              </a:r>
              <a:r>
                <a:rPr lang="en-US" sz="1200" b="1" i="0" dirty="0" err="1">
                  <a:solidFill>
                    <a:schemeClr val="accent2"/>
                  </a:solidFill>
                  <a:effectLst/>
                  <a:latin typeface="Barlow "/>
                </a:rPr>
                <a:t>și</a:t>
              </a:r>
              <a:r>
                <a:rPr lang="en-US" sz="1200" b="1" i="0" dirty="0">
                  <a:solidFill>
                    <a:schemeClr val="accent2"/>
                  </a:solidFill>
                  <a:effectLst/>
                  <a:latin typeface="Barlow "/>
                </a:rPr>
                <a:t> a </a:t>
              </a:r>
              <a:r>
                <a:rPr lang="en-US" sz="1200" b="1" i="0" dirty="0" err="1">
                  <a:solidFill>
                    <a:schemeClr val="accent2"/>
                  </a:solidFill>
                  <a:effectLst/>
                  <a:latin typeface="Barlow "/>
                </a:rPr>
                <a:t>cuvântului</a:t>
              </a:r>
              <a:r>
                <a:rPr lang="en-US" sz="1200" b="1" i="0" dirty="0">
                  <a:solidFill>
                    <a:schemeClr val="accent2"/>
                  </a:solidFill>
                  <a:effectLst/>
                  <a:latin typeface="Barlow "/>
                </a:rPr>
                <a:t> </a:t>
              </a:r>
              <a:r>
                <a:rPr lang="en-US" sz="1200" b="1" i="0" u="none" strike="noStrike" dirty="0">
                  <a:solidFill>
                    <a:schemeClr val="accent2"/>
                  </a:solidFill>
                  <a:effectLst/>
                  <a:latin typeface="Barlow "/>
                </a:rPr>
                <a:t>Internet</a:t>
              </a:r>
              <a:r>
                <a:rPr lang="en-US" sz="1200" b="1" i="0" dirty="0">
                  <a:solidFill>
                    <a:schemeClr val="accent2"/>
                  </a:solidFill>
                  <a:effectLst/>
                  <a:latin typeface="Barlow "/>
                </a:rPr>
                <a:t>.</a:t>
              </a:r>
              <a:endParaRPr sz="1200" b="1" dirty="0">
                <a:solidFill>
                  <a:schemeClr val="accent2"/>
                </a:solidFill>
                <a:latin typeface="Barlow 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087386"/>
            <a:chOff x="1083025" y="1574025"/>
            <a:chExt cx="1834900" cy="1867072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o-MD" sz="8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1994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47875" y="2994697"/>
              <a:ext cx="1484977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IETF a adoptat modelul </a:t>
              </a:r>
              <a:r>
                <a:rPr lang="ro-MD" sz="1200" b="1" dirty="0" err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IPng</a:t>
              </a:r>
              <a:r>
                <a:rPr lang="ro-MD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 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290256"/>
            <a:chOff x="1083025" y="1574025"/>
            <a:chExt cx="1834900" cy="2048531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</a:t>
              </a:r>
              <a:r>
                <a:rPr lang="ro-MD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11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138712" y="2941414"/>
              <a:ext cx="1692669" cy="681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IPv4 nu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mai</a:t>
              </a:r>
              <a:r>
                <a:rPr lang="ro-MD" sz="1200" b="1" dirty="0">
                  <a:solidFill>
                    <a:schemeClr val="bg2"/>
                  </a:solidFill>
                  <a:latin typeface="Barlow" panose="00000500000000000000" pitchFamily="2" charset="-18"/>
                </a:rPr>
                <a:t>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poate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 </a:t>
              </a:r>
              <a:r>
                <a:rPr lang="en-US" sz="1200" b="1" dirty="0">
                  <a:solidFill>
                    <a:schemeClr val="bg2"/>
                  </a:solidFill>
                  <a:latin typeface="Barlow" panose="00000500000000000000" pitchFamily="2" charset="-18"/>
                </a:rPr>
                <a:t>s</a:t>
              </a:r>
              <a:r>
                <a:rPr lang="ro-MD" sz="1200" b="1" dirty="0">
                  <a:solidFill>
                    <a:schemeClr val="bg2"/>
                  </a:solidFill>
                  <a:latin typeface="Barlow" panose="00000500000000000000" pitchFamily="2" charset="-18"/>
                </a:rPr>
                <a:t>cala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numărul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 de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stații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conectate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 la o </a:t>
              </a:r>
              <a:r>
                <a:rPr lang="en-US" sz="1200" b="1" i="0" dirty="0" err="1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rețea</a:t>
              </a:r>
              <a:r>
                <a:rPr lang="en-US" sz="1200" b="1" i="0" dirty="0">
                  <a:solidFill>
                    <a:schemeClr val="bg2"/>
                  </a:solidFill>
                  <a:effectLst/>
                  <a:latin typeface="Barlow" panose="00000500000000000000" pitchFamily="2" charset="-18"/>
                </a:rPr>
                <a:t> </a:t>
              </a:r>
              <a:endParaRPr sz="1050" b="1" dirty="0">
                <a:solidFill>
                  <a:schemeClr val="bg2"/>
                </a:solidFill>
                <a:latin typeface="Barlow" panose="00000500000000000000" pitchFamily="2" charset="-18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263055"/>
            <a:chOff x="1083025" y="1574025"/>
            <a:chExt cx="1834900" cy="2024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</a:t>
              </a:r>
              <a:r>
                <a:rPr lang="ro-MD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23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185493" y="3151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IPv6 este un </a:t>
              </a:r>
              <a:r>
                <a:rPr lang="ro-MD" sz="1200" b="1" dirty="0" err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standart</a:t>
              </a:r>
              <a:r>
                <a:rPr lang="ro-MD" sz="12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 în economia lumii moderne 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1996719" y="1675828"/>
            <a:ext cx="1281545" cy="648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IPv4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26" name="Google Shape;1026;p23"/>
          <p:cNvGrpSpPr/>
          <p:nvPr/>
        </p:nvGrpSpPr>
        <p:grpSpPr>
          <a:xfrm>
            <a:off x="720468" y="2394480"/>
            <a:ext cx="383404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11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Adresele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IPv4 au o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lungime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de 32 de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biți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   (4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octeți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).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Fiecare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adresă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identifică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o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rețea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și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o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stație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de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lucru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din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cadrul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rețelei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.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Notația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obișnuită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este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obținută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prin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scrierea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fiecărui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octet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în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formă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zecimală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,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separați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între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ei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prin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puncte</a:t>
              </a:r>
              <a:endParaRPr lang="en-US" sz="1100" b="1" dirty="0">
                <a:solidFill>
                  <a:schemeClr val="bg1"/>
                </a:solidFill>
                <a:latin typeface="Barlow 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554517" y="2394478"/>
            <a:ext cx="3957597" cy="1776158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466233" y="2255135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Adresele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au o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lungime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de 128 </a:t>
              </a:r>
              <a:r>
                <a:rPr lang="en-US" sz="1100" b="1" i="0" u="none" strike="noStrike" dirty="0" err="1">
                  <a:solidFill>
                    <a:schemeClr val="bg1"/>
                  </a:solidFill>
                  <a:effectLst/>
                  <a:latin typeface="Barlow "/>
                  <a:hlinkClick r:id="rId3" tooltip="Bit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biți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 (16 </a:t>
              </a:r>
              <a:r>
                <a:rPr lang="en-US" sz="1100" b="1" i="0" u="none" strike="noStrike" dirty="0" err="1">
                  <a:solidFill>
                    <a:schemeClr val="bg1"/>
                  </a:solidFill>
                  <a:effectLst/>
                  <a:latin typeface="Barlow "/>
                  <a:hlinkClick r:id="rId4" tooltip="Octet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octeți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),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ceea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ce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este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considerat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suficient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pentru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o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perioadă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îndelungată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.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Lungimea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mare a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adresei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permite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împărțirea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în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blocuri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de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dimensiuni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mari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și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implicit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devine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posibilă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introducerea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unor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informații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suplimentare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de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rutare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în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 </a:t>
              </a:r>
              <a:r>
                <a:rPr lang="en-US" sz="1100" b="1" i="0" dirty="0" err="1">
                  <a:solidFill>
                    <a:schemeClr val="bg1"/>
                  </a:solidFill>
                  <a:effectLst/>
                  <a:latin typeface="Barlow "/>
                </a:rPr>
                <a:t>adresă</a:t>
              </a:r>
              <a:r>
                <a:rPr lang="en-US" sz="1100" b="1" i="0" dirty="0">
                  <a:solidFill>
                    <a:schemeClr val="bg1"/>
                  </a:solidFill>
                  <a:effectLst/>
                  <a:latin typeface="Barlow "/>
                </a:rPr>
                <a:t>.</a:t>
              </a:r>
              <a:endParaRPr sz="1100" b="1" dirty="0">
                <a:solidFill>
                  <a:schemeClr val="bg1"/>
                </a:solidFill>
                <a:latin typeface="Barlow 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" name="Google Shape;1020;p23">
            <a:extLst>
              <a:ext uri="{FF2B5EF4-FFF2-40B4-BE49-F238E27FC236}">
                <a16:creationId xmlns:a16="http://schemas.microsoft.com/office/drawing/2014/main" id="{AA3320AD-C39B-0026-7E29-B2C7C1D8C53C}"/>
              </a:ext>
            </a:extLst>
          </p:cNvPr>
          <p:cNvSpPr txBox="1">
            <a:spLocks/>
          </p:cNvSpPr>
          <p:nvPr/>
        </p:nvSpPr>
        <p:spPr>
          <a:xfrm>
            <a:off x="5961425" y="1743229"/>
            <a:ext cx="1281545" cy="64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dirty="0"/>
              <a:t>IPv6</a:t>
            </a:r>
          </a:p>
        </p:txBody>
      </p:sp>
      <p:grpSp>
        <p:nvGrpSpPr>
          <p:cNvPr id="1300" name="Google Shape;2623;p47">
            <a:extLst>
              <a:ext uri="{FF2B5EF4-FFF2-40B4-BE49-F238E27FC236}">
                <a16:creationId xmlns:a16="http://schemas.microsoft.com/office/drawing/2014/main" id="{532F844C-E573-6B33-C955-A3B0325B0E9E}"/>
              </a:ext>
            </a:extLst>
          </p:cNvPr>
          <p:cNvGrpSpPr/>
          <p:nvPr/>
        </p:nvGrpSpPr>
        <p:grpSpPr>
          <a:xfrm>
            <a:off x="3885747" y="1622309"/>
            <a:ext cx="1148895" cy="1165690"/>
            <a:chOff x="1926580" y="602477"/>
            <a:chExt cx="4456273" cy="4762466"/>
          </a:xfrm>
        </p:grpSpPr>
        <p:sp>
          <p:nvSpPr>
            <p:cNvPr id="1301" name="Google Shape;2624;p47">
              <a:extLst>
                <a:ext uri="{FF2B5EF4-FFF2-40B4-BE49-F238E27FC236}">
                  <a16:creationId xmlns:a16="http://schemas.microsoft.com/office/drawing/2014/main" id="{62A99C1D-DD12-0A23-C453-FE747C5B7DA6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2625;p47">
              <a:extLst>
                <a:ext uri="{FF2B5EF4-FFF2-40B4-BE49-F238E27FC236}">
                  <a16:creationId xmlns:a16="http://schemas.microsoft.com/office/drawing/2014/main" id="{E3A4AB84-780F-DE36-8F5E-839F556648C3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2626;p47">
              <a:extLst>
                <a:ext uri="{FF2B5EF4-FFF2-40B4-BE49-F238E27FC236}">
                  <a16:creationId xmlns:a16="http://schemas.microsoft.com/office/drawing/2014/main" id="{47182314-BD34-9BED-2AFB-FB3E22AE7654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2627;p47">
              <a:extLst>
                <a:ext uri="{FF2B5EF4-FFF2-40B4-BE49-F238E27FC236}">
                  <a16:creationId xmlns:a16="http://schemas.microsoft.com/office/drawing/2014/main" id="{17939998-E87C-5119-051B-174B2A113180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2628;p47">
              <a:extLst>
                <a:ext uri="{FF2B5EF4-FFF2-40B4-BE49-F238E27FC236}">
                  <a16:creationId xmlns:a16="http://schemas.microsoft.com/office/drawing/2014/main" id="{DCDA6E04-0418-BC62-2C50-01BFD8C0BC2D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2629;p47">
              <a:extLst>
                <a:ext uri="{FF2B5EF4-FFF2-40B4-BE49-F238E27FC236}">
                  <a16:creationId xmlns:a16="http://schemas.microsoft.com/office/drawing/2014/main" id="{AF54CCAD-3BE7-B550-5018-E7451206E789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2630;p47">
              <a:extLst>
                <a:ext uri="{FF2B5EF4-FFF2-40B4-BE49-F238E27FC236}">
                  <a16:creationId xmlns:a16="http://schemas.microsoft.com/office/drawing/2014/main" id="{3D82D772-BFD2-9C0B-64D6-FEC1DF12ADC3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2631;p47">
              <a:extLst>
                <a:ext uri="{FF2B5EF4-FFF2-40B4-BE49-F238E27FC236}">
                  <a16:creationId xmlns:a16="http://schemas.microsoft.com/office/drawing/2014/main" id="{70F47034-3EE3-BD9B-515F-A8B36A12B33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2632;p47">
              <a:extLst>
                <a:ext uri="{FF2B5EF4-FFF2-40B4-BE49-F238E27FC236}">
                  <a16:creationId xmlns:a16="http://schemas.microsoft.com/office/drawing/2014/main" id="{27CD4934-9664-1C1B-D587-314ADCD2B1E0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2633;p47">
              <a:extLst>
                <a:ext uri="{FF2B5EF4-FFF2-40B4-BE49-F238E27FC236}">
                  <a16:creationId xmlns:a16="http://schemas.microsoft.com/office/drawing/2014/main" id="{AD618BB4-CC22-6FAC-84B3-57A45999E3F7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2634;p47">
              <a:extLst>
                <a:ext uri="{FF2B5EF4-FFF2-40B4-BE49-F238E27FC236}">
                  <a16:creationId xmlns:a16="http://schemas.microsoft.com/office/drawing/2014/main" id="{ACF19605-483D-469E-AEF3-163228C60D69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2635;p47">
              <a:extLst>
                <a:ext uri="{FF2B5EF4-FFF2-40B4-BE49-F238E27FC236}">
                  <a16:creationId xmlns:a16="http://schemas.microsoft.com/office/drawing/2014/main" id="{4A01E521-E2F7-2518-9330-A4DE4A1FC884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2636;p47">
              <a:extLst>
                <a:ext uri="{FF2B5EF4-FFF2-40B4-BE49-F238E27FC236}">
                  <a16:creationId xmlns:a16="http://schemas.microsoft.com/office/drawing/2014/main" id="{A86C37CD-0714-8A8A-53EE-C440A6172BDC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2637;p47">
              <a:extLst>
                <a:ext uri="{FF2B5EF4-FFF2-40B4-BE49-F238E27FC236}">
                  <a16:creationId xmlns:a16="http://schemas.microsoft.com/office/drawing/2014/main" id="{9E4E160E-555D-B563-54B5-5E224CB524CC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2638;p47">
              <a:extLst>
                <a:ext uri="{FF2B5EF4-FFF2-40B4-BE49-F238E27FC236}">
                  <a16:creationId xmlns:a16="http://schemas.microsoft.com/office/drawing/2014/main" id="{36C0D6FE-D669-3B18-1C36-EC66808981CB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2639;p47">
              <a:extLst>
                <a:ext uri="{FF2B5EF4-FFF2-40B4-BE49-F238E27FC236}">
                  <a16:creationId xmlns:a16="http://schemas.microsoft.com/office/drawing/2014/main" id="{E2451460-A4B1-B0A9-7527-9D9B07460A3A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2640;p47">
              <a:extLst>
                <a:ext uri="{FF2B5EF4-FFF2-40B4-BE49-F238E27FC236}">
                  <a16:creationId xmlns:a16="http://schemas.microsoft.com/office/drawing/2014/main" id="{3A49AD4F-9C65-9E3A-26FA-682C6BEE869D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2641;p47">
              <a:extLst>
                <a:ext uri="{FF2B5EF4-FFF2-40B4-BE49-F238E27FC236}">
                  <a16:creationId xmlns:a16="http://schemas.microsoft.com/office/drawing/2014/main" id="{E6A1535F-C950-4103-F8E7-C558A0D3BE4A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2642;p47">
              <a:extLst>
                <a:ext uri="{FF2B5EF4-FFF2-40B4-BE49-F238E27FC236}">
                  <a16:creationId xmlns:a16="http://schemas.microsoft.com/office/drawing/2014/main" id="{AE5CCA74-A6F5-3EB8-1D10-19E81D033DF5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2643;p47">
              <a:extLst>
                <a:ext uri="{FF2B5EF4-FFF2-40B4-BE49-F238E27FC236}">
                  <a16:creationId xmlns:a16="http://schemas.microsoft.com/office/drawing/2014/main" id="{C4F8C95A-5D0F-025F-8201-504EDFCEA2E2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2644;p47">
              <a:extLst>
                <a:ext uri="{FF2B5EF4-FFF2-40B4-BE49-F238E27FC236}">
                  <a16:creationId xmlns:a16="http://schemas.microsoft.com/office/drawing/2014/main" id="{EE873ADB-0AC1-A2C0-4AAA-2F0B4E900E86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2645;p47">
              <a:extLst>
                <a:ext uri="{FF2B5EF4-FFF2-40B4-BE49-F238E27FC236}">
                  <a16:creationId xmlns:a16="http://schemas.microsoft.com/office/drawing/2014/main" id="{5C9E6E9D-7DC8-76E3-4B72-33CBE69D5192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2646;p47">
              <a:extLst>
                <a:ext uri="{FF2B5EF4-FFF2-40B4-BE49-F238E27FC236}">
                  <a16:creationId xmlns:a16="http://schemas.microsoft.com/office/drawing/2014/main" id="{854EC86A-F528-6DCA-7FA1-AC0CB1235CD7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2647;p47">
              <a:extLst>
                <a:ext uri="{FF2B5EF4-FFF2-40B4-BE49-F238E27FC236}">
                  <a16:creationId xmlns:a16="http://schemas.microsoft.com/office/drawing/2014/main" id="{E8BF0B5C-F670-91F2-620A-4BAD795839CD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2648;p47">
              <a:extLst>
                <a:ext uri="{FF2B5EF4-FFF2-40B4-BE49-F238E27FC236}">
                  <a16:creationId xmlns:a16="http://schemas.microsoft.com/office/drawing/2014/main" id="{845B4317-FB60-101D-0CE4-B7F5FC98DFE6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2649;p47">
              <a:extLst>
                <a:ext uri="{FF2B5EF4-FFF2-40B4-BE49-F238E27FC236}">
                  <a16:creationId xmlns:a16="http://schemas.microsoft.com/office/drawing/2014/main" id="{70BCE16A-D6E5-FE7F-CB9F-CE5474FCD3F3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2650;p47">
              <a:extLst>
                <a:ext uri="{FF2B5EF4-FFF2-40B4-BE49-F238E27FC236}">
                  <a16:creationId xmlns:a16="http://schemas.microsoft.com/office/drawing/2014/main" id="{7D8C4785-E222-5E62-0377-7CE60D206F24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2651;p47">
              <a:extLst>
                <a:ext uri="{FF2B5EF4-FFF2-40B4-BE49-F238E27FC236}">
                  <a16:creationId xmlns:a16="http://schemas.microsoft.com/office/drawing/2014/main" id="{7CFB13E9-3FB2-2E3C-1949-8CB470175E81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2652;p47">
              <a:extLst>
                <a:ext uri="{FF2B5EF4-FFF2-40B4-BE49-F238E27FC236}">
                  <a16:creationId xmlns:a16="http://schemas.microsoft.com/office/drawing/2014/main" id="{9D6D105C-54DC-022B-05C0-AC38AC53ABB5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2653;p47">
              <a:extLst>
                <a:ext uri="{FF2B5EF4-FFF2-40B4-BE49-F238E27FC236}">
                  <a16:creationId xmlns:a16="http://schemas.microsoft.com/office/drawing/2014/main" id="{2F563576-66CD-0714-B761-466BDE6AD74E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2654;p47">
              <a:extLst>
                <a:ext uri="{FF2B5EF4-FFF2-40B4-BE49-F238E27FC236}">
                  <a16:creationId xmlns:a16="http://schemas.microsoft.com/office/drawing/2014/main" id="{25343C9F-D5B6-FE9B-EDF0-92C9B9B634FC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2655;p47">
              <a:extLst>
                <a:ext uri="{FF2B5EF4-FFF2-40B4-BE49-F238E27FC236}">
                  <a16:creationId xmlns:a16="http://schemas.microsoft.com/office/drawing/2014/main" id="{84396FE0-8B09-3EF1-CB49-C7B2389DAAA0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2656;p47">
              <a:extLst>
                <a:ext uri="{FF2B5EF4-FFF2-40B4-BE49-F238E27FC236}">
                  <a16:creationId xmlns:a16="http://schemas.microsoft.com/office/drawing/2014/main" id="{A5CA763A-1B72-1801-BFC1-1957216DF8A7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2657;p47">
              <a:extLst>
                <a:ext uri="{FF2B5EF4-FFF2-40B4-BE49-F238E27FC236}">
                  <a16:creationId xmlns:a16="http://schemas.microsoft.com/office/drawing/2014/main" id="{CCB1E960-7B38-C2A3-1C0A-E65299101CAC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2658;p47">
              <a:extLst>
                <a:ext uri="{FF2B5EF4-FFF2-40B4-BE49-F238E27FC236}">
                  <a16:creationId xmlns:a16="http://schemas.microsoft.com/office/drawing/2014/main" id="{5C8E6209-3332-13C9-5414-82C4FC3F0A6A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2659;p47">
              <a:extLst>
                <a:ext uri="{FF2B5EF4-FFF2-40B4-BE49-F238E27FC236}">
                  <a16:creationId xmlns:a16="http://schemas.microsoft.com/office/drawing/2014/main" id="{CFDBBBE7-B581-E426-2BA8-3169DB25285B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2660;p47">
              <a:extLst>
                <a:ext uri="{FF2B5EF4-FFF2-40B4-BE49-F238E27FC236}">
                  <a16:creationId xmlns:a16="http://schemas.microsoft.com/office/drawing/2014/main" id="{7914A15D-0322-32BC-F911-452F722036F5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2661;p47">
              <a:extLst>
                <a:ext uri="{FF2B5EF4-FFF2-40B4-BE49-F238E27FC236}">
                  <a16:creationId xmlns:a16="http://schemas.microsoft.com/office/drawing/2014/main" id="{7829742E-DD48-40F4-DB6D-D8D31C759D3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2662;p47">
              <a:extLst>
                <a:ext uri="{FF2B5EF4-FFF2-40B4-BE49-F238E27FC236}">
                  <a16:creationId xmlns:a16="http://schemas.microsoft.com/office/drawing/2014/main" id="{CC5D513C-E454-769B-642F-F85D9FD6267C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2663;p47">
              <a:extLst>
                <a:ext uri="{FF2B5EF4-FFF2-40B4-BE49-F238E27FC236}">
                  <a16:creationId xmlns:a16="http://schemas.microsoft.com/office/drawing/2014/main" id="{E4F3357D-49C8-666A-6ABE-BB86400696A8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2664;p47">
              <a:extLst>
                <a:ext uri="{FF2B5EF4-FFF2-40B4-BE49-F238E27FC236}">
                  <a16:creationId xmlns:a16="http://schemas.microsoft.com/office/drawing/2014/main" id="{02DB5B2C-A572-D548-A6F7-C0F6E331711B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2665;p47">
              <a:extLst>
                <a:ext uri="{FF2B5EF4-FFF2-40B4-BE49-F238E27FC236}">
                  <a16:creationId xmlns:a16="http://schemas.microsoft.com/office/drawing/2014/main" id="{C3B4468A-BC5D-F3AB-47AD-38E5A3B8FC78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2666;p47">
              <a:extLst>
                <a:ext uri="{FF2B5EF4-FFF2-40B4-BE49-F238E27FC236}">
                  <a16:creationId xmlns:a16="http://schemas.microsoft.com/office/drawing/2014/main" id="{9D7FBCAE-94C2-3793-2543-789FCC084FE8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2667;p47">
              <a:extLst>
                <a:ext uri="{FF2B5EF4-FFF2-40B4-BE49-F238E27FC236}">
                  <a16:creationId xmlns:a16="http://schemas.microsoft.com/office/drawing/2014/main" id="{000932BB-B9A6-0F12-A474-0C36047D166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2668;p47">
              <a:extLst>
                <a:ext uri="{FF2B5EF4-FFF2-40B4-BE49-F238E27FC236}">
                  <a16:creationId xmlns:a16="http://schemas.microsoft.com/office/drawing/2014/main" id="{C20B9009-3E29-2AE6-1A4D-9762CB164EC1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2669;p47">
              <a:extLst>
                <a:ext uri="{FF2B5EF4-FFF2-40B4-BE49-F238E27FC236}">
                  <a16:creationId xmlns:a16="http://schemas.microsoft.com/office/drawing/2014/main" id="{B9E5B6CE-2570-B4E4-BD35-0F2264624746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2670;p47">
              <a:extLst>
                <a:ext uri="{FF2B5EF4-FFF2-40B4-BE49-F238E27FC236}">
                  <a16:creationId xmlns:a16="http://schemas.microsoft.com/office/drawing/2014/main" id="{B501EF7B-D4B7-9885-6D1E-3895E0ACADE7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2671;p47">
              <a:extLst>
                <a:ext uri="{FF2B5EF4-FFF2-40B4-BE49-F238E27FC236}">
                  <a16:creationId xmlns:a16="http://schemas.microsoft.com/office/drawing/2014/main" id="{D0A57E7C-455F-392F-EF44-2BEDCC80E7FC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2672;p47">
              <a:extLst>
                <a:ext uri="{FF2B5EF4-FFF2-40B4-BE49-F238E27FC236}">
                  <a16:creationId xmlns:a16="http://schemas.microsoft.com/office/drawing/2014/main" id="{E81CD06B-DBDF-2729-4A99-16D69CCDA38E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2673;p47">
              <a:extLst>
                <a:ext uri="{FF2B5EF4-FFF2-40B4-BE49-F238E27FC236}">
                  <a16:creationId xmlns:a16="http://schemas.microsoft.com/office/drawing/2014/main" id="{53703858-45EA-70FE-41B8-6A493474FE8F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2674;p47">
              <a:extLst>
                <a:ext uri="{FF2B5EF4-FFF2-40B4-BE49-F238E27FC236}">
                  <a16:creationId xmlns:a16="http://schemas.microsoft.com/office/drawing/2014/main" id="{AD17236F-9B24-0300-2401-F006F879D23B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2675;p47">
              <a:extLst>
                <a:ext uri="{FF2B5EF4-FFF2-40B4-BE49-F238E27FC236}">
                  <a16:creationId xmlns:a16="http://schemas.microsoft.com/office/drawing/2014/main" id="{AF8FA3BF-0556-7A69-828C-4283B16A9933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2676;p47">
              <a:extLst>
                <a:ext uri="{FF2B5EF4-FFF2-40B4-BE49-F238E27FC236}">
                  <a16:creationId xmlns:a16="http://schemas.microsoft.com/office/drawing/2014/main" id="{64B3AC58-7067-747B-F5FD-B1D68BABFCB0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2677;p47">
              <a:extLst>
                <a:ext uri="{FF2B5EF4-FFF2-40B4-BE49-F238E27FC236}">
                  <a16:creationId xmlns:a16="http://schemas.microsoft.com/office/drawing/2014/main" id="{B8C4EDF7-F645-B7E9-4222-3A55FFF2C909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2678;p47">
              <a:extLst>
                <a:ext uri="{FF2B5EF4-FFF2-40B4-BE49-F238E27FC236}">
                  <a16:creationId xmlns:a16="http://schemas.microsoft.com/office/drawing/2014/main" id="{F3A82027-7938-D622-6D17-4000BA13889E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2679;p47">
              <a:extLst>
                <a:ext uri="{FF2B5EF4-FFF2-40B4-BE49-F238E27FC236}">
                  <a16:creationId xmlns:a16="http://schemas.microsoft.com/office/drawing/2014/main" id="{B120E4E0-D1A5-A93D-11F0-F8CEFF0ED350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2680;p47">
              <a:extLst>
                <a:ext uri="{FF2B5EF4-FFF2-40B4-BE49-F238E27FC236}">
                  <a16:creationId xmlns:a16="http://schemas.microsoft.com/office/drawing/2014/main" id="{B31C0363-DE9E-4C3D-88A4-2A474D85C26F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2681;p47">
              <a:extLst>
                <a:ext uri="{FF2B5EF4-FFF2-40B4-BE49-F238E27FC236}">
                  <a16:creationId xmlns:a16="http://schemas.microsoft.com/office/drawing/2014/main" id="{1E766872-4D92-E75C-D2B5-5832DEC67944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2682;p47">
              <a:extLst>
                <a:ext uri="{FF2B5EF4-FFF2-40B4-BE49-F238E27FC236}">
                  <a16:creationId xmlns:a16="http://schemas.microsoft.com/office/drawing/2014/main" id="{EEA4A06F-DC51-1A28-F012-B0125E35ED15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2683;p47">
              <a:extLst>
                <a:ext uri="{FF2B5EF4-FFF2-40B4-BE49-F238E27FC236}">
                  <a16:creationId xmlns:a16="http://schemas.microsoft.com/office/drawing/2014/main" id="{5A2C1E59-E915-AF9D-F1BA-0897EFC2BD5C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2684;p47">
              <a:extLst>
                <a:ext uri="{FF2B5EF4-FFF2-40B4-BE49-F238E27FC236}">
                  <a16:creationId xmlns:a16="http://schemas.microsoft.com/office/drawing/2014/main" id="{DC71AEC1-E445-F9EE-ACC5-10506E7A9DEC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2685;p47">
              <a:extLst>
                <a:ext uri="{FF2B5EF4-FFF2-40B4-BE49-F238E27FC236}">
                  <a16:creationId xmlns:a16="http://schemas.microsoft.com/office/drawing/2014/main" id="{A934CFC3-F5A7-5DC7-D093-062508BAE173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2686;p47">
              <a:extLst>
                <a:ext uri="{FF2B5EF4-FFF2-40B4-BE49-F238E27FC236}">
                  <a16:creationId xmlns:a16="http://schemas.microsoft.com/office/drawing/2014/main" id="{32DC4673-1EF1-006E-49A2-4AA7D8FD01D4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2687;p47">
              <a:extLst>
                <a:ext uri="{FF2B5EF4-FFF2-40B4-BE49-F238E27FC236}">
                  <a16:creationId xmlns:a16="http://schemas.microsoft.com/office/drawing/2014/main" id="{ECF5EB8E-D22C-A611-6CEB-60113E63C01A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2688;p47">
              <a:extLst>
                <a:ext uri="{FF2B5EF4-FFF2-40B4-BE49-F238E27FC236}">
                  <a16:creationId xmlns:a16="http://schemas.microsoft.com/office/drawing/2014/main" id="{B5D18A64-AB6A-9181-2666-DC69085E9878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2689;p47">
              <a:extLst>
                <a:ext uri="{FF2B5EF4-FFF2-40B4-BE49-F238E27FC236}">
                  <a16:creationId xmlns:a16="http://schemas.microsoft.com/office/drawing/2014/main" id="{AE042958-E07C-AEAE-DD83-A48DF961B446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2690;p47">
              <a:extLst>
                <a:ext uri="{FF2B5EF4-FFF2-40B4-BE49-F238E27FC236}">
                  <a16:creationId xmlns:a16="http://schemas.microsoft.com/office/drawing/2014/main" id="{7D109162-5900-78C7-A9DC-6F9FECB5B3F1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2691;p47">
              <a:extLst>
                <a:ext uri="{FF2B5EF4-FFF2-40B4-BE49-F238E27FC236}">
                  <a16:creationId xmlns:a16="http://schemas.microsoft.com/office/drawing/2014/main" id="{64BA5BBB-DE59-16A2-C69F-03DEC79FA89B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2692;p47">
              <a:extLst>
                <a:ext uri="{FF2B5EF4-FFF2-40B4-BE49-F238E27FC236}">
                  <a16:creationId xmlns:a16="http://schemas.microsoft.com/office/drawing/2014/main" id="{184E3A98-789A-C577-9728-0BC3469CF75E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2693;p47">
              <a:extLst>
                <a:ext uri="{FF2B5EF4-FFF2-40B4-BE49-F238E27FC236}">
                  <a16:creationId xmlns:a16="http://schemas.microsoft.com/office/drawing/2014/main" id="{6C57BF49-EE69-BF20-4A3C-CF8C15090ACE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2694;p47">
              <a:extLst>
                <a:ext uri="{FF2B5EF4-FFF2-40B4-BE49-F238E27FC236}">
                  <a16:creationId xmlns:a16="http://schemas.microsoft.com/office/drawing/2014/main" id="{A9ED1C76-062E-F85F-FAC5-2B5D0726C430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2695;p47">
              <a:extLst>
                <a:ext uri="{FF2B5EF4-FFF2-40B4-BE49-F238E27FC236}">
                  <a16:creationId xmlns:a16="http://schemas.microsoft.com/office/drawing/2014/main" id="{2A929749-D187-1935-3424-4E87726C9C6B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2696;p47">
              <a:extLst>
                <a:ext uri="{FF2B5EF4-FFF2-40B4-BE49-F238E27FC236}">
                  <a16:creationId xmlns:a16="http://schemas.microsoft.com/office/drawing/2014/main" id="{82CCF568-C57E-63B8-6FD9-B2D015116497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2697;p47">
              <a:extLst>
                <a:ext uri="{FF2B5EF4-FFF2-40B4-BE49-F238E27FC236}">
                  <a16:creationId xmlns:a16="http://schemas.microsoft.com/office/drawing/2014/main" id="{ED819B9E-F546-FB7E-CA2E-C8B56F8C2F57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2698;p47">
              <a:extLst>
                <a:ext uri="{FF2B5EF4-FFF2-40B4-BE49-F238E27FC236}">
                  <a16:creationId xmlns:a16="http://schemas.microsoft.com/office/drawing/2014/main" id="{98F469E0-FF0A-D57E-55E5-B6E91D79A2AD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2699;p47">
              <a:extLst>
                <a:ext uri="{FF2B5EF4-FFF2-40B4-BE49-F238E27FC236}">
                  <a16:creationId xmlns:a16="http://schemas.microsoft.com/office/drawing/2014/main" id="{91353EED-FC9B-5109-FAF6-324E748F6803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2700;p47">
              <a:extLst>
                <a:ext uri="{FF2B5EF4-FFF2-40B4-BE49-F238E27FC236}">
                  <a16:creationId xmlns:a16="http://schemas.microsoft.com/office/drawing/2014/main" id="{1AF87774-C88F-7F53-E2D2-BC9E4A51EDF6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2701;p47">
              <a:extLst>
                <a:ext uri="{FF2B5EF4-FFF2-40B4-BE49-F238E27FC236}">
                  <a16:creationId xmlns:a16="http://schemas.microsoft.com/office/drawing/2014/main" id="{E3CEFED7-BD1E-9E24-94E2-21B720C9206C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2702;p47">
              <a:extLst>
                <a:ext uri="{FF2B5EF4-FFF2-40B4-BE49-F238E27FC236}">
                  <a16:creationId xmlns:a16="http://schemas.microsoft.com/office/drawing/2014/main" id="{1DED10A5-14C0-AE0E-A972-BF8DFD02C436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2703;p47">
              <a:extLst>
                <a:ext uri="{FF2B5EF4-FFF2-40B4-BE49-F238E27FC236}">
                  <a16:creationId xmlns:a16="http://schemas.microsoft.com/office/drawing/2014/main" id="{B66DD426-CD3E-BCC1-A314-B1599C3CB682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2704;p47">
              <a:extLst>
                <a:ext uri="{FF2B5EF4-FFF2-40B4-BE49-F238E27FC236}">
                  <a16:creationId xmlns:a16="http://schemas.microsoft.com/office/drawing/2014/main" id="{A0DCC0C9-4764-C6C8-6B9C-51F62AAA5195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2705;p47">
              <a:extLst>
                <a:ext uri="{FF2B5EF4-FFF2-40B4-BE49-F238E27FC236}">
                  <a16:creationId xmlns:a16="http://schemas.microsoft.com/office/drawing/2014/main" id="{D015C5B6-E1C8-76AF-B90D-0D8ACE9D6644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2706;p47">
              <a:extLst>
                <a:ext uri="{FF2B5EF4-FFF2-40B4-BE49-F238E27FC236}">
                  <a16:creationId xmlns:a16="http://schemas.microsoft.com/office/drawing/2014/main" id="{021BE429-9CC9-3A46-8BE2-52989E939100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2707;p47">
              <a:extLst>
                <a:ext uri="{FF2B5EF4-FFF2-40B4-BE49-F238E27FC236}">
                  <a16:creationId xmlns:a16="http://schemas.microsoft.com/office/drawing/2014/main" id="{11FB72FA-53DF-25C3-843E-A7F5E386062F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2708;p47">
              <a:extLst>
                <a:ext uri="{FF2B5EF4-FFF2-40B4-BE49-F238E27FC236}">
                  <a16:creationId xmlns:a16="http://schemas.microsoft.com/office/drawing/2014/main" id="{081C5417-8377-5F93-9975-FFFB37F6A2E0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2709;p47">
              <a:extLst>
                <a:ext uri="{FF2B5EF4-FFF2-40B4-BE49-F238E27FC236}">
                  <a16:creationId xmlns:a16="http://schemas.microsoft.com/office/drawing/2014/main" id="{D39B3CE0-FD0E-2F6D-3BAD-A21A2D9054C3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2710;p47">
              <a:extLst>
                <a:ext uri="{FF2B5EF4-FFF2-40B4-BE49-F238E27FC236}">
                  <a16:creationId xmlns:a16="http://schemas.microsoft.com/office/drawing/2014/main" id="{D11BECAF-2A91-CF8B-A4C6-6C1F9C23F608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2711;p47">
              <a:extLst>
                <a:ext uri="{FF2B5EF4-FFF2-40B4-BE49-F238E27FC236}">
                  <a16:creationId xmlns:a16="http://schemas.microsoft.com/office/drawing/2014/main" id="{7C38A9BB-3A29-D604-7F30-01C7B7260B35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2712;p47">
              <a:extLst>
                <a:ext uri="{FF2B5EF4-FFF2-40B4-BE49-F238E27FC236}">
                  <a16:creationId xmlns:a16="http://schemas.microsoft.com/office/drawing/2014/main" id="{5153DE27-F3F5-736A-24CB-AB6DB868C271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2713;p47">
              <a:extLst>
                <a:ext uri="{FF2B5EF4-FFF2-40B4-BE49-F238E27FC236}">
                  <a16:creationId xmlns:a16="http://schemas.microsoft.com/office/drawing/2014/main" id="{E9908749-C9A9-FA28-02B6-38EC48146A5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2714;p47">
              <a:extLst>
                <a:ext uri="{FF2B5EF4-FFF2-40B4-BE49-F238E27FC236}">
                  <a16:creationId xmlns:a16="http://schemas.microsoft.com/office/drawing/2014/main" id="{DE219882-12BE-F46B-CF39-923F7016248D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2715;p47">
              <a:extLst>
                <a:ext uri="{FF2B5EF4-FFF2-40B4-BE49-F238E27FC236}">
                  <a16:creationId xmlns:a16="http://schemas.microsoft.com/office/drawing/2014/main" id="{017CD8FF-BCFF-6DF6-EB0A-698474487224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2716;p47">
              <a:extLst>
                <a:ext uri="{FF2B5EF4-FFF2-40B4-BE49-F238E27FC236}">
                  <a16:creationId xmlns:a16="http://schemas.microsoft.com/office/drawing/2014/main" id="{138ED2ED-259A-E88F-A937-743809CE8AA4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2717;p47">
              <a:extLst>
                <a:ext uri="{FF2B5EF4-FFF2-40B4-BE49-F238E27FC236}">
                  <a16:creationId xmlns:a16="http://schemas.microsoft.com/office/drawing/2014/main" id="{4E38E485-F13C-5608-F82F-E8197E43FACC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2718;p47">
              <a:extLst>
                <a:ext uri="{FF2B5EF4-FFF2-40B4-BE49-F238E27FC236}">
                  <a16:creationId xmlns:a16="http://schemas.microsoft.com/office/drawing/2014/main" id="{63C89D50-69F7-C7FD-0EEB-F55A6481BAC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2719;p47">
              <a:extLst>
                <a:ext uri="{FF2B5EF4-FFF2-40B4-BE49-F238E27FC236}">
                  <a16:creationId xmlns:a16="http://schemas.microsoft.com/office/drawing/2014/main" id="{BAE88B24-B7D2-E304-39E7-EE82B143DF2A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2720;p47">
              <a:extLst>
                <a:ext uri="{FF2B5EF4-FFF2-40B4-BE49-F238E27FC236}">
                  <a16:creationId xmlns:a16="http://schemas.microsoft.com/office/drawing/2014/main" id="{7E6A944C-93CA-9B44-388F-768FE9B5A876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2721;p47">
              <a:extLst>
                <a:ext uri="{FF2B5EF4-FFF2-40B4-BE49-F238E27FC236}">
                  <a16:creationId xmlns:a16="http://schemas.microsoft.com/office/drawing/2014/main" id="{AAE790FD-F664-367A-75FC-4B1F96007B07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2722;p47">
              <a:extLst>
                <a:ext uri="{FF2B5EF4-FFF2-40B4-BE49-F238E27FC236}">
                  <a16:creationId xmlns:a16="http://schemas.microsoft.com/office/drawing/2014/main" id="{6A208B90-2E87-F9F2-831F-8D0A1F1E0A2A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2723;p47">
              <a:extLst>
                <a:ext uri="{FF2B5EF4-FFF2-40B4-BE49-F238E27FC236}">
                  <a16:creationId xmlns:a16="http://schemas.microsoft.com/office/drawing/2014/main" id="{F73C8440-EAFD-A80C-EF71-52138F5DC5FE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2724;p47">
              <a:extLst>
                <a:ext uri="{FF2B5EF4-FFF2-40B4-BE49-F238E27FC236}">
                  <a16:creationId xmlns:a16="http://schemas.microsoft.com/office/drawing/2014/main" id="{7012FBD5-17D8-F043-101F-DC9F51E95EF1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2725;p47">
              <a:extLst>
                <a:ext uri="{FF2B5EF4-FFF2-40B4-BE49-F238E27FC236}">
                  <a16:creationId xmlns:a16="http://schemas.microsoft.com/office/drawing/2014/main" id="{DA1326DB-0EA1-4012-954C-0763FDD97E9D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2726;p47">
              <a:extLst>
                <a:ext uri="{FF2B5EF4-FFF2-40B4-BE49-F238E27FC236}">
                  <a16:creationId xmlns:a16="http://schemas.microsoft.com/office/drawing/2014/main" id="{6E5D1312-B21A-070C-FB04-D48AEA841934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2727;p47">
              <a:extLst>
                <a:ext uri="{FF2B5EF4-FFF2-40B4-BE49-F238E27FC236}">
                  <a16:creationId xmlns:a16="http://schemas.microsoft.com/office/drawing/2014/main" id="{0E4FB737-A392-13FF-44F6-3427B53DB3FD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2728;p47">
              <a:extLst>
                <a:ext uri="{FF2B5EF4-FFF2-40B4-BE49-F238E27FC236}">
                  <a16:creationId xmlns:a16="http://schemas.microsoft.com/office/drawing/2014/main" id="{609741E6-BAB6-2D68-64AE-CE5C24D5BAF0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2729;p47">
              <a:extLst>
                <a:ext uri="{FF2B5EF4-FFF2-40B4-BE49-F238E27FC236}">
                  <a16:creationId xmlns:a16="http://schemas.microsoft.com/office/drawing/2014/main" id="{8011CD3B-97F5-F8C1-7A7E-9CB6EBBC5A6F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2730;p47">
              <a:extLst>
                <a:ext uri="{FF2B5EF4-FFF2-40B4-BE49-F238E27FC236}">
                  <a16:creationId xmlns:a16="http://schemas.microsoft.com/office/drawing/2014/main" id="{0D143FAE-3C3F-EF13-5872-C1E1DCFE37C5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731;p47">
              <a:extLst>
                <a:ext uri="{FF2B5EF4-FFF2-40B4-BE49-F238E27FC236}">
                  <a16:creationId xmlns:a16="http://schemas.microsoft.com/office/drawing/2014/main" id="{5352BEC9-8DC5-00DD-A3BD-E42A48616996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2732;p47">
              <a:extLst>
                <a:ext uri="{FF2B5EF4-FFF2-40B4-BE49-F238E27FC236}">
                  <a16:creationId xmlns:a16="http://schemas.microsoft.com/office/drawing/2014/main" id="{A5596C5C-2BFB-98A0-71A2-98AADEE4B89D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2733;p47">
              <a:extLst>
                <a:ext uri="{FF2B5EF4-FFF2-40B4-BE49-F238E27FC236}">
                  <a16:creationId xmlns:a16="http://schemas.microsoft.com/office/drawing/2014/main" id="{BCD969A2-FAA7-E392-61D4-45354684833B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2734;p47">
              <a:extLst>
                <a:ext uri="{FF2B5EF4-FFF2-40B4-BE49-F238E27FC236}">
                  <a16:creationId xmlns:a16="http://schemas.microsoft.com/office/drawing/2014/main" id="{EBDB8685-34B6-ADE4-BE95-F79F00BCF79C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2735;p47">
              <a:extLst>
                <a:ext uri="{FF2B5EF4-FFF2-40B4-BE49-F238E27FC236}">
                  <a16:creationId xmlns:a16="http://schemas.microsoft.com/office/drawing/2014/main" id="{9E028F6C-C3F6-7B0F-9B60-3F3D8EA2ACFB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2736;p47">
              <a:extLst>
                <a:ext uri="{FF2B5EF4-FFF2-40B4-BE49-F238E27FC236}">
                  <a16:creationId xmlns:a16="http://schemas.microsoft.com/office/drawing/2014/main" id="{55A12CA5-A855-B1B8-4BA9-187056957B50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2737;p47">
              <a:extLst>
                <a:ext uri="{FF2B5EF4-FFF2-40B4-BE49-F238E27FC236}">
                  <a16:creationId xmlns:a16="http://schemas.microsoft.com/office/drawing/2014/main" id="{59105C45-5473-8F81-A6D7-580D3E64F9F0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2738;p47">
              <a:extLst>
                <a:ext uri="{FF2B5EF4-FFF2-40B4-BE49-F238E27FC236}">
                  <a16:creationId xmlns:a16="http://schemas.microsoft.com/office/drawing/2014/main" id="{7C153BA9-F00B-F6B4-0B9E-A2D675567E5A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2739;p47">
              <a:extLst>
                <a:ext uri="{FF2B5EF4-FFF2-40B4-BE49-F238E27FC236}">
                  <a16:creationId xmlns:a16="http://schemas.microsoft.com/office/drawing/2014/main" id="{39BDAE69-32D7-E2CE-7B90-05265CD6929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2740;p47">
              <a:extLst>
                <a:ext uri="{FF2B5EF4-FFF2-40B4-BE49-F238E27FC236}">
                  <a16:creationId xmlns:a16="http://schemas.microsoft.com/office/drawing/2014/main" id="{5B9C9C5C-5A01-0B43-7F36-F67378D08168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2741;p47">
              <a:extLst>
                <a:ext uri="{FF2B5EF4-FFF2-40B4-BE49-F238E27FC236}">
                  <a16:creationId xmlns:a16="http://schemas.microsoft.com/office/drawing/2014/main" id="{8C5DC1A6-A834-6E55-E897-1F607A9DDE59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2742;p47">
              <a:extLst>
                <a:ext uri="{FF2B5EF4-FFF2-40B4-BE49-F238E27FC236}">
                  <a16:creationId xmlns:a16="http://schemas.microsoft.com/office/drawing/2014/main" id="{502D9270-62F4-3922-59BF-6CFBBEA0E81E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2743;p47">
              <a:extLst>
                <a:ext uri="{FF2B5EF4-FFF2-40B4-BE49-F238E27FC236}">
                  <a16:creationId xmlns:a16="http://schemas.microsoft.com/office/drawing/2014/main" id="{458F8619-0945-74AF-34BB-2275709BA408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2744;p47">
              <a:extLst>
                <a:ext uri="{FF2B5EF4-FFF2-40B4-BE49-F238E27FC236}">
                  <a16:creationId xmlns:a16="http://schemas.microsoft.com/office/drawing/2014/main" id="{FE6BE03A-06B2-A445-1157-AB348D8CDDDC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2745;p47">
              <a:extLst>
                <a:ext uri="{FF2B5EF4-FFF2-40B4-BE49-F238E27FC236}">
                  <a16:creationId xmlns:a16="http://schemas.microsoft.com/office/drawing/2014/main" id="{2355AD34-D7CF-A53F-177C-D364FF1AE45F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2746;p47">
              <a:extLst>
                <a:ext uri="{FF2B5EF4-FFF2-40B4-BE49-F238E27FC236}">
                  <a16:creationId xmlns:a16="http://schemas.microsoft.com/office/drawing/2014/main" id="{A2C7AC2B-1292-B789-375C-19D6A29504FD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2747;p47">
              <a:extLst>
                <a:ext uri="{FF2B5EF4-FFF2-40B4-BE49-F238E27FC236}">
                  <a16:creationId xmlns:a16="http://schemas.microsoft.com/office/drawing/2014/main" id="{41659AD4-786D-616A-A037-4CADDB865143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2748;p47">
              <a:extLst>
                <a:ext uri="{FF2B5EF4-FFF2-40B4-BE49-F238E27FC236}">
                  <a16:creationId xmlns:a16="http://schemas.microsoft.com/office/drawing/2014/main" id="{2CE54141-C9A3-6F70-D797-2FB661F6044C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2749;p47">
              <a:extLst>
                <a:ext uri="{FF2B5EF4-FFF2-40B4-BE49-F238E27FC236}">
                  <a16:creationId xmlns:a16="http://schemas.microsoft.com/office/drawing/2014/main" id="{623F87E7-0D9E-7750-EB01-5FE274987D88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2750;p47">
              <a:extLst>
                <a:ext uri="{FF2B5EF4-FFF2-40B4-BE49-F238E27FC236}">
                  <a16:creationId xmlns:a16="http://schemas.microsoft.com/office/drawing/2014/main" id="{490B5964-4665-3BC5-592B-1D22B6760CF9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2751;p47">
              <a:extLst>
                <a:ext uri="{FF2B5EF4-FFF2-40B4-BE49-F238E27FC236}">
                  <a16:creationId xmlns:a16="http://schemas.microsoft.com/office/drawing/2014/main" id="{1CFD8CB2-4A1E-626D-C62B-69020F6B6E3F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2752;p47">
              <a:extLst>
                <a:ext uri="{FF2B5EF4-FFF2-40B4-BE49-F238E27FC236}">
                  <a16:creationId xmlns:a16="http://schemas.microsoft.com/office/drawing/2014/main" id="{D465FCD1-5283-6471-628D-7322F0232539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2753;p47">
              <a:extLst>
                <a:ext uri="{FF2B5EF4-FFF2-40B4-BE49-F238E27FC236}">
                  <a16:creationId xmlns:a16="http://schemas.microsoft.com/office/drawing/2014/main" id="{4E65C23D-BFE1-05C5-786B-5622E81D75DF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2754;p47">
              <a:extLst>
                <a:ext uri="{FF2B5EF4-FFF2-40B4-BE49-F238E27FC236}">
                  <a16:creationId xmlns:a16="http://schemas.microsoft.com/office/drawing/2014/main" id="{CB5DDC2D-26DB-AAE3-EB0E-65842FCE3CC6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2755;p47">
              <a:extLst>
                <a:ext uri="{FF2B5EF4-FFF2-40B4-BE49-F238E27FC236}">
                  <a16:creationId xmlns:a16="http://schemas.microsoft.com/office/drawing/2014/main" id="{5C67364E-BFF8-F708-E17A-8663312B4055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2756;p47">
              <a:extLst>
                <a:ext uri="{FF2B5EF4-FFF2-40B4-BE49-F238E27FC236}">
                  <a16:creationId xmlns:a16="http://schemas.microsoft.com/office/drawing/2014/main" id="{08748CA2-4532-60C0-03E5-C7E2BB3AE998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2757;p47">
              <a:extLst>
                <a:ext uri="{FF2B5EF4-FFF2-40B4-BE49-F238E27FC236}">
                  <a16:creationId xmlns:a16="http://schemas.microsoft.com/office/drawing/2014/main" id="{DE797521-1943-6CB7-9999-BEBA0A9E5D12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2758;p47">
              <a:extLst>
                <a:ext uri="{FF2B5EF4-FFF2-40B4-BE49-F238E27FC236}">
                  <a16:creationId xmlns:a16="http://schemas.microsoft.com/office/drawing/2014/main" id="{18A3E526-AFE0-0163-C9C8-90D0BD4D1AA8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2759;p47">
              <a:extLst>
                <a:ext uri="{FF2B5EF4-FFF2-40B4-BE49-F238E27FC236}">
                  <a16:creationId xmlns:a16="http://schemas.microsoft.com/office/drawing/2014/main" id="{1B05DB87-6967-04DE-6C3C-9A83625D5897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2760;p47">
              <a:extLst>
                <a:ext uri="{FF2B5EF4-FFF2-40B4-BE49-F238E27FC236}">
                  <a16:creationId xmlns:a16="http://schemas.microsoft.com/office/drawing/2014/main" id="{63A38ED6-7700-5FD9-B7B9-888F65B0C75F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2761;p47">
              <a:extLst>
                <a:ext uri="{FF2B5EF4-FFF2-40B4-BE49-F238E27FC236}">
                  <a16:creationId xmlns:a16="http://schemas.microsoft.com/office/drawing/2014/main" id="{0204BB2F-2D04-A39B-03ED-C184DF2DAFFE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2762;p47">
              <a:extLst>
                <a:ext uri="{FF2B5EF4-FFF2-40B4-BE49-F238E27FC236}">
                  <a16:creationId xmlns:a16="http://schemas.microsoft.com/office/drawing/2014/main" id="{14F7D76D-5E23-2BD7-6A21-BF6ED070A5A4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2763;p47">
              <a:extLst>
                <a:ext uri="{FF2B5EF4-FFF2-40B4-BE49-F238E27FC236}">
                  <a16:creationId xmlns:a16="http://schemas.microsoft.com/office/drawing/2014/main" id="{EB54D907-1264-1C7C-F9A9-66818FD6EFCE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2764;p47">
              <a:extLst>
                <a:ext uri="{FF2B5EF4-FFF2-40B4-BE49-F238E27FC236}">
                  <a16:creationId xmlns:a16="http://schemas.microsoft.com/office/drawing/2014/main" id="{876B5A47-580F-C9B7-1594-D180709BC7E1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2765;p47">
              <a:extLst>
                <a:ext uri="{FF2B5EF4-FFF2-40B4-BE49-F238E27FC236}">
                  <a16:creationId xmlns:a16="http://schemas.microsoft.com/office/drawing/2014/main" id="{3FEEB5BF-0CFA-8BC8-812B-5E1C800C3492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2766;p47">
              <a:extLst>
                <a:ext uri="{FF2B5EF4-FFF2-40B4-BE49-F238E27FC236}">
                  <a16:creationId xmlns:a16="http://schemas.microsoft.com/office/drawing/2014/main" id="{B82852A3-77C1-FFF9-AC2F-41AB3B86ABED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2767;p47">
              <a:extLst>
                <a:ext uri="{FF2B5EF4-FFF2-40B4-BE49-F238E27FC236}">
                  <a16:creationId xmlns:a16="http://schemas.microsoft.com/office/drawing/2014/main" id="{1138688F-3201-FC8F-7C16-25C93EE16FAF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2768;p47">
              <a:extLst>
                <a:ext uri="{FF2B5EF4-FFF2-40B4-BE49-F238E27FC236}">
                  <a16:creationId xmlns:a16="http://schemas.microsoft.com/office/drawing/2014/main" id="{3A876D3B-EBA4-6DB2-CD3D-C7065E98CA2A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2769;p47">
              <a:extLst>
                <a:ext uri="{FF2B5EF4-FFF2-40B4-BE49-F238E27FC236}">
                  <a16:creationId xmlns:a16="http://schemas.microsoft.com/office/drawing/2014/main" id="{A3A9AE80-C2FE-CCA0-D99B-B04ED9D430E1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7" name="Google Shape;2770;p47">
              <a:extLst>
                <a:ext uri="{FF2B5EF4-FFF2-40B4-BE49-F238E27FC236}">
                  <a16:creationId xmlns:a16="http://schemas.microsoft.com/office/drawing/2014/main" id="{CB4BD13D-D8B7-515E-BB7B-23D79F4A1B0F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450" name="Google Shape;2771;p47">
                <a:extLst>
                  <a:ext uri="{FF2B5EF4-FFF2-40B4-BE49-F238E27FC236}">
                    <a16:creationId xmlns:a16="http://schemas.microsoft.com/office/drawing/2014/main" id="{D4A7C8B2-6527-EAB3-E7F0-946040A88C4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2772;p47">
                <a:extLst>
                  <a:ext uri="{FF2B5EF4-FFF2-40B4-BE49-F238E27FC236}">
                    <a16:creationId xmlns:a16="http://schemas.microsoft.com/office/drawing/2014/main" id="{365B648F-12D2-7D8A-9E08-932F1388B22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2773;p47">
                <a:extLst>
                  <a:ext uri="{FF2B5EF4-FFF2-40B4-BE49-F238E27FC236}">
                    <a16:creationId xmlns:a16="http://schemas.microsoft.com/office/drawing/2014/main" id="{1C692508-73F5-4417-D4FB-BD2EEFED1E1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2774;p47">
                <a:extLst>
                  <a:ext uri="{FF2B5EF4-FFF2-40B4-BE49-F238E27FC236}">
                    <a16:creationId xmlns:a16="http://schemas.microsoft.com/office/drawing/2014/main" id="{B48B9F81-DCD4-CE17-F005-4FB629D4CF9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2775;p47">
                <a:extLst>
                  <a:ext uri="{FF2B5EF4-FFF2-40B4-BE49-F238E27FC236}">
                    <a16:creationId xmlns:a16="http://schemas.microsoft.com/office/drawing/2014/main" id="{D5910D4E-BAB5-CC57-B528-21EFCA924DD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8" name="Google Shape;2776;p47">
              <a:extLst>
                <a:ext uri="{FF2B5EF4-FFF2-40B4-BE49-F238E27FC236}">
                  <a16:creationId xmlns:a16="http://schemas.microsoft.com/office/drawing/2014/main" id="{3A788BBE-605E-E4C8-DAAF-13FF03418D8E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2777;p47">
              <a:extLst>
                <a:ext uri="{FF2B5EF4-FFF2-40B4-BE49-F238E27FC236}">
                  <a16:creationId xmlns:a16="http://schemas.microsoft.com/office/drawing/2014/main" id="{98CD4065-FE8A-B45D-260B-E41F012F3CD2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3442508" y="2034187"/>
            <a:ext cx="2258983" cy="2468532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6" name="Picture 2" descr="What is IPv4? It routes most of today's internet traffic – BlueCat Networks">
            <a:extLst>
              <a:ext uri="{FF2B5EF4-FFF2-40B4-BE49-F238E27FC236}">
                <a16:creationId xmlns:a16="http://schemas.microsoft.com/office/drawing/2014/main" id="{0D80ABAC-F661-8C53-1957-D547F5E6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59" y="1125153"/>
            <a:ext cx="3547110" cy="20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4AB544-97CE-46CE-BB0D-E7A90780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" y="1192249"/>
            <a:ext cx="3117306" cy="18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1288474" y="570964"/>
            <a:ext cx="6837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 fontAlgn="base"/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Motivul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principal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a face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modificarea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datorează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adresei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IPv6. IPv4 se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bazează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adresarea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pe 32 de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biți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limitându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-l la un total de </a:t>
            </a:r>
            <a:r>
              <a:rPr lang="en-US" sz="1800" b="1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4,3 </a:t>
            </a:r>
            <a:r>
              <a:rPr lang="en-US" sz="1800" b="1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miliarde</a:t>
            </a:r>
            <a:r>
              <a:rPr lang="en-US" sz="1800" b="1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de </a:t>
            </a:r>
            <a:r>
              <a:rPr lang="en-US" sz="1800" b="1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. IPv6 se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bazează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adresare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pe 128 de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biți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poate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suporta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340 de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undecilion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adică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340 de </a:t>
            </a:r>
            <a:r>
              <a:rPr lang="en-US" sz="1800" b="1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trilioane</a:t>
            </a:r>
            <a:r>
              <a:rPr lang="en-US" sz="1800" b="1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de </a:t>
            </a:r>
            <a:r>
              <a:rPr lang="en-US" sz="1800" b="1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 </a:t>
            </a:r>
            <a:r>
              <a:rPr lang="en-US" sz="1800" b="0" i="0" baseline="3000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. 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Având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multe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crescut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importanță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odată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extinderea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dispozitivelor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inteligente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conectivității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. IPv6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oferă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mult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decât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suficiente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adrese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IP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unice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nivel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global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dispozitiv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rețea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de pe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planetă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4D4C4C"/>
                </a:solidFill>
                <a:effectLst/>
                <a:latin typeface="Barlow Light" panose="00000400000000000000" pitchFamily="2" charset="-18"/>
                <a:cs typeface="Times New Roman" panose="02020603050405020304" pitchFamily="18" charset="0"/>
              </a:rPr>
              <a:t>prezent</a:t>
            </a:r>
            <a:r>
              <a:rPr lang="en-US" sz="1800" dirty="0">
                <a:solidFill>
                  <a:srgbClr val="4D4C4C"/>
                </a:solidFill>
                <a:latin typeface="Barlow Light" panose="00000400000000000000" pitchFamily="2" charset="-18"/>
                <a:cs typeface="Times New Roman" panose="02020603050405020304" pitchFamily="18" charset="0"/>
              </a:rPr>
              <a:t>.</a:t>
            </a:r>
            <a:endParaRPr lang="en-US" sz="1800" b="0" i="0" dirty="0">
              <a:solidFill>
                <a:srgbClr val="4D4C4C"/>
              </a:solidFill>
              <a:effectLst/>
              <a:latin typeface="Barlow Light" panose="00000400000000000000" pitchFamily="2" charset="-18"/>
              <a:cs typeface="Times New Roman" panose="02020603050405020304" pitchFamily="18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IPv4 vs IPv6 addresses">
            <a:extLst>
              <a:ext uri="{FF2B5EF4-FFF2-40B4-BE49-F238E27FC236}">
                <a16:creationId xmlns:a16="http://schemas.microsoft.com/office/drawing/2014/main" id="{A31E3CA4-C5E1-551D-BEAE-792509DA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00" y="2571750"/>
            <a:ext cx="3267789" cy="21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4501-ECEC-23F8-96AB-7EEA5677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963" y="1042543"/>
            <a:ext cx="7232073" cy="2035923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IPv6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permite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metode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alocare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a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adreselor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ierarhice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care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faciliteaz</a:t>
            </a:r>
            <a:r>
              <a:rPr lang="ro-MD" sz="1400" dirty="0">
                <a:solidFill>
                  <a:srgbClr val="202122"/>
                </a:solidFill>
                <a:latin typeface="Barlow "/>
              </a:rPr>
              <a:t>ă agregarea </a:t>
            </a:r>
            <a:r>
              <a:rPr lang="ro-MD" sz="1400" dirty="0" err="1">
                <a:solidFill>
                  <a:srgbClr val="202122"/>
                </a:solidFill>
                <a:latin typeface="Barlow "/>
              </a:rPr>
              <a:t>routerelor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 pe Internet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și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limitează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astfel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extindere</a:t>
            </a:r>
            <a:r>
              <a:rPr lang="ro-MD" sz="1400" i="0" dirty="0">
                <a:solidFill>
                  <a:srgbClr val="202122"/>
                </a:solidFill>
                <a:effectLst/>
                <a:latin typeface="Barlow "/>
              </a:rPr>
              <a:t>a tabelelor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. 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Utilizarea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adresei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multicast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este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extinsă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și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simplificată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și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oferă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o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optimizare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suplimentară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pentru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furnizarea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servicii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. 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Mobilitatea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dispozitivului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,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securitatea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și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aspectele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configurare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au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fost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luate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în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considerare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în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proiectarea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protocolului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.</a:t>
            </a:r>
          </a:p>
          <a:p>
            <a:pPr marL="114300" indent="0" algn="ctr">
              <a:buNone/>
            </a:pP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Adresele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IPv6 sunt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reprezentate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ca opt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grupuri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de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patru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cifr</a:t>
            </a:r>
            <a:r>
              <a:rPr lang="ro-MD" sz="1400" i="0" dirty="0">
                <a:solidFill>
                  <a:srgbClr val="202122"/>
                </a:solidFill>
                <a:effectLst/>
                <a:latin typeface="Barlow "/>
              </a:rPr>
              <a:t>e </a:t>
            </a:r>
            <a:r>
              <a:rPr lang="ro-MD" sz="1400" i="0" dirty="0" err="1">
                <a:solidFill>
                  <a:srgbClr val="202122"/>
                </a:solidFill>
                <a:effectLst/>
                <a:latin typeface="Barlow "/>
              </a:rPr>
              <a:t>hexacimale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 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fiecare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, separate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prin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două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puncte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. 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Reprezentarea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completă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poate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 fi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scurtată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; de 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exemplu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, </a:t>
            </a:r>
            <a:r>
              <a:rPr lang="en-US" sz="1400" i="1" dirty="0">
                <a:solidFill>
                  <a:srgbClr val="202122"/>
                </a:solidFill>
                <a:effectLst/>
                <a:latin typeface="Barlow "/>
              </a:rPr>
              <a:t>2001:0db8:0000:0000:0000:8a2e:0370:7334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 </a:t>
            </a:r>
            <a:r>
              <a:rPr lang="en-US" sz="1400" i="0" dirty="0" err="1">
                <a:solidFill>
                  <a:srgbClr val="202122"/>
                </a:solidFill>
                <a:effectLst/>
                <a:latin typeface="Barlow "/>
              </a:rPr>
              <a:t>devine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 </a:t>
            </a:r>
            <a:r>
              <a:rPr lang="en-US" sz="1400" i="1" dirty="0">
                <a:solidFill>
                  <a:srgbClr val="202122"/>
                </a:solidFill>
                <a:effectLst/>
                <a:latin typeface="Barlow "/>
              </a:rPr>
              <a:t>2001:db8::8a2e:370:7334</a:t>
            </a:r>
            <a:r>
              <a:rPr lang="en-US" sz="1400" i="0" dirty="0">
                <a:solidFill>
                  <a:srgbClr val="202122"/>
                </a:solidFill>
                <a:effectLst/>
                <a:latin typeface="Barlow "/>
              </a:rPr>
              <a:t> 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B7F3B-6F15-0D52-4B4A-DFB07069F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754B1-AE22-4049-12AF-26B92469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85" y="3570958"/>
            <a:ext cx="3175786" cy="5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2623;p47">
            <a:extLst>
              <a:ext uri="{FF2B5EF4-FFF2-40B4-BE49-F238E27FC236}">
                <a16:creationId xmlns:a16="http://schemas.microsoft.com/office/drawing/2014/main" id="{D22588B2-93D8-0E2B-5253-164D5F8772F3}"/>
              </a:ext>
            </a:extLst>
          </p:cNvPr>
          <p:cNvGrpSpPr/>
          <p:nvPr/>
        </p:nvGrpSpPr>
        <p:grpSpPr>
          <a:xfrm flipH="1">
            <a:off x="2646221" y="3309520"/>
            <a:ext cx="1087580" cy="1032158"/>
            <a:chOff x="1926580" y="602477"/>
            <a:chExt cx="4456273" cy="4762466"/>
          </a:xfrm>
        </p:grpSpPr>
        <p:sp>
          <p:nvSpPr>
            <p:cNvPr id="6" name="Google Shape;2624;p47">
              <a:extLst>
                <a:ext uri="{FF2B5EF4-FFF2-40B4-BE49-F238E27FC236}">
                  <a16:creationId xmlns:a16="http://schemas.microsoft.com/office/drawing/2014/main" id="{61CB46D2-6348-1C43-F5C4-164B5BE1050E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25;p47">
              <a:extLst>
                <a:ext uri="{FF2B5EF4-FFF2-40B4-BE49-F238E27FC236}">
                  <a16:creationId xmlns:a16="http://schemas.microsoft.com/office/drawing/2014/main" id="{E84CC11A-5573-878E-D2B3-5D0B615C2278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26;p47">
              <a:extLst>
                <a:ext uri="{FF2B5EF4-FFF2-40B4-BE49-F238E27FC236}">
                  <a16:creationId xmlns:a16="http://schemas.microsoft.com/office/drawing/2014/main" id="{FA641A45-A1A6-D1FC-B02E-B9A3E4A8833E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7;p47">
              <a:extLst>
                <a:ext uri="{FF2B5EF4-FFF2-40B4-BE49-F238E27FC236}">
                  <a16:creationId xmlns:a16="http://schemas.microsoft.com/office/drawing/2014/main" id="{FE7BEEC5-89E4-3997-CD81-6D8921AF4868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8;p47">
              <a:extLst>
                <a:ext uri="{FF2B5EF4-FFF2-40B4-BE49-F238E27FC236}">
                  <a16:creationId xmlns:a16="http://schemas.microsoft.com/office/drawing/2014/main" id="{4CA4680E-C3E9-D7EF-1596-A30C118E7724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9;p47">
              <a:extLst>
                <a:ext uri="{FF2B5EF4-FFF2-40B4-BE49-F238E27FC236}">
                  <a16:creationId xmlns:a16="http://schemas.microsoft.com/office/drawing/2014/main" id="{14CF0AD5-957C-3D6E-BF26-EF348F6DBC96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30;p47">
              <a:extLst>
                <a:ext uri="{FF2B5EF4-FFF2-40B4-BE49-F238E27FC236}">
                  <a16:creationId xmlns:a16="http://schemas.microsoft.com/office/drawing/2014/main" id="{224C9BE2-552F-6670-0E37-8DC71CF8193B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31;p47">
              <a:extLst>
                <a:ext uri="{FF2B5EF4-FFF2-40B4-BE49-F238E27FC236}">
                  <a16:creationId xmlns:a16="http://schemas.microsoft.com/office/drawing/2014/main" id="{B091680D-2CD9-FFB1-2F9A-AF5E8D10B68E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2;p47">
              <a:extLst>
                <a:ext uri="{FF2B5EF4-FFF2-40B4-BE49-F238E27FC236}">
                  <a16:creationId xmlns:a16="http://schemas.microsoft.com/office/drawing/2014/main" id="{952C7274-DDE9-46F4-A9AD-E5957BEB7DE9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3;p47">
              <a:extLst>
                <a:ext uri="{FF2B5EF4-FFF2-40B4-BE49-F238E27FC236}">
                  <a16:creationId xmlns:a16="http://schemas.microsoft.com/office/drawing/2014/main" id="{597D1F4B-4682-3DAE-3A8B-DC053EA171D5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4;p47">
              <a:extLst>
                <a:ext uri="{FF2B5EF4-FFF2-40B4-BE49-F238E27FC236}">
                  <a16:creationId xmlns:a16="http://schemas.microsoft.com/office/drawing/2014/main" id="{019EDFD8-8737-C2C4-CC81-6A1892DAC3FD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5;p47">
              <a:extLst>
                <a:ext uri="{FF2B5EF4-FFF2-40B4-BE49-F238E27FC236}">
                  <a16:creationId xmlns:a16="http://schemas.microsoft.com/office/drawing/2014/main" id="{49FA4A63-0C21-F2A0-482A-31BE1F8ADFED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6;p47">
              <a:extLst>
                <a:ext uri="{FF2B5EF4-FFF2-40B4-BE49-F238E27FC236}">
                  <a16:creationId xmlns:a16="http://schemas.microsoft.com/office/drawing/2014/main" id="{9C60B075-15EB-4982-FBC3-E0E8ACB5C77E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7;p47">
              <a:extLst>
                <a:ext uri="{FF2B5EF4-FFF2-40B4-BE49-F238E27FC236}">
                  <a16:creationId xmlns:a16="http://schemas.microsoft.com/office/drawing/2014/main" id="{2524CA06-1F65-5CD4-E45C-53EF21F69E11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8;p47">
              <a:extLst>
                <a:ext uri="{FF2B5EF4-FFF2-40B4-BE49-F238E27FC236}">
                  <a16:creationId xmlns:a16="http://schemas.microsoft.com/office/drawing/2014/main" id="{058E3E09-8D60-9D45-B8E3-4B686368AD13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9;p47">
              <a:extLst>
                <a:ext uri="{FF2B5EF4-FFF2-40B4-BE49-F238E27FC236}">
                  <a16:creationId xmlns:a16="http://schemas.microsoft.com/office/drawing/2014/main" id="{20ECCA7C-7BC5-8AF8-FB91-A5502FDA62D3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40;p47">
              <a:extLst>
                <a:ext uri="{FF2B5EF4-FFF2-40B4-BE49-F238E27FC236}">
                  <a16:creationId xmlns:a16="http://schemas.microsoft.com/office/drawing/2014/main" id="{89519A1F-486F-41BD-679B-CED58978EA16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41;p47">
              <a:extLst>
                <a:ext uri="{FF2B5EF4-FFF2-40B4-BE49-F238E27FC236}">
                  <a16:creationId xmlns:a16="http://schemas.microsoft.com/office/drawing/2014/main" id="{8C7289EC-2B35-0189-49AB-0A6FCFF0F620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2;p47">
              <a:extLst>
                <a:ext uri="{FF2B5EF4-FFF2-40B4-BE49-F238E27FC236}">
                  <a16:creationId xmlns:a16="http://schemas.microsoft.com/office/drawing/2014/main" id="{15945640-5B11-4347-7588-7188B94A249F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3;p47">
              <a:extLst>
                <a:ext uri="{FF2B5EF4-FFF2-40B4-BE49-F238E27FC236}">
                  <a16:creationId xmlns:a16="http://schemas.microsoft.com/office/drawing/2014/main" id="{97B20B03-9C04-10D1-7760-C294637BA913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4;p47">
              <a:extLst>
                <a:ext uri="{FF2B5EF4-FFF2-40B4-BE49-F238E27FC236}">
                  <a16:creationId xmlns:a16="http://schemas.microsoft.com/office/drawing/2014/main" id="{F52D132D-99A0-DDE1-B45B-4025DC27D477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5;p47">
              <a:extLst>
                <a:ext uri="{FF2B5EF4-FFF2-40B4-BE49-F238E27FC236}">
                  <a16:creationId xmlns:a16="http://schemas.microsoft.com/office/drawing/2014/main" id="{F9406253-B66B-3BF4-069E-7276E3AEEB3F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6;p47">
              <a:extLst>
                <a:ext uri="{FF2B5EF4-FFF2-40B4-BE49-F238E27FC236}">
                  <a16:creationId xmlns:a16="http://schemas.microsoft.com/office/drawing/2014/main" id="{1820455A-EF19-9F3A-6B32-9CBEC4B374C9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7;p47">
              <a:extLst>
                <a:ext uri="{FF2B5EF4-FFF2-40B4-BE49-F238E27FC236}">
                  <a16:creationId xmlns:a16="http://schemas.microsoft.com/office/drawing/2014/main" id="{67BC6BD4-6099-3A65-F416-0F05E11043F7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8;p47">
              <a:extLst>
                <a:ext uri="{FF2B5EF4-FFF2-40B4-BE49-F238E27FC236}">
                  <a16:creationId xmlns:a16="http://schemas.microsoft.com/office/drawing/2014/main" id="{63D330BA-51E7-1B06-3F4D-4B6B63569C6A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9;p47">
              <a:extLst>
                <a:ext uri="{FF2B5EF4-FFF2-40B4-BE49-F238E27FC236}">
                  <a16:creationId xmlns:a16="http://schemas.microsoft.com/office/drawing/2014/main" id="{5D281277-3A78-8268-A3DD-441EC57EAA71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50;p47">
              <a:extLst>
                <a:ext uri="{FF2B5EF4-FFF2-40B4-BE49-F238E27FC236}">
                  <a16:creationId xmlns:a16="http://schemas.microsoft.com/office/drawing/2014/main" id="{28993683-A1CC-BA45-9A31-D9F6B44F3D6C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51;p47">
              <a:extLst>
                <a:ext uri="{FF2B5EF4-FFF2-40B4-BE49-F238E27FC236}">
                  <a16:creationId xmlns:a16="http://schemas.microsoft.com/office/drawing/2014/main" id="{0E5C2CE2-33AF-471D-B974-8D3B6B89B6EC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2;p47">
              <a:extLst>
                <a:ext uri="{FF2B5EF4-FFF2-40B4-BE49-F238E27FC236}">
                  <a16:creationId xmlns:a16="http://schemas.microsoft.com/office/drawing/2014/main" id="{086DD8E7-512B-3751-220B-CB078BC9E040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3;p47">
              <a:extLst>
                <a:ext uri="{FF2B5EF4-FFF2-40B4-BE49-F238E27FC236}">
                  <a16:creationId xmlns:a16="http://schemas.microsoft.com/office/drawing/2014/main" id="{28B338BE-9007-6620-11EA-0337E95CF1E4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4;p47">
              <a:extLst>
                <a:ext uri="{FF2B5EF4-FFF2-40B4-BE49-F238E27FC236}">
                  <a16:creationId xmlns:a16="http://schemas.microsoft.com/office/drawing/2014/main" id="{B2223C1A-EB86-F93B-7138-56163F91890D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5;p47">
              <a:extLst>
                <a:ext uri="{FF2B5EF4-FFF2-40B4-BE49-F238E27FC236}">
                  <a16:creationId xmlns:a16="http://schemas.microsoft.com/office/drawing/2014/main" id="{385AB7AB-9F09-669B-E870-D313678AA336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6;p47">
              <a:extLst>
                <a:ext uri="{FF2B5EF4-FFF2-40B4-BE49-F238E27FC236}">
                  <a16:creationId xmlns:a16="http://schemas.microsoft.com/office/drawing/2014/main" id="{5EF95C5C-8BE1-9F34-05BC-875922A423F7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7;p47">
              <a:extLst>
                <a:ext uri="{FF2B5EF4-FFF2-40B4-BE49-F238E27FC236}">
                  <a16:creationId xmlns:a16="http://schemas.microsoft.com/office/drawing/2014/main" id="{A89146C2-7A0E-4C2E-26B5-970B1720024D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8;p47">
              <a:extLst>
                <a:ext uri="{FF2B5EF4-FFF2-40B4-BE49-F238E27FC236}">
                  <a16:creationId xmlns:a16="http://schemas.microsoft.com/office/drawing/2014/main" id="{EEDB8A20-6582-5267-C800-9F419B07FC6D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9;p47">
              <a:extLst>
                <a:ext uri="{FF2B5EF4-FFF2-40B4-BE49-F238E27FC236}">
                  <a16:creationId xmlns:a16="http://schemas.microsoft.com/office/drawing/2014/main" id="{943E47B4-5F9F-324C-62E3-885DE44AD11D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60;p47">
              <a:extLst>
                <a:ext uri="{FF2B5EF4-FFF2-40B4-BE49-F238E27FC236}">
                  <a16:creationId xmlns:a16="http://schemas.microsoft.com/office/drawing/2014/main" id="{5EB4C4AD-07E1-2B8C-D017-8A6A687C58F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61;p47">
              <a:extLst>
                <a:ext uri="{FF2B5EF4-FFF2-40B4-BE49-F238E27FC236}">
                  <a16:creationId xmlns:a16="http://schemas.microsoft.com/office/drawing/2014/main" id="{BCD99666-5690-D5B3-8E5B-44D85D1661B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2;p47">
              <a:extLst>
                <a:ext uri="{FF2B5EF4-FFF2-40B4-BE49-F238E27FC236}">
                  <a16:creationId xmlns:a16="http://schemas.microsoft.com/office/drawing/2014/main" id="{CB2F35CD-DDCE-51F5-3CC6-3F881772E978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3;p47">
              <a:extLst>
                <a:ext uri="{FF2B5EF4-FFF2-40B4-BE49-F238E27FC236}">
                  <a16:creationId xmlns:a16="http://schemas.microsoft.com/office/drawing/2014/main" id="{821BBDC7-98AA-C4AF-6A08-352B06B120E6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4;p47">
              <a:extLst>
                <a:ext uri="{FF2B5EF4-FFF2-40B4-BE49-F238E27FC236}">
                  <a16:creationId xmlns:a16="http://schemas.microsoft.com/office/drawing/2014/main" id="{EC0F3539-C4F3-E716-FFB4-03D3F7064209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5;p47">
              <a:extLst>
                <a:ext uri="{FF2B5EF4-FFF2-40B4-BE49-F238E27FC236}">
                  <a16:creationId xmlns:a16="http://schemas.microsoft.com/office/drawing/2014/main" id="{FECCB426-3A41-56E9-2A85-305A43A02C33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6;p47">
              <a:extLst>
                <a:ext uri="{FF2B5EF4-FFF2-40B4-BE49-F238E27FC236}">
                  <a16:creationId xmlns:a16="http://schemas.microsoft.com/office/drawing/2014/main" id="{21E0F6BD-DC22-2B95-D7E2-DA240A15BFF3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7;p47">
              <a:extLst>
                <a:ext uri="{FF2B5EF4-FFF2-40B4-BE49-F238E27FC236}">
                  <a16:creationId xmlns:a16="http://schemas.microsoft.com/office/drawing/2014/main" id="{95977350-6A5F-1303-C061-C41A37632F7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8;p47">
              <a:extLst>
                <a:ext uri="{FF2B5EF4-FFF2-40B4-BE49-F238E27FC236}">
                  <a16:creationId xmlns:a16="http://schemas.microsoft.com/office/drawing/2014/main" id="{4C8CCBA7-EF73-C862-F1F4-D3E8021B36C4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9;p47">
              <a:extLst>
                <a:ext uri="{FF2B5EF4-FFF2-40B4-BE49-F238E27FC236}">
                  <a16:creationId xmlns:a16="http://schemas.microsoft.com/office/drawing/2014/main" id="{1C1650CD-FD06-A5AC-EAA2-B79B7D28DA96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70;p47">
              <a:extLst>
                <a:ext uri="{FF2B5EF4-FFF2-40B4-BE49-F238E27FC236}">
                  <a16:creationId xmlns:a16="http://schemas.microsoft.com/office/drawing/2014/main" id="{37B68C6A-DAA6-A3BD-FC89-EF742AE44795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71;p47">
              <a:extLst>
                <a:ext uri="{FF2B5EF4-FFF2-40B4-BE49-F238E27FC236}">
                  <a16:creationId xmlns:a16="http://schemas.microsoft.com/office/drawing/2014/main" id="{18DD0CFE-3E72-2842-07C8-F5A341602703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2;p47">
              <a:extLst>
                <a:ext uri="{FF2B5EF4-FFF2-40B4-BE49-F238E27FC236}">
                  <a16:creationId xmlns:a16="http://schemas.microsoft.com/office/drawing/2014/main" id="{8852807B-E666-268D-2869-186AD94EC1F1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3;p47">
              <a:extLst>
                <a:ext uri="{FF2B5EF4-FFF2-40B4-BE49-F238E27FC236}">
                  <a16:creationId xmlns:a16="http://schemas.microsoft.com/office/drawing/2014/main" id="{F02063FA-566F-7FB7-F663-5611192251F8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4;p47">
              <a:extLst>
                <a:ext uri="{FF2B5EF4-FFF2-40B4-BE49-F238E27FC236}">
                  <a16:creationId xmlns:a16="http://schemas.microsoft.com/office/drawing/2014/main" id="{A8D5412F-4E7C-5628-1299-C73C60064800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5;p47">
              <a:extLst>
                <a:ext uri="{FF2B5EF4-FFF2-40B4-BE49-F238E27FC236}">
                  <a16:creationId xmlns:a16="http://schemas.microsoft.com/office/drawing/2014/main" id="{DE128838-996F-750C-A876-0455EBB0F307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6;p47">
              <a:extLst>
                <a:ext uri="{FF2B5EF4-FFF2-40B4-BE49-F238E27FC236}">
                  <a16:creationId xmlns:a16="http://schemas.microsoft.com/office/drawing/2014/main" id="{1BD38434-826F-77D2-A395-AD473C9D652F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7;p47">
              <a:extLst>
                <a:ext uri="{FF2B5EF4-FFF2-40B4-BE49-F238E27FC236}">
                  <a16:creationId xmlns:a16="http://schemas.microsoft.com/office/drawing/2014/main" id="{2CB35205-9608-B7D0-25DF-148CF3C2B1EB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8;p47">
              <a:extLst>
                <a:ext uri="{FF2B5EF4-FFF2-40B4-BE49-F238E27FC236}">
                  <a16:creationId xmlns:a16="http://schemas.microsoft.com/office/drawing/2014/main" id="{D467F59A-FD7B-18B5-C02F-548C18ED95C4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9;p47">
              <a:extLst>
                <a:ext uri="{FF2B5EF4-FFF2-40B4-BE49-F238E27FC236}">
                  <a16:creationId xmlns:a16="http://schemas.microsoft.com/office/drawing/2014/main" id="{4A7855D6-D4BF-982C-6174-4D3B589C3197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80;p47">
              <a:extLst>
                <a:ext uri="{FF2B5EF4-FFF2-40B4-BE49-F238E27FC236}">
                  <a16:creationId xmlns:a16="http://schemas.microsoft.com/office/drawing/2014/main" id="{5CD1A483-B898-BD4F-9BEA-649C8BB221F6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81;p47">
              <a:extLst>
                <a:ext uri="{FF2B5EF4-FFF2-40B4-BE49-F238E27FC236}">
                  <a16:creationId xmlns:a16="http://schemas.microsoft.com/office/drawing/2014/main" id="{3960BF1C-77CB-5241-C040-F4BA0982C619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682;p47">
              <a:extLst>
                <a:ext uri="{FF2B5EF4-FFF2-40B4-BE49-F238E27FC236}">
                  <a16:creationId xmlns:a16="http://schemas.microsoft.com/office/drawing/2014/main" id="{64AB76AF-C472-0578-E800-952B35E8DBBC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683;p47">
              <a:extLst>
                <a:ext uri="{FF2B5EF4-FFF2-40B4-BE49-F238E27FC236}">
                  <a16:creationId xmlns:a16="http://schemas.microsoft.com/office/drawing/2014/main" id="{E6B1105B-8B91-CF04-B969-0C53F06A8F9B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684;p47">
              <a:extLst>
                <a:ext uri="{FF2B5EF4-FFF2-40B4-BE49-F238E27FC236}">
                  <a16:creationId xmlns:a16="http://schemas.microsoft.com/office/drawing/2014/main" id="{8C9787C0-AD23-9424-F5D8-3A2B7AA24104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2685;p47">
              <a:extLst>
                <a:ext uri="{FF2B5EF4-FFF2-40B4-BE49-F238E27FC236}">
                  <a16:creationId xmlns:a16="http://schemas.microsoft.com/office/drawing/2014/main" id="{B82A6E2E-94C7-EF91-A20C-69241E81988A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2686;p47">
              <a:extLst>
                <a:ext uri="{FF2B5EF4-FFF2-40B4-BE49-F238E27FC236}">
                  <a16:creationId xmlns:a16="http://schemas.microsoft.com/office/drawing/2014/main" id="{FE1AAD7D-4B27-E821-FE3B-4D8F13694333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2687;p47">
              <a:extLst>
                <a:ext uri="{FF2B5EF4-FFF2-40B4-BE49-F238E27FC236}">
                  <a16:creationId xmlns:a16="http://schemas.microsoft.com/office/drawing/2014/main" id="{5DC4BFF0-FBBC-2668-7B3E-51EB21F06AC8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2688;p47">
              <a:extLst>
                <a:ext uri="{FF2B5EF4-FFF2-40B4-BE49-F238E27FC236}">
                  <a16:creationId xmlns:a16="http://schemas.microsoft.com/office/drawing/2014/main" id="{89C168BD-BBBF-7EAD-82F8-A15F317E22E2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2689;p47">
              <a:extLst>
                <a:ext uri="{FF2B5EF4-FFF2-40B4-BE49-F238E27FC236}">
                  <a16:creationId xmlns:a16="http://schemas.microsoft.com/office/drawing/2014/main" id="{E7316ADB-7578-3344-DB11-622512ADB6A7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2690;p47">
              <a:extLst>
                <a:ext uri="{FF2B5EF4-FFF2-40B4-BE49-F238E27FC236}">
                  <a16:creationId xmlns:a16="http://schemas.microsoft.com/office/drawing/2014/main" id="{AD4C6ECB-6CBF-2C95-68E4-B03418CE3463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2691;p47">
              <a:extLst>
                <a:ext uri="{FF2B5EF4-FFF2-40B4-BE49-F238E27FC236}">
                  <a16:creationId xmlns:a16="http://schemas.microsoft.com/office/drawing/2014/main" id="{1905CF2F-9A97-7F67-1513-30D1ABD460FB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2692;p47">
              <a:extLst>
                <a:ext uri="{FF2B5EF4-FFF2-40B4-BE49-F238E27FC236}">
                  <a16:creationId xmlns:a16="http://schemas.microsoft.com/office/drawing/2014/main" id="{99F90DA8-30F8-719C-E886-D573E18BB71E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2693;p47">
              <a:extLst>
                <a:ext uri="{FF2B5EF4-FFF2-40B4-BE49-F238E27FC236}">
                  <a16:creationId xmlns:a16="http://schemas.microsoft.com/office/drawing/2014/main" id="{54E4FFAF-DBD9-A05B-7290-3D2DAC480E3C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2694;p47">
              <a:extLst>
                <a:ext uri="{FF2B5EF4-FFF2-40B4-BE49-F238E27FC236}">
                  <a16:creationId xmlns:a16="http://schemas.microsoft.com/office/drawing/2014/main" id="{A8504C5D-BC88-650D-D775-566AF612F886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2695;p47">
              <a:extLst>
                <a:ext uri="{FF2B5EF4-FFF2-40B4-BE49-F238E27FC236}">
                  <a16:creationId xmlns:a16="http://schemas.microsoft.com/office/drawing/2014/main" id="{6C98D1FE-1A8D-CBF2-3F2D-4E148F0A59EC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2696;p47">
              <a:extLst>
                <a:ext uri="{FF2B5EF4-FFF2-40B4-BE49-F238E27FC236}">
                  <a16:creationId xmlns:a16="http://schemas.microsoft.com/office/drawing/2014/main" id="{B71D60B3-B734-0D4A-6304-177DF9FD61D5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2697;p47">
              <a:extLst>
                <a:ext uri="{FF2B5EF4-FFF2-40B4-BE49-F238E27FC236}">
                  <a16:creationId xmlns:a16="http://schemas.microsoft.com/office/drawing/2014/main" id="{0BE3A641-B64C-76AB-A969-72AFCB205A91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2698;p47">
              <a:extLst>
                <a:ext uri="{FF2B5EF4-FFF2-40B4-BE49-F238E27FC236}">
                  <a16:creationId xmlns:a16="http://schemas.microsoft.com/office/drawing/2014/main" id="{9743D523-F8A3-020B-C919-D6ECAE24E523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2699;p47">
              <a:extLst>
                <a:ext uri="{FF2B5EF4-FFF2-40B4-BE49-F238E27FC236}">
                  <a16:creationId xmlns:a16="http://schemas.microsoft.com/office/drawing/2014/main" id="{48C5FB56-A40E-DFEB-085A-6C5EEDC8AEC0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2700;p47">
              <a:extLst>
                <a:ext uri="{FF2B5EF4-FFF2-40B4-BE49-F238E27FC236}">
                  <a16:creationId xmlns:a16="http://schemas.microsoft.com/office/drawing/2014/main" id="{107CB01E-0707-9B7F-9A6F-B9F3102E451C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2701;p47">
              <a:extLst>
                <a:ext uri="{FF2B5EF4-FFF2-40B4-BE49-F238E27FC236}">
                  <a16:creationId xmlns:a16="http://schemas.microsoft.com/office/drawing/2014/main" id="{4ABDA49D-0252-E2DB-6175-04F69BC86EF8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2702;p47">
              <a:extLst>
                <a:ext uri="{FF2B5EF4-FFF2-40B4-BE49-F238E27FC236}">
                  <a16:creationId xmlns:a16="http://schemas.microsoft.com/office/drawing/2014/main" id="{4DDBB125-04D3-1FCB-7335-20D8AC56ABE0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2703;p47">
              <a:extLst>
                <a:ext uri="{FF2B5EF4-FFF2-40B4-BE49-F238E27FC236}">
                  <a16:creationId xmlns:a16="http://schemas.microsoft.com/office/drawing/2014/main" id="{D7DABA2D-0556-B7D2-F726-E41154BE942C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2704;p47">
              <a:extLst>
                <a:ext uri="{FF2B5EF4-FFF2-40B4-BE49-F238E27FC236}">
                  <a16:creationId xmlns:a16="http://schemas.microsoft.com/office/drawing/2014/main" id="{0D6422B7-8EB4-2EAC-D483-6702E077ECD3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2705;p47">
              <a:extLst>
                <a:ext uri="{FF2B5EF4-FFF2-40B4-BE49-F238E27FC236}">
                  <a16:creationId xmlns:a16="http://schemas.microsoft.com/office/drawing/2014/main" id="{63122683-7426-326C-0817-C9A0B76D1386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2706;p47">
              <a:extLst>
                <a:ext uri="{FF2B5EF4-FFF2-40B4-BE49-F238E27FC236}">
                  <a16:creationId xmlns:a16="http://schemas.microsoft.com/office/drawing/2014/main" id="{AABAD35B-4FFC-7800-2C3F-FC7818D562E8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2707;p47">
              <a:extLst>
                <a:ext uri="{FF2B5EF4-FFF2-40B4-BE49-F238E27FC236}">
                  <a16:creationId xmlns:a16="http://schemas.microsoft.com/office/drawing/2014/main" id="{0D182B21-9C1F-1E3E-8FF6-29E791EF66B5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2708;p47">
              <a:extLst>
                <a:ext uri="{FF2B5EF4-FFF2-40B4-BE49-F238E27FC236}">
                  <a16:creationId xmlns:a16="http://schemas.microsoft.com/office/drawing/2014/main" id="{6A3DB041-34B1-9F16-8AA4-640932ABF4F9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2709;p47">
              <a:extLst>
                <a:ext uri="{FF2B5EF4-FFF2-40B4-BE49-F238E27FC236}">
                  <a16:creationId xmlns:a16="http://schemas.microsoft.com/office/drawing/2014/main" id="{A4F853AA-989B-37DE-DD47-376AB4A623FC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2710;p47">
              <a:extLst>
                <a:ext uri="{FF2B5EF4-FFF2-40B4-BE49-F238E27FC236}">
                  <a16:creationId xmlns:a16="http://schemas.microsoft.com/office/drawing/2014/main" id="{FC1CD6B6-C7A6-FD3C-B70F-39B92C5967D8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2711;p47">
              <a:extLst>
                <a:ext uri="{FF2B5EF4-FFF2-40B4-BE49-F238E27FC236}">
                  <a16:creationId xmlns:a16="http://schemas.microsoft.com/office/drawing/2014/main" id="{DBBD8938-37BF-6363-D009-0025D766756C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2712;p47">
              <a:extLst>
                <a:ext uri="{FF2B5EF4-FFF2-40B4-BE49-F238E27FC236}">
                  <a16:creationId xmlns:a16="http://schemas.microsoft.com/office/drawing/2014/main" id="{4380DE23-1C07-211C-A555-C25A2B83C723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2713;p47">
              <a:extLst>
                <a:ext uri="{FF2B5EF4-FFF2-40B4-BE49-F238E27FC236}">
                  <a16:creationId xmlns:a16="http://schemas.microsoft.com/office/drawing/2014/main" id="{7D3541E8-62FA-BC01-D489-7437C2EDC30A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2714;p47">
              <a:extLst>
                <a:ext uri="{FF2B5EF4-FFF2-40B4-BE49-F238E27FC236}">
                  <a16:creationId xmlns:a16="http://schemas.microsoft.com/office/drawing/2014/main" id="{4487FBB9-439C-0CEF-B73E-9437CFCF2454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2715;p47">
              <a:extLst>
                <a:ext uri="{FF2B5EF4-FFF2-40B4-BE49-F238E27FC236}">
                  <a16:creationId xmlns:a16="http://schemas.microsoft.com/office/drawing/2014/main" id="{E98C171C-AB8F-1B84-12E2-F521BBD61A00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2716;p47">
              <a:extLst>
                <a:ext uri="{FF2B5EF4-FFF2-40B4-BE49-F238E27FC236}">
                  <a16:creationId xmlns:a16="http://schemas.microsoft.com/office/drawing/2014/main" id="{347286DC-80E9-D43F-9167-2A7328C059BC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2717;p47">
              <a:extLst>
                <a:ext uri="{FF2B5EF4-FFF2-40B4-BE49-F238E27FC236}">
                  <a16:creationId xmlns:a16="http://schemas.microsoft.com/office/drawing/2014/main" id="{EE320980-A9E6-0185-A760-7BB685BC9081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2718;p47">
              <a:extLst>
                <a:ext uri="{FF2B5EF4-FFF2-40B4-BE49-F238E27FC236}">
                  <a16:creationId xmlns:a16="http://schemas.microsoft.com/office/drawing/2014/main" id="{5525D149-E148-6568-AF86-BEEE14B91D72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2719;p47">
              <a:extLst>
                <a:ext uri="{FF2B5EF4-FFF2-40B4-BE49-F238E27FC236}">
                  <a16:creationId xmlns:a16="http://schemas.microsoft.com/office/drawing/2014/main" id="{6085D163-6F86-3CE5-4C78-807811A3AB08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2720;p47">
              <a:extLst>
                <a:ext uri="{FF2B5EF4-FFF2-40B4-BE49-F238E27FC236}">
                  <a16:creationId xmlns:a16="http://schemas.microsoft.com/office/drawing/2014/main" id="{5C489D62-2F79-9AED-5E39-B35AD667A55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2721;p47">
              <a:extLst>
                <a:ext uri="{FF2B5EF4-FFF2-40B4-BE49-F238E27FC236}">
                  <a16:creationId xmlns:a16="http://schemas.microsoft.com/office/drawing/2014/main" id="{4729F98D-63EE-EB36-91FD-4182D37F3A9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2722;p47">
              <a:extLst>
                <a:ext uri="{FF2B5EF4-FFF2-40B4-BE49-F238E27FC236}">
                  <a16:creationId xmlns:a16="http://schemas.microsoft.com/office/drawing/2014/main" id="{C1555416-D401-CA41-485C-D8BE0FB2AB5F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2723;p47">
              <a:extLst>
                <a:ext uri="{FF2B5EF4-FFF2-40B4-BE49-F238E27FC236}">
                  <a16:creationId xmlns:a16="http://schemas.microsoft.com/office/drawing/2014/main" id="{4E38A939-D658-C416-05E9-C7567F3CCDD6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2724;p47">
              <a:extLst>
                <a:ext uri="{FF2B5EF4-FFF2-40B4-BE49-F238E27FC236}">
                  <a16:creationId xmlns:a16="http://schemas.microsoft.com/office/drawing/2014/main" id="{99D36931-828F-FE45-9FF4-F0CBD3C3BCE6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2725;p47">
              <a:extLst>
                <a:ext uri="{FF2B5EF4-FFF2-40B4-BE49-F238E27FC236}">
                  <a16:creationId xmlns:a16="http://schemas.microsoft.com/office/drawing/2014/main" id="{B665CA8D-4B5C-66E7-4DF1-603FDF6F9337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2726;p47">
              <a:extLst>
                <a:ext uri="{FF2B5EF4-FFF2-40B4-BE49-F238E27FC236}">
                  <a16:creationId xmlns:a16="http://schemas.microsoft.com/office/drawing/2014/main" id="{1492D58A-059B-A8B4-952F-7B987278C0E2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2727;p47">
              <a:extLst>
                <a:ext uri="{FF2B5EF4-FFF2-40B4-BE49-F238E27FC236}">
                  <a16:creationId xmlns:a16="http://schemas.microsoft.com/office/drawing/2014/main" id="{430B2BD4-FBEE-BA70-DCBE-E3E7F5374FF7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2728;p47">
              <a:extLst>
                <a:ext uri="{FF2B5EF4-FFF2-40B4-BE49-F238E27FC236}">
                  <a16:creationId xmlns:a16="http://schemas.microsoft.com/office/drawing/2014/main" id="{A1DEB59F-055A-D2E1-81A2-8B8A60A92C92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2729;p47">
              <a:extLst>
                <a:ext uri="{FF2B5EF4-FFF2-40B4-BE49-F238E27FC236}">
                  <a16:creationId xmlns:a16="http://schemas.microsoft.com/office/drawing/2014/main" id="{BDEB2414-E57F-914A-51EB-E09D7650A46A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2730;p47">
              <a:extLst>
                <a:ext uri="{FF2B5EF4-FFF2-40B4-BE49-F238E27FC236}">
                  <a16:creationId xmlns:a16="http://schemas.microsoft.com/office/drawing/2014/main" id="{5942543C-0722-1F52-9864-D902C1D40D5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2731;p47">
              <a:extLst>
                <a:ext uri="{FF2B5EF4-FFF2-40B4-BE49-F238E27FC236}">
                  <a16:creationId xmlns:a16="http://schemas.microsoft.com/office/drawing/2014/main" id="{121DBD7C-378E-48C8-D6FF-57A11A9699DC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2732;p47">
              <a:extLst>
                <a:ext uri="{FF2B5EF4-FFF2-40B4-BE49-F238E27FC236}">
                  <a16:creationId xmlns:a16="http://schemas.microsoft.com/office/drawing/2014/main" id="{5075D9EF-F4B6-99EB-A463-5832DB3350E7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2733;p47">
              <a:extLst>
                <a:ext uri="{FF2B5EF4-FFF2-40B4-BE49-F238E27FC236}">
                  <a16:creationId xmlns:a16="http://schemas.microsoft.com/office/drawing/2014/main" id="{D8AFE219-F646-FC61-0A91-494D3AD53CEF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2734;p47">
              <a:extLst>
                <a:ext uri="{FF2B5EF4-FFF2-40B4-BE49-F238E27FC236}">
                  <a16:creationId xmlns:a16="http://schemas.microsoft.com/office/drawing/2014/main" id="{65C7510A-1161-1C44-5FD7-22DFD41E8BE3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2735;p47">
              <a:extLst>
                <a:ext uri="{FF2B5EF4-FFF2-40B4-BE49-F238E27FC236}">
                  <a16:creationId xmlns:a16="http://schemas.microsoft.com/office/drawing/2014/main" id="{4F221ED5-1BA8-1179-7536-6B4B6BB57694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2736;p47">
              <a:extLst>
                <a:ext uri="{FF2B5EF4-FFF2-40B4-BE49-F238E27FC236}">
                  <a16:creationId xmlns:a16="http://schemas.microsoft.com/office/drawing/2014/main" id="{E37A9E50-F955-A754-C198-5EE3FF8FBA2F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2737;p47">
              <a:extLst>
                <a:ext uri="{FF2B5EF4-FFF2-40B4-BE49-F238E27FC236}">
                  <a16:creationId xmlns:a16="http://schemas.microsoft.com/office/drawing/2014/main" id="{174676C4-317A-E734-D2F8-811C198823BC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2738;p47">
              <a:extLst>
                <a:ext uri="{FF2B5EF4-FFF2-40B4-BE49-F238E27FC236}">
                  <a16:creationId xmlns:a16="http://schemas.microsoft.com/office/drawing/2014/main" id="{EF121A2F-05EF-B052-43B2-AA16CE247A7E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2739;p47">
              <a:extLst>
                <a:ext uri="{FF2B5EF4-FFF2-40B4-BE49-F238E27FC236}">
                  <a16:creationId xmlns:a16="http://schemas.microsoft.com/office/drawing/2014/main" id="{4069525C-4820-45B4-5246-39645AFC447E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2740;p47">
              <a:extLst>
                <a:ext uri="{FF2B5EF4-FFF2-40B4-BE49-F238E27FC236}">
                  <a16:creationId xmlns:a16="http://schemas.microsoft.com/office/drawing/2014/main" id="{CCD14434-96D1-4DA6-32C0-84419D5C654E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2741;p47">
              <a:extLst>
                <a:ext uri="{FF2B5EF4-FFF2-40B4-BE49-F238E27FC236}">
                  <a16:creationId xmlns:a16="http://schemas.microsoft.com/office/drawing/2014/main" id="{79021312-EBF6-F032-6D43-58A62B4E0BAB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2742;p47">
              <a:extLst>
                <a:ext uri="{FF2B5EF4-FFF2-40B4-BE49-F238E27FC236}">
                  <a16:creationId xmlns:a16="http://schemas.microsoft.com/office/drawing/2014/main" id="{E0D88800-4C09-5E30-30C4-D883916FE381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2743;p47">
              <a:extLst>
                <a:ext uri="{FF2B5EF4-FFF2-40B4-BE49-F238E27FC236}">
                  <a16:creationId xmlns:a16="http://schemas.microsoft.com/office/drawing/2014/main" id="{B6F71D17-D676-43CE-6642-E5E46A127C58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2744;p47">
              <a:extLst>
                <a:ext uri="{FF2B5EF4-FFF2-40B4-BE49-F238E27FC236}">
                  <a16:creationId xmlns:a16="http://schemas.microsoft.com/office/drawing/2014/main" id="{D5B85397-6D92-1354-B771-C88EB34C8D4D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2745;p47">
              <a:extLst>
                <a:ext uri="{FF2B5EF4-FFF2-40B4-BE49-F238E27FC236}">
                  <a16:creationId xmlns:a16="http://schemas.microsoft.com/office/drawing/2014/main" id="{D879700C-7D12-1FC8-3747-1E977D3995F6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2746;p47">
              <a:extLst>
                <a:ext uri="{FF2B5EF4-FFF2-40B4-BE49-F238E27FC236}">
                  <a16:creationId xmlns:a16="http://schemas.microsoft.com/office/drawing/2014/main" id="{F3723CEC-D0F8-3B3E-E2A6-DB2D24C3F6DF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2747;p47">
              <a:extLst>
                <a:ext uri="{FF2B5EF4-FFF2-40B4-BE49-F238E27FC236}">
                  <a16:creationId xmlns:a16="http://schemas.microsoft.com/office/drawing/2014/main" id="{314A2508-7BA4-C52C-9C20-6FB6916CA42C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2748;p47">
              <a:extLst>
                <a:ext uri="{FF2B5EF4-FFF2-40B4-BE49-F238E27FC236}">
                  <a16:creationId xmlns:a16="http://schemas.microsoft.com/office/drawing/2014/main" id="{D8FCE60C-AB55-E1A1-0D05-473B0C093B1A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2749;p47">
              <a:extLst>
                <a:ext uri="{FF2B5EF4-FFF2-40B4-BE49-F238E27FC236}">
                  <a16:creationId xmlns:a16="http://schemas.microsoft.com/office/drawing/2014/main" id="{BFC7C00A-EC81-0635-6414-9E772F3912B3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2750;p47">
              <a:extLst>
                <a:ext uri="{FF2B5EF4-FFF2-40B4-BE49-F238E27FC236}">
                  <a16:creationId xmlns:a16="http://schemas.microsoft.com/office/drawing/2014/main" id="{27BDCF6D-53CD-ADC0-5B8B-271A4F26926B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2751;p47">
              <a:extLst>
                <a:ext uri="{FF2B5EF4-FFF2-40B4-BE49-F238E27FC236}">
                  <a16:creationId xmlns:a16="http://schemas.microsoft.com/office/drawing/2014/main" id="{A25816BC-293A-70CF-A8D9-46B2398DC94C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2752;p47">
              <a:extLst>
                <a:ext uri="{FF2B5EF4-FFF2-40B4-BE49-F238E27FC236}">
                  <a16:creationId xmlns:a16="http://schemas.microsoft.com/office/drawing/2014/main" id="{3C564249-59E0-66F7-599C-BD487F270AEA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2753;p47">
              <a:extLst>
                <a:ext uri="{FF2B5EF4-FFF2-40B4-BE49-F238E27FC236}">
                  <a16:creationId xmlns:a16="http://schemas.microsoft.com/office/drawing/2014/main" id="{18021CD3-A94C-6B3F-A406-C8DE59609ABB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2754;p47">
              <a:extLst>
                <a:ext uri="{FF2B5EF4-FFF2-40B4-BE49-F238E27FC236}">
                  <a16:creationId xmlns:a16="http://schemas.microsoft.com/office/drawing/2014/main" id="{AE01D9C2-BE95-CFF4-4DE6-B1FB0A5D643C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2755;p47">
              <a:extLst>
                <a:ext uri="{FF2B5EF4-FFF2-40B4-BE49-F238E27FC236}">
                  <a16:creationId xmlns:a16="http://schemas.microsoft.com/office/drawing/2014/main" id="{93F03EC6-F11F-DA56-E3A5-603532C0DD20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2756;p47">
              <a:extLst>
                <a:ext uri="{FF2B5EF4-FFF2-40B4-BE49-F238E27FC236}">
                  <a16:creationId xmlns:a16="http://schemas.microsoft.com/office/drawing/2014/main" id="{3CBCE01A-308C-9AA4-7E3E-23CF0813B194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2757;p47">
              <a:extLst>
                <a:ext uri="{FF2B5EF4-FFF2-40B4-BE49-F238E27FC236}">
                  <a16:creationId xmlns:a16="http://schemas.microsoft.com/office/drawing/2014/main" id="{A95353FD-6D46-F6DC-4283-5E21D6D4D5FF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2758;p47">
              <a:extLst>
                <a:ext uri="{FF2B5EF4-FFF2-40B4-BE49-F238E27FC236}">
                  <a16:creationId xmlns:a16="http://schemas.microsoft.com/office/drawing/2014/main" id="{1F9E3D3B-5A4A-E22A-F255-6466F4DD2ECA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2759;p47">
              <a:extLst>
                <a:ext uri="{FF2B5EF4-FFF2-40B4-BE49-F238E27FC236}">
                  <a16:creationId xmlns:a16="http://schemas.microsoft.com/office/drawing/2014/main" id="{65D17219-C345-49DC-DC9F-91AF4BCDFE43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2760;p47">
              <a:extLst>
                <a:ext uri="{FF2B5EF4-FFF2-40B4-BE49-F238E27FC236}">
                  <a16:creationId xmlns:a16="http://schemas.microsoft.com/office/drawing/2014/main" id="{8E89B461-A120-5ADA-18F6-092969CAF7D8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2761;p47">
              <a:extLst>
                <a:ext uri="{FF2B5EF4-FFF2-40B4-BE49-F238E27FC236}">
                  <a16:creationId xmlns:a16="http://schemas.microsoft.com/office/drawing/2014/main" id="{86C8311D-4E13-58D7-E099-B3445AD81817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2762;p47">
              <a:extLst>
                <a:ext uri="{FF2B5EF4-FFF2-40B4-BE49-F238E27FC236}">
                  <a16:creationId xmlns:a16="http://schemas.microsoft.com/office/drawing/2014/main" id="{335CF36C-DA61-56C7-17B6-FFCC24D0B60D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2763;p47">
              <a:extLst>
                <a:ext uri="{FF2B5EF4-FFF2-40B4-BE49-F238E27FC236}">
                  <a16:creationId xmlns:a16="http://schemas.microsoft.com/office/drawing/2014/main" id="{9ACED149-F16F-44BC-C416-30D545903CC1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2764;p47">
              <a:extLst>
                <a:ext uri="{FF2B5EF4-FFF2-40B4-BE49-F238E27FC236}">
                  <a16:creationId xmlns:a16="http://schemas.microsoft.com/office/drawing/2014/main" id="{CD54DA3D-584A-571B-57FC-AB0BCEA7BBB3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2765;p47">
              <a:extLst>
                <a:ext uri="{FF2B5EF4-FFF2-40B4-BE49-F238E27FC236}">
                  <a16:creationId xmlns:a16="http://schemas.microsoft.com/office/drawing/2014/main" id="{A1DEB515-3EFD-50FF-BF00-19EEA6A70D0E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2766;p47">
              <a:extLst>
                <a:ext uri="{FF2B5EF4-FFF2-40B4-BE49-F238E27FC236}">
                  <a16:creationId xmlns:a16="http://schemas.microsoft.com/office/drawing/2014/main" id="{2C80223A-8A82-8F7B-3D9D-8987E8070E5B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2767;p47">
              <a:extLst>
                <a:ext uri="{FF2B5EF4-FFF2-40B4-BE49-F238E27FC236}">
                  <a16:creationId xmlns:a16="http://schemas.microsoft.com/office/drawing/2014/main" id="{1E706BEA-0436-EA0A-0C69-7CFD71D03FC7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2768;p47">
              <a:extLst>
                <a:ext uri="{FF2B5EF4-FFF2-40B4-BE49-F238E27FC236}">
                  <a16:creationId xmlns:a16="http://schemas.microsoft.com/office/drawing/2014/main" id="{AD4988ED-6D43-A652-F75E-E4A12ACE51AE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2769;p47">
              <a:extLst>
                <a:ext uri="{FF2B5EF4-FFF2-40B4-BE49-F238E27FC236}">
                  <a16:creationId xmlns:a16="http://schemas.microsoft.com/office/drawing/2014/main" id="{ACEB4C20-D04D-A7BE-D200-3B7406589C30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3" name="Google Shape;2770;p47">
              <a:extLst>
                <a:ext uri="{FF2B5EF4-FFF2-40B4-BE49-F238E27FC236}">
                  <a16:creationId xmlns:a16="http://schemas.microsoft.com/office/drawing/2014/main" id="{979DF305-D05C-5CC8-96A6-9246C5DFF765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116" name="Google Shape;2771;p47">
                <a:extLst>
                  <a:ext uri="{FF2B5EF4-FFF2-40B4-BE49-F238E27FC236}">
                    <a16:creationId xmlns:a16="http://schemas.microsoft.com/office/drawing/2014/main" id="{D0E73C81-5FDD-D059-2056-D9F9120851F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2772;p47">
                <a:extLst>
                  <a:ext uri="{FF2B5EF4-FFF2-40B4-BE49-F238E27FC236}">
                    <a16:creationId xmlns:a16="http://schemas.microsoft.com/office/drawing/2014/main" id="{A23ED53D-859B-197F-0EA8-2FBCE05E113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2773;p47">
                <a:extLst>
                  <a:ext uri="{FF2B5EF4-FFF2-40B4-BE49-F238E27FC236}">
                    <a16:creationId xmlns:a16="http://schemas.microsoft.com/office/drawing/2014/main" id="{06EDFC4A-D7B3-18C7-BB12-0CFCC6CFED2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2774;p47">
                <a:extLst>
                  <a:ext uri="{FF2B5EF4-FFF2-40B4-BE49-F238E27FC236}">
                    <a16:creationId xmlns:a16="http://schemas.microsoft.com/office/drawing/2014/main" id="{D6214676-FE47-DFD0-E121-593099B0356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2775;p47">
                <a:extLst>
                  <a:ext uri="{FF2B5EF4-FFF2-40B4-BE49-F238E27FC236}">
                    <a16:creationId xmlns:a16="http://schemas.microsoft.com/office/drawing/2014/main" id="{6CB0349F-4AF4-F8B3-E277-AE6E0F6A435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4" name="Google Shape;2776;p47">
              <a:extLst>
                <a:ext uri="{FF2B5EF4-FFF2-40B4-BE49-F238E27FC236}">
                  <a16:creationId xmlns:a16="http://schemas.microsoft.com/office/drawing/2014/main" id="{07F90D23-4786-DAC6-2797-9903EB9F9CF6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2777;p47">
              <a:extLst>
                <a:ext uri="{FF2B5EF4-FFF2-40B4-BE49-F238E27FC236}">
                  <a16:creationId xmlns:a16="http://schemas.microsoft.com/office/drawing/2014/main" id="{E182E1A6-6C39-CE19-86F4-DCC1463DE930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4762500" y="1280159"/>
            <a:ext cx="3720882" cy="2328287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3" name="Google Shape;2043;p33"/>
          <p:cNvSpPr txBox="1">
            <a:spLocks noGrp="1"/>
          </p:cNvSpPr>
          <p:nvPr>
            <p:ph type="body" idx="4294967295"/>
          </p:nvPr>
        </p:nvSpPr>
        <p:spPr>
          <a:xfrm>
            <a:off x="826286" y="990460"/>
            <a:ext cx="3863955" cy="33609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Raleway" pitchFamily="2" charset="-18"/>
                <a:ea typeface="Raleway Thin"/>
                <a:cs typeface="Raleway Thin"/>
                <a:sym typeface="Raleway Thin"/>
              </a:rPr>
              <a:t>Avantaje IPv6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Autoconfigurarea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ușoară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a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adreselor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chemeClr val="bg1"/>
                </a:solidFill>
                <a:effectLst/>
                <a:latin typeface="Raleway" pitchFamily="2" charset="-18"/>
              </a:rPr>
              <a:t>IPsec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 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încorporat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Rutare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optimizată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Depistarea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adreselor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duble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.</a:t>
            </a:r>
            <a:endParaRPr lang="ro-MD" sz="1200" i="0" dirty="0">
              <a:solidFill>
                <a:schemeClr val="bg1"/>
              </a:solidFill>
              <a:effectLst/>
              <a:latin typeface="Raleway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Managementul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și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delegarea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adreselor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devine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mai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ușoară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;</a:t>
            </a:r>
          </a:p>
          <a:p>
            <a:pPr marL="114300" indent="0" algn="l">
              <a:buNone/>
            </a:pP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Este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probabil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că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Internetul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va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folosi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IPv4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și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IPv6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în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paralel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pentru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o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perioadă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destul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de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lungă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.</a:t>
            </a:r>
            <a:r>
              <a:rPr lang="ro-MD" sz="1200" i="0" baseline="3000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Cele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două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protocoale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nu pot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comunica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direct,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fiind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nevoie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de un gateway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dedicat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sau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de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unul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din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mecanismele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de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tranziție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Raleway" pitchFamily="2" charset="-18"/>
              </a:rPr>
              <a:t>implementate</a:t>
            </a:r>
            <a:r>
              <a:rPr lang="en-US" sz="1200" i="0" dirty="0">
                <a:solidFill>
                  <a:schemeClr val="bg1"/>
                </a:solidFill>
                <a:effectLst/>
                <a:latin typeface="Raleway" pitchFamily="2" charset="-18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D3953-6747-F563-F295-F3DCC25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61" y="1400052"/>
            <a:ext cx="2904147" cy="1977054"/>
          </a:xfrm>
          <a:prstGeom prst="rect">
            <a:avLst/>
          </a:prstGeom>
        </p:spPr>
      </p:pic>
      <p:grpSp>
        <p:nvGrpSpPr>
          <p:cNvPr id="2044" name="Google Shape;2044;p33"/>
          <p:cNvGrpSpPr/>
          <p:nvPr/>
        </p:nvGrpSpPr>
        <p:grpSpPr>
          <a:xfrm>
            <a:off x="7776270" y="2702202"/>
            <a:ext cx="994675" cy="1649174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629</Words>
  <Application>Microsoft Office PowerPoint</Application>
  <PresentationFormat>On-screen Show (16:9)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Barlow</vt:lpstr>
      <vt:lpstr>Raleway Thin</vt:lpstr>
      <vt:lpstr>Barlow Light</vt:lpstr>
      <vt:lpstr>Arial</vt:lpstr>
      <vt:lpstr>Barlow </vt:lpstr>
      <vt:lpstr>Times New Roman</vt:lpstr>
      <vt:lpstr>Raleway</vt:lpstr>
      <vt:lpstr>Patrick Hand SC</vt:lpstr>
      <vt:lpstr>Gaoler template</vt:lpstr>
      <vt:lpstr>Adrese IPv6</vt:lpstr>
      <vt:lpstr>PowerPoint Presentation</vt:lpstr>
      <vt:lpstr>Ce este o adresă IP ?</vt:lpstr>
      <vt:lpstr>PowerPoint Presentation</vt:lpstr>
      <vt:lpstr>IPv4</vt:lpstr>
      <vt:lpstr>PowerPoint Presentation</vt:lpstr>
      <vt:lpstr>Motivul principal pentru a face modificarea se datorează adresei IPv6. IPv4 se bazează pe adresarea pe 32 de biți, limitându-l la un total de 4,3 miliarde de adrese. IPv6 se bazează pe adresare pe 128 de biți și poate suporta 340 de undecilion, adică 340 de trilioane de adrese . Având mai multe adrese a crescut în importanță odată cu extinderea dispozitivelor inteligente și a conectivității. IPv6 oferă mai mult decât suficiente adrese IP unice la nivel global pentru fiecare dispozitiv în rețea de pe planetă în prezent.</vt:lpstr>
      <vt:lpstr>PowerPoint Presentation</vt:lpstr>
      <vt:lpstr>PowerPoint Presentation</vt:lpstr>
      <vt:lpstr>Caracteristicile IPv6</vt:lpstr>
      <vt:lpstr>Vă mulțumesc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Apaeci Aurica</cp:lastModifiedBy>
  <cp:revision>6</cp:revision>
  <dcterms:modified xsi:type="dcterms:W3CDTF">2023-01-26T16:13:06Z</dcterms:modified>
</cp:coreProperties>
</file>