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0" r:id="rId2"/>
    <p:sldId id="291" r:id="rId3"/>
    <p:sldId id="292" r:id="rId4"/>
    <p:sldId id="293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76C44-7451-4A5E-B545-106F8A7E044C}"/>
              </a:ext>
            </a:extLst>
          </p:cNvPr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F9F82-E243-49ED-98C9-E39143C5FEAF}"/>
              </a:ext>
            </a:extLst>
          </p:cNvPr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012" y="2220269"/>
            <a:ext cx="9543314" cy="255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o-RO" sz="1200" dirty="0"/>
              <a:t>Creați o aplicație </a:t>
            </a:r>
            <a:r>
              <a:rPr lang="ro-RO" sz="1200" b="1" dirty="0"/>
              <a:t>Windows </a:t>
            </a:r>
            <a:r>
              <a:rPr lang="ro-RO" sz="1200" b="1" dirty="0" err="1"/>
              <a:t>Forms</a:t>
            </a:r>
            <a:r>
              <a:rPr lang="ro-RO" sz="1200" dirty="0"/>
              <a:t> cu numele </a:t>
            </a:r>
            <a:r>
              <a:rPr lang="ro-RO" sz="1200" dirty="0" err="1"/>
              <a:t>SimpleWFApp</a:t>
            </a:r>
            <a:r>
              <a:rPr lang="ro-RO" sz="1200" dirty="0"/>
              <a:t>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Setările ferestrei vor fi: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Dimensiunea: </a:t>
            </a:r>
            <a:r>
              <a:rPr lang="ro-RO" sz="1200" dirty="0" err="1"/>
              <a:t>600x400</a:t>
            </a:r>
            <a:endParaRPr lang="ro-RO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Culoarea de fundal – </a:t>
            </a:r>
            <a:r>
              <a:rPr lang="ro-RO" sz="1200" dirty="0" err="1"/>
              <a:t>WhiteSmoke</a:t>
            </a:r>
            <a:endParaRPr lang="ro-RO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Fontul – </a:t>
            </a:r>
            <a:r>
              <a:rPr lang="ro-RO" sz="1200" dirty="0" err="1"/>
              <a:t>Verdana</a:t>
            </a:r>
            <a:r>
              <a:rPr lang="ro-RO" sz="1200" dirty="0"/>
              <a:t>, </a:t>
            </a:r>
            <a:r>
              <a:rPr lang="ro-RO" sz="1200" dirty="0" err="1"/>
              <a:t>14px</a:t>
            </a:r>
            <a:endParaRPr lang="ro-RO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Fereastra va fi lansată mereu în centrul ecranului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Restricționați utilizatorul în a redimensiona fereastra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Amplasați pe fereastră un </a:t>
            </a:r>
            <a:r>
              <a:rPr lang="ro-RO" sz="1200" dirty="0" err="1"/>
              <a:t>label</a:t>
            </a:r>
            <a:r>
              <a:rPr lang="ro-RO" sz="1200" dirty="0"/>
              <a:t> cu</a:t>
            </a:r>
            <a:r>
              <a:rPr lang="en-GB" sz="1200" dirty="0"/>
              <a:t> </a:t>
            </a:r>
            <a:r>
              <a:rPr lang="en-GB" sz="1200" dirty="0" err="1"/>
              <a:t>numele</a:t>
            </a:r>
            <a:r>
              <a:rPr lang="en-GB" sz="1200" dirty="0"/>
              <a:t> </a:t>
            </a:r>
            <a:r>
              <a:rPr lang="en-GB" sz="1200" dirty="0" err="1"/>
              <a:t>myLabel</a:t>
            </a:r>
            <a:r>
              <a:rPr lang="ro-RO" sz="1200" dirty="0"/>
              <a:t> și textul </a:t>
            </a:r>
            <a:r>
              <a:rPr lang="en-GB" sz="1200" dirty="0"/>
              <a:t>“Simple </a:t>
            </a:r>
            <a:r>
              <a:rPr lang="en-GB" sz="1200" dirty="0" err="1"/>
              <a:t>WF</a:t>
            </a:r>
            <a:r>
              <a:rPr lang="en-GB" sz="1200" dirty="0"/>
              <a:t> App”.</a:t>
            </a:r>
            <a:endParaRPr lang="ro-RO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ro-RO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638" y="2195102"/>
            <a:ext cx="5204432" cy="338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2"/>
            </a:pPr>
            <a:r>
              <a:rPr lang="ro-RO" sz="1200" dirty="0"/>
              <a:t>Creați o aplicație </a:t>
            </a:r>
            <a:r>
              <a:rPr lang="ro-RO" sz="1200" b="1" dirty="0"/>
              <a:t>Windows </a:t>
            </a:r>
            <a:r>
              <a:rPr lang="ro-RO" sz="1200" b="1" dirty="0" err="1"/>
              <a:t>Forms</a:t>
            </a:r>
            <a:r>
              <a:rPr lang="ro-RO" sz="1200" dirty="0"/>
              <a:t> cu numele </a:t>
            </a:r>
            <a:r>
              <a:rPr lang="ro-RO" sz="1200" dirty="0" err="1"/>
              <a:t>DayNightApp</a:t>
            </a:r>
            <a:r>
              <a:rPr lang="ro-RO" sz="1200" dirty="0"/>
              <a:t>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Setările ferestrei vor fi: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Dimensiunea inițială: </a:t>
            </a:r>
            <a:r>
              <a:rPr lang="ro-RO" sz="1200" dirty="0" err="1"/>
              <a:t>600x400</a:t>
            </a:r>
            <a:endParaRPr lang="ro-RO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Culoarea de fundal inițială: White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Amplasați pe suprafața ferestrei două controlere: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Un </a:t>
            </a:r>
            <a:r>
              <a:rPr lang="ro-RO" sz="1200" dirty="0" err="1"/>
              <a:t>button</a:t>
            </a:r>
            <a:r>
              <a:rPr lang="ro-RO" sz="1200" dirty="0"/>
              <a:t> – Un click pe acesta va comuta regimul de zi cu cel de noapte și vice-versa. În regimul de zi – Textul </a:t>
            </a:r>
            <a:r>
              <a:rPr lang="ro-RO" sz="1200" dirty="0" err="1"/>
              <a:t>label</a:t>
            </a:r>
            <a:r>
              <a:rPr lang="ro-RO" sz="1200" dirty="0"/>
              <a:t>-ului este de culoare neagră iar fundalul – alb, în regim de noapte – fundalul negru, iar culoarea textului – alb.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Un </a:t>
            </a:r>
            <a:r>
              <a:rPr lang="ro-RO" sz="1200" dirty="0" err="1"/>
              <a:t>label</a:t>
            </a:r>
            <a:r>
              <a:rPr lang="ro-RO" sz="1200" dirty="0"/>
              <a:t> – Pentru a afișa un text (la dorință).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193E4-9352-4BAD-86AF-B54D4662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31" y="1263844"/>
            <a:ext cx="2355969" cy="4868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81D8A-DE6F-4BC0-A662-0D93C83CB4C6}"/>
              </a:ext>
            </a:extLst>
          </p:cNvPr>
          <p:cNvSpPr txBox="1"/>
          <p:nvPr/>
        </p:nvSpPr>
        <p:spPr>
          <a:xfrm>
            <a:off x="6453930" y="6046887"/>
            <a:ext cx="52044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Aceasta este doar o schiță. Nu este obligatoriu să urmăriți anume acest design.</a:t>
            </a:r>
          </a:p>
        </p:txBody>
      </p:sp>
    </p:spTree>
    <p:extLst>
      <p:ext uri="{BB962C8B-B14F-4D97-AF65-F5344CB8AC3E}">
        <p14:creationId xmlns:p14="http://schemas.microsoft.com/office/powerpoint/2010/main" val="6468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81D8A-DE6F-4BC0-A662-0D93C83CB4C6}"/>
              </a:ext>
            </a:extLst>
          </p:cNvPr>
          <p:cNvSpPr txBox="1"/>
          <p:nvPr/>
        </p:nvSpPr>
        <p:spPr>
          <a:xfrm>
            <a:off x="6453930" y="6046887"/>
            <a:ext cx="52044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Aceasta este doar o schiță. Nu este obligatoriu să urmăriți anume acest design.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BA731-EAAA-4220-9CDB-CE8518B08F94}"/>
              </a:ext>
            </a:extLst>
          </p:cNvPr>
          <p:cNvSpPr txBox="1"/>
          <p:nvPr/>
        </p:nvSpPr>
        <p:spPr>
          <a:xfrm>
            <a:off x="448571" y="2167072"/>
            <a:ext cx="6864303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o-RO" sz="1200" dirty="0"/>
              <a:t>Creați o aplicație </a:t>
            </a:r>
            <a:r>
              <a:rPr lang="ro-RO" sz="1200" b="1" dirty="0"/>
              <a:t>Windows </a:t>
            </a:r>
            <a:r>
              <a:rPr lang="ro-RO" sz="1200" b="1" dirty="0" err="1"/>
              <a:t>Forms</a:t>
            </a:r>
            <a:r>
              <a:rPr lang="ro-RO" sz="1200" b="1" dirty="0"/>
              <a:t> </a:t>
            </a:r>
            <a:r>
              <a:rPr lang="ro-RO" sz="1200" dirty="0"/>
              <a:t>cu numele </a:t>
            </a:r>
            <a:r>
              <a:rPr lang="ro-RO" sz="1200" dirty="0" err="1"/>
              <a:t>CompassApp</a:t>
            </a:r>
            <a:r>
              <a:rPr lang="ro-RO" sz="1200" dirty="0"/>
              <a:t>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Amplasați pe suprafața ferestrei 8 butoane (Vezi schița):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N – Nord (Va deplasa fereastra în sus cu </a:t>
            </a:r>
            <a:r>
              <a:rPr lang="ro-RO" sz="1200" dirty="0" err="1"/>
              <a:t>5px</a:t>
            </a:r>
            <a:r>
              <a:rPr lang="ro-RO" sz="1200" dirty="0"/>
              <a:t>)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NE – Nord-Est (Va deplasam fereastra pe diagonala secundară (</a:t>
            </a:r>
            <a:r>
              <a:rPr lang="ro-RO" sz="1200" dirty="0" err="1"/>
              <a:t>5px</a:t>
            </a:r>
            <a:r>
              <a:rPr lang="ro-RO" sz="1200" dirty="0"/>
              <a:t> dreapta, </a:t>
            </a:r>
            <a:r>
              <a:rPr lang="ro-RO" sz="1200" dirty="0" err="1"/>
              <a:t>5px</a:t>
            </a:r>
            <a:r>
              <a:rPr lang="ro-RO" sz="1200" dirty="0"/>
              <a:t> în sus)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E – Est (Va deplasa fereastra 5 </a:t>
            </a:r>
            <a:r>
              <a:rPr lang="ro-RO" sz="1200" dirty="0" err="1"/>
              <a:t>px</a:t>
            </a:r>
            <a:r>
              <a:rPr lang="ro-RO" sz="1200" dirty="0"/>
              <a:t> la dreapta)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...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b="1" dirty="0">
                <a:solidFill>
                  <a:schemeClr val="accent1"/>
                </a:solidFill>
              </a:rPr>
              <a:t>BONUS Point: Nu-i permiteți aplicației să părăsească ecranul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GB" sz="1200" b="1" dirty="0" err="1">
                <a:solidFill>
                  <a:schemeClr val="accent1"/>
                </a:solidFill>
              </a:rPr>
              <a:t>atunci</a:t>
            </a:r>
            <a:endParaRPr lang="en-GB" sz="12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GB" sz="1200" b="1" dirty="0">
                <a:solidFill>
                  <a:schemeClr val="accent1"/>
                </a:solidFill>
              </a:rPr>
              <a:t>cand </a:t>
            </a:r>
            <a:r>
              <a:rPr lang="en-GB" sz="1200" b="1" dirty="0" err="1">
                <a:solidFill>
                  <a:schemeClr val="accent1"/>
                </a:solidFill>
              </a:rPr>
              <a:t>este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GB" sz="1200" b="1" dirty="0" err="1">
                <a:solidFill>
                  <a:schemeClr val="accent1"/>
                </a:solidFill>
              </a:rPr>
              <a:t>deplasata</a:t>
            </a:r>
            <a:r>
              <a:rPr lang="en-GB" sz="1200" b="1" dirty="0">
                <a:solidFill>
                  <a:schemeClr val="accent1"/>
                </a:solidFill>
              </a:rPr>
              <a:t> cu </a:t>
            </a:r>
            <a:r>
              <a:rPr lang="en-GB" sz="1200" b="1" dirty="0" err="1">
                <a:solidFill>
                  <a:schemeClr val="accent1"/>
                </a:solidFill>
              </a:rPr>
              <a:t>ajutorul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GB" sz="1200" b="1" dirty="0" err="1">
                <a:solidFill>
                  <a:schemeClr val="accent1"/>
                </a:solidFill>
              </a:rPr>
              <a:t>butoanelor</a:t>
            </a:r>
            <a:r>
              <a:rPr lang="ro-RO" sz="1200" b="1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E69E7-A1A7-4CC3-8BC9-9A53ECBD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874" y="1887873"/>
            <a:ext cx="409632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0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81D8A-DE6F-4BC0-A662-0D93C83CB4C6}"/>
              </a:ext>
            </a:extLst>
          </p:cNvPr>
          <p:cNvSpPr txBox="1"/>
          <p:nvPr/>
        </p:nvSpPr>
        <p:spPr>
          <a:xfrm>
            <a:off x="6453930" y="6046887"/>
            <a:ext cx="52044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Aceasta este doar o schiță. Nu este obligatoriu să urmăriți anume acest design.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BA731-EAAA-4220-9CDB-CE8518B08F94}"/>
              </a:ext>
            </a:extLst>
          </p:cNvPr>
          <p:cNvSpPr txBox="1"/>
          <p:nvPr/>
        </p:nvSpPr>
        <p:spPr>
          <a:xfrm>
            <a:off x="531017" y="2199832"/>
            <a:ext cx="5776060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4"/>
            </a:pPr>
            <a:r>
              <a:rPr lang="ro-RO" sz="1200" dirty="0"/>
              <a:t>Creați o aplicație </a:t>
            </a:r>
            <a:r>
              <a:rPr lang="ro-RO" sz="1200" b="1" dirty="0"/>
              <a:t>Windows </a:t>
            </a:r>
            <a:r>
              <a:rPr lang="ro-RO" sz="1200" b="1" dirty="0" err="1"/>
              <a:t>Forms</a:t>
            </a:r>
            <a:r>
              <a:rPr lang="ro-RO" sz="1200" b="1" dirty="0"/>
              <a:t> </a:t>
            </a:r>
            <a:r>
              <a:rPr lang="ro-RO" sz="1200" dirty="0"/>
              <a:t>cu numele </a:t>
            </a:r>
            <a:r>
              <a:rPr lang="en-GB" sz="1200" dirty="0" err="1"/>
              <a:t>StackOverflowRatingApp</a:t>
            </a:r>
            <a:r>
              <a:rPr lang="ro-RO" sz="1200" dirty="0"/>
              <a:t>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GB" sz="1200" dirty="0" err="1"/>
              <a:t>Vom</a:t>
            </a:r>
            <a:r>
              <a:rPr lang="en-GB" sz="1200" dirty="0"/>
              <a:t> </a:t>
            </a:r>
            <a:r>
              <a:rPr lang="en-GB" sz="1200" dirty="0" err="1"/>
              <a:t>simula</a:t>
            </a:r>
            <a:r>
              <a:rPr lang="en-GB" sz="1200" dirty="0"/>
              <a:t> </a:t>
            </a:r>
            <a:r>
              <a:rPr lang="en-GB" sz="1200" dirty="0" err="1"/>
              <a:t>modul</a:t>
            </a:r>
            <a:r>
              <a:rPr lang="en-GB" sz="1200" dirty="0"/>
              <a:t> de </a:t>
            </a:r>
            <a:r>
              <a:rPr lang="en-GB" sz="1200" dirty="0" err="1"/>
              <a:t>lucru</a:t>
            </a:r>
            <a:r>
              <a:rPr lang="en-GB" sz="1200" dirty="0"/>
              <a:t> al </a:t>
            </a:r>
            <a:r>
              <a:rPr lang="en-GB" sz="1200" dirty="0" err="1"/>
              <a:t>butoanelor</a:t>
            </a:r>
            <a:r>
              <a:rPr lang="en-GB" sz="1200" dirty="0"/>
              <a:t> upvote / downvote de pe </a:t>
            </a:r>
            <a:r>
              <a:rPr lang="en-GB" sz="1200" dirty="0" err="1"/>
              <a:t>stackoverflow.com</a:t>
            </a:r>
            <a:r>
              <a:rPr lang="en-GB" sz="1200" dirty="0"/>
              <a:t>.</a:t>
            </a:r>
            <a:endParaRPr lang="ru-RU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u-RU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Amplasați două butoane și un </a:t>
            </a:r>
            <a:r>
              <a:rPr lang="ro-RO" sz="1200" dirty="0" err="1"/>
              <a:t>label</a:t>
            </a:r>
            <a:r>
              <a:rPr lang="ro-RO" sz="1200" dirty="0"/>
              <a:t> pe </a:t>
            </a:r>
            <a:r>
              <a:rPr lang="ro-RO" sz="1200" dirty="0" err="1"/>
              <a:t>suprața</a:t>
            </a:r>
            <a:r>
              <a:rPr lang="ro-RO" sz="1200" dirty="0"/>
              <a:t> ferestrei</a:t>
            </a:r>
            <a:endParaRPr lang="ru-RU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rgbClr val="000000"/>
                </a:solidFill>
                <a:latin typeface="+mj-lt"/>
              </a:rPr>
              <a:t>Butonul</a:t>
            </a:r>
            <a:r>
              <a:rPr lang="ro-RO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⮝</a:t>
            </a:r>
            <a:r>
              <a:rPr lang="ro-RO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200" dirty="0"/>
              <a:t>– Va incrementa cu o unitate numărul de voturi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rgbClr val="000000"/>
                </a:solidFill>
                <a:latin typeface="+mj-lt"/>
              </a:rPr>
              <a:t>Butonul</a:t>
            </a:r>
            <a:r>
              <a:rPr lang="ro-RO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⮟</a:t>
            </a:r>
            <a:r>
              <a:rPr lang="ro-RO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200" dirty="0"/>
              <a:t>– Va decrementa cu o unitate numărul de voturi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 err="1"/>
              <a:t>Label</a:t>
            </a:r>
            <a:r>
              <a:rPr lang="ro-RO" sz="1200" dirty="0"/>
              <a:t> – Va afișa numărul de voturi cu roșu – dacă numărul este negativ,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Negru – 0, verde – pozitiv.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Eliminați </a:t>
            </a:r>
            <a:r>
              <a:rPr lang="ro-RO" sz="1200" dirty="0" err="1"/>
              <a:t>border</a:t>
            </a:r>
            <a:r>
              <a:rPr lang="ro-RO" sz="1200" dirty="0"/>
              <a:t>-urile butoanelor pentru un efect mai estetic.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E2BBC0-C6A5-4E64-A219-DEF855A8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76" y="444784"/>
            <a:ext cx="2191456" cy="56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81D8A-DE6F-4BC0-A662-0D93C83CB4C6}"/>
              </a:ext>
            </a:extLst>
          </p:cNvPr>
          <p:cNvSpPr txBox="1"/>
          <p:nvPr/>
        </p:nvSpPr>
        <p:spPr>
          <a:xfrm>
            <a:off x="6453930" y="6046887"/>
            <a:ext cx="52044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Aceasta este doar o schiță. Nu este obligatoriu să urmăriți anume acest design.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BA731-EAAA-4220-9CDB-CE8518B08F94}"/>
              </a:ext>
            </a:extLst>
          </p:cNvPr>
          <p:cNvSpPr txBox="1"/>
          <p:nvPr/>
        </p:nvSpPr>
        <p:spPr>
          <a:xfrm>
            <a:off x="379134" y="2161101"/>
            <a:ext cx="6933740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5"/>
            </a:pPr>
            <a:r>
              <a:rPr lang="ro-RO" sz="1200" dirty="0"/>
              <a:t>Creați o aplicație </a:t>
            </a:r>
            <a:r>
              <a:rPr lang="ro-RO" sz="1200" b="1" dirty="0"/>
              <a:t>Windows </a:t>
            </a:r>
            <a:r>
              <a:rPr lang="ro-RO" sz="1200" b="1" dirty="0" err="1"/>
              <a:t>Forms</a:t>
            </a:r>
            <a:r>
              <a:rPr lang="ro-RO" sz="1200" b="1" dirty="0"/>
              <a:t> </a:t>
            </a:r>
            <a:r>
              <a:rPr lang="ro-RO" sz="1200" dirty="0"/>
              <a:t>cu numele </a:t>
            </a:r>
            <a:r>
              <a:rPr lang="ro-RO" sz="1200" dirty="0" err="1"/>
              <a:t>LogIn</a:t>
            </a:r>
            <a:r>
              <a:rPr lang="en-GB" sz="1200" dirty="0"/>
              <a:t>App</a:t>
            </a:r>
            <a:r>
              <a:rPr lang="ro-RO" sz="1200" dirty="0"/>
              <a:t>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Aceasta va reprezenta un formular simplu de </a:t>
            </a:r>
            <a:r>
              <a:rPr lang="ro-RO" sz="1200" dirty="0" err="1"/>
              <a:t>logare</a:t>
            </a:r>
            <a:r>
              <a:rPr lang="ro-RO" sz="1200" dirty="0"/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u-RU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Amplasați două </a:t>
            </a:r>
            <a:r>
              <a:rPr lang="ro-RO" sz="1200" dirty="0" err="1"/>
              <a:t>Buttoane</a:t>
            </a:r>
            <a:r>
              <a:rPr lang="ro-RO" sz="1200" dirty="0"/>
              <a:t>, două </a:t>
            </a:r>
            <a:r>
              <a:rPr lang="ro-RO" sz="1200" dirty="0" err="1"/>
              <a:t>Label</a:t>
            </a:r>
            <a:r>
              <a:rPr lang="ro-RO" sz="1200" dirty="0"/>
              <a:t>-uri și două </a:t>
            </a:r>
            <a:r>
              <a:rPr lang="ro-RO" sz="1200" dirty="0" err="1"/>
              <a:t>TextBox</a:t>
            </a:r>
            <a:r>
              <a:rPr lang="ro-RO" sz="1200" dirty="0"/>
              <a:t>-uri pe suprafața ferestrei. </a:t>
            </a:r>
            <a:endParaRPr lang="ru-RU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 err="1">
                <a:solidFill>
                  <a:srgbClr val="000000"/>
                </a:solidFill>
                <a:latin typeface="+mj-lt"/>
              </a:rPr>
              <a:t>Label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-urile vor fi utilizate pentru a afișa pe suprafața ferestrei textele </a:t>
            </a:r>
            <a:r>
              <a:rPr lang="ro-RO" sz="1200" b="1" dirty="0" err="1">
                <a:solidFill>
                  <a:srgbClr val="000000"/>
                </a:solidFill>
                <a:latin typeface="+mj-lt"/>
              </a:rPr>
              <a:t>Username</a:t>
            </a:r>
            <a:r>
              <a:rPr lang="ro-RO" sz="1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și </a:t>
            </a:r>
            <a:r>
              <a:rPr lang="ro-RO" sz="1200" b="1" dirty="0" err="1">
                <a:solidFill>
                  <a:srgbClr val="000000"/>
                </a:solidFill>
                <a:latin typeface="+mj-lt"/>
              </a:rPr>
              <a:t>Password</a:t>
            </a:r>
            <a:endParaRPr lang="ro-RO" sz="1200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 err="1">
                <a:solidFill>
                  <a:srgbClr val="000000"/>
                </a:solidFill>
                <a:latin typeface="+mj-lt"/>
              </a:rPr>
              <a:t>TextBox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-urile vor folosi pentru introducerea datelor. Acestea vor accepta maxim 80 de caractere.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rgbClr val="000000"/>
                </a:solidFill>
                <a:latin typeface="+mj-lt"/>
              </a:rPr>
              <a:t>Butonul </a:t>
            </a:r>
            <a:r>
              <a:rPr lang="ro-RO" sz="1200" b="1" dirty="0" err="1">
                <a:solidFill>
                  <a:srgbClr val="000000"/>
                </a:solidFill>
                <a:latin typeface="+mj-lt"/>
              </a:rPr>
              <a:t>Reset</a:t>
            </a:r>
            <a:r>
              <a:rPr lang="ro-RO" sz="1200" b="1" dirty="0">
                <a:solidFill>
                  <a:srgbClr val="000000"/>
                </a:solidFill>
                <a:latin typeface="+mj-lt"/>
              </a:rPr>
              <a:t>: 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Va curăța tot ce a introdus utilizatorul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rgbClr val="000000"/>
                </a:solidFill>
                <a:latin typeface="+mj-lt"/>
              </a:rPr>
              <a:t>Butonul </a:t>
            </a:r>
            <a:r>
              <a:rPr lang="ro-RO" sz="1200" b="1" dirty="0" err="1">
                <a:solidFill>
                  <a:srgbClr val="000000"/>
                </a:solidFill>
                <a:latin typeface="+mj-lt"/>
              </a:rPr>
              <a:t>LogIn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: Va valida input-</a:t>
            </a:r>
            <a:r>
              <a:rPr lang="ro-RO" sz="120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 utilizatorului (</a:t>
            </a:r>
            <a:r>
              <a:rPr lang="ro-RO" sz="1200" dirty="0" err="1">
                <a:solidFill>
                  <a:srgbClr val="000000"/>
                </a:solidFill>
                <a:latin typeface="+mj-lt"/>
              </a:rPr>
              <a:t>Username-ul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 și Parola să conțină cel puțin 8 caractere). Dacă input-</a:t>
            </a:r>
            <a:r>
              <a:rPr lang="ro-RO" sz="120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 este valid, va fi afișat mesajul 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“Success” cu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ajutorul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unui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MessageBox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o-RO" sz="1200" dirty="0">
                <a:solidFill>
                  <a:srgbClr val="000000"/>
                </a:solidFill>
                <a:latin typeface="+mj-lt"/>
              </a:rPr>
              <a:t>În caz contrar, mesajul afișat va fi 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“Login attempt failed”.</a:t>
            </a:r>
            <a:endParaRPr lang="ro-RO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C902C-0B28-4AB0-A81F-B67F54AF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8" y="2826988"/>
            <a:ext cx="372479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Apaeci Aurica</cp:lastModifiedBy>
  <cp:revision>198</cp:revision>
  <dcterms:created xsi:type="dcterms:W3CDTF">2018-05-05T03:43:01Z</dcterms:created>
  <dcterms:modified xsi:type="dcterms:W3CDTF">2022-09-03T08:43:49Z</dcterms:modified>
</cp:coreProperties>
</file>