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0" r:id="rId2"/>
    <p:sldId id="295" r:id="rId3"/>
    <p:sldId id="296" r:id="rId4"/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56AA2-E349-4BDB-AAB0-0CA1106DFEDA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76C44-7451-4A5E-B545-106F8A7E044C}"/>
              </a:ext>
            </a:extLst>
          </p:cNvPr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7DA94-F6DF-48EE-A055-76D5BDEC169D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2C759-84B1-48B7-BF98-A28CAFF934F4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F9F82-E243-49ED-98C9-E39143C5FEAF}"/>
              </a:ext>
            </a:extLst>
          </p:cNvPr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32DE7-A817-484C-8F53-3EB63F30893F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bg1"/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bg1"/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bg1"/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5F5FA-BD26-459B-9256-703AA6C114D0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FDDF4-2E8C-4762-9226-E129AAF3C506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59B32-AE40-4A30-9CB2-0EB0FE1E5BB0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09F09-56C0-4DBE-A4A1-7516CA633C56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B5028-ED75-4B07-8F0D-ECA3DBD6DF7E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6266-4EBD-42BE-9C44-B00AA07A83EC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bg1"/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bg1"/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bg1"/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01" y="2596556"/>
            <a:ext cx="5653676" cy="22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o-RO" sz="1200" dirty="0"/>
              <a:t>Creați o aplicație Windows </a:t>
            </a:r>
            <a:r>
              <a:rPr lang="ro-RO" sz="1200" dirty="0" err="1"/>
              <a:t>Forms</a:t>
            </a:r>
            <a:r>
              <a:rPr lang="ro-RO" sz="1200" dirty="0"/>
              <a:t> pentru soluționarea ecuațiilor de gradul I.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ro-RO" sz="12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Aceasta va conține 3 </a:t>
            </a:r>
            <a:r>
              <a:rPr lang="ro-RO" sz="1200" dirty="0" err="1"/>
              <a:t>TextBox</a:t>
            </a:r>
            <a:r>
              <a:rPr lang="ro-RO" sz="1200" dirty="0"/>
              <a:t>-uri active (utilizatorul va putea introduce date) pentru introducerea valorilor (a, b, c)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 err="1"/>
              <a:t>TextBox</a:t>
            </a:r>
            <a:r>
              <a:rPr lang="ro-RO" sz="1200" dirty="0"/>
              <a:t> dezactivat pentru afișarea rezultatului.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Un buton cu textul </a:t>
            </a:r>
            <a:r>
              <a:rPr lang="ro-RO" sz="1200" b="1" dirty="0" err="1"/>
              <a:t>Calculeaza</a:t>
            </a:r>
            <a:r>
              <a:rPr lang="ro-RO" sz="1200" b="1" dirty="0"/>
              <a:t>.</a:t>
            </a:r>
            <a:endParaRPr lang="ro-RO" sz="12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/>
            </a:pPr>
            <a:endParaRPr lang="ro-RO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          Rezultatul va fi afișat având maxim 2 cifre zecimale.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C6ECC-8C75-49DC-A60E-151EB8CC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29" y="2434143"/>
            <a:ext cx="5077791" cy="30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01" y="2596556"/>
            <a:ext cx="5653676" cy="255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2"/>
            </a:pPr>
            <a:r>
              <a:rPr lang="ro-RO" sz="1200" dirty="0"/>
              <a:t>Creați o aplicație Windows </a:t>
            </a:r>
            <a:r>
              <a:rPr lang="ro-RO" sz="1200" dirty="0" err="1"/>
              <a:t>Forms</a:t>
            </a:r>
            <a:r>
              <a:rPr lang="ro-RO" sz="1200" dirty="0"/>
              <a:t> pentru calcularea ariei și lungimii unui cerc.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ro-RO" sz="12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Aceasta va conține un text-box pentru indicarea razei cercului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Un buton pentru </a:t>
            </a:r>
            <a:r>
              <a:rPr lang="ro-RO" sz="1200" b="1" dirty="0" err="1"/>
              <a:t>Calculeaza</a:t>
            </a:r>
            <a:endParaRPr lang="ro-RO" sz="12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Câte un </a:t>
            </a:r>
            <a:r>
              <a:rPr lang="ro-RO" sz="1200" dirty="0" err="1"/>
              <a:t>label</a:t>
            </a:r>
            <a:r>
              <a:rPr lang="ro-RO" sz="1200" dirty="0"/>
              <a:t> pentru afișarea lungimii și ariei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Imaginea unui cerc în dreapta formularului. Acesta va fi desenat utilizând metoda </a:t>
            </a:r>
            <a:r>
              <a:rPr lang="ro-RO" sz="1200" b="1" dirty="0" err="1"/>
              <a:t>DrawEllipse</a:t>
            </a:r>
            <a:r>
              <a:rPr lang="ro-RO" sz="1200" b="1" dirty="0"/>
              <a:t> </a:t>
            </a:r>
            <a:r>
              <a:rPr lang="ro-RO" sz="1200" dirty="0"/>
              <a:t>(Clasa </a:t>
            </a:r>
            <a:r>
              <a:rPr lang="ro-RO" sz="1200" dirty="0" err="1"/>
              <a:t>Graphics</a:t>
            </a:r>
            <a:r>
              <a:rPr lang="ro-RO" sz="1200" dirty="0"/>
              <a:t>)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/>
            </a:pPr>
            <a:endParaRPr lang="ro-RO" sz="1200" dirty="0"/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200" dirty="0"/>
              <a:t>          Rezultatul va fi afișat având maxim 2 cifre zecimale.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C3C9F6-182D-4AA6-AE5F-6AD9DB8C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18" y="2308791"/>
            <a:ext cx="4899171" cy="31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01" y="2596556"/>
            <a:ext cx="5653676" cy="366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o-RO" sz="1200" dirty="0"/>
              <a:t>Creați o aplicație Windows </a:t>
            </a:r>
            <a:r>
              <a:rPr lang="ro-RO" sz="1200" dirty="0" err="1"/>
              <a:t>Forms</a:t>
            </a:r>
            <a:r>
              <a:rPr lang="ro-RO" sz="1200" dirty="0"/>
              <a:t> pentru calcularea ariei și perimetrului unui dreptunghi.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ro-RO" sz="12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Aceasta va conține două </a:t>
            </a:r>
            <a:r>
              <a:rPr lang="ro-RO" sz="1200" dirty="0" err="1"/>
              <a:t>TextBox</a:t>
            </a:r>
            <a:r>
              <a:rPr lang="ro-RO" sz="1200" dirty="0"/>
              <a:t>-uri pentru indicarea lungimii și lățimii dreptunghiului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Un buton pentru </a:t>
            </a:r>
            <a:r>
              <a:rPr lang="ro-RO" sz="1200" b="1" dirty="0" err="1"/>
              <a:t>Calculeaza</a:t>
            </a:r>
            <a:endParaRPr lang="ro-RO" sz="12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Câte un </a:t>
            </a:r>
            <a:r>
              <a:rPr lang="ro-RO" sz="1200" dirty="0" err="1"/>
              <a:t>label</a:t>
            </a:r>
            <a:r>
              <a:rPr lang="ro-RO" sz="1200" dirty="0"/>
              <a:t> pentru afișarea lungimii și ariei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Figura unui dreptunghi în dreapta formularului. Acesta va fi desenat utilizând metoda </a:t>
            </a:r>
            <a:r>
              <a:rPr lang="ro-RO" sz="1200" b="1" dirty="0" err="1"/>
              <a:t>FillRectangle</a:t>
            </a:r>
            <a:r>
              <a:rPr lang="ro-RO" sz="1200" b="1" dirty="0"/>
              <a:t> </a:t>
            </a:r>
            <a:r>
              <a:rPr lang="ro-RO" sz="1200" dirty="0"/>
              <a:t>(Clasa </a:t>
            </a:r>
            <a:r>
              <a:rPr lang="ro-RO" sz="1200" dirty="0" err="1"/>
              <a:t>Graphics</a:t>
            </a:r>
            <a:r>
              <a:rPr lang="ro-RO" sz="1200" dirty="0"/>
              <a:t>)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o-RO" sz="1200" dirty="0"/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Rezultatul va fi afișat având maxim 2 cifre zecimale.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Validați datele (Dacă utilizatorul introduce date invalide atunci va fi atenționat printr-un </a:t>
            </a:r>
            <a:r>
              <a:rPr lang="ro-RO" sz="1200" dirty="0" err="1"/>
              <a:t>MessageBox</a:t>
            </a:r>
            <a:r>
              <a:rPr lang="ro-RO" sz="12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1ECF7-5B8E-4EC4-834A-3E682E10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683" y="2818990"/>
            <a:ext cx="4996517" cy="27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4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382" y="2843134"/>
            <a:ext cx="5204432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4"/>
            </a:pPr>
            <a:r>
              <a:rPr lang="ro-RO" sz="1200" dirty="0"/>
              <a:t>Creați o aplicație Windows </a:t>
            </a:r>
            <a:r>
              <a:rPr lang="ro-RO" sz="1200" dirty="0" err="1"/>
              <a:t>Forms</a:t>
            </a:r>
            <a:r>
              <a:rPr lang="ro-RO" sz="1200" dirty="0"/>
              <a:t>. Cu ajutorul componentei de tip Timer simulați zborul în cosmos a unei rachete. </a:t>
            </a:r>
          </a:p>
          <a:p>
            <a:pPr marL="228600" indent="-2286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200" dirty="0"/>
              <a:t>La început aceasta se va deplasa cu viteza de un pixel la 100 milisecunde. La fiecare interval, viteza se mărește cu o unitate.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81D8A-DE6F-4BC0-A662-0D93C83CB4C6}"/>
              </a:ext>
            </a:extLst>
          </p:cNvPr>
          <p:cNvSpPr txBox="1"/>
          <p:nvPr/>
        </p:nvSpPr>
        <p:spPr>
          <a:xfrm>
            <a:off x="6453930" y="6046887"/>
            <a:ext cx="52044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ro-RO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Aceasta este doar o schiță. Nu este obligatoriu să urmăriți anume acest design.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6C3EE-86EB-4AF0-9915-A26F1513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30" y="2722572"/>
            <a:ext cx="6007388" cy="20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Apaeci Aurica</cp:lastModifiedBy>
  <cp:revision>205</cp:revision>
  <dcterms:created xsi:type="dcterms:W3CDTF">2018-05-05T03:43:01Z</dcterms:created>
  <dcterms:modified xsi:type="dcterms:W3CDTF">2022-09-03T08:44:33Z</dcterms:modified>
</cp:coreProperties>
</file>