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0" r:id="rId2"/>
    <p:sldId id="297" r:id="rId3"/>
    <p:sldId id="29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1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99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F422E-D74D-46B9-AB01-15178AF3AA1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2A856-5844-46C3-8DB5-778B7F0B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6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7DB0-F6FF-4338-AD0C-60E32880752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FAD16-93C4-4128-912C-A06D0861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56AA2-E349-4BDB-AAB0-0CA1106DFEDA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A76C44-7451-4A5E-B545-106F8A7E044C}"/>
              </a:ext>
            </a:extLst>
          </p:cNvPr>
          <p:cNvSpPr/>
          <p:nvPr userDrawn="1"/>
        </p:nvSpPr>
        <p:spPr>
          <a:xfrm>
            <a:off x="11463697" y="6400892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63697" y="6400892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>
              <a:latin typeface="+mn-lt"/>
            </a:endParaRP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C0F3B5B-451D-41B7-840D-C3136C470C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4339" y="1009650"/>
            <a:ext cx="5827922" cy="3376613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or Drag Here to Add Picture</a:t>
            </a:r>
            <a:endParaRPr lang="id-ID"/>
          </a:p>
          <a:p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7DA94-F6DF-48EE-A055-76D5BDEC169D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04190" y="6354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2C759-84B1-48B7-BF98-A28CAFF934F4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9F9F82-E243-49ED-98C9-E39143C5FEAF}"/>
              </a:ext>
            </a:extLst>
          </p:cNvPr>
          <p:cNvSpPr/>
          <p:nvPr userDrawn="1"/>
        </p:nvSpPr>
        <p:spPr>
          <a:xfrm>
            <a:off x="11404190" y="6354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32DE7-A817-484C-8F53-3EB63F30893F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bg1"/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bg1"/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bg1"/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752DFED-9BE1-46A5-81AE-B0130748EE73}"/>
              </a:ext>
            </a:extLst>
          </p:cNvPr>
          <p:cNvSpPr/>
          <p:nvPr userDrawn="1"/>
        </p:nvSpPr>
        <p:spPr>
          <a:xfrm>
            <a:off x="1719473" y="932990"/>
            <a:ext cx="3989645" cy="3989645"/>
          </a:xfrm>
          <a:prstGeom prst="frame">
            <a:avLst>
              <a:gd name="adj1" fmla="val 14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1904CE9-FC93-4C19-8291-B3B6C853B9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70764" y="1475302"/>
            <a:ext cx="3989645" cy="3989645"/>
          </a:xfrm>
          <a:solidFill>
            <a:schemeClr val="accent2"/>
          </a:solidFill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5F5FA-BD26-459B-9256-703AA6C114D0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34" name="Rectangle 33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FDDF4-2E8C-4762-9226-E129AAF3C506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59B32-AE40-4A30-9CB2-0EB0FE1E5BB0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31" name="Rectangle 30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09F09-56C0-4DBE-A4A1-7516CA633C56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013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9B5028-ED75-4B07-8F0D-ECA3DBD6DF7E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6266-4EBD-42BE-9C44-B00AA07A83EC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bg1"/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bg1"/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bg1"/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234" y="2753206"/>
            <a:ext cx="5653676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eriod"/>
            </a:pPr>
            <a:r>
              <a:rPr lang="ro-RO" sz="1400" dirty="0"/>
              <a:t>Creați o aplicație </a:t>
            </a:r>
            <a:r>
              <a:rPr lang="ro-RO" sz="1400" dirty="0" err="1"/>
              <a:t>WindowsForms</a:t>
            </a:r>
            <a:r>
              <a:rPr lang="ro-RO" sz="1400" dirty="0"/>
              <a:t> ce va servi drept formular.</a:t>
            </a:r>
            <a:r>
              <a:rPr lang="en-GB" sz="1400" dirty="0"/>
              <a:t> 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endParaRPr lang="ro-RO" sz="1400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400" dirty="0"/>
              <a:t>Acesta va conține câmpurile indicate în imaginea alăturată.</a:t>
            </a:r>
            <a:r>
              <a:rPr lang="en-GB" sz="1400" dirty="0"/>
              <a:t> </a:t>
            </a:r>
            <a:endParaRPr lang="ro-RO" sz="1400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400" dirty="0"/>
              <a:t>La un click pe butonul Trimite datele culese vor fi afișate într-un </a:t>
            </a:r>
            <a:r>
              <a:rPr lang="ro-RO" sz="1400" dirty="0" err="1"/>
              <a:t>MessageBox</a:t>
            </a:r>
            <a:r>
              <a:rPr lang="ro-RO" sz="1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9131" y="1058388"/>
            <a:ext cx="243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SARCINI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9777" y="651101"/>
            <a:ext cx="195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400" spc="300">
                <a:solidFill>
                  <a:schemeClr val="accent1"/>
                </a:solidFill>
              </a:rPr>
              <a:t>Windows Forms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21747-E58F-45B4-BF88-33B1402D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073" y="2753206"/>
            <a:ext cx="4903693" cy="28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234" y="2753206"/>
            <a:ext cx="5653676" cy="264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eriod" startAt="2"/>
            </a:pPr>
            <a:r>
              <a:rPr lang="ro-RO" sz="1400" dirty="0"/>
              <a:t>Creați o aplicație </a:t>
            </a:r>
            <a:r>
              <a:rPr lang="ro-RO" sz="1400" dirty="0" err="1"/>
              <a:t>WindowsForms</a:t>
            </a:r>
            <a:r>
              <a:rPr lang="ro-RO" sz="1400" dirty="0"/>
              <a:t> ce va servi drept formular.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eriod" startAt="2"/>
            </a:pPr>
            <a:endParaRPr lang="ro-RO" sz="1400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400" dirty="0"/>
              <a:t>Acesta va conține câmpurile indicate în imaginea alăturată. Butonul </a:t>
            </a:r>
            <a:r>
              <a:rPr lang="ro-RO" sz="1400" b="1" dirty="0"/>
              <a:t>Determina </a:t>
            </a:r>
            <a:r>
              <a:rPr lang="ro-RO" sz="1400" b="1" dirty="0" err="1"/>
              <a:t>pretul</a:t>
            </a:r>
            <a:r>
              <a:rPr lang="ro-RO" sz="1400" b="1" dirty="0"/>
              <a:t> </a:t>
            </a:r>
            <a:r>
              <a:rPr lang="ro-RO" sz="1400" dirty="0"/>
              <a:t>va calcula și afișa prețul final în </a:t>
            </a:r>
            <a:r>
              <a:rPr lang="ro-RO" sz="1400" dirty="0" err="1"/>
              <a:t>dependeță</a:t>
            </a:r>
            <a:r>
              <a:rPr lang="ro-RO" sz="1400" dirty="0"/>
              <a:t> de produsul și cantitatea indicată.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ro-RO" sz="1400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1400" dirty="0"/>
              <a:t>La un click pe butonul Trimite datele culese vor fi afișate într-un </a:t>
            </a:r>
            <a:r>
              <a:rPr lang="ro-RO" sz="1400" dirty="0" err="1"/>
              <a:t>MessageBox</a:t>
            </a:r>
            <a:r>
              <a:rPr lang="ro-RO" sz="1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9131" y="1058388"/>
            <a:ext cx="243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SARCINI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9777" y="651101"/>
            <a:ext cx="195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400" spc="300">
                <a:solidFill>
                  <a:schemeClr val="accent1"/>
                </a:solidFill>
              </a:rPr>
              <a:t>Windows Forms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6DF6A-03EA-4EE5-A028-0C146708D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902" y="2652422"/>
            <a:ext cx="4620073" cy="29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234" y="2753206"/>
            <a:ext cx="5653676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eriod" startAt="3"/>
            </a:pPr>
            <a:r>
              <a:rPr lang="ro-RO" sz="1400" dirty="0"/>
              <a:t>Creați o aplicație </a:t>
            </a:r>
            <a:r>
              <a:rPr lang="ro-RO" sz="1400" dirty="0" err="1"/>
              <a:t>WindowsForms</a:t>
            </a:r>
            <a:r>
              <a:rPr lang="ro-RO" sz="1400" dirty="0"/>
              <a:t> ce va </a:t>
            </a:r>
            <a:r>
              <a:rPr lang="ro-RO" sz="1400" dirty="0" err="1"/>
              <a:t>calula</a:t>
            </a:r>
            <a:r>
              <a:rPr lang="ro-RO" sz="1400" dirty="0"/>
              <a:t> diferența dintre două dăți calendaristice în zile, ore și minute.</a:t>
            </a:r>
            <a:r>
              <a:rPr lang="en-GB" sz="1400" dirty="0"/>
              <a:t> </a:t>
            </a:r>
            <a:r>
              <a:rPr lang="ro-RO" sz="1400" dirty="0"/>
              <a:t>(Vezi imaginea pentru mai multe detalii)</a:t>
            </a:r>
            <a:r>
              <a:rPr lang="en-GB" sz="1400" dirty="0"/>
              <a:t>.</a:t>
            </a:r>
            <a:endParaRPr lang="ro-RO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879131" y="1058388"/>
            <a:ext cx="243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SARCINI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9777" y="651101"/>
            <a:ext cx="195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400" spc="300">
                <a:solidFill>
                  <a:schemeClr val="accent1"/>
                </a:solidFill>
              </a:rPr>
              <a:t>Windows Forms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E79B2-13C1-43E0-AE8F-225BC95A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510" y="2385687"/>
            <a:ext cx="3972340" cy="291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Hexon-Tosc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C6BA"/>
      </a:accent1>
      <a:accent2>
        <a:srgbClr val="3F434D"/>
      </a:accent2>
      <a:accent3>
        <a:srgbClr val="46C6BA"/>
      </a:accent3>
      <a:accent4>
        <a:srgbClr val="3F434D"/>
      </a:accent4>
      <a:accent5>
        <a:srgbClr val="46C6BA"/>
      </a:accent5>
      <a:accent6>
        <a:srgbClr val="3F434D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Apaeci Aurica</cp:lastModifiedBy>
  <cp:revision>208</cp:revision>
  <dcterms:created xsi:type="dcterms:W3CDTF">2018-05-05T03:43:01Z</dcterms:created>
  <dcterms:modified xsi:type="dcterms:W3CDTF">2022-09-03T08:44:10Z</dcterms:modified>
</cp:coreProperties>
</file>