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1"/>
  </p:notesMasterIdLst>
  <p:sldIdLst>
    <p:sldId id="301" r:id="rId2"/>
    <p:sldId id="257" r:id="rId3"/>
    <p:sldId id="262" r:id="rId4"/>
    <p:sldId id="260" r:id="rId5"/>
    <p:sldId id="261" r:id="rId6"/>
    <p:sldId id="259" r:id="rId7"/>
    <p:sldId id="279" r:id="rId8"/>
    <p:sldId id="278" r:id="rId9"/>
    <p:sldId id="27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A2F62B-2257-4F68-B930-ACD6895D77C2}">
  <a:tblStyle styleId="{30A2F62B-2257-4F68-B930-ACD6895D77C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AA91A94-BA37-4F64-AE84-884841029D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1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8b3994a78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8b3994a78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8de203a35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8de203a35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8d4cbd36da_4_31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8d4cbd36da_4_3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Thin"/>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dea principal">
  <p:cSld name="MAIN_POINT_1">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ota al pie">
  <p:cSld name="CAPTION_ONLY_1">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CUSTOM_14">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Thin"/>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2">
  <p:cSld name="CUSTOM_4_1">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3">
  <p:cSld name="CUSTOM_5">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7" r:id="rId5"/>
    <p:sldLayoutId id="2147483659" r:id="rId6"/>
    <p:sldLayoutId id="2147483663" r:id="rId7"/>
    <p:sldLayoutId id="2147483664" r:id="rId8"/>
    <p:sldLayoutId id="2147483665" r:id="rId9"/>
    <p:sldLayoutId id="214748366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bms-full-fo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sz="4800" dirty="0"/>
              <a:t>Limbaje interne a sistemelor de gestiune a bazelor de date</a:t>
            </a:r>
            <a:endParaRPr sz="4800" dirty="0"/>
          </a:p>
        </p:txBody>
      </p:sp>
      <p:sp>
        <p:nvSpPr>
          <p:cNvPr id="4" name="Google Shape;335;p27">
            <a:extLst>
              <a:ext uri="{FF2B5EF4-FFF2-40B4-BE49-F238E27FC236}">
                <a16:creationId xmlns:a16="http://schemas.microsoft.com/office/drawing/2014/main" id="{781022CC-FF17-43E6-8BFE-E01B15B4F5A5}"/>
              </a:ext>
            </a:extLst>
          </p:cNvPr>
          <p:cNvSpPr txBox="1">
            <a:spLocks/>
          </p:cNvSpPr>
          <p:nvPr/>
        </p:nvSpPr>
        <p:spPr>
          <a:xfrm>
            <a:off x="718575" y="1672954"/>
            <a:ext cx="3726363" cy="3963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Anaheim"/>
              <a:buNone/>
              <a:defRPr sz="21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2pPr>
            <a:lvl3pPr marL="1371600" marR="0" lvl="2"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3pPr>
            <a:lvl4pPr marL="1828800" marR="0" lvl="3"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4pPr>
            <a:lvl5pPr marL="2286000" marR="0" lvl="4"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5pPr>
            <a:lvl6pPr marL="2743200" marR="0" lvl="5"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6pPr>
            <a:lvl7pPr marL="3200400" marR="0" lvl="6"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7pPr>
            <a:lvl8pPr marL="3657600" marR="0" lvl="7"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8pPr>
            <a:lvl9pPr marL="4114800" marR="0" lvl="8" indent="-317500" algn="ctr" rtl="0">
              <a:lnSpc>
                <a:spcPct val="100000"/>
              </a:lnSpc>
              <a:spcBef>
                <a:spcPts val="0"/>
              </a:spcBef>
              <a:spcAft>
                <a:spcPts val="0"/>
              </a:spcAft>
              <a:buClr>
                <a:schemeClr val="lt1"/>
              </a:buClr>
              <a:buSzPts val="2900"/>
              <a:buFont typeface="Anaheim"/>
              <a:buNone/>
              <a:defRPr sz="2900" b="0" i="0" u="none" strike="noStrike" cap="none">
                <a:solidFill>
                  <a:schemeClr val="lt1"/>
                </a:solidFill>
                <a:latin typeface="Anaheim"/>
                <a:ea typeface="Anaheim"/>
                <a:cs typeface="Anaheim"/>
                <a:sym typeface="Anaheim"/>
              </a:defRPr>
            </a:lvl9pPr>
          </a:lstStyle>
          <a:p>
            <a:pPr marL="0" indent="0"/>
            <a:r>
              <a:rPr lang="en-US" dirty="0" err="1">
                <a:solidFill>
                  <a:schemeClr val="dk2"/>
                </a:solidFill>
              </a:rPr>
              <a:t>Lucru</a:t>
            </a:r>
            <a:r>
              <a:rPr lang="en-US" dirty="0">
                <a:solidFill>
                  <a:schemeClr val="dk2"/>
                </a:solidFill>
              </a:rPr>
              <a:t> individual nr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1028" name="Picture 4" descr="coding with laptop vector isometric 619445 Vector Art at Vecteezy">
            <a:extLst>
              <a:ext uri="{FF2B5EF4-FFF2-40B4-BE49-F238E27FC236}">
                <a16:creationId xmlns:a16="http://schemas.microsoft.com/office/drawing/2014/main" id="{6891C728-C846-4AE0-8AD0-23E65D22E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497" y="3070452"/>
            <a:ext cx="2506892" cy="1881346"/>
          </a:xfrm>
          <a:prstGeom prst="rect">
            <a:avLst/>
          </a:prstGeom>
          <a:noFill/>
          <a:extLst>
            <a:ext uri="{909E8E84-426E-40DD-AFC4-6F175D3DCCD1}">
              <a14:hiddenFill xmlns:a14="http://schemas.microsoft.com/office/drawing/2010/main">
                <a:solidFill>
                  <a:srgbClr val="FFFFFF"/>
                </a:solidFill>
              </a14:hiddenFill>
            </a:ext>
          </a:extLst>
        </p:spPr>
      </p:pic>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Limbaje SGBD</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indent="0">
              <a:buNone/>
            </a:pPr>
            <a:r>
              <a:rPr lang="en-US" sz="1800" b="1" i="0" dirty="0">
                <a:solidFill>
                  <a:schemeClr val="bg1"/>
                </a:solidFill>
                <a:effectLst/>
                <a:latin typeface="Bahnschrift" panose="020B0502040204020203" pitchFamily="34" charset="0"/>
              </a:rPr>
              <a:t>	</a:t>
            </a:r>
            <a:r>
              <a:rPr lang="en-US" sz="1800" b="1" i="0" u="sng" dirty="0" err="1">
                <a:solidFill>
                  <a:schemeClr val="bg1"/>
                </a:solidFill>
                <a:effectLst/>
                <a:latin typeface="Bahnschrift" panose="020B0502040204020203" pitchFamily="34" charset="0"/>
              </a:rPr>
              <a:t>Sistemul</a:t>
            </a:r>
            <a:r>
              <a:rPr lang="en-US" sz="1800" b="1" i="0" u="sng" dirty="0">
                <a:solidFill>
                  <a:schemeClr val="bg1"/>
                </a:solidFill>
                <a:effectLst/>
                <a:latin typeface="Bahnschrift" panose="020B0502040204020203" pitchFamily="34" charset="0"/>
              </a:rPr>
              <a:t> de </a:t>
            </a:r>
            <a:r>
              <a:rPr lang="en-US" sz="1800" b="1" i="0" u="sng" dirty="0" err="1">
                <a:solidFill>
                  <a:schemeClr val="bg1"/>
                </a:solidFill>
                <a:effectLst/>
                <a:latin typeface="Bahnschrift" panose="020B0502040204020203" pitchFamily="34" charset="0"/>
              </a:rPr>
              <a:t>gestiune</a:t>
            </a:r>
            <a:r>
              <a:rPr lang="en-US" sz="1800" b="1" i="0" u="sng" dirty="0">
                <a:solidFill>
                  <a:schemeClr val="bg1"/>
                </a:solidFill>
                <a:effectLst/>
                <a:latin typeface="Bahnschrift" panose="020B0502040204020203" pitchFamily="34" charset="0"/>
              </a:rPr>
              <a:t> al </a:t>
            </a:r>
            <a:r>
              <a:rPr lang="en-US" sz="1800" b="1" i="0" u="sng" dirty="0" err="1">
                <a:solidFill>
                  <a:schemeClr val="bg1"/>
                </a:solidFill>
                <a:effectLst/>
                <a:latin typeface="Bahnschrift" panose="020B0502040204020203" pitchFamily="34" charset="0"/>
              </a:rPr>
              <a:t>bazei</a:t>
            </a:r>
            <a:r>
              <a:rPr lang="en-US" sz="1800" b="1" i="0" u="sng" dirty="0">
                <a:solidFill>
                  <a:schemeClr val="bg1"/>
                </a:solidFill>
                <a:effectLst/>
                <a:latin typeface="Bahnschrift" panose="020B0502040204020203" pitchFamily="34" charset="0"/>
              </a:rPr>
              <a:t> de date</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reprezinta</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ansamblul</a:t>
            </a:r>
            <a:r>
              <a:rPr lang="en-US" sz="1800" b="0" i="0" dirty="0">
                <a:solidFill>
                  <a:schemeClr val="bg1"/>
                </a:solidFill>
                <a:effectLst/>
                <a:latin typeface="Bahnschrift" panose="020B0502040204020203" pitchFamily="34" charset="0"/>
              </a:rPr>
              <a:t> de </a:t>
            </a:r>
            <a:r>
              <a:rPr lang="en-US" sz="1800" b="0" i="0" dirty="0" err="1">
                <a:solidFill>
                  <a:schemeClr val="bg1"/>
                </a:solidFill>
                <a:effectLst/>
                <a:latin typeface="Bahnschrift" panose="020B0502040204020203" pitchFamily="34" charset="0"/>
              </a:rPr>
              <a:t>programe</a:t>
            </a:r>
            <a:r>
              <a:rPr lang="en-US" sz="1800" b="0" i="0" dirty="0">
                <a:solidFill>
                  <a:schemeClr val="bg1"/>
                </a:solidFill>
                <a:effectLst/>
                <a:latin typeface="Bahnschrift" panose="020B0502040204020203" pitchFamily="34" charset="0"/>
              </a:rPr>
              <a:t> care </a:t>
            </a:r>
            <a:r>
              <a:rPr lang="en-US" sz="1800" b="0" i="0" dirty="0" err="1">
                <a:solidFill>
                  <a:schemeClr val="bg1"/>
                </a:solidFill>
                <a:effectLst/>
                <a:latin typeface="Bahnschrift" panose="020B0502040204020203" pitchFamily="34" charset="0"/>
              </a:rPr>
              <a:t>gestioneaza</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baza</a:t>
            </a:r>
            <a:r>
              <a:rPr lang="en-US" sz="1800" b="0" i="0" dirty="0">
                <a:solidFill>
                  <a:schemeClr val="bg1"/>
                </a:solidFill>
                <a:effectLst/>
                <a:latin typeface="Bahnschrift" panose="020B0502040204020203" pitchFamily="34" charset="0"/>
              </a:rPr>
              <a:t> de date </a:t>
            </a:r>
            <a:r>
              <a:rPr lang="en-US" sz="1800" b="0" i="0" dirty="0" err="1">
                <a:solidFill>
                  <a:schemeClr val="bg1"/>
                </a:solidFill>
                <a:effectLst/>
                <a:latin typeface="Bahnschrift" panose="020B0502040204020203" pitchFamily="34" charset="0"/>
              </a:rPr>
              <a:t>si</a:t>
            </a:r>
            <a:r>
              <a:rPr lang="en-US" sz="1800" b="0" i="0" dirty="0">
                <a:solidFill>
                  <a:schemeClr val="bg1"/>
                </a:solidFill>
                <a:effectLst/>
                <a:latin typeface="Bahnschrift" panose="020B0502040204020203" pitchFamily="34" charset="0"/>
              </a:rPr>
              <a:t> care </a:t>
            </a:r>
            <a:r>
              <a:rPr lang="en-US" sz="1800" b="0" i="0" dirty="0" err="1">
                <a:solidFill>
                  <a:schemeClr val="bg1"/>
                </a:solidFill>
                <a:effectLst/>
                <a:latin typeface="Bahnschrift" panose="020B0502040204020203" pitchFamily="34" charset="0"/>
              </a:rPr>
              <a:t>asigura</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realizarea</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mai</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multor</a:t>
            </a:r>
            <a:r>
              <a:rPr lang="en-US" sz="1800" b="0" i="0" dirty="0">
                <a:solidFill>
                  <a:schemeClr val="bg1"/>
                </a:solidFill>
                <a:effectLst/>
                <a:latin typeface="Bahnschrift" panose="020B0502040204020203" pitchFamily="34" charset="0"/>
              </a:rPr>
              <a:t> </a:t>
            </a:r>
            <a:r>
              <a:rPr lang="en-US" sz="1800" b="0" i="0" dirty="0" err="1">
                <a:solidFill>
                  <a:schemeClr val="bg1"/>
                </a:solidFill>
                <a:effectLst/>
                <a:latin typeface="Bahnschrift" panose="020B0502040204020203" pitchFamily="34" charset="0"/>
              </a:rPr>
              <a:t>operatii</a:t>
            </a:r>
            <a:r>
              <a:rPr lang="en-US" sz="1800" dirty="0">
                <a:solidFill>
                  <a:schemeClr val="bg1"/>
                </a:solidFill>
                <a:latin typeface="Bahnschrift" panose="020B0502040204020203" pitchFamily="34" charset="0"/>
              </a:rPr>
              <a:t>. SGBD </a:t>
            </a:r>
            <a:r>
              <a:rPr lang="en-US" sz="1800" dirty="0" err="1">
                <a:solidFill>
                  <a:schemeClr val="bg1"/>
                </a:solidFill>
                <a:latin typeface="Bahnschrift" panose="020B0502040204020203" pitchFamily="34" charset="0"/>
              </a:rPr>
              <a:t>trebuie</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să</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ofere</a:t>
            </a:r>
            <a:r>
              <a:rPr lang="en-US" sz="1800" dirty="0">
                <a:solidFill>
                  <a:schemeClr val="bg1"/>
                </a:solidFill>
                <a:latin typeface="Bahnschrift" panose="020B0502040204020203" pitchFamily="34" charset="0"/>
              </a:rPr>
              <a:t> </a:t>
            </a:r>
            <a:r>
              <a:rPr lang="en-US" sz="1800" b="1" dirty="0" err="1">
                <a:solidFill>
                  <a:schemeClr val="bg1"/>
                </a:solidFill>
                <a:latin typeface="Bahnschrift" panose="020B0502040204020203" pitchFamily="34" charset="0"/>
              </a:rPr>
              <a:t>limbajele</a:t>
            </a:r>
            <a:r>
              <a:rPr lang="en-US" sz="1800" b="1" dirty="0">
                <a:solidFill>
                  <a:schemeClr val="bg1"/>
                </a:solidFill>
                <a:latin typeface="Bahnschrift" panose="020B0502040204020203" pitchFamily="34" charset="0"/>
              </a:rPr>
              <a:t> </a:t>
            </a:r>
            <a:r>
              <a:rPr lang="en-US" sz="1800" b="1" dirty="0" err="1">
                <a:solidFill>
                  <a:schemeClr val="bg1"/>
                </a:solidFill>
                <a:latin typeface="Bahnschrift" panose="020B0502040204020203" pitchFamily="34" charset="0"/>
              </a:rPr>
              <a:t>corespunzătoare</a:t>
            </a:r>
            <a:r>
              <a:rPr lang="en-US" sz="1800" b="1"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tuturor</a:t>
            </a:r>
            <a:endParaRPr lang="en-US" sz="1800" dirty="0">
              <a:solidFill>
                <a:schemeClr val="bg1"/>
              </a:solidFill>
              <a:latin typeface="Bahnschrift" panose="020B0502040204020203" pitchFamily="34" charset="0"/>
            </a:endParaRPr>
          </a:p>
          <a:p>
            <a:pPr marL="0" indent="0">
              <a:buNone/>
            </a:pPr>
            <a:r>
              <a:rPr lang="en-US" sz="1800" dirty="0" err="1">
                <a:solidFill>
                  <a:schemeClr val="bg1"/>
                </a:solidFill>
                <a:latin typeface="Bahnschrift" panose="020B0502040204020203" pitchFamily="34" charset="0"/>
              </a:rPr>
              <a:t>categoriilor</a:t>
            </a:r>
            <a:r>
              <a:rPr lang="en-US" sz="1800" dirty="0">
                <a:solidFill>
                  <a:schemeClr val="bg1"/>
                </a:solidFill>
                <a:latin typeface="Bahnschrift" panose="020B0502040204020203" pitchFamily="34" charset="0"/>
              </a:rPr>
              <a:t> de </a:t>
            </a:r>
            <a:r>
              <a:rPr lang="en-US" sz="1800" dirty="0" err="1">
                <a:solidFill>
                  <a:schemeClr val="bg1"/>
                </a:solidFill>
                <a:latin typeface="Bahnschrift" panose="020B0502040204020203" pitchFamily="34" charset="0"/>
              </a:rPr>
              <a:t>utilizatori</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După</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proiectarea</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bazei</a:t>
            </a:r>
            <a:r>
              <a:rPr lang="en-US" sz="1800" dirty="0">
                <a:solidFill>
                  <a:schemeClr val="bg1"/>
                </a:solidFill>
                <a:latin typeface="Bahnschrift" panose="020B0502040204020203" pitchFamily="34" charset="0"/>
              </a:rPr>
              <a:t> de date </a:t>
            </a:r>
            <a:r>
              <a:rPr lang="en-US" sz="1800" dirty="0" err="1">
                <a:solidFill>
                  <a:schemeClr val="bg1"/>
                </a:solidFill>
                <a:latin typeface="Bahnschrift" panose="020B0502040204020203" pitchFamily="34" charset="0"/>
              </a:rPr>
              <a:t>şi</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alegerea</a:t>
            </a:r>
            <a:r>
              <a:rPr lang="en-US" sz="1800" dirty="0">
                <a:solidFill>
                  <a:schemeClr val="bg1"/>
                </a:solidFill>
                <a:latin typeface="Bahnschrift" panose="020B0502040204020203" pitchFamily="34" charset="0"/>
              </a:rPr>
              <a:t> SGBD, </a:t>
            </a:r>
            <a:r>
              <a:rPr lang="en-US" sz="1800" dirty="0" err="1">
                <a:solidFill>
                  <a:schemeClr val="bg1"/>
                </a:solidFill>
                <a:latin typeface="Bahnschrift" panose="020B0502040204020203" pitchFamily="34" charset="0"/>
              </a:rPr>
              <a:t>este</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foartă</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importantă</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construirea</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schemei</a:t>
            </a:r>
            <a:r>
              <a:rPr lang="en-US" sz="1800" dirty="0">
                <a:solidFill>
                  <a:schemeClr val="bg1"/>
                </a:solidFill>
                <a:latin typeface="Bahnschrift" panose="020B0502040204020203" pitchFamily="34" charset="0"/>
              </a:rPr>
              <a:t> interne </a:t>
            </a:r>
            <a:r>
              <a:rPr lang="en-US" sz="1800" dirty="0" err="1">
                <a:solidFill>
                  <a:schemeClr val="bg1"/>
                </a:solidFill>
                <a:latin typeface="Bahnschrift" panose="020B0502040204020203" pitchFamily="34" charset="0"/>
              </a:rPr>
              <a:t>şi</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conceptuale</a:t>
            </a:r>
            <a:r>
              <a:rPr lang="en-US" sz="1800" dirty="0">
                <a:solidFill>
                  <a:schemeClr val="bg1"/>
                </a:solidFill>
                <a:latin typeface="Bahnschrift" panose="020B0502040204020203" pitchFamily="34" charset="0"/>
              </a:rPr>
              <a:t> a </a:t>
            </a:r>
            <a:r>
              <a:rPr lang="en-US" sz="1800" dirty="0" err="1">
                <a:solidFill>
                  <a:schemeClr val="bg1"/>
                </a:solidFill>
                <a:latin typeface="Bahnschrift" panose="020B0502040204020203" pitchFamily="34" charset="0"/>
              </a:rPr>
              <a:t>bazei</a:t>
            </a:r>
            <a:r>
              <a:rPr lang="en-US" sz="1800" dirty="0">
                <a:solidFill>
                  <a:schemeClr val="bg1"/>
                </a:solidFill>
                <a:latin typeface="Bahnschrift" panose="020B0502040204020203" pitchFamily="34" charset="0"/>
              </a:rPr>
              <a:t> de date, </a:t>
            </a:r>
            <a:r>
              <a:rPr lang="en-US" sz="1800" dirty="0" err="1">
                <a:solidFill>
                  <a:schemeClr val="bg1"/>
                </a:solidFill>
                <a:latin typeface="Bahnschrift" panose="020B0502040204020203" pitchFamily="34" charset="0"/>
              </a:rPr>
              <a:t>astfel</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este</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usor</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sa</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determinam</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si</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tipul</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limbajelor</a:t>
            </a:r>
            <a:r>
              <a:rPr lang="en-US" sz="1800" dirty="0">
                <a:solidFill>
                  <a:schemeClr val="bg1"/>
                </a:solidFill>
                <a:latin typeface="Bahnschrift" panose="020B0502040204020203" pitchFamily="34" charset="0"/>
              </a:rPr>
              <a:t> pe care </a:t>
            </a:r>
            <a:r>
              <a:rPr lang="en-US" sz="1800" dirty="0" err="1">
                <a:solidFill>
                  <a:schemeClr val="bg1"/>
                </a:solidFill>
                <a:latin typeface="Bahnschrift" panose="020B0502040204020203" pitchFamily="34" charset="0"/>
              </a:rPr>
              <a:t>urmeaza</a:t>
            </a:r>
            <a:r>
              <a:rPr lang="en-US" sz="1800" dirty="0">
                <a:solidFill>
                  <a:schemeClr val="bg1"/>
                </a:solidFill>
                <a:latin typeface="Bahnschrift" panose="020B0502040204020203" pitchFamily="34" charset="0"/>
              </a:rPr>
              <a:t> </a:t>
            </a:r>
            <a:r>
              <a:rPr lang="en-US" sz="1800" dirty="0" err="1">
                <a:solidFill>
                  <a:schemeClr val="bg1"/>
                </a:solidFill>
                <a:latin typeface="Bahnschrift" panose="020B0502040204020203" pitchFamily="34" charset="0"/>
              </a:rPr>
              <a:t>sa</a:t>
            </a:r>
            <a:r>
              <a:rPr lang="en-US" sz="1800" dirty="0">
                <a:solidFill>
                  <a:schemeClr val="bg1"/>
                </a:solidFill>
                <a:latin typeface="Bahnschrift" panose="020B0502040204020203" pitchFamily="34" charset="0"/>
              </a:rPr>
              <a:t> le </a:t>
            </a:r>
            <a:r>
              <a:rPr lang="en-US" sz="1800" dirty="0" err="1">
                <a:solidFill>
                  <a:schemeClr val="bg1"/>
                </a:solidFill>
                <a:latin typeface="Bahnschrift" panose="020B0502040204020203" pitchFamily="34" charset="0"/>
              </a:rPr>
              <a:t>folosim</a:t>
            </a:r>
            <a:r>
              <a:rPr lang="en-US" sz="1800" dirty="0">
                <a:solidFill>
                  <a:schemeClr val="bg1"/>
                </a:solidFill>
                <a:latin typeface="Bahnschrift" panose="020B0502040204020203" pitchFamily="34" charset="0"/>
              </a:rPr>
              <a:t>.</a:t>
            </a:r>
            <a:endParaRPr lang="ro-MD" sz="1800" b="0" i="0" dirty="0">
              <a:solidFill>
                <a:schemeClr val="bg1"/>
              </a:solidFill>
              <a:effectLst/>
              <a:latin typeface="Bahnschrift" panose="020B0502040204020203" pitchFamily="34" charset="0"/>
            </a:endParaRPr>
          </a:p>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pic>
        <p:nvPicPr>
          <p:cNvPr id="1026" name="Picture 2" descr="413,826 Code Stock Photos, Pictures &amp;amp; Royalty-Free Images - iStock">
            <a:extLst>
              <a:ext uri="{FF2B5EF4-FFF2-40B4-BE49-F238E27FC236}">
                <a16:creationId xmlns:a16="http://schemas.microsoft.com/office/drawing/2014/main" id="{015A71AD-77B5-4646-A8BA-75466597A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2129" y="3680298"/>
            <a:ext cx="2409756" cy="1732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3657600" y="1116480"/>
            <a:ext cx="5376671" cy="2130900"/>
          </a:xfrm>
          <a:prstGeom prst="rect">
            <a:avLst/>
          </a:prstGeom>
        </p:spPr>
        <p:txBody>
          <a:bodyPr spcFirstLastPara="1" wrap="square" lIns="91425" tIns="91425" rIns="91425" bIns="91425" anchor="t" anchorCtr="0">
            <a:noAutofit/>
          </a:bodyPr>
          <a:lstStyle/>
          <a:p>
            <a:pPr marL="800100" lvl="1" indent="-342900">
              <a:buFont typeface="+mj-lt"/>
              <a:buAutoNum type="arabicPeriod"/>
            </a:pPr>
            <a:r>
              <a:rPr lang="en-US" sz="1800" b="1" dirty="0"/>
              <a:t>Data Definition Language</a:t>
            </a:r>
          </a:p>
          <a:p>
            <a:pPr marL="457200" lvl="1" indent="0">
              <a:buNone/>
            </a:pPr>
            <a:r>
              <a:rPr lang="en-US" sz="1800" dirty="0"/>
              <a:t>-  </a:t>
            </a:r>
            <a:r>
              <a:rPr lang="en-US" sz="1600" b="0" i="0" dirty="0" err="1">
                <a:solidFill>
                  <a:schemeClr val="bg1"/>
                </a:solidFill>
                <a:effectLst/>
                <a:latin typeface="Times New Roman" panose="02020603050405020304" pitchFamily="18" charset="0"/>
                <a:cs typeface="Times New Roman" panose="02020603050405020304" pitchFamily="18" charset="0"/>
              </a:rPr>
              <a:t>creează</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modifică</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și</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elimină</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obiecte</a:t>
            </a:r>
            <a:r>
              <a:rPr lang="en-US" sz="1600" b="0" i="0" dirty="0">
                <a:solidFill>
                  <a:schemeClr val="bg1"/>
                </a:solidFill>
                <a:effectLst/>
                <a:latin typeface="Times New Roman" panose="02020603050405020304" pitchFamily="18" charset="0"/>
                <a:cs typeface="Times New Roman" panose="02020603050405020304" pitchFamily="18" charset="0"/>
              </a:rPr>
              <a:t> de </a:t>
            </a:r>
            <a:r>
              <a:rPr lang="en-US" sz="1600" b="0" i="0" dirty="0" err="1">
                <a:solidFill>
                  <a:schemeClr val="bg1"/>
                </a:solidFill>
                <a:effectLst/>
                <a:latin typeface="Times New Roman" panose="02020603050405020304" pitchFamily="18" charset="0"/>
                <a:cs typeface="Times New Roman" panose="02020603050405020304" pitchFamily="18" charset="0"/>
              </a:rPr>
              <a:t>baze</a:t>
            </a:r>
            <a:r>
              <a:rPr lang="en-US" sz="1600" b="0" i="0" dirty="0">
                <a:solidFill>
                  <a:schemeClr val="bg1"/>
                </a:solidFill>
                <a:effectLst/>
                <a:latin typeface="Times New Roman" panose="02020603050405020304" pitchFamily="18" charset="0"/>
                <a:cs typeface="Times New Roman" panose="02020603050405020304" pitchFamily="18" charset="0"/>
              </a:rPr>
              <a:t> de date</a:t>
            </a:r>
            <a:endParaRPr lang="en-US" sz="1200" b="1" dirty="0">
              <a:solidFill>
                <a:schemeClr val="bg1"/>
              </a:solidFill>
              <a:latin typeface="Times New Roman" panose="02020603050405020304" pitchFamily="18" charset="0"/>
              <a:cs typeface="Times New Roman" panose="02020603050405020304" pitchFamily="18" charset="0"/>
            </a:endParaRPr>
          </a:p>
          <a:p>
            <a:pPr marL="457200" lvl="1" indent="0">
              <a:buNone/>
            </a:pPr>
            <a:r>
              <a:rPr lang="en-US" sz="1800" b="1" dirty="0"/>
              <a:t>2.    Storage Definition Language</a:t>
            </a:r>
          </a:p>
          <a:p>
            <a:pPr marL="457200" lvl="1" indent="0">
              <a:buNone/>
            </a:pPr>
            <a:r>
              <a:rPr lang="en-US" sz="1800" dirty="0"/>
              <a:t>-</a:t>
            </a:r>
            <a:r>
              <a:rPr lang="en-US" sz="1800" b="1" dirty="0"/>
              <a:t>  </a:t>
            </a:r>
            <a:r>
              <a:rPr lang="it-IT" sz="1600" dirty="0">
                <a:solidFill>
                  <a:schemeClr val="bg1"/>
                </a:solidFill>
                <a:latin typeface="Times New Roman" panose="02020603050405020304" pitchFamily="18" charset="0"/>
                <a:cs typeface="Times New Roman" panose="02020603050405020304" pitchFamily="18" charset="0"/>
              </a:rPr>
              <a:t>f</a:t>
            </a:r>
            <a:r>
              <a:rPr lang="it-IT" sz="1600" b="0" i="0" dirty="0">
                <a:solidFill>
                  <a:schemeClr val="bg1"/>
                </a:solidFill>
                <a:effectLst/>
                <a:latin typeface="Times New Roman" panose="02020603050405020304" pitchFamily="18" charset="0"/>
                <a:cs typeface="Times New Roman" panose="02020603050405020304" pitchFamily="18" charset="0"/>
              </a:rPr>
              <a:t>olosit pentru a defini schema internă</a:t>
            </a:r>
            <a:endParaRPr lang="en-US" sz="1600" b="1" dirty="0">
              <a:solidFill>
                <a:schemeClr val="bg1"/>
              </a:solidFill>
              <a:latin typeface="Times New Roman" panose="02020603050405020304" pitchFamily="18" charset="0"/>
              <a:cs typeface="Times New Roman" panose="02020603050405020304" pitchFamily="18" charset="0"/>
            </a:endParaRPr>
          </a:p>
          <a:p>
            <a:pPr marL="800100" lvl="1" indent="-342900">
              <a:buAutoNum type="arabicPeriod" startAt="3"/>
            </a:pPr>
            <a:r>
              <a:rPr lang="en-US" sz="1800" b="1" dirty="0"/>
              <a:t>View Definition Language</a:t>
            </a:r>
          </a:p>
          <a:p>
            <a:pPr marL="457200" lvl="1" indent="0">
              <a:buNone/>
            </a:pPr>
            <a:r>
              <a:rPr lang="en-US" sz="1800" dirty="0"/>
              <a:t>-</a:t>
            </a:r>
            <a:r>
              <a:rPr lang="en-US" sz="1800" b="1" dirty="0"/>
              <a:t>  </a:t>
            </a:r>
            <a:r>
              <a:rPr lang="en-US" sz="1600" b="0" i="0" dirty="0" err="1">
                <a:solidFill>
                  <a:schemeClr val="bg1"/>
                </a:solidFill>
                <a:effectLst/>
                <a:latin typeface="Times New Roman" panose="02020603050405020304" pitchFamily="18" charset="0"/>
                <a:cs typeface="Times New Roman" panose="02020603050405020304" pitchFamily="18" charset="0"/>
              </a:rPr>
              <a:t>este</a:t>
            </a:r>
            <a:r>
              <a:rPr lang="en-US" sz="1600" b="0" i="0" dirty="0">
                <a:solidFill>
                  <a:schemeClr val="bg1"/>
                </a:solidFill>
                <a:effectLst/>
                <a:latin typeface="Times New Roman" panose="02020603050405020304" pitchFamily="18" charset="0"/>
                <a:cs typeface="Times New Roman" panose="02020603050405020304" pitchFamily="18" charset="0"/>
              </a:rPr>
              <a:t> un </a:t>
            </a:r>
            <a:r>
              <a:rPr lang="en-US" sz="1600" b="0" i="0" dirty="0" err="1">
                <a:solidFill>
                  <a:schemeClr val="bg1"/>
                </a:solidFill>
                <a:effectLst/>
                <a:latin typeface="Times New Roman" panose="02020603050405020304" pitchFamily="18" charset="0"/>
                <a:cs typeface="Times New Roman" panose="02020603050405020304" pitchFamily="18" charset="0"/>
              </a:rPr>
              <a:t>limbaj</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pentru</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specificarea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interfețelor</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utilizator</a:t>
            </a:r>
            <a:endParaRPr lang="en-US" sz="1600" b="1" dirty="0">
              <a:solidFill>
                <a:schemeClr val="bg1"/>
              </a:solidFill>
              <a:latin typeface="Times New Roman" panose="02020603050405020304" pitchFamily="18" charset="0"/>
              <a:cs typeface="Times New Roman" panose="02020603050405020304" pitchFamily="18" charset="0"/>
            </a:endParaRPr>
          </a:p>
          <a:p>
            <a:pPr marL="800100" lvl="1" indent="-342900">
              <a:buAutoNum type="arabicPeriod" startAt="4"/>
            </a:pPr>
            <a:r>
              <a:rPr lang="en-US" sz="1800" b="1" dirty="0"/>
              <a:t>Data Manipulation Language</a:t>
            </a:r>
          </a:p>
          <a:p>
            <a:pPr marL="457200" lvl="1" indent="0">
              <a:buNone/>
            </a:pP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utilizat</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pentru</a:t>
            </a:r>
            <a:r>
              <a:rPr lang="en-US" sz="1600" dirty="0">
                <a:solidFill>
                  <a:schemeClr val="bg1"/>
                </a:solidFill>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inserarea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ștergerea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și</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modificarea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actualizarea</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datelor</a:t>
            </a:r>
            <a:r>
              <a:rPr lang="en-US" sz="1600" b="0" i="0" dirty="0">
                <a:solidFill>
                  <a:schemeClr val="bg1"/>
                </a:solidFill>
                <a:effectLst/>
                <a:latin typeface="Times New Roman" panose="02020603050405020304" pitchFamily="18" charset="0"/>
                <a:cs typeface="Times New Roman" panose="02020603050405020304" pitchFamily="18" charset="0"/>
              </a:rPr>
              <a:t> </a:t>
            </a:r>
            <a:r>
              <a:rPr lang="en-US" sz="1600" b="0" i="0" dirty="0" err="1">
                <a:solidFill>
                  <a:schemeClr val="bg1"/>
                </a:solidFill>
                <a:effectLst/>
                <a:latin typeface="Times New Roman" panose="02020603050405020304" pitchFamily="18" charset="0"/>
                <a:cs typeface="Times New Roman" panose="02020603050405020304" pitchFamily="18" charset="0"/>
              </a:rPr>
              <a:t>într</a:t>
            </a:r>
            <a:r>
              <a:rPr lang="en-US" sz="1600" b="0" i="0" dirty="0">
                <a:solidFill>
                  <a:schemeClr val="bg1"/>
                </a:solidFill>
                <a:effectLst/>
                <a:latin typeface="Times New Roman" panose="02020603050405020304" pitchFamily="18" charset="0"/>
                <a:cs typeface="Times New Roman" panose="02020603050405020304" pitchFamily="18" charset="0"/>
              </a:rPr>
              <a:t>-o </a:t>
            </a:r>
            <a:r>
              <a:rPr lang="en-US" sz="1600" b="0" i="0" u="none" strike="noStrike" dirty="0" err="1">
                <a:solidFill>
                  <a:srgbClr val="FFFFFF"/>
                </a:solidFill>
                <a:effectLst/>
                <a:latin typeface="Times New Roman" panose="02020603050405020304" pitchFamily="18" charset="0"/>
                <a:cs typeface="Times New Roman" panose="02020603050405020304" pitchFamily="18" charset="0"/>
              </a:rPr>
              <a:t>bază</a:t>
            </a:r>
            <a:r>
              <a:rPr lang="en-US" sz="1600" b="0" i="0" u="none" strike="noStrike" dirty="0">
                <a:solidFill>
                  <a:schemeClr val="bg1"/>
                </a:solidFill>
                <a:effectLst/>
                <a:latin typeface="Times New Roman" panose="02020603050405020304" pitchFamily="18" charset="0"/>
                <a:cs typeface="Times New Roman" panose="02020603050405020304" pitchFamily="18" charset="0"/>
              </a:rPr>
              <a:t> de date</a:t>
            </a:r>
            <a:r>
              <a:rPr lang="en-US" sz="1600" b="0" i="0" dirty="0">
                <a:solidFill>
                  <a:schemeClr val="bg1"/>
                </a:solidFill>
                <a:effectLst/>
                <a:latin typeface="Times New Roman" panose="02020603050405020304" pitchFamily="18" charset="0"/>
                <a:cs typeface="Times New Roman" panose="02020603050405020304" pitchFamily="18" charset="0"/>
              </a:rPr>
              <a:t> </a:t>
            </a:r>
            <a:endParaRPr lang="en-US" sz="1800" b="1" i="0" dirty="0">
              <a:solidFill>
                <a:schemeClr val="bg1"/>
              </a:solidFill>
              <a:effectLst/>
              <a:latin typeface="Times New Roman" panose="02020603050405020304" pitchFamily="18" charset="0"/>
              <a:cs typeface="Times New Roman" panose="02020603050405020304" pitchFamily="18" charset="0"/>
            </a:endParaRPr>
          </a:p>
          <a:p>
            <a:pPr marL="800100" lvl="1" indent="-342900">
              <a:buAutoNum type="arabicPeriod" startAt="5"/>
            </a:pPr>
            <a:r>
              <a:rPr lang="en-US" sz="1800" b="1" dirty="0"/>
              <a:t>Data Query Language</a:t>
            </a:r>
          </a:p>
          <a:p>
            <a:pPr marL="457200" lvl="1" indent="0">
              <a:buNone/>
            </a:pPr>
            <a:r>
              <a:rPr lang="en-US" sz="1800" dirty="0"/>
              <a:t> -  </a:t>
            </a:r>
            <a:r>
              <a:rPr lang="it-IT" sz="1600" b="0" i="0" dirty="0">
                <a:solidFill>
                  <a:schemeClr val="bg1"/>
                </a:solidFill>
                <a:effectLst/>
                <a:latin typeface="Times New Roman" panose="02020603050405020304" pitchFamily="18" charset="0"/>
                <a:cs typeface="Times New Roman" panose="02020603050405020304" pitchFamily="18" charset="0"/>
              </a:rPr>
              <a:t>efectuarea de interogări cu privire la datele din            obiectele schemei</a:t>
            </a:r>
            <a:endParaRPr lang="en-US" sz="1600" dirty="0">
              <a:solidFill>
                <a:schemeClr val="bg1"/>
              </a:solidFill>
              <a:latin typeface="Times New Roman" panose="02020603050405020304" pitchFamily="18" charset="0"/>
              <a:cs typeface="Times New Roman" panose="02020603050405020304" pitchFamily="18" charset="0"/>
            </a:endParaRPr>
          </a:p>
          <a:p>
            <a:pPr marL="457200" lvl="1" indent="0">
              <a:buNone/>
            </a:pPr>
            <a:endParaRPr lang="en-US" sz="1600" b="0" i="0" dirty="0">
              <a:solidFill>
                <a:schemeClr val="bg1"/>
              </a:solidFill>
              <a:effectLst/>
              <a:latin typeface="Times New Roman" panose="02020603050405020304" pitchFamily="18" charset="0"/>
              <a:cs typeface="Times New Roman" panose="02020603050405020304" pitchFamily="18" charset="0"/>
            </a:endParaRPr>
          </a:p>
        </p:txBody>
      </p:sp>
      <p:sp>
        <p:nvSpPr>
          <p:cNvPr id="381" name="Google Shape;381;p33"/>
          <p:cNvSpPr txBox="1">
            <a:spLocks noGrp="1"/>
          </p:cNvSpPr>
          <p:nvPr>
            <p:ph type="title"/>
          </p:nvPr>
        </p:nvSpPr>
        <p:spPr>
          <a:xfrm>
            <a:off x="4803648" y="581592"/>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Tipuri de limbaje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108244" y="1966200"/>
            <a:ext cx="4927512"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US" sz="1800" b="1" dirty="0"/>
              <a:t>Data Definition Language (DDL) </a:t>
            </a:r>
            <a:r>
              <a:rPr lang="en-US" sz="1800" dirty="0" err="1"/>
              <a:t>este</a:t>
            </a:r>
            <a:r>
              <a:rPr lang="en-US" sz="1800" dirty="0"/>
              <a:t> </a:t>
            </a:r>
            <a:r>
              <a:rPr lang="en-US" sz="1800" dirty="0" err="1"/>
              <a:t>utilizat</a:t>
            </a:r>
            <a:r>
              <a:rPr lang="en-US" sz="1800" dirty="0"/>
              <a:t> de</a:t>
            </a:r>
            <a:br>
              <a:rPr lang="en-US" sz="1800" dirty="0"/>
            </a:br>
            <a:r>
              <a:rPr lang="en-US" sz="1800" dirty="0" err="1"/>
              <a:t>administratorul</a:t>
            </a:r>
            <a:r>
              <a:rPr lang="en-US" sz="1800" dirty="0"/>
              <a:t> </a:t>
            </a:r>
            <a:r>
              <a:rPr lang="en-US" sz="1800" dirty="0" err="1"/>
              <a:t>bazei</a:t>
            </a:r>
            <a:r>
              <a:rPr lang="en-US" sz="1800" dirty="0"/>
              <a:t> de date </a:t>
            </a:r>
            <a:r>
              <a:rPr lang="en-US" sz="1800" dirty="0" err="1"/>
              <a:t>şi</a:t>
            </a:r>
            <a:r>
              <a:rPr lang="en-US" sz="1800" dirty="0"/>
              <a:t> de </a:t>
            </a:r>
            <a:r>
              <a:rPr lang="en-US" sz="1800" dirty="0" err="1"/>
              <a:t>proiectantul</a:t>
            </a:r>
            <a:r>
              <a:rPr lang="en-US" sz="1800" dirty="0"/>
              <a:t> </a:t>
            </a:r>
            <a:r>
              <a:rPr lang="en-US" sz="1800" dirty="0" err="1"/>
              <a:t>bazei</a:t>
            </a:r>
            <a:r>
              <a:rPr lang="en-US" sz="1800" dirty="0"/>
              <a:t> de date </a:t>
            </a:r>
            <a:r>
              <a:rPr lang="en-US" sz="1800" dirty="0" err="1"/>
              <a:t>în</a:t>
            </a:r>
            <a:r>
              <a:rPr lang="en-US" sz="1800" dirty="0"/>
              <a:t> </a:t>
            </a:r>
            <a:r>
              <a:rPr lang="en-US" sz="1800" dirty="0" err="1"/>
              <a:t>definirea</a:t>
            </a:r>
            <a:r>
              <a:rPr lang="en-US" sz="1800" dirty="0"/>
              <a:t> </a:t>
            </a:r>
            <a:r>
              <a:rPr lang="en-US" sz="1800" dirty="0" err="1"/>
              <a:t>ambelor</a:t>
            </a:r>
            <a:r>
              <a:rPr lang="en-US" sz="1800" dirty="0"/>
              <a:t> scheme. Un compilator DDL </a:t>
            </a:r>
            <a:r>
              <a:rPr lang="en-US" sz="1800" dirty="0" err="1"/>
              <a:t>procesează</a:t>
            </a:r>
            <a:r>
              <a:rPr lang="en-US" sz="1800" dirty="0"/>
              <a:t> </a:t>
            </a:r>
            <a:r>
              <a:rPr lang="en-US" sz="1800" dirty="0" err="1"/>
              <a:t>instrucţiunile</a:t>
            </a:r>
            <a:r>
              <a:rPr lang="en-US" sz="1800" dirty="0"/>
              <a:t> </a:t>
            </a:r>
            <a:r>
              <a:rPr lang="en-US" sz="1800" dirty="0" err="1"/>
              <a:t>pentru</a:t>
            </a:r>
            <a:r>
              <a:rPr lang="en-US" sz="1800" dirty="0"/>
              <a:t> </a:t>
            </a:r>
            <a:r>
              <a:rPr lang="en-US" sz="1800" dirty="0" err="1"/>
              <a:t>identificarea</a:t>
            </a:r>
            <a:r>
              <a:rPr lang="en-US" sz="1800" dirty="0"/>
              <a:t> </a:t>
            </a:r>
            <a:r>
              <a:rPr lang="en-US" sz="1800" dirty="0" err="1"/>
              <a:t>descrierilor</a:t>
            </a:r>
            <a:r>
              <a:rPr lang="en-US" sz="1800" dirty="0"/>
              <a:t> </a:t>
            </a:r>
            <a:r>
              <a:rPr lang="en-US" sz="1800" dirty="0" err="1"/>
              <a:t>despre</a:t>
            </a:r>
            <a:r>
              <a:rPr lang="en-US" sz="1800" dirty="0"/>
              <a:t> </a:t>
            </a:r>
            <a:r>
              <a:rPr lang="en-US" sz="1800" dirty="0" err="1"/>
              <a:t>construcţie</a:t>
            </a:r>
            <a:r>
              <a:rPr lang="en-US" sz="1800" dirty="0"/>
              <a:t> </a:t>
            </a:r>
            <a:r>
              <a:rPr lang="en-US" sz="1800" dirty="0" err="1"/>
              <a:t>şi</a:t>
            </a:r>
            <a:r>
              <a:rPr lang="en-US" sz="1800" dirty="0"/>
              <a:t> </a:t>
            </a:r>
            <a:r>
              <a:rPr lang="en-US" sz="1800" dirty="0" err="1"/>
              <a:t>memorează</a:t>
            </a:r>
            <a:r>
              <a:rPr lang="en-US" sz="1800" dirty="0"/>
              <a:t> </a:t>
            </a:r>
            <a:r>
              <a:rPr lang="en-US" sz="1800" dirty="0" err="1"/>
              <a:t>aceasta</a:t>
            </a:r>
            <a:r>
              <a:rPr lang="en-US" sz="1800" dirty="0"/>
              <a:t> </a:t>
            </a:r>
            <a:r>
              <a:rPr lang="en-US" sz="1800" dirty="0" err="1"/>
              <a:t>în</a:t>
            </a:r>
            <a:r>
              <a:rPr lang="en-US" sz="1800" dirty="0"/>
              <a:t> </a:t>
            </a:r>
            <a:r>
              <a:rPr lang="en-US" sz="1800" dirty="0" err="1"/>
              <a:t>catalogul</a:t>
            </a:r>
            <a:r>
              <a:rPr lang="en-US" sz="1800" dirty="0"/>
              <a:t> SGBD.</a:t>
            </a:r>
            <a:endParaRPr sz="1800" dirty="0"/>
          </a:p>
          <a:p>
            <a:pPr marL="0" lvl="0" indent="0" algn="ctr" rtl="0">
              <a:spcBef>
                <a:spcPts val="0"/>
              </a:spcBef>
              <a:spcAft>
                <a:spcPts val="0"/>
              </a:spcAft>
              <a:buNone/>
            </a:pPr>
            <a:endParaRPr sz="1800" dirty="0"/>
          </a:p>
          <a:p>
            <a:pPr marL="0" lvl="0" indent="0" algn="ctr"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2218944" y="1657350"/>
            <a:ext cx="6356256" cy="447900"/>
          </a:xfrm>
          <a:prstGeom prst="rect">
            <a:avLst/>
          </a:prstGeom>
        </p:spPr>
        <p:txBody>
          <a:bodyPr spcFirstLastPara="1" wrap="square" lIns="91425" tIns="0" rIns="91425" bIns="0" anchor="ctr" anchorCtr="0">
            <a:noAutofit/>
          </a:bodyPr>
          <a:lstStyle/>
          <a:p>
            <a:pPr fontAlgn="base"/>
            <a:r>
              <a:rPr lang="en-US" sz="1800" b="0" i="0" u="sng"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SGBD</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acceptă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multe</a:t>
            </a:r>
            <a:r>
              <a:rPr lang="en-US" sz="1800" b="0" i="0" dirty="0">
                <a:solidFill>
                  <a:schemeClr val="bg1"/>
                </a:solidFill>
                <a:effectLst/>
                <a:latin typeface="Times New Roman" panose="02020603050405020304" pitchFamily="18" charset="0"/>
                <a:cs typeface="Times New Roman" panose="02020603050405020304" pitchFamily="18" charset="0"/>
              </a:rPr>
              <a:t> limbi una </a:t>
            </a:r>
            <a:r>
              <a:rPr lang="en-US" sz="1800" b="0" i="0" dirty="0" err="1">
                <a:solidFill>
                  <a:schemeClr val="bg1"/>
                </a:solidFill>
                <a:effectLst/>
                <a:latin typeface="Times New Roman" panose="02020603050405020304" pitchFamily="18" charset="0"/>
                <a:cs typeface="Times New Roman" panose="02020603050405020304" pitchFamily="18" charset="0"/>
              </a:rPr>
              <a:t>dintre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ele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fiind</a:t>
            </a:r>
            <a:r>
              <a:rPr lang="en-US" sz="1800" b="0" i="0" dirty="0">
                <a:solidFill>
                  <a:schemeClr val="bg1"/>
                </a:solidFill>
                <a:effectLst/>
                <a:latin typeface="Times New Roman" panose="02020603050405020304" pitchFamily="18" charset="0"/>
                <a:cs typeface="Times New Roman" panose="02020603050405020304" pitchFamily="18" charset="0"/>
              </a:rPr>
              <a:t> SDL. </a:t>
            </a:r>
            <a:br>
              <a:rPr lang="en-US" sz="1800" b="0" i="0" dirty="0">
                <a:solidFill>
                  <a:schemeClr val="bg1"/>
                </a:solidFill>
                <a:effectLst/>
                <a:latin typeface="Times New Roman" panose="02020603050405020304" pitchFamily="18" charset="0"/>
                <a:cs typeface="Times New Roman" panose="02020603050405020304" pitchFamily="18" charset="0"/>
              </a:rPr>
            </a:br>
            <a:r>
              <a:rPr lang="en-US" sz="1800" b="1" i="0" dirty="0">
                <a:solidFill>
                  <a:schemeClr val="bg1"/>
                </a:solidFill>
                <a:effectLst/>
                <a:latin typeface="Times New Roman" panose="02020603050405020304" pitchFamily="18" charset="0"/>
                <a:cs typeface="Times New Roman" panose="02020603050405020304" pitchFamily="18" charset="0"/>
              </a:rPr>
              <a:t>SDL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înseamnă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1" i="0" dirty="0">
                <a:solidFill>
                  <a:schemeClr val="bg1"/>
                </a:solidFill>
                <a:effectLst/>
                <a:latin typeface="Times New Roman" panose="02020603050405020304" pitchFamily="18" charset="0"/>
                <a:cs typeface="Times New Roman" panose="02020603050405020304" pitchFamily="18" charset="0"/>
              </a:rPr>
              <a:t>Storage Definition Language</a:t>
            </a:r>
            <a:r>
              <a:rPr lang="en-US" sz="1800" b="0" i="0" dirty="0">
                <a:solidFill>
                  <a:schemeClr val="bg1"/>
                </a:solidFill>
                <a:effectLst/>
                <a:latin typeface="Times New Roman" panose="02020603050405020304" pitchFamily="18" charset="0"/>
                <a:cs typeface="Times New Roman" panose="02020603050405020304" pitchFamily="18" charset="0"/>
              </a:rPr>
              <a:t> . </a:t>
            </a:r>
            <a:r>
              <a:rPr lang="en-US" sz="1800" b="0" i="0" dirty="0" err="1">
                <a:solidFill>
                  <a:schemeClr val="bg1"/>
                </a:solidFill>
                <a:effectLst/>
                <a:latin typeface="Times New Roman" panose="02020603050405020304" pitchFamily="18" charset="0"/>
                <a:cs typeface="Times New Roman" panose="02020603050405020304" pitchFamily="18" charset="0"/>
              </a:rPr>
              <a:t>Problema</a:t>
            </a:r>
            <a:r>
              <a:rPr lang="en-US" sz="1800" b="0" i="0" dirty="0">
                <a:solidFill>
                  <a:schemeClr val="bg1"/>
                </a:solidFill>
                <a:effectLst/>
                <a:latin typeface="Times New Roman" panose="02020603050405020304" pitchFamily="18" charset="0"/>
                <a:cs typeface="Times New Roman" panose="02020603050405020304" pitchFamily="18" charset="0"/>
              </a:rPr>
              <a:t> SDL </a:t>
            </a:r>
            <a:r>
              <a:rPr lang="en-US" sz="1800" b="0" i="0" dirty="0" err="1">
                <a:solidFill>
                  <a:schemeClr val="bg1"/>
                </a:solidFill>
                <a:effectLst/>
                <a:latin typeface="Times New Roman" panose="02020603050405020304" pitchFamily="18" charset="0"/>
                <a:cs typeface="Times New Roman" panose="02020603050405020304" pitchFamily="18" charset="0"/>
              </a:rPr>
              <a:t>este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aproape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orice</a:t>
            </a:r>
            <a:r>
              <a:rPr lang="en-US" sz="1800" b="0" i="0" dirty="0">
                <a:solidFill>
                  <a:schemeClr val="bg1"/>
                </a:solidFill>
                <a:effectLst/>
                <a:latin typeface="Times New Roman" panose="02020603050405020304" pitchFamily="18" charset="0"/>
                <a:cs typeface="Times New Roman" panose="02020603050405020304" pitchFamily="18" charset="0"/>
              </a:rPr>
              <a:t> nu </a:t>
            </a:r>
            <a:r>
              <a:rPr lang="en-US" sz="1800" b="0" i="0" dirty="0" err="1">
                <a:solidFill>
                  <a:schemeClr val="bg1"/>
                </a:solidFill>
                <a:effectLst/>
                <a:latin typeface="Times New Roman" panose="02020603050405020304" pitchFamily="18" charset="0"/>
                <a:cs typeface="Times New Roman" panose="02020603050405020304" pitchFamily="18" charset="0"/>
              </a:rPr>
              <a:t>este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specificat</a:t>
            </a:r>
            <a:r>
              <a:rPr lang="en-US" sz="1800" b="0" i="0" dirty="0">
                <a:solidFill>
                  <a:schemeClr val="bg1"/>
                </a:solidFill>
                <a:effectLst/>
                <a:latin typeface="Times New Roman" panose="02020603050405020304" pitchFamily="18" charset="0"/>
                <a:cs typeface="Times New Roman" panose="02020603050405020304" pitchFamily="18" charset="0"/>
              </a:rPr>
              <a:t> de </a:t>
            </a:r>
            <a:r>
              <a:rPr lang="en-US" sz="1800" b="0" i="0" dirty="0" err="1">
                <a:solidFill>
                  <a:schemeClr val="bg1"/>
                </a:solidFill>
                <a:effectLst/>
                <a:latin typeface="Times New Roman" panose="02020603050405020304" pitchFamily="18" charset="0"/>
                <a:cs typeface="Times New Roman" panose="02020603050405020304" pitchFamily="18" charset="0"/>
              </a:rPr>
              <a:t>standardul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dirty="0">
                <a:solidFill>
                  <a:schemeClr val="bg1"/>
                </a:solidFill>
                <a:latin typeface="Times New Roman" panose="02020603050405020304" pitchFamily="18" charset="0"/>
                <a:cs typeface="Times New Roman" panose="02020603050405020304" pitchFamily="18" charset="0"/>
              </a:rPr>
              <a:t>SQL</a:t>
            </a:r>
            <a:r>
              <a:rPr lang="en-US" sz="1800" b="0" i="0" dirty="0">
                <a:solidFill>
                  <a:schemeClr val="bg1"/>
                </a:solidFill>
                <a:effectLst/>
                <a:latin typeface="Times New Roman" panose="02020603050405020304" pitchFamily="18" charset="0"/>
                <a:cs typeface="Times New Roman" panose="02020603050405020304" pitchFamily="18" charset="0"/>
              </a:rPr>
              <a:t> . Este </a:t>
            </a:r>
            <a:r>
              <a:rPr lang="en-US" sz="1800" b="0" i="0" dirty="0" err="1">
                <a:solidFill>
                  <a:schemeClr val="bg1"/>
                </a:solidFill>
                <a:effectLst/>
                <a:latin typeface="Times New Roman" panose="02020603050405020304" pitchFamily="18" charset="0"/>
                <a:cs typeface="Times New Roman" panose="02020603050405020304" pitchFamily="18" charset="0"/>
              </a:rPr>
              <a:t>diferit</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în</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fiecare</a:t>
            </a:r>
            <a:r>
              <a:rPr lang="en-US" sz="1800" b="0" i="0" dirty="0">
                <a:solidFill>
                  <a:schemeClr val="bg1"/>
                </a:solidFill>
                <a:effectLst/>
                <a:latin typeface="Times New Roman" panose="02020603050405020304" pitchFamily="18" charset="0"/>
                <a:cs typeface="Times New Roman" panose="02020603050405020304" pitchFamily="18" charset="0"/>
              </a:rPr>
              <a:t> SGBD care </a:t>
            </a:r>
            <a:r>
              <a:rPr lang="en-US" sz="1800" b="0" i="0" dirty="0" err="1">
                <a:solidFill>
                  <a:schemeClr val="bg1"/>
                </a:solidFill>
                <a:effectLst/>
                <a:latin typeface="Times New Roman" panose="02020603050405020304" pitchFamily="18" charset="0"/>
                <a:cs typeface="Times New Roman" panose="02020603050405020304" pitchFamily="18" charset="0"/>
              </a:rPr>
              <a:t>specifică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orice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legătură</a:t>
            </a:r>
            <a:r>
              <a:rPr lang="en-US" sz="1800" b="0" i="0" dirty="0">
                <a:solidFill>
                  <a:schemeClr val="bg1"/>
                </a:solidFill>
                <a:effectLst/>
                <a:latin typeface="Times New Roman" panose="02020603050405020304" pitchFamily="18" charset="0"/>
                <a:cs typeface="Times New Roman" panose="02020603050405020304" pitchFamily="18" charset="0"/>
              </a:rPr>
              <a:t> cu </a:t>
            </a:r>
            <a:r>
              <a:rPr lang="en-US" sz="1800" b="0" i="0" dirty="0" err="1">
                <a:solidFill>
                  <a:schemeClr val="bg1"/>
                </a:solidFill>
                <a:effectLst/>
                <a:latin typeface="Times New Roman" panose="02020603050405020304" pitchFamily="18" charset="0"/>
                <a:cs typeface="Times New Roman" panose="02020603050405020304" pitchFamily="18" charset="0"/>
              </a:rPr>
              <a:t>modul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sau</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locul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în</a:t>
            </a:r>
            <a:r>
              <a:rPr lang="en-US" sz="1800" b="0" i="0" dirty="0">
                <a:solidFill>
                  <a:schemeClr val="bg1"/>
                </a:solidFill>
                <a:effectLst/>
                <a:latin typeface="Times New Roman" panose="02020603050405020304" pitchFamily="18" charset="0"/>
                <a:cs typeface="Times New Roman" panose="02020603050405020304" pitchFamily="18" charset="0"/>
              </a:rPr>
              <a:t> care sunt </a:t>
            </a:r>
            <a:r>
              <a:rPr lang="en-US" sz="1800" b="0" i="0" dirty="0" err="1">
                <a:solidFill>
                  <a:schemeClr val="bg1"/>
                </a:solidFill>
                <a:effectLst/>
                <a:latin typeface="Times New Roman" panose="02020603050405020304" pitchFamily="18" charset="0"/>
                <a:cs typeface="Times New Roman" panose="02020603050405020304" pitchFamily="18" charset="0"/>
              </a:rPr>
              <a:t>stocate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datele</a:t>
            </a:r>
            <a:r>
              <a:rPr lang="en-US" sz="1800" b="0" i="0" dirty="0">
                <a:solidFill>
                  <a:schemeClr val="bg1"/>
                </a:solidFill>
                <a:effectLst/>
                <a:latin typeface="Times New Roman" panose="02020603050405020304" pitchFamily="18" charset="0"/>
                <a:cs typeface="Times New Roman" panose="02020603050405020304" pitchFamily="18" charset="0"/>
              </a:rPr>
              <a:t> din </a:t>
            </a:r>
            <a:r>
              <a:rPr lang="en-US" sz="1800" b="0" i="0" dirty="0" err="1">
                <a:solidFill>
                  <a:schemeClr val="bg1"/>
                </a:solidFill>
                <a:effectLst/>
                <a:latin typeface="Times New Roman" panose="02020603050405020304" pitchFamily="18" charset="0"/>
                <a:cs typeface="Times New Roman" panose="02020603050405020304" pitchFamily="18" charset="0"/>
              </a:rPr>
              <a:t>tabelul</a:t>
            </a:r>
            <a:r>
              <a:rPr lang="en-US" sz="1800" b="0" i="0" dirty="0">
                <a:solidFill>
                  <a:schemeClr val="bg1"/>
                </a:solidFill>
                <a:effectLst/>
                <a:latin typeface="Times New Roman" panose="02020603050405020304" pitchFamily="18" charset="0"/>
                <a:cs typeface="Times New Roman" panose="02020603050405020304" pitchFamily="18" charset="0"/>
              </a:rPr>
              <a:t> relevant. </a:t>
            </a:r>
            <a:br>
              <a:rPr lang="en-US" sz="1600" b="0" i="0" dirty="0">
                <a:solidFill>
                  <a:schemeClr val="bg1"/>
                </a:solidFill>
                <a:effectLst/>
                <a:latin typeface="Times New Roman" panose="02020603050405020304" pitchFamily="18" charset="0"/>
                <a:cs typeface="Times New Roman" panose="02020603050405020304" pitchFamily="18" charset="0"/>
              </a:rPr>
            </a:br>
            <a:endParaRPr sz="3200" dirty="0">
              <a:solidFill>
                <a:schemeClr val="bg1"/>
              </a:solidFill>
              <a:latin typeface="Times New Roman" panose="02020603050405020304" pitchFamily="18" charset="0"/>
              <a:cs typeface="Times New Roman" panose="02020603050405020304" pitchFamily="18" charset="0"/>
            </a:endParaRPr>
          </a:p>
        </p:txBody>
      </p:sp>
      <p:sp>
        <p:nvSpPr>
          <p:cNvPr id="4" name="Google Shape;374;p32">
            <a:extLst>
              <a:ext uri="{FF2B5EF4-FFF2-40B4-BE49-F238E27FC236}">
                <a16:creationId xmlns:a16="http://schemas.microsoft.com/office/drawing/2014/main" id="{552B0AE4-E157-4AC3-AA74-EEB95F914FC2}"/>
              </a:ext>
            </a:extLst>
          </p:cNvPr>
          <p:cNvSpPr txBox="1">
            <a:spLocks/>
          </p:cNvSpPr>
          <p:nvPr/>
        </p:nvSpPr>
        <p:spPr>
          <a:xfrm>
            <a:off x="2014728" y="2874108"/>
            <a:ext cx="6764688" cy="146517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Overpass Mono"/>
              <a:buNone/>
              <a:defRPr sz="3600" b="1" i="0" u="none" strike="noStrike" cap="none">
                <a:solidFill>
                  <a:schemeClr val="lt1"/>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fontAlgn="base"/>
            <a:r>
              <a:rPr lang="en-US" sz="1800" dirty="0" err="1">
                <a:solidFill>
                  <a:schemeClr val="bg1"/>
                </a:solidFill>
                <a:latin typeface="Times New Roman" panose="02020603050405020304" pitchFamily="18" charset="0"/>
                <a:cs typeface="Times New Roman" panose="02020603050405020304" pitchFamily="18" charset="0"/>
              </a:rPr>
              <a:t>Limbajul</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este</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folosit</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pentru</a:t>
            </a:r>
            <a:r>
              <a:rPr lang="en-US" sz="1800" dirty="0">
                <a:solidFill>
                  <a:schemeClr val="bg1"/>
                </a:solidFill>
                <a:latin typeface="Times New Roman" panose="02020603050405020304" pitchFamily="18" charset="0"/>
                <a:cs typeface="Times New Roman" panose="02020603050405020304" pitchFamily="18" charset="0"/>
              </a:rPr>
              <a:t>: </a:t>
            </a:r>
            <a:endParaRPr lang="en-US" sz="1800" i="0" dirty="0">
              <a:solidFill>
                <a:schemeClr val="bg1"/>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Definirea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schemei</a:t>
            </a:r>
            <a:r>
              <a:rPr lang="en-US" sz="1800" b="0" i="0" dirty="0">
                <a:solidFill>
                  <a:schemeClr val="bg1"/>
                </a:solidFill>
                <a:effectLst/>
                <a:latin typeface="Times New Roman" panose="02020603050405020304" pitchFamily="18" charset="0"/>
                <a:cs typeface="Times New Roman" panose="02020603050405020304" pitchFamily="18" charset="0"/>
              </a:rPr>
              <a:t> interne.</a:t>
            </a:r>
          </a:p>
          <a:p>
            <a:pPr algn="l" fontAlgn="base">
              <a:buFont typeface="Arial" panose="020B0604020202020204" pitchFamily="34" charset="0"/>
              <a:buChar char="•"/>
            </a:pPr>
            <a:r>
              <a:rPr lang="en-US" sz="1800" b="0" dirty="0">
                <a:solidFill>
                  <a:schemeClr val="bg1"/>
                </a:solidFill>
                <a:latin typeface="Times New Roman" panose="02020603050405020304" pitchFamily="18" charset="0"/>
                <a:cs typeface="Times New Roman" panose="02020603050405020304" pitchFamily="18" charset="0"/>
              </a:rPr>
              <a:t> </a:t>
            </a:r>
            <a:r>
              <a:rPr lang="en-US" sz="1800" b="0" dirty="0" err="1">
                <a:solidFill>
                  <a:schemeClr val="bg1"/>
                </a:solidFill>
                <a:latin typeface="Times New Roman" panose="02020603050405020304" pitchFamily="18" charset="0"/>
                <a:cs typeface="Times New Roman" panose="02020603050405020304" pitchFamily="18" charset="0"/>
              </a:rPr>
              <a:t>Definirea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structurii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fizice</a:t>
            </a:r>
            <a:r>
              <a:rPr lang="en-US" sz="1800" b="0" i="0" dirty="0">
                <a:solidFill>
                  <a:schemeClr val="bg1"/>
                </a:solidFill>
                <a:effectLst/>
                <a:latin typeface="Times New Roman" panose="02020603050405020304" pitchFamily="18" charset="0"/>
                <a:cs typeface="Times New Roman" panose="02020603050405020304" pitchFamily="18" charset="0"/>
              </a:rPr>
              <a:t> a </a:t>
            </a:r>
            <a:r>
              <a:rPr lang="en-US" sz="1800" b="0" i="0" dirty="0" err="1">
                <a:solidFill>
                  <a:schemeClr val="bg1"/>
                </a:solidFill>
                <a:effectLst/>
                <a:latin typeface="Times New Roman" panose="02020603050405020304" pitchFamily="18" charset="0"/>
                <a:cs typeface="Times New Roman" panose="02020603050405020304" pitchFamily="18" charset="0"/>
              </a:rPr>
              <a:t>bazei</a:t>
            </a:r>
            <a:r>
              <a:rPr lang="en-US" sz="1800" b="0" i="0" dirty="0">
                <a:solidFill>
                  <a:schemeClr val="bg1"/>
                </a:solidFill>
                <a:effectLst/>
                <a:latin typeface="Times New Roman" panose="02020603050405020304" pitchFamily="18" charset="0"/>
                <a:cs typeface="Times New Roman" panose="02020603050405020304" pitchFamily="18" charset="0"/>
              </a:rPr>
              <a:t> de date.</a:t>
            </a:r>
          </a:p>
          <a:p>
            <a:pPr algn="l" fontAlgn="base">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Ordinea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câmpurilor</a:t>
            </a:r>
            <a:r>
              <a:rPr lang="en-US" sz="1800" b="0" i="0" dirty="0">
                <a:solidFill>
                  <a:schemeClr val="bg1"/>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 Se </a:t>
            </a:r>
            <a:r>
              <a:rPr lang="en-US" sz="1800" b="0" i="0" dirty="0" err="1">
                <a:solidFill>
                  <a:schemeClr val="bg1"/>
                </a:solidFill>
                <a:effectLst/>
                <a:latin typeface="Times New Roman" panose="02020603050405020304" pitchFamily="18" charset="0"/>
                <a:cs typeface="Times New Roman" panose="02020603050405020304" pitchFamily="18" charset="0"/>
              </a:rPr>
              <a:t>vor</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utiliza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octeți</a:t>
            </a:r>
            <a:r>
              <a:rPr lang="en-US" sz="1800" b="0" i="0" dirty="0">
                <a:solidFill>
                  <a:schemeClr val="bg1"/>
                </a:solidFill>
                <a:effectLst/>
                <a:latin typeface="Times New Roman" panose="02020603050405020304" pitchFamily="18" charset="0"/>
                <a:cs typeface="Times New Roman" panose="02020603050405020304" pitchFamily="18" charset="0"/>
              </a:rPr>
              <a:t> pe </a:t>
            </a:r>
            <a:r>
              <a:rPr lang="en-US" sz="1800" b="0" i="0" dirty="0" err="1">
                <a:solidFill>
                  <a:schemeClr val="bg1"/>
                </a:solidFill>
                <a:effectLst/>
                <a:latin typeface="Times New Roman" panose="02020603050405020304" pitchFamily="18" charset="0"/>
                <a:cs typeface="Times New Roman" panose="02020603050405020304" pitchFamily="18" charset="0"/>
              </a:rPr>
              <a:t>câmp</a:t>
            </a:r>
            <a:r>
              <a:rPr lang="en-US" sz="1800" b="0" i="0" dirty="0">
                <a:solidFill>
                  <a:schemeClr val="bg1"/>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sz="1800" b="0" i="0" dirty="0">
                <a:solidFill>
                  <a:schemeClr val="bg1"/>
                </a:solidFill>
                <a:effectLst/>
                <a:latin typeface="Times New Roman" panose="02020603050405020304" pitchFamily="18" charset="0"/>
                <a:cs typeface="Times New Roman" panose="02020603050405020304" pitchFamily="18" charset="0"/>
              </a:rPr>
              <a:t> Cum </a:t>
            </a:r>
            <a:r>
              <a:rPr lang="en-US" sz="1800" b="0" i="0" dirty="0" err="1">
                <a:solidFill>
                  <a:schemeClr val="bg1"/>
                </a:solidFill>
                <a:effectLst/>
                <a:latin typeface="Times New Roman" panose="02020603050405020304" pitchFamily="18" charset="0"/>
                <a:cs typeface="Times New Roman" panose="02020603050405020304" pitchFamily="18" charset="0"/>
              </a:rPr>
              <a:t>vor</a:t>
            </a:r>
            <a:r>
              <a:rPr lang="en-US" sz="1800" b="0" i="0" dirty="0">
                <a:solidFill>
                  <a:schemeClr val="bg1"/>
                </a:solidFill>
                <a:effectLst/>
                <a:latin typeface="Times New Roman" panose="02020603050405020304" pitchFamily="18" charset="0"/>
                <a:cs typeface="Times New Roman" panose="02020603050405020304" pitchFamily="18" charset="0"/>
              </a:rPr>
              <a:t> fi </a:t>
            </a:r>
            <a:r>
              <a:rPr lang="en-US" sz="1800" b="0" i="0" dirty="0" err="1">
                <a:solidFill>
                  <a:schemeClr val="bg1"/>
                </a:solidFill>
                <a:effectLst/>
                <a:latin typeface="Times New Roman" panose="02020603050405020304" pitchFamily="18" charset="0"/>
                <a:cs typeface="Times New Roman" panose="02020603050405020304" pitchFamily="18" charset="0"/>
              </a:rPr>
              <a:t>înregistrările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accesările</a:t>
            </a:r>
            <a:r>
              <a:rPr lang="en-US" sz="1800" b="0" i="0" dirty="0">
                <a:solidFill>
                  <a:schemeClr val="bg1"/>
                </a:solidFill>
                <a:effectLst/>
                <a:latin typeface="Times New Roman" panose="02020603050405020304" pitchFamily="18" charset="0"/>
                <a:cs typeface="Times New Roman" panose="02020603050405020304" pitchFamily="18" charset="0"/>
              </a:rPr>
              <a:t> etc.</a:t>
            </a:r>
          </a:p>
          <a:p>
            <a:pPr fontAlgn="base"/>
            <a:endParaRPr lang="en-US" sz="3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30"/>
          <p:cNvPicPr preferRelativeResize="0"/>
          <p:nvPr/>
        </p:nvPicPr>
        <p:blipFill rotWithShape="1">
          <a:blip r:embed="rId3">
            <a:alphaModFix/>
          </a:blip>
          <a:srcRect l="24495" t="18187" r="9353" b="4812"/>
          <a:stretch/>
        </p:blipFill>
        <p:spPr>
          <a:xfrm>
            <a:off x="5353050" y="1809750"/>
            <a:ext cx="3324251" cy="2581274"/>
          </a:xfrm>
          <a:prstGeom prst="rect">
            <a:avLst/>
          </a:prstGeom>
          <a:noFill/>
          <a:ln>
            <a:noFill/>
          </a:ln>
        </p:spPr>
      </p:pic>
      <p:sp>
        <p:nvSpPr>
          <p:cNvPr id="361" name="Google Shape;361;p30"/>
          <p:cNvSpPr txBox="1">
            <a:spLocks noGrp="1"/>
          </p:cNvSpPr>
          <p:nvPr>
            <p:ph type="body" idx="1"/>
          </p:nvPr>
        </p:nvSpPr>
        <p:spPr>
          <a:xfrm>
            <a:off x="609498" y="1973025"/>
            <a:ext cx="4572101"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i="0" dirty="0" err="1">
                <a:solidFill>
                  <a:schemeClr val="bg1"/>
                </a:solidFill>
                <a:effectLst/>
                <a:latin typeface="Times New Roman" panose="02020603050405020304" pitchFamily="18" charset="0"/>
                <a:cs typeface="Times New Roman" panose="02020603050405020304" pitchFamily="18" charset="0"/>
              </a:rPr>
              <a:t>Limbajul</a:t>
            </a:r>
            <a:r>
              <a:rPr lang="en-US" sz="1800" b="1" i="0" dirty="0">
                <a:solidFill>
                  <a:schemeClr val="bg1"/>
                </a:solidFill>
                <a:effectLst/>
                <a:latin typeface="Times New Roman" panose="02020603050405020304" pitchFamily="18" charset="0"/>
                <a:cs typeface="Times New Roman" panose="02020603050405020304" pitchFamily="18" charset="0"/>
              </a:rPr>
              <a:t> </a:t>
            </a:r>
            <a:r>
              <a:rPr lang="en-US" sz="1800" b="1" i="0" dirty="0" err="1">
                <a:solidFill>
                  <a:schemeClr val="bg1"/>
                </a:solidFill>
                <a:effectLst/>
                <a:latin typeface="Times New Roman" panose="02020603050405020304" pitchFamily="18" charset="0"/>
                <a:cs typeface="Times New Roman" panose="02020603050405020304" pitchFamily="18" charset="0"/>
              </a:rPr>
              <a:t>definiției</a:t>
            </a:r>
            <a:r>
              <a:rPr lang="en-US" sz="1800" b="1" i="0" dirty="0">
                <a:solidFill>
                  <a:schemeClr val="bg1"/>
                </a:solidFill>
                <a:effectLst/>
                <a:latin typeface="Times New Roman" panose="02020603050405020304" pitchFamily="18" charset="0"/>
                <a:cs typeface="Times New Roman" panose="02020603050405020304" pitchFamily="18" charset="0"/>
              </a:rPr>
              <a:t> </a:t>
            </a:r>
            <a:r>
              <a:rPr lang="en-US" sz="1800" b="1" i="0" dirty="0" err="1">
                <a:solidFill>
                  <a:schemeClr val="bg1"/>
                </a:solidFill>
                <a:effectLst/>
                <a:latin typeface="Times New Roman" panose="02020603050405020304" pitchFamily="18" charset="0"/>
                <a:cs typeface="Times New Roman" panose="02020603050405020304" pitchFamily="18" charset="0"/>
              </a:rPr>
              <a:t>vizualizărilor</a:t>
            </a:r>
            <a:r>
              <a:rPr lang="en-US" sz="1800" b="1" i="0" dirty="0">
                <a:solidFill>
                  <a:schemeClr val="bg1"/>
                </a:solidFill>
                <a:effectLst/>
                <a:latin typeface="Times New Roman" panose="02020603050405020304" pitchFamily="18" charset="0"/>
                <a:cs typeface="Times New Roman" panose="02020603050405020304" pitchFamily="18" charset="0"/>
              </a:rPr>
              <a:t> (VDL):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acest</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limbaj</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este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utilizat</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pentru</a:t>
            </a:r>
            <a:r>
              <a:rPr lang="en-US" sz="1800" b="0" i="0" dirty="0">
                <a:solidFill>
                  <a:schemeClr val="bg1"/>
                </a:solidFill>
                <a:effectLst/>
                <a:latin typeface="Times New Roman" panose="02020603050405020304" pitchFamily="18" charset="0"/>
                <a:cs typeface="Times New Roman" panose="02020603050405020304" pitchFamily="18" charset="0"/>
              </a:rPr>
              <a:t> a </a:t>
            </a:r>
            <a:r>
              <a:rPr lang="en-US" sz="1800" b="0" i="0" dirty="0" err="1">
                <a:solidFill>
                  <a:schemeClr val="bg1"/>
                </a:solidFill>
                <a:effectLst/>
                <a:latin typeface="Times New Roman" panose="02020603050405020304" pitchFamily="18" charset="0"/>
                <a:cs typeface="Times New Roman" panose="02020603050405020304" pitchFamily="18" charset="0"/>
              </a:rPr>
              <a:t>specifica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vizualizările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utilizatorilor</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și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maparea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acestora</a:t>
            </a:r>
            <a:r>
              <a:rPr lang="en-US" sz="1800" b="0" i="0" dirty="0">
                <a:solidFill>
                  <a:schemeClr val="bg1"/>
                </a:solidFill>
                <a:effectLst/>
                <a:latin typeface="Times New Roman" panose="02020603050405020304" pitchFamily="18" charset="0"/>
                <a:cs typeface="Times New Roman" panose="02020603050405020304" pitchFamily="18" charset="0"/>
              </a:rPr>
              <a:t> la schema </a:t>
            </a:r>
            <a:r>
              <a:rPr lang="en-US" sz="1800" b="0" i="0" dirty="0" err="1">
                <a:solidFill>
                  <a:schemeClr val="bg1"/>
                </a:solidFill>
                <a:effectLst/>
                <a:latin typeface="Times New Roman" panose="02020603050405020304" pitchFamily="18" charset="0"/>
                <a:cs typeface="Times New Roman" panose="02020603050405020304" pitchFamily="18" charset="0"/>
              </a:rPr>
              <a:t>conceptuală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Acesta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definește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subsetul</a:t>
            </a:r>
            <a:r>
              <a:rPr lang="en-US" sz="1800" b="0" i="0" dirty="0">
                <a:solidFill>
                  <a:schemeClr val="bg1"/>
                </a:solidFill>
                <a:effectLst/>
                <a:latin typeface="Times New Roman" panose="02020603050405020304" pitchFamily="18" charset="0"/>
                <a:cs typeface="Times New Roman" panose="02020603050405020304" pitchFamily="18" charset="0"/>
              </a:rPr>
              <a:t> de </a:t>
            </a:r>
            <a:r>
              <a:rPr lang="en-US" sz="1800" b="0" i="0" dirty="0" err="1">
                <a:solidFill>
                  <a:schemeClr val="bg1"/>
                </a:solidFill>
                <a:effectLst/>
                <a:latin typeface="Times New Roman" panose="02020603050405020304" pitchFamily="18" charset="0"/>
                <a:cs typeface="Times New Roman" panose="02020603050405020304" pitchFamily="18" charset="0"/>
              </a:rPr>
              <a:t>înregistrări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disponibile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claselor</a:t>
            </a:r>
            <a:r>
              <a:rPr lang="en-US" sz="1800" b="0" i="0" dirty="0">
                <a:solidFill>
                  <a:schemeClr val="bg1"/>
                </a:solidFill>
                <a:effectLst/>
                <a:latin typeface="Times New Roman" panose="02020603050405020304" pitchFamily="18" charset="0"/>
                <a:cs typeface="Times New Roman" panose="02020603050405020304" pitchFamily="18" charset="0"/>
              </a:rPr>
              <a:t> de </a:t>
            </a:r>
            <a:r>
              <a:rPr lang="en-US" sz="1800" b="0" i="0" dirty="0" err="1">
                <a:solidFill>
                  <a:schemeClr val="bg1"/>
                </a:solidFill>
                <a:effectLst/>
                <a:latin typeface="Times New Roman" panose="02020603050405020304" pitchFamily="18" charset="0"/>
                <a:cs typeface="Times New Roman" panose="02020603050405020304" pitchFamily="18" charset="0"/>
              </a:rPr>
              <a:t>utilizatori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Creează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tabele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virtuale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și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vizualizarea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apare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utilizatorilor</a:t>
            </a:r>
            <a:r>
              <a:rPr lang="en-US" sz="1800" b="0" i="0" dirty="0">
                <a:solidFill>
                  <a:schemeClr val="bg1"/>
                </a:solidFill>
                <a:effectLst/>
                <a:latin typeface="Times New Roman" panose="02020603050405020304" pitchFamily="18" charset="0"/>
                <a:cs typeface="Times New Roman" panose="02020603050405020304" pitchFamily="18" charset="0"/>
              </a:rPr>
              <a:t> ca la </a:t>
            </a:r>
            <a:r>
              <a:rPr lang="en-US" sz="1800" b="0" i="0" dirty="0" err="1">
                <a:solidFill>
                  <a:schemeClr val="bg1"/>
                </a:solidFill>
                <a:effectLst/>
                <a:latin typeface="Times New Roman" panose="02020603050405020304" pitchFamily="18" charset="0"/>
                <a:cs typeface="Times New Roman" panose="02020603050405020304" pitchFamily="18" charset="0"/>
              </a:rPr>
              <a:t>nivel</a:t>
            </a:r>
            <a:r>
              <a:rPr lang="en-US" sz="1800" b="0" i="0" dirty="0">
                <a:solidFill>
                  <a:schemeClr val="bg1"/>
                </a:solidFill>
                <a:effectLst/>
                <a:latin typeface="Times New Roman" panose="02020603050405020304" pitchFamily="18" charset="0"/>
                <a:cs typeface="Times New Roman" panose="02020603050405020304" pitchFamily="18" charset="0"/>
              </a:rPr>
              <a:t> conceptual. </a:t>
            </a:r>
            <a:r>
              <a:rPr lang="en-US" sz="1800" b="0" i="0" dirty="0" err="1">
                <a:solidFill>
                  <a:schemeClr val="bg1"/>
                </a:solidFill>
                <a:effectLst/>
                <a:latin typeface="Times New Roman" panose="02020603050405020304" pitchFamily="18" charset="0"/>
                <a:cs typeface="Times New Roman" panose="02020603050405020304" pitchFamily="18" charset="0"/>
              </a:rPr>
              <a:t>Specifică</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interfețele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utilizatorilor</a:t>
            </a:r>
            <a:r>
              <a:rPr lang="en-US" sz="1800" b="0" i="0" dirty="0">
                <a:solidFill>
                  <a:schemeClr val="bg1"/>
                </a:solidFill>
                <a:effectLst/>
                <a:latin typeface="Times New Roman" panose="02020603050405020304" pitchFamily="18" charset="0"/>
                <a:cs typeface="Times New Roman" panose="02020603050405020304" pitchFamily="18" charset="0"/>
              </a:rPr>
              <a:t>.</a:t>
            </a:r>
            <a:endParaRPr sz="1800" dirty="0">
              <a:solidFill>
                <a:schemeClr val="bg1"/>
              </a:solidFill>
              <a:latin typeface="Times New Roman" panose="02020603050405020304" pitchFamily="18" charset="0"/>
              <a:cs typeface="Times New Roman" panose="02020603050405020304" pitchFamily="18" charset="0"/>
            </a:endParaRPr>
          </a:p>
        </p:txBody>
      </p:sp>
      <p:sp>
        <p:nvSpPr>
          <p:cNvPr id="362" name="Google Shape;362;p30"/>
          <p:cNvSpPr txBox="1">
            <a:spLocks noGrp="1"/>
          </p:cNvSpPr>
          <p:nvPr>
            <p:ph type="title"/>
          </p:nvPr>
        </p:nvSpPr>
        <p:spPr>
          <a:xfrm>
            <a:off x="560824" y="1168325"/>
            <a:ext cx="5291335"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View Definition Language</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50"/>
          <p:cNvSpPr txBox="1"/>
          <p:nvPr/>
        </p:nvSpPr>
        <p:spPr>
          <a:xfrm>
            <a:off x="2194560" y="1241670"/>
            <a:ext cx="4815840" cy="3805818"/>
          </a:xfrm>
          <a:prstGeom prst="rect">
            <a:avLst/>
          </a:prstGeom>
          <a:noFill/>
          <a:ln>
            <a:noFill/>
          </a:ln>
        </p:spPr>
        <p:txBody>
          <a:bodyPr spcFirstLastPara="1" wrap="square" lIns="91425" tIns="91425" rIns="91425" bIns="91425" anchor="t" anchorCtr="0">
            <a:noAutofit/>
          </a:bodyPr>
          <a:lstStyle/>
          <a:p>
            <a:pPr algn="l"/>
            <a:r>
              <a:rPr lang="en-US" sz="1600" b="1" dirty="0">
                <a:solidFill>
                  <a:schemeClr val="tx1"/>
                </a:solidFill>
                <a:latin typeface="Arial" panose="020B0604020202020204" pitchFamily="34" charset="0"/>
              </a:rPr>
              <a:t>	</a:t>
            </a:r>
            <a:r>
              <a:rPr lang="en-US" sz="1600" b="1" i="0" dirty="0">
                <a:solidFill>
                  <a:schemeClr val="tx1"/>
                </a:solidFill>
                <a:effectLst/>
                <a:latin typeface="Arial" panose="020B0604020202020204" pitchFamily="34" charset="0"/>
              </a:rPr>
              <a:t>DML</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un </a:t>
            </a:r>
            <a:r>
              <a:rPr lang="en-US" sz="1600" dirty="0" err="1">
                <a:solidFill>
                  <a:schemeClr val="tx1"/>
                </a:solidFill>
                <a:latin typeface="Arial" panose="020B0604020202020204" pitchFamily="34" charset="0"/>
              </a:rPr>
              <a:t>limbaj</a:t>
            </a:r>
            <a:r>
              <a:rPr lang="en-US" sz="1600" dirty="0">
                <a:solidFill>
                  <a:schemeClr val="tx1"/>
                </a:solidFill>
                <a:latin typeface="Arial" panose="020B0604020202020204" pitchFamily="34" charset="0"/>
              </a:rPr>
              <a:t> de </a:t>
            </a:r>
            <a:r>
              <a:rPr lang="en-US" sz="1600" dirty="0" err="1">
                <a:solidFill>
                  <a:schemeClr val="tx1"/>
                </a:solidFill>
                <a:latin typeface="Arial" panose="020B0604020202020204" pitchFamily="34" charset="0"/>
              </a:rPr>
              <a:t>programare</a:t>
            </a:r>
            <a:r>
              <a:rPr lang="en-US" sz="1600" dirty="0">
                <a:solidFill>
                  <a:schemeClr val="tx1"/>
                </a:solidFill>
                <a:latin typeface="Arial" panose="020B0604020202020204" pitchFamily="34" charset="0"/>
              </a:rPr>
              <a:t> </a:t>
            </a:r>
            <a:r>
              <a:rPr lang="en-US" sz="1600" dirty="0" err="1">
                <a:solidFill>
                  <a:schemeClr val="tx1"/>
                </a:solidFill>
                <a:latin typeface="Arial" panose="020B0604020202020204" pitchFamily="34" charset="0"/>
              </a:rPr>
              <a:t>pentru</a:t>
            </a:r>
            <a:r>
              <a:rPr lang="en-US" sz="1600" b="0" i="0" dirty="0">
                <a:solidFill>
                  <a:schemeClr val="tx1"/>
                </a:solidFill>
                <a:effectLst/>
                <a:latin typeface="Arial" panose="020B0604020202020204" pitchFamily="34" charset="0"/>
              </a:rPr>
              <a:t> computer </a:t>
            </a:r>
            <a:r>
              <a:rPr lang="en-US" sz="1600" b="0" i="0" dirty="0" err="1">
                <a:solidFill>
                  <a:schemeClr val="tx1"/>
                </a:solidFill>
                <a:effectLst/>
                <a:latin typeface="Arial" panose="020B0604020202020204" pitchFamily="34" charset="0"/>
              </a:rPr>
              <a:t>utilizat</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pentru</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inserarea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ștergerea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și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modificarea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actualizarea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datelor</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într</a:t>
            </a:r>
            <a:r>
              <a:rPr lang="en-US" sz="1600" b="0" i="0" dirty="0">
                <a:solidFill>
                  <a:schemeClr val="tx1"/>
                </a:solidFill>
                <a:effectLst/>
                <a:latin typeface="Arial" panose="020B0604020202020204" pitchFamily="34" charset="0"/>
              </a:rPr>
              <a:t>-o </a:t>
            </a:r>
            <a:r>
              <a:rPr lang="en-US" sz="1600" b="0" i="0" dirty="0" err="1">
                <a:solidFill>
                  <a:schemeClr val="tx1"/>
                </a:solidFill>
                <a:effectLst/>
                <a:latin typeface="Arial" panose="020B0604020202020204" pitchFamily="34" charset="0"/>
              </a:rPr>
              <a:t>baza</a:t>
            </a:r>
            <a:r>
              <a:rPr lang="en-US" sz="1600" b="0" i="0" u="none" strike="noStrike" dirty="0">
                <a:solidFill>
                  <a:schemeClr val="tx1"/>
                </a:solidFill>
                <a:effectLst/>
                <a:latin typeface="Arial" panose="020B0604020202020204" pitchFamily="34" charset="0"/>
              </a:rPr>
              <a:t> de date</a:t>
            </a:r>
            <a:r>
              <a:rPr lang="en-US" sz="1600" b="0" i="0" dirty="0">
                <a:solidFill>
                  <a:schemeClr val="tx1"/>
                </a:solidFill>
                <a:effectLst/>
                <a:latin typeface="Arial" panose="020B0604020202020204" pitchFamily="34" charset="0"/>
              </a:rPr>
              <a:t>. Un DML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adesea</a:t>
            </a:r>
            <a:r>
              <a:rPr lang="en-US" sz="1600" b="0" i="0" dirty="0">
                <a:solidFill>
                  <a:schemeClr val="tx1"/>
                </a:solidFill>
                <a:effectLst/>
                <a:latin typeface="Arial" panose="020B0604020202020204" pitchFamily="34" charset="0"/>
              </a:rPr>
              <a:t> o </a:t>
            </a:r>
            <a:r>
              <a:rPr lang="en-US" sz="1600" b="0" i="0" dirty="0" err="1">
                <a:solidFill>
                  <a:schemeClr val="tx1"/>
                </a:solidFill>
                <a:effectLst/>
                <a:latin typeface="Arial" panose="020B0604020202020204" pitchFamily="34" charset="0"/>
              </a:rPr>
              <a:t>sublima</a:t>
            </a:r>
            <a:r>
              <a:rPr lang="en-US" sz="1600" b="0" i="0" dirty="0">
                <a:solidFill>
                  <a:schemeClr val="tx1"/>
                </a:solidFill>
                <a:effectLst/>
                <a:latin typeface="Arial" panose="020B0604020202020204" pitchFamily="34" charset="0"/>
              </a:rPr>
              <a:t> a </a:t>
            </a:r>
            <a:r>
              <a:rPr lang="en-US" sz="1600" b="0" i="0" dirty="0" err="1">
                <a:solidFill>
                  <a:schemeClr val="tx1"/>
                </a:solidFill>
                <a:effectLst/>
                <a:latin typeface="Arial" panose="020B0604020202020204" pitchFamily="34" charset="0"/>
              </a:rPr>
              <a:t>unui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limbaj</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mai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larg</a:t>
            </a:r>
            <a:r>
              <a:rPr lang="en-US" sz="1600" b="0" i="0" dirty="0">
                <a:solidFill>
                  <a:schemeClr val="tx1"/>
                </a:solidFill>
                <a:effectLst/>
                <a:latin typeface="Arial" panose="020B0604020202020204" pitchFamily="34" charset="0"/>
              </a:rPr>
              <a:t> de </a:t>
            </a:r>
            <a:r>
              <a:rPr lang="en-US" sz="1600" b="0" i="0" dirty="0" err="1">
                <a:solidFill>
                  <a:schemeClr val="tx1"/>
                </a:solidFill>
                <a:effectLst/>
                <a:latin typeface="Arial" panose="020B0604020202020204" pitchFamily="34" charset="0"/>
              </a:rPr>
              <a:t>baze</a:t>
            </a:r>
            <a:r>
              <a:rPr lang="en-US" sz="1600" b="0" i="0" u="none" strike="noStrike" dirty="0">
                <a:solidFill>
                  <a:schemeClr val="tx1"/>
                </a:solidFill>
                <a:effectLst/>
                <a:latin typeface="Arial" panose="020B0604020202020204" pitchFamily="34" charset="0"/>
              </a:rPr>
              <a:t> de date,</a:t>
            </a:r>
            <a:r>
              <a:rPr lang="en-US" sz="1600" b="0" i="0" dirty="0">
                <a:solidFill>
                  <a:schemeClr val="tx1"/>
                </a:solidFill>
                <a:effectLst/>
                <a:latin typeface="Arial" panose="020B0604020202020204" pitchFamily="34" charset="0"/>
              </a:rPr>
              <a:t> cum </a:t>
            </a:r>
            <a:r>
              <a:rPr lang="en-US" sz="1600" b="0" i="0" dirty="0" err="1">
                <a:solidFill>
                  <a:schemeClr val="tx1"/>
                </a:solidFill>
                <a:effectLst/>
                <a:latin typeface="Arial" panose="020B0604020202020204" pitchFamily="34" charset="0"/>
              </a:rPr>
              <a:t>ar</a:t>
            </a:r>
            <a:r>
              <a:rPr lang="en-US" sz="1600" b="0" i="0" dirty="0">
                <a:solidFill>
                  <a:schemeClr val="tx1"/>
                </a:solidFill>
                <a:effectLst/>
                <a:latin typeface="Arial" panose="020B0604020202020204" pitchFamily="34" charset="0"/>
              </a:rPr>
              <a:t> fi </a:t>
            </a:r>
            <a:r>
              <a:rPr lang="en-US" sz="1600" b="0" i="0" u="none" strike="noStrike" dirty="0">
                <a:solidFill>
                  <a:schemeClr val="tx1"/>
                </a:solidFill>
                <a:effectLst/>
                <a:latin typeface="Arial" panose="020B0604020202020204" pitchFamily="34" charset="0"/>
              </a:rPr>
              <a:t>SQL</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cuprinzând</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unii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dintre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operatorii</a:t>
            </a:r>
            <a:r>
              <a:rPr lang="en-US" sz="1600" b="0" i="0" dirty="0">
                <a:solidFill>
                  <a:schemeClr val="tx1"/>
                </a:solidFill>
                <a:effectLst/>
                <a:latin typeface="Arial" panose="020B0604020202020204" pitchFamily="34" charset="0"/>
              </a:rPr>
              <a:t> din </a:t>
            </a:r>
            <a:r>
              <a:rPr lang="en-US" sz="1600" b="0" i="0" dirty="0" err="1">
                <a:solidFill>
                  <a:schemeClr val="tx1"/>
                </a:solidFill>
                <a:effectLst/>
                <a:latin typeface="Arial" panose="020B0604020202020204" pitchFamily="34" charset="0"/>
              </a:rPr>
              <a:t>limbă</a:t>
            </a:r>
            <a:r>
              <a:rPr lang="en-US" sz="1600" b="0" i="0" dirty="0">
                <a:solidFill>
                  <a:schemeClr val="tx1"/>
                </a:solidFill>
                <a:effectLst/>
                <a:latin typeface="Arial" panose="020B0604020202020204" pitchFamily="34" charset="0"/>
              </a:rPr>
              <a:t>. </a:t>
            </a:r>
          </a:p>
          <a:p>
            <a:pPr algn="l"/>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Selectarea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numai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în</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citire</a:t>
            </a:r>
            <a:r>
              <a:rPr lang="en-US" sz="1600" b="0" i="0" dirty="0">
                <a:solidFill>
                  <a:schemeClr val="tx1"/>
                </a:solidFill>
                <a:effectLst/>
                <a:latin typeface="Arial" panose="020B0604020202020204" pitchFamily="34" charset="0"/>
              </a:rPr>
              <a:t> a </a:t>
            </a:r>
            <a:r>
              <a:rPr lang="en-US" sz="1600" b="0" i="0" dirty="0" err="1">
                <a:solidFill>
                  <a:schemeClr val="tx1"/>
                </a:solidFill>
                <a:effectLst/>
                <a:latin typeface="Arial" panose="020B0604020202020204" pitchFamily="34" charset="0"/>
              </a:rPr>
              <a:t>datelor</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uneori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diferențiată</a:t>
            </a:r>
            <a:r>
              <a:rPr lang="en-US" sz="1600" b="0" i="0" dirty="0">
                <a:solidFill>
                  <a:schemeClr val="tx1"/>
                </a:solidFill>
                <a:effectLst/>
                <a:latin typeface="Arial" panose="020B0604020202020204" pitchFamily="34" charset="0"/>
              </a:rPr>
              <a:t> ca </a:t>
            </a:r>
            <a:r>
              <a:rPr lang="en-US" sz="1600" b="0" i="0" dirty="0" err="1">
                <a:solidFill>
                  <a:schemeClr val="tx1"/>
                </a:solidFill>
                <a:effectLst/>
                <a:latin typeface="Arial" panose="020B0604020202020204" pitchFamily="34" charset="0"/>
              </a:rPr>
              <a:t>făcând</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parte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dintr</a:t>
            </a:r>
            <a:r>
              <a:rPr lang="en-US" sz="1600" b="0" i="0" dirty="0">
                <a:solidFill>
                  <a:schemeClr val="tx1"/>
                </a:solidFill>
                <a:effectLst/>
                <a:latin typeface="Arial" panose="020B0604020202020204" pitchFamily="34" charset="0"/>
              </a:rPr>
              <a:t>-un </a:t>
            </a:r>
            <a:r>
              <a:rPr lang="en-US" sz="1600" b="0" i="0" dirty="0" err="1">
                <a:solidFill>
                  <a:schemeClr val="tx1"/>
                </a:solidFill>
                <a:effectLst/>
                <a:latin typeface="Arial" panose="020B0604020202020204" pitchFamily="34" charset="0"/>
              </a:rPr>
              <a:t>limbaj</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separat</a:t>
            </a:r>
            <a:r>
              <a:rPr lang="en-US" sz="1600" b="0" i="0" dirty="0">
                <a:solidFill>
                  <a:schemeClr val="tx1"/>
                </a:solidFill>
                <a:effectLst/>
                <a:latin typeface="Arial" panose="020B0604020202020204" pitchFamily="34" charset="0"/>
              </a:rPr>
              <a:t> de </a:t>
            </a:r>
            <a:r>
              <a:rPr lang="en-US" sz="1600" dirty="0" err="1">
                <a:solidFill>
                  <a:schemeClr val="tx1"/>
                </a:solidFill>
                <a:latin typeface="Arial" panose="020B0604020202020204" pitchFamily="34" charset="0"/>
              </a:rPr>
              <a:t>interogare</a:t>
            </a:r>
            <a:r>
              <a:rPr lang="en-US" sz="1600" dirty="0">
                <a:solidFill>
                  <a:schemeClr val="tx1"/>
                </a:solidFill>
                <a:latin typeface="Arial" panose="020B0604020202020204" pitchFamily="34" charset="0"/>
              </a:rPr>
              <a:t> a </a:t>
            </a:r>
            <a:r>
              <a:rPr lang="en-US" sz="1600" dirty="0" err="1">
                <a:solidFill>
                  <a:schemeClr val="tx1"/>
                </a:solidFill>
                <a:latin typeface="Arial" panose="020B0604020202020204" pitchFamily="34" charset="0"/>
              </a:rPr>
              <a:t>datelor</a:t>
            </a:r>
            <a:r>
              <a:rPr lang="en-US" sz="1600" dirty="0">
                <a:solidFill>
                  <a:schemeClr val="tx1"/>
                </a:solidFill>
                <a:latin typeface="Arial" panose="020B0604020202020204" pitchFamily="34" charset="0"/>
              </a:rPr>
              <a:t> </a:t>
            </a:r>
            <a:r>
              <a:rPr lang="en-US" sz="1600" b="0" i="0" dirty="0">
                <a:solidFill>
                  <a:schemeClr val="tx1"/>
                </a:solidFill>
                <a:effectLst/>
                <a:latin typeface="Arial" panose="020B0604020202020204" pitchFamily="34" charset="0"/>
              </a:rPr>
              <a:t>(DQL), </a:t>
            </a:r>
            <a:r>
              <a:rPr lang="en-US" sz="1600" b="0" i="0" dirty="0" err="1">
                <a:solidFill>
                  <a:schemeClr val="tx1"/>
                </a:solidFill>
                <a:effectLst/>
                <a:latin typeface="Arial" panose="020B0604020202020204" pitchFamily="34" charset="0"/>
              </a:rPr>
              <a:t>dar</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strâns</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legată</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și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uneori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considerată</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și</a:t>
            </a:r>
            <a:r>
              <a:rPr lang="en-US" sz="1600" b="0" i="0" dirty="0">
                <a:solidFill>
                  <a:schemeClr val="tx1"/>
                </a:solidFill>
                <a:effectLst/>
                <a:latin typeface="Arial" panose="020B0604020202020204" pitchFamily="34" charset="0"/>
              </a:rPr>
              <a:t> o </a:t>
            </a:r>
            <a:r>
              <a:rPr lang="en-US" sz="1600" b="0" i="0" dirty="0" err="1">
                <a:solidFill>
                  <a:schemeClr val="tx1"/>
                </a:solidFill>
                <a:effectLst/>
                <a:latin typeface="Arial" panose="020B0604020202020204" pitchFamily="34" charset="0"/>
              </a:rPr>
              <a:t>componentă</a:t>
            </a:r>
            <a:r>
              <a:rPr lang="en-US" sz="1600" b="0" i="0" dirty="0">
                <a:solidFill>
                  <a:schemeClr val="tx1"/>
                </a:solidFill>
                <a:effectLst/>
                <a:latin typeface="Arial" panose="020B0604020202020204" pitchFamily="34" charset="0"/>
              </a:rPr>
              <a:t> a </a:t>
            </a:r>
            <a:r>
              <a:rPr lang="en-US" sz="1600" b="0" i="0" dirty="0" err="1">
                <a:solidFill>
                  <a:schemeClr val="tx1"/>
                </a:solidFill>
                <a:effectLst/>
                <a:latin typeface="Arial" panose="020B0604020202020204" pitchFamily="34" charset="0"/>
              </a:rPr>
              <a:t>unui</a:t>
            </a:r>
            <a:r>
              <a:rPr lang="en-US" sz="1600" b="0" i="0" dirty="0">
                <a:solidFill>
                  <a:schemeClr val="tx1"/>
                </a:solidFill>
                <a:effectLst/>
                <a:latin typeface="Arial" panose="020B0604020202020204" pitchFamily="34" charset="0"/>
              </a:rPr>
              <a:t> DML.</a:t>
            </a:r>
          </a:p>
          <a:p>
            <a:pPr algn="l"/>
            <a:r>
              <a:rPr lang="en-US" sz="1600" b="0" i="0" dirty="0">
                <a:solidFill>
                  <a:schemeClr val="tx1"/>
                </a:solidFill>
                <a:effectLst/>
                <a:latin typeface="Arial" panose="020B0604020202020204" pitchFamily="34" charset="0"/>
              </a:rPr>
              <a:t>	Un </a:t>
            </a:r>
            <a:r>
              <a:rPr lang="en-US" sz="1600" b="0" i="0" dirty="0" err="1">
                <a:solidFill>
                  <a:schemeClr val="tx1"/>
                </a:solidFill>
                <a:effectLst/>
                <a:latin typeface="Arial" panose="020B0604020202020204" pitchFamily="34" charset="0"/>
              </a:rPr>
              <a:t>limbaj</a:t>
            </a:r>
            <a:r>
              <a:rPr lang="en-US" sz="1600" b="0" i="0" dirty="0">
                <a:solidFill>
                  <a:schemeClr val="tx1"/>
                </a:solidFill>
                <a:effectLst/>
                <a:latin typeface="Arial" panose="020B0604020202020204" pitchFamily="34" charset="0"/>
              </a:rPr>
              <a:t> popular de </a:t>
            </a:r>
            <a:r>
              <a:rPr lang="en-US" sz="1600" b="0" i="0" dirty="0" err="1">
                <a:solidFill>
                  <a:schemeClr val="tx1"/>
                </a:solidFill>
                <a:effectLst/>
                <a:latin typeface="Arial" panose="020B0604020202020204" pitchFamily="34" charset="0"/>
              </a:rPr>
              <a:t>manipulare</a:t>
            </a:r>
            <a:r>
              <a:rPr lang="en-US" sz="1600" b="0" i="0" dirty="0">
                <a:solidFill>
                  <a:schemeClr val="tx1"/>
                </a:solidFill>
                <a:effectLst/>
                <a:latin typeface="Arial" panose="020B0604020202020204" pitchFamily="34" charset="0"/>
              </a:rPr>
              <a:t> a </a:t>
            </a:r>
            <a:r>
              <a:rPr lang="en-US" sz="1600" b="0" i="0" dirty="0" err="1">
                <a:solidFill>
                  <a:schemeClr val="tx1"/>
                </a:solidFill>
                <a:effectLst/>
                <a:latin typeface="Arial" panose="020B0604020202020204" pitchFamily="34" charset="0"/>
              </a:rPr>
              <a:t>datelor</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cel</a:t>
            </a:r>
            <a:r>
              <a:rPr lang="en-US" sz="1600" b="0" i="0" dirty="0">
                <a:solidFill>
                  <a:schemeClr val="tx1"/>
                </a:solidFill>
                <a:effectLst/>
                <a:latin typeface="Arial" panose="020B0604020202020204" pitchFamily="34" charset="0"/>
              </a:rPr>
              <a:t> al </a:t>
            </a:r>
            <a:r>
              <a:rPr lang="en-US" sz="1600" b="0" i="0" u="none" strike="noStrike" dirty="0">
                <a:solidFill>
                  <a:schemeClr val="tx1"/>
                </a:solidFill>
                <a:effectLst/>
                <a:latin typeface="Arial" panose="020B0604020202020204" pitchFamily="34" charset="0"/>
              </a:rPr>
              <a:t>Structured Query Language</a:t>
            </a:r>
            <a:r>
              <a:rPr lang="en-US" sz="1600" b="0" i="0" dirty="0">
                <a:solidFill>
                  <a:schemeClr val="tx1"/>
                </a:solidFill>
                <a:effectLst/>
                <a:latin typeface="Arial" panose="020B0604020202020204" pitchFamily="34" charset="0"/>
              </a:rPr>
              <a:t> (SQL), care </a:t>
            </a:r>
            <a:r>
              <a:rPr lang="en-US" sz="1600" b="0" i="0" dirty="0" err="1">
                <a:solidFill>
                  <a:schemeClr val="tx1"/>
                </a:solidFill>
                <a:effectLst/>
                <a:latin typeface="Arial" panose="020B0604020202020204" pitchFamily="34" charset="0"/>
              </a:rPr>
              <a:t>este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folosit</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pentru</a:t>
            </a:r>
            <a:r>
              <a:rPr lang="en-US" sz="1600" b="0" i="0" dirty="0">
                <a:solidFill>
                  <a:schemeClr val="tx1"/>
                </a:solidFill>
                <a:effectLst/>
                <a:latin typeface="Arial" panose="020B0604020202020204" pitchFamily="34" charset="0"/>
              </a:rPr>
              <a:t> a </a:t>
            </a:r>
            <a:r>
              <a:rPr lang="en-US" sz="1600" b="0" i="0" dirty="0" err="1">
                <a:solidFill>
                  <a:schemeClr val="tx1"/>
                </a:solidFill>
                <a:effectLst/>
                <a:latin typeface="Arial" panose="020B0604020202020204" pitchFamily="34" charset="0"/>
              </a:rPr>
              <a:t>prelua</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și</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manipula</a:t>
            </a:r>
            <a:r>
              <a:rPr lang="en-US" sz="1600" b="0" i="0" dirty="0">
                <a:solidFill>
                  <a:schemeClr val="tx1"/>
                </a:solidFill>
                <a:effectLst/>
                <a:latin typeface="Arial" panose="020B0604020202020204" pitchFamily="34" charset="0"/>
              </a:rPr>
              <a:t> </a:t>
            </a:r>
            <a:r>
              <a:rPr lang="en-US" sz="1600" b="0" i="0" u="none" strike="noStrike" dirty="0">
                <a:solidFill>
                  <a:schemeClr val="tx1"/>
                </a:solidFill>
                <a:effectLst/>
                <a:latin typeface="Arial" panose="020B0604020202020204" pitchFamily="34" charset="0"/>
              </a:rPr>
              <a:t>date</a:t>
            </a:r>
            <a:r>
              <a:rPr lang="en-US" sz="1600" b="0" i="0" dirty="0">
                <a:solidFill>
                  <a:schemeClr val="tx1"/>
                </a:solidFill>
                <a:effectLst/>
                <a:latin typeface="Arial" panose="020B0604020202020204" pitchFamily="34" charset="0"/>
              </a:rPr>
              <a:t> </a:t>
            </a:r>
            <a:r>
              <a:rPr lang="en-US" sz="1600" b="0" i="0" dirty="0" err="1">
                <a:solidFill>
                  <a:schemeClr val="tx1"/>
                </a:solidFill>
                <a:effectLst/>
                <a:latin typeface="Arial" panose="020B0604020202020204" pitchFamily="34" charset="0"/>
              </a:rPr>
              <a:t>într</a:t>
            </a:r>
            <a:r>
              <a:rPr lang="en-US" sz="1600" b="0" i="0" dirty="0">
                <a:solidFill>
                  <a:schemeClr val="tx1"/>
                </a:solidFill>
                <a:effectLst/>
                <a:latin typeface="Arial" panose="020B0604020202020204" pitchFamily="34" charset="0"/>
              </a:rPr>
              <a:t>-o </a:t>
            </a:r>
            <a:r>
              <a:rPr lang="en-US" sz="1600" b="0" i="0" dirty="0" err="1">
                <a:solidFill>
                  <a:schemeClr val="tx1"/>
                </a:solidFill>
                <a:effectLst/>
                <a:latin typeface="Arial" panose="020B0604020202020204" pitchFamily="34" charset="0"/>
              </a:rPr>
              <a:t>baza</a:t>
            </a:r>
            <a:r>
              <a:rPr lang="en-US" sz="1600" b="0" i="0" dirty="0">
                <a:solidFill>
                  <a:schemeClr val="tx1"/>
                </a:solidFill>
                <a:effectLst/>
                <a:latin typeface="Arial" panose="020B0604020202020204" pitchFamily="34" charset="0"/>
              </a:rPr>
              <a:t> de date </a:t>
            </a:r>
            <a:r>
              <a:rPr lang="en-US" sz="1600" b="0" i="0" u="none" strike="noStrike" dirty="0" err="1">
                <a:solidFill>
                  <a:schemeClr val="tx1"/>
                </a:solidFill>
                <a:effectLst/>
                <a:latin typeface="Arial" panose="020B0604020202020204" pitchFamily="34" charset="0"/>
              </a:rPr>
              <a:t>relațională</a:t>
            </a:r>
            <a:r>
              <a:rPr lang="en-US" sz="1600" b="0" i="0" dirty="0">
                <a:solidFill>
                  <a:schemeClr val="tx1"/>
                </a:solidFill>
                <a:effectLst/>
                <a:latin typeface="Arial" panose="020B0604020202020204" pitchFamily="34" charset="0"/>
              </a:rPr>
              <a:t> . </a:t>
            </a:r>
            <a:endParaRPr sz="1600" b="1" dirty="0">
              <a:solidFill>
                <a:schemeClr val="dk1"/>
              </a:solidFill>
              <a:latin typeface="Overpass Mono"/>
              <a:ea typeface="Overpass Mono"/>
              <a:cs typeface="Overpass Mono"/>
              <a:sym typeface="Overpass Mono"/>
            </a:endParaRPr>
          </a:p>
        </p:txBody>
      </p:sp>
      <p:sp>
        <p:nvSpPr>
          <p:cNvPr id="856" name="Google Shape;856;p5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Limbaj de manipulare al datelor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49"/>
          <p:cNvSpPr txBox="1">
            <a:spLocks noGrp="1"/>
          </p:cNvSpPr>
          <p:nvPr>
            <p:ph type="body" idx="1"/>
          </p:nvPr>
        </p:nvSpPr>
        <p:spPr>
          <a:xfrm>
            <a:off x="4473090" y="1833912"/>
            <a:ext cx="4429736" cy="21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pt-BR" sz="1800" b="1" i="0" dirty="0">
                <a:solidFill>
                  <a:schemeClr val="bg1"/>
                </a:solidFill>
                <a:effectLst/>
                <a:latin typeface="Times New Roman" panose="02020603050405020304" pitchFamily="18" charset="0"/>
                <a:cs typeface="Times New Roman" panose="02020603050405020304" pitchFamily="18" charset="0"/>
              </a:rPr>
              <a:t>Data Query Language</a:t>
            </a:r>
            <a:r>
              <a:rPr lang="pt-BR" sz="1800" b="0" i="0" dirty="0">
                <a:solidFill>
                  <a:schemeClr val="bg1"/>
                </a:solidFill>
                <a:effectLst/>
                <a:latin typeface="Times New Roman" panose="02020603050405020304" pitchFamily="18" charset="0"/>
                <a:cs typeface="Times New Roman" panose="02020603050405020304" pitchFamily="18" charset="0"/>
              </a:rPr>
              <a:t> ( </a:t>
            </a:r>
            <a:r>
              <a:rPr lang="pt-BR" sz="1800" b="1" i="0" dirty="0">
                <a:solidFill>
                  <a:schemeClr val="bg1"/>
                </a:solidFill>
                <a:effectLst/>
                <a:latin typeface="Times New Roman" panose="02020603050405020304" pitchFamily="18" charset="0"/>
                <a:cs typeface="Times New Roman" panose="02020603050405020304" pitchFamily="18" charset="0"/>
              </a:rPr>
              <a:t>DQL</a:t>
            </a:r>
            <a:r>
              <a:rPr lang="pt-BR" sz="1800" b="0" i="0" dirty="0">
                <a:solidFill>
                  <a:schemeClr val="bg1"/>
                </a:solidFill>
                <a:effectLst/>
                <a:latin typeface="Times New Roman" panose="02020603050405020304" pitchFamily="18" charset="0"/>
                <a:cs typeface="Times New Roman" panose="02020603050405020304" pitchFamily="18" charset="0"/>
              </a:rPr>
              <a:t> ) face parte din gruparea de </a:t>
            </a:r>
            <a:r>
              <a:rPr lang="pt-BR" sz="1800" b="0" i="0" u="none" strike="noStrike" dirty="0">
                <a:solidFill>
                  <a:schemeClr val="bg1"/>
                </a:solidFill>
                <a:effectLst/>
                <a:latin typeface="Times New Roman" panose="02020603050405020304" pitchFamily="18" charset="0"/>
                <a:cs typeface="Times New Roman" panose="02020603050405020304" pitchFamily="18" charset="0"/>
              </a:rPr>
              <a:t>bază a</a:t>
            </a:r>
            <a:r>
              <a:rPr lang="pt-BR" sz="1800" b="0" i="0" dirty="0">
                <a:solidFill>
                  <a:schemeClr val="bg1"/>
                </a:solidFill>
                <a:effectLst/>
                <a:latin typeface="Times New Roman" panose="02020603050405020304" pitchFamily="18" charset="0"/>
                <a:cs typeface="Times New Roman" panose="02020603050405020304" pitchFamily="18" charset="0"/>
              </a:rPr>
              <a:t> sub-limbajelor </a:t>
            </a:r>
            <a:r>
              <a:rPr lang="pt-BR" sz="1800" b="0" i="0" u="none" strike="noStrike" dirty="0">
                <a:solidFill>
                  <a:schemeClr val="bg1"/>
                </a:solidFill>
                <a:effectLst/>
                <a:latin typeface="Times New Roman" panose="02020603050405020304" pitchFamily="18" charset="0"/>
                <a:cs typeface="Times New Roman" panose="02020603050405020304" pitchFamily="18" charset="0"/>
              </a:rPr>
              <a:t>SQL</a:t>
            </a:r>
            <a:r>
              <a:rPr lang="pt-BR" sz="1800" b="0" i="0" dirty="0">
                <a:solidFill>
                  <a:schemeClr val="bg1"/>
                </a:solidFill>
                <a:effectLst/>
                <a:latin typeface="Times New Roman" panose="02020603050405020304" pitchFamily="18" charset="0"/>
                <a:cs typeface="Times New Roman" panose="02020603050405020304" pitchFamily="18" charset="0"/>
              </a:rPr>
              <a:t> . </a:t>
            </a:r>
            <a:r>
              <a:rPr lang="en-US" sz="1800" b="0" i="0" dirty="0" err="1">
                <a:solidFill>
                  <a:schemeClr val="bg1"/>
                </a:solidFill>
                <a:effectLst/>
                <a:latin typeface="Times New Roman" panose="02020603050405020304" pitchFamily="18" charset="0"/>
                <a:cs typeface="Times New Roman" panose="02020603050405020304" pitchFamily="18" charset="0"/>
              </a:rPr>
              <a:t>Instrucțiunile</a:t>
            </a:r>
            <a:r>
              <a:rPr lang="en-US" sz="1800" b="0" i="0" dirty="0">
                <a:solidFill>
                  <a:schemeClr val="bg1"/>
                </a:solidFill>
                <a:effectLst/>
                <a:latin typeface="Times New Roman" panose="02020603050405020304" pitchFamily="18" charset="0"/>
                <a:cs typeface="Times New Roman" panose="02020603050405020304" pitchFamily="18" charset="0"/>
              </a:rPr>
              <a:t> DQL sunt </a:t>
            </a:r>
            <a:r>
              <a:rPr lang="en-US" sz="1800" b="0" i="0" dirty="0" err="1">
                <a:solidFill>
                  <a:schemeClr val="bg1"/>
                </a:solidFill>
                <a:effectLst/>
                <a:latin typeface="Times New Roman" panose="02020603050405020304" pitchFamily="18" charset="0"/>
                <a:cs typeface="Times New Roman" panose="02020603050405020304" pitchFamily="18" charset="0"/>
              </a:rPr>
              <a:t>utilizate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pentru</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efectuarea</a:t>
            </a:r>
            <a:r>
              <a:rPr lang="en-US" sz="1800" b="0" i="0" dirty="0">
                <a:solidFill>
                  <a:schemeClr val="bg1"/>
                </a:solidFill>
                <a:effectLst/>
                <a:latin typeface="Times New Roman" panose="02020603050405020304" pitchFamily="18" charset="0"/>
                <a:cs typeface="Times New Roman" panose="02020603050405020304" pitchFamily="18" charset="0"/>
              </a:rPr>
              <a:t> de </a:t>
            </a:r>
            <a:r>
              <a:rPr lang="en-US" sz="1800" b="0" i="0" dirty="0" err="1">
                <a:solidFill>
                  <a:schemeClr val="bg1"/>
                </a:solidFill>
                <a:effectLst/>
                <a:latin typeface="Times New Roman" panose="02020603050405020304" pitchFamily="18" charset="0"/>
                <a:cs typeface="Times New Roman" panose="02020603050405020304" pitchFamily="18" charset="0"/>
              </a:rPr>
              <a:t>interogări</a:t>
            </a:r>
            <a:r>
              <a:rPr lang="en-US" sz="1800" b="0" i="0" dirty="0">
                <a:solidFill>
                  <a:schemeClr val="bg1"/>
                </a:solidFill>
                <a:effectLst/>
                <a:latin typeface="Times New Roman" panose="02020603050405020304" pitchFamily="18" charset="0"/>
                <a:cs typeface="Times New Roman" panose="02020603050405020304" pitchFamily="18" charset="0"/>
              </a:rPr>
              <a:t> cu </a:t>
            </a:r>
            <a:r>
              <a:rPr lang="en-US" sz="1800" b="0" i="0" dirty="0" err="1">
                <a:solidFill>
                  <a:schemeClr val="bg1"/>
                </a:solidFill>
                <a:effectLst/>
                <a:latin typeface="Times New Roman" panose="02020603050405020304" pitchFamily="18" charset="0"/>
                <a:cs typeface="Times New Roman" panose="02020603050405020304" pitchFamily="18" charset="0"/>
              </a:rPr>
              <a:t>privire</a:t>
            </a:r>
            <a:r>
              <a:rPr lang="en-US" sz="1800" b="0" i="0" dirty="0">
                <a:solidFill>
                  <a:schemeClr val="bg1"/>
                </a:solidFill>
                <a:effectLst/>
                <a:latin typeface="Times New Roman" panose="02020603050405020304" pitchFamily="18" charset="0"/>
                <a:cs typeface="Times New Roman" panose="02020603050405020304" pitchFamily="18" charset="0"/>
              </a:rPr>
              <a:t> la </a:t>
            </a:r>
            <a:r>
              <a:rPr lang="en-US" sz="1800" b="0" i="0" dirty="0" err="1">
                <a:solidFill>
                  <a:schemeClr val="bg1"/>
                </a:solidFill>
                <a:effectLst/>
                <a:latin typeface="Times New Roman" panose="02020603050405020304" pitchFamily="18" charset="0"/>
                <a:cs typeface="Times New Roman" panose="02020603050405020304" pitchFamily="18" charset="0"/>
              </a:rPr>
              <a:t>datele</a:t>
            </a:r>
            <a:r>
              <a:rPr lang="en-US" sz="1800" b="0" i="0" dirty="0">
                <a:solidFill>
                  <a:schemeClr val="bg1"/>
                </a:solidFill>
                <a:effectLst/>
                <a:latin typeface="Times New Roman" panose="02020603050405020304" pitchFamily="18" charset="0"/>
                <a:cs typeface="Times New Roman" panose="02020603050405020304" pitchFamily="18" charset="0"/>
              </a:rPr>
              <a:t> din </a:t>
            </a:r>
            <a:r>
              <a:rPr lang="en-US" sz="1800" b="0" i="0" dirty="0" err="1">
                <a:solidFill>
                  <a:schemeClr val="bg1"/>
                </a:solidFill>
                <a:effectLst/>
                <a:latin typeface="Times New Roman" panose="02020603050405020304" pitchFamily="18" charset="0"/>
                <a:cs typeface="Times New Roman" panose="02020603050405020304" pitchFamily="18" charset="0"/>
              </a:rPr>
              <a:t>obiectele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schemei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Scopul</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comenzilor</a:t>
            </a:r>
            <a:r>
              <a:rPr lang="en-US" sz="1800" b="0" i="0" dirty="0">
                <a:solidFill>
                  <a:schemeClr val="bg1"/>
                </a:solidFill>
                <a:effectLst/>
                <a:latin typeface="Times New Roman" panose="02020603050405020304" pitchFamily="18" charset="0"/>
                <a:cs typeface="Times New Roman" panose="02020603050405020304" pitchFamily="18" charset="0"/>
              </a:rPr>
              <a:t> DQL </a:t>
            </a:r>
            <a:r>
              <a:rPr lang="en-US" sz="1800" b="0" i="0" dirty="0" err="1">
                <a:solidFill>
                  <a:schemeClr val="bg1"/>
                </a:solidFill>
                <a:effectLst/>
                <a:latin typeface="Times New Roman" panose="02020603050405020304" pitchFamily="18" charset="0"/>
                <a:cs typeface="Times New Roman" panose="02020603050405020304" pitchFamily="18" charset="0"/>
              </a:rPr>
              <a:t>este</a:t>
            </a:r>
            <a:r>
              <a:rPr lang="en-US" sz="1800" b="0" i="0" dirty="0">
                <a:solidFill>
                  <a:schemeClr val="bg1"/>
                </a:solidFill>
                <a:effectLst/>
                <a:latin typeface="Times New Roman" panose="02020603050405020304" pitchFamily="18" charset="0"/>
                <a:cs typeface="Times New Roman" panose="02020603050405020304" pitchFamily="18" charset="0"/>
              </a:rPr>
              <a:t> de a </a:t>
            </a:r>
            <a:r>
              <a:rPr lang="en-US" sz="1800" b="0" i="0" dirty="0" err="1">
                <a:solidFill>
                  <a:schemeClr val="bg1"/>
                </a:solidFill>
                <a:effectLst/>
                <a:latin typeface="Times New Roman" panose="02020603050405020304" pitchFamily="18" charset="0"/>
                <a:cs typeface="Times New Roman" panose="02020603050405020304" pitchFamily="18" charset="0"/>
              </a:rPr>
              <a:t>obține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relația</a:t>
            </a:r>
            <a:r>
              <a:rPr lang="en-US" sz="1800" b="0" i="0" dirty="0">
                <a:solidFill>
                  <a:schemeClr val="bg1"/>
                </a:solidFill>
                <a:effectLst/>
                <a:latin typeface="Times New Roman" panose="02020603050405020304" pitchFamily="18" charset="0"/>
                <a:cs typeface="Times New Roman" panose="02020603050405020304" pitchFamily="18" charset="0"/>
              </a:rPr>
              <a:t> de </a:t>
            </a:r>
            <a:r>
              <a:rPr lang="en-US" sz="1800" b="0" i="0" dirty="0" err="1">
                <a:solidFill>
                  <a:schemeClr val="bg1"/>
                </a:solidFill>
                <a:effectLst/>
                <a:latin typeface="Times New Roman" panose="02020603050405020304" pitchFamily="18" charset="0"/>
                <a:cs typeface="Times New Roman" panose="02020603050405020304" pitchFamily="18" charset="0"/>
              </a:rPr>
              <a:t>schemă</a:t>
            </a:r>
            <a:r>
              <a:rPr lang="en-US" sz="1800" b="0" i="0" dirty="0">
                <a:solidFill>
                  <a:schemeClr val="bg1"/>
                </a:solidFill>
                <a:effectLst/>
                <a:latin typeface="Times New Roman" panose="02020603050405020304" pitchFamily="18" charset="0"/>
                <a:cs typeface="Times New Roman" panose="02020603050405020304" pitchFamily="18" charset="0"/>
              </a:rPr>
              <a:t> pe </a:t>
            </a:r>
            <a:r>
              <a:rPr lang="en-US" sz="1800" b="0" i="0" dirty="0" err="1">
                <a:solidFill>
                  <a:schemeClr val="bg1"/>
                </a:solidFill>
                <a:effectLst/>
                <a:latin typeface="Times New Roman" panose="02020603050405020304" pitchFamily="18" charset="0"/>
                <a:cs typeface="Times New Roman" panose="02020603050405020304" pitchFamily="18" charset="0"/>
              </a:rPr>
              <a:t>baza</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interogării</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transmise</a:t>
            </a:r>
            <a:r>
              <a:rPr lang="en-US" sz="1800" b="0" i="0" dirty="0">
                <a:solidFill>
                  <a:schemeClr val="bg1"/>
                </a:solidFill>
                <a:effectLst/>
                <a:latin typeface="Times New Roman" panose="02020603050405020304" pitchFamily="18" charset="0"/>
                <a:cs typeface="Times New Roman" panose="02020603050405020304" pitchFamily="18" charset="0"/>
              </a:rPr>
              <a:t> </a:t>
            </a:r>
            <a:r>
              <a:rPr lang="en-US" sz="1800" b="0" i="0" dirty="0" err="1">
                <a:solidFill>
                  <a:schemeClr val="bg1"/>
                </a:solidFill>
                <a:effectLst/>
                <a:latin typeface="Times New Roman" panose="02020603050405020304" pitchFamily="18" charset="0"/>
                <a:cs typeface="Times New Roman" panose="02020603050405020304" pitchFamily="18" charset="0"/>
              </a:rPr>
              <a:t>acestuia</a:t>
            </a:r>
            <a:r>
              <a:rPr lang="en-US" sz="1800" b="0" i="0" dirty="0">
                <a:solidFill>
                  <a:schemeClr val="bg1"/>
                </a:solidFill>
                <a:effectLst/>
                <a:latin typeface="Times New Roman" panose="02020603050405020304" pitchFamily="18" charset="0"/>
                <a:cs typeface="Times New Roman" panose="02020603050405020304" pitchFamily="18" charset="0"/>
              </a:rPr>
              <a:t>.</a:t>
            </a:r>
            <a:endParaRPr sz="1800" dirty="0">
              <a:solidFill>
                <a:schemeClr val="bg1"/>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sz="1800" dirty="0">
              <a:solidFill>
                <a:schemeClr val="bg1"/>
              </a:solidFill>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endParaRPr dirty="0"/>
          </a:p>
        </p:txBody>
      </p:sp>
      <p:sp>
        <p:nvSpPr>
          <p:cNvPr id="775" name="Google Shape;775;p49"/>
          <p:cNvSpPr txBox="1">
            <a:spLocks noGrp="1"/>
          </p:cNvSpPr>
          <p:nvPr>
            <p:ph type="title"/>
          </p:nvPr>
        </p:nvSpPr>
        <p:spPr>
          <a:xfrm>
            <a:off x="4766397" y="1168325"/>
            <a:ext cx="3796578"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Data Query Language</a:t>
            </a:r>
            <a:endParaRPr dirty="0"/>
          </a:p>
        </p:txBody>
      </p:sp>
      <p:sp>
        <p:nvSpPr>
          <p:cNvPr id="776" name="Google Shape;776;p49"/>
          <p:cNvSpPr/>
          <p:nvPr/>
        </p:nvSpPr>
        <p:spPr>
          <a:xfrm>
            <a:off x="1098392" y="1168325"/>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1B1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9"/>
          <p:cNvSpPr/>
          <p:nvPr/>
        </p:nvSpPr>
        <p:spPr>
          <a:xfrm>
            <a:off x="1098392" y="1168325"/>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9"/>
          <p:cNvSpPr/>
          <p:nvPr/>
        </p:nvSpPr>
        <p:spPr>
          <a:xfrm>
            <a:off x="1098392" y="1168325"/>
            <a:ext cx="2992601" cy="2027247"/>
          </a:xfrm>
          <a:custGeom>
            <a:avLst/>
            <a:gdLst/>
            <a:ahLst/>
            <a:cxnLst/>
            <a:rect l="l" t="t" r="r" b="b"/>
            <a:pathLst>
              <a:path w="165841" h="112344" extrusionOk="0">
                <a:moveTo>
                  <a:pt x="6603" y="1"/>
                </a:moveTo>
                <a:cubicBezTo>
                  <a:pt x="3013" y="1"/>
                  <a:pt x="73" y="2917"/>
                  <a:pt x="73" y="6531"/>
                </a:cubicBezTo>
                <a:lnTo>
                  <a:pt x="1" y="110079"/>
                </a:lnTo>
                <a:cubicBezTo>
                  <a:pt x="1" y="111259"/>
                  <a:pt x="940" y="112199"/>
                  <a:pt x="2121" y="112199"/>
                </a:cubicBezTo>
                <a:lnTo>
                  <a:pt x="163624" y="112344"/>
                </a:lnTo>
                <a:cubicBezTo>
                  <a:pt x="164780" y="112344"/>
                  <a:pt x="165744" y="111380"/>
                  <a:pt x="165744" y="110199"/>
                </a:cubicBezTo>
                <a:lnTo>
                  <a:pt x="165841" y="6676"/>
                </a:lnTo>
                <a:cubicBezTo>
                  <a:pt x="165841" y="3061"/>
                  <a:pt x="162901" y="121"/>
                  <a:pt x="159310" y="121"/>
                </a:cubicBezTo>
                <a:lnTo>
                  <a:pt x="66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9"/>
          <p:cNvSpPr/>
          <p:nvPr/>
        </p:nvSpPr>
        <p:spPr>
          <a:xfrm>
            <a:off x="380472" y="3755202"/>
            <a:ext cx="4428441" cy="99157"/>
          </a:xfrm>
          <a:custGeom>
            <a:avLst/>
            <a:gdLst/>
            <a:ahLst/>
            <a:cxnLst/>
            <a:rect l="l" t="t" r="r" b="b"/>
            <a:pathLst>
              <a:path w="245411" h="5495" extrusionOk="0">
                <a:moveTo>
                  <a:pt x="0" y="1"/>
                </a:moveTo>
                <a:lnTo>
                  <a:pt x="0" y="169"/>
                </a:lnTo>
                <a:cubicBezTo>
                  <a:pt x="0" y="3013"/>
                  <a:pt x="2314" y="5326"/>
                  <a:pt x="5157" y="5326"/>
                </a:cubicBezTo>
                <a:lnTo>
                  <a:pt x="240278" y="5495"/>
                </a:lnTo>
                <a:cubicBezTo>
                  <a:pt x="240293" y="5495"/>
                  <a:pt x="240307" y="5495"/>
                  <a:pt x="240322" y="5495"/>
                </a:cubicBezTo>
                <a:cubicBezTo>
                  <a:pt x="243121" y="5495"/>
                  <a:pt x="245411" y="3191"/>
                  <a:pt x="245411" y="362"/>
                </a:cubicBezTo>
                <a:lnTo>
                  <a:pt x="245411" y="193"/>
                </a:lnTo>
                <a:lnTo>
                  <a:pt x="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9"/>
          <p:cNvSpPr/>
          <p:nvPr/>
        </p:nvSpPr>
        <p:spPr>
          <a:xfrm>
            <a:off x="363077" y="3185557"/>
            <a:ext cx="4462907" cy="597506"/>
          </a:xfrm>
          <a:custGeom>
            <a:avLst/>
            <a:gdLst/>
            <a:ahLst/>
            <a:cxnLst/>
            <a:rect l="l" t="t" r="r" b="b"/>
            <a:pathLst>
              <a:path w="247321" h="33112" extrusionOk="0">
                <a:moveTo>
                  <a:pt x="46147" y="1"/>
                </a:moveTo>
                <a:cubicBezTo>
                  <a:pt x="43328" y="1"/>
                  <a:pt x="39930" y="844"/>
                  <a:pt x="38605" y="1904"/>
                </a:cubicBezTo>
                <a:lnTo>
                  <a:pt x="1350" y="31038"/>
                </a:lnTo>
                <a:cubicBezTo>
                  <a:pt x="0" y="32075"/>
                  <a:pt x="2362" y="32942"/>
                  <a:pt x="6627" y="32942"/>
                </a:cubicBezTo>
                <a:lnTo>
                  <a:pt x="240712" y="33111"/>
                </a:lnTo>
                <a:cubicBezTo>
                  <a:pt x="240770" y="33111"/>
                  <a:pt x="240827" y="33111"/>
                  <a:pt x="240884" y="33111"/>
                </a:cubicBezTo>
                <a:cubicBezTo>
                  <a:pt x="245017" y="33111"/>
                  <a:pt x="247321" y="32253"/>
                  <a:pt x="246013" y="31231"/>
                </a:cubicBezTo>
                <a:lnTo>
                  <a:pt x="209337" y="2025"/>
                </a:lnTo>
                <a:cubicBezTo>
                  <a:pt x="208011" y="989"/>
                  <a:pt x="204662" y="121"/>
                  <a:pt x="201818" y="121"/>
                </a:cubicBezTo>
                <a:lnTo>
                  <a:pt x="46147" y="1"/>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9"/>
          <p:cNvSpPr/>
          <p:nvPr/>
        </p:nvSpPr>
        <p:spPr>
          <a:xfrm>
            <a:off x="1783272" y="3531264"/>
            <a:ext cx="1622841" cy="211776"/>
          </a:xfrm>
          <a:custGeom>
            <a:avLst/>
            <a:gdLst/>
            <a:ahLst/>
            <a:cxnLst/>
            <a:rect l="l" t="t" r="r" b="b"/>
            <a:pathLst>
              <a:path w="89933" h="11736" extrusionOk="0">
                <a:moveTo>
                  <a:pt x="6073" y="0"/>
                </a:moveTo>
                <a:lnTo>
                  <a:pt x="0" y="11664"/>
                </a:lnTo>
                <a:lnTo>
                  <a:pt x="89933" y="11736"/>
                </a:lnTo>
                <a:lnTo>
                  <a:pt x="84101" y="73"/>
                </a:lnTo>
                <a:lnTo>
                  <a:pt x="607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9"/>
          <p:cNvSpPr/>
          <p:nvPr/>
        </p:nvSpPr>
        <p:spPr>
          <a:xfrm>
            <a:off x="1235372" y="3207735"/>
            <a:ext cx="206128" cy="54803"/>
          </a:xfrm>
          <a:custGeom>
            <a:avLst/>
            <a:gdLst/>
            <a:ahLst/>
            <a:cxnLst/>
            <a:rect l="l" t="t" r="r" b="b"/>
            <a:pathLst>
              <a:path w="11423" h="3037" extrusionOk="0">
                <a:moveTo>
                  <a:pt x="3928" y="1"/>
                </a:moveTo>
                <a:cubicBezTo>
                  <a:pt x="3519" y="1"/>
                  <a:pt x="3061" y="121"/>
                  <a:pt x="2916" y="266"/>
                </a:cubicBezTo>
                <a:lnTo>
                  <a:pt x="169" y="2748"/>
                </a:lnTo>
                <a:cubicBezTo>
                  <a:pt x="0" y="2916"/>
                  <a:pt x="217" y="3013"/>
                  <a:pt x="627" y="3013"/>
                </a:cubicBezTo>
                <a:lnTo>
                  <a:pt x="7808" y="3037"/>
                </a:lnTo>
                <a:cubicBezTo>
                  <a:pt x="8242" y="3037"/>
                  <a:pt x="8700" y="2916"/>
                  <a:pt x="8844" y="2772"/>
                </a:cubicBezTo>
                <a:lnTo>
                  <a:pt x="11278" y="266"/>
                </a:lnTo>
                <a:cubicBezTo>
                  <a:pt x="11423" y="121"/>
                  <a:pt x="11206" y="1"/>
                  <a:pt x="1079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9"/>
          <p:cNvSpPr/>
          <p:nvPr/>
        </p:nvSpPr>
        <p:spPr>
          <a:xfrm>
            <a:off x="1418871" y="3207735"/>
            <a:ext cx="198315" cy="54803"/>
          </a:xfrm>
          <a:custGeom>
            <a:avLst/>
            <a:gdLst/>
            <a:ahLst/>
            <a:cxnLst/>
            <a:rect l="l" t="t" r="r" b="b"/>
            <a:pathLst>
              <a:path w="10990" h="3037" extrusionOk="0">
                <a:moveTo>
                  <a:pt x="3495" y="1"/>
                </a:moveTo>
                <a:cubicBezTo>
                  <a:pt x="3085" y="1"/>
                  <a:pt x="2651" y="121"/>
                  <a:pt x="2507" y="266"/>
                </a:cubicBezTo>
                <a:lnTo>
                  <a:pt x="121" y="2772"/>
                </a:lnTo>
                <a:cubicBezTo>
                  <a:pt x="1" y="2916"/>
                  <a:pt x="217" y="3037"/>
                  <a:pt x="651" y="3037"/>
                </a:cubicBezTo>
                <a:lnTo>
                  <a:pt x="7832" y="3037"/>
                </a:lnTo>
                <a:cubicBezTo>
                  <a:pt x="8242" y="3037"/>
                  <a:pt x="8676" y="2916"/>
                  <a:pt x="8796" y="2772"/>
                </a:cubicBezTo>
                <a:lnTo>
                  <a:pt x="10869" y="266"/>
                </a:lnTo>
                <a:cubicBezTo>
                  <a:pt x="10989" y="121"/>
                  <a:pt x="10772" y="1"/>
                  <a:pt x="1036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9"/>
          <p:cNvSpPr/>
          <p:nvPr/>
        </p:nvSpPr>
        <p:spPr>
          <a:xfrm>
            <a:off x="1601938" y="3207735"/>
            <a:ext cx="191349" cy="54803"/>
          </a:xfrm>
          <a:custGeom>
            <a:avLst/>
            <a:gdLst/>
            <a:ahLst/>
            <a:cxnLst/>
            <a:rect l="l" t="t" r="r" b="b"/>
            <a:pathLst>
              <a:path w="10604" h="3037" extrusionOk="0">
                <a:moveTo>
                  <a:pt x="3085" y="1"/>
                </a:moveTo>
                <a:cubicBezTo>
                  <a:pt x="2675" y="1"/>
                  <a:pt x="2242" y="121"/>
                  <a:pt x="2121" y="266"/>
                </a:cubicBezTo>
                <a:lnTo>
                  <a:pt x="121" y="2772"/>
                </a:lnTo>
                <a:cubicBezTo>
                  <a:pt x="1" y="2916"/>
                  <a:pt x="242" y="3037"/>
                  <a:pt x="675" y="3037"/>
                </a:cubicBezTo>
                <a:lnTo>
                  <a:pt x="7856" y="3037"/>
                </a:lnTo>
                <a:cubicBezTo>
                  <a:pt x="8266" y="3037"/>
                  <a:pt x="8700" y="2916"/>
                  <a:pt x="8796" y="2772"/>
                </a:cubicBezTo>
                <a:lnTo>
                  <a:pt x="10507" y="290"/>
                </a:lnTo>
                <a:cubicBezTo>
                  <a:pt x="10604" y="121"/>
                  <a:pt x="10339" y="1"/>
                  <a:pt x="9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9"/>
          <p:cNvSpPr/>
          <p:nvPr/>
        </p:nvSpPr>
        <p:spPr>
          <a:xfrm>
            <a:off x="1785438" y="3208168"/>
            <a:ext cx="183536" cy="54803"/>
          </a:xfrm>
          <a:custGeom>
            <a:avLst/>
            <a:gdLst/>
            <a:ahLst/>
            <a:cxnLst/>
            <a:rect l="l" t="t" r="r" b="b"/>
            <a:pathLst>
              <a:path w="10171" h="3037" extrusionOk="0">
                <a:moveTo>
                  <a:pt x="2627" y="1"/>
                </a:moveTo>
                <a:cubicBezTo>
                  <a:pt x="2242" y="1"/>
                  <a:pt x="1832" y="97"/>
                  <a:pt x="1736" y="266"/>
                </a:cubicBezTo>
                <a:lnTo>
                  <a:pt x="97" y="2748"/>
                </a:lnTo>
                <a:cubicBezTo>
                  <a:pt x="1" y="2917"/>
                  <a:pt x="242" y="3013"/>
                  <a:pt x="676" y="3013"/>
                </a:cubicBezTo>
                <a:lnTo>
                  <a:pt x="7857" y="3037"/>
                </a:lnTo>
                <a:cubicBezTo>
                  <a:pt x="8266" y="3037"/>
                  <a:pt x="8676" y="2917"/>
                  <a:pt x="8772" y="2772"/>
                </a:cubicBezTo>
                <a:lnTo>
                  <a:pt x="10098" y="266"/>
                </a:lnTo>
                <a:cubicBezTo>
                  <a:pt x="10170" y="121"/>
                  <a:pt x="9905" y="1"/>
                  <a:pt x="9519"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9"/>
          <p:cNvSpPr/>
          <p:nvPr/>
        </p:nvSpPr>
        <p:spPr>
          <a:xfrm>
            <a:off x="1968504" y="3208168"/>
            <a:ext cx="176570" cy="54803"/>
          </a:xfrm>
          <a:custGeom>
            <a:avLst/>
            <a:gdLst/>
            <a:ahLst/>
            <a:cxnLst/>
            <a:rect l="l" t="t" r="r" b="b"/>
            <a:pathLst>
              <a:path w="9785" h="3037" extrusionOk="0">
                <a:moveTo>
                  <a:pt x="2218" y="1"/>
                </a:moveTo>
                <a:cubicBezTo>
                  <a:pt x="1832" y="1"/>
                  <a:pt x="1423" y="121"/>
                  <a:pt x="1350" y="266"/>
                </a:cubicBezTo>
                <a:lnTo>
                  <a:pt x="73" y="2772"/>
                </a:lnTo>
                <a:cubicBezTo>
                  <a:pt x="1" y="2917"/>
                  <a:pt x="290" y="3037"/>
                  <a:pt x="700" y="3037"/>
                </a:cubicBezTo>
                <a:lnTo>
                  <a:pt x="7881" y="3037"/>
                </a:lnTo>
                <a:cubicBezTo>
                  <a:pt x="8315" y="3037"/>
                  <a:pt x="8700" y="2917"/>
                  <a:pt x="8748" y="2772"/>
                </a:cubicBezTo>
                <a:lnTo>
                  <a:pt x="9712" y="266"/>
                </a:lnTo>
                <a:cubicBezTo>
                  <a:pt x="9785" y="121"/>
                  <a:pt x="9495" y="1"/>
                  <a:pt x="908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9"/>
          <p:cNvSpPr/>
          <p:nvPr/>
        </p:nvSpPr>
        <p:spPr>
          <a:xfrm>
            <a:off x="2152455" y="3208168"/>
            <a:ext cx="169172" cy="54803"/>
          </a:xfrm>
          <a:custGeom>
            <a:avLst/>
            <a:gdLst/>
            <a:ahLst/>
            <a:cxnLst/>
            <a:rect l="l" t="t" r="r" b="b"/>
            <a:pathLst>
              <a:path w="9375" h="3037" extrusionOk="0">
                <a:moveTo>
                  <a:pt x="1808" y="1"/>
                </a:moveTo>
                <a:cubicBezTo>
                  <a:pt x="1398" y="1"/>
                  <a:pt x="1036" y="121"/>
                  <a:pt x="964" y="266"/>
                </a:cubicBezTo>
                <a:lnTo>
                  <a:pt x="48" y="2772"/>
                </a:lnTo>
                <a:cubicBezTo>
                  <a:pt x="0" y="2917"/>
                  <a:pt x="314" y="3037"/>
                  <a:pt x="723" y="3037"/>
                </a:cubicBezTo>
                <a:lnTo>
                  <a:pt x="7904" y="3037"/>
                </a:lnTo>
                <a:cubicBezTo>
                  <a:pt x="8338" y="3037"/>
                  <a:pt x="8700" y="2917"/>
                  <a:pt x="8724" y="2772"/>
                </a:cubicBezTo>
                <a:lnTo>
                  <a:pt x="9350" y="266"/>
                </a:lnTo>
                <a:cubicBezTo>
                  <a:pt x="9374" y="121"/>
                  <a:pt x="9085" y="1"/>
                  <a:pt x="867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9"/>
          <p:cNvSpPr/>
          <p:nvPr/>
        </p:nvSpPr>
        <p:spPr>
          <a:xfrm>
            <a:off x="2335954" y="3208168"/>
            <a:ext cx="161773" cy="55254"/>
          </a:xfrm>
          <a:custGeom>
            <a:avLst/>
            <a:gdLst/>
            <a:ahLst/>
            <a:cxnLst/>
            <a:rect l="l" t="t" r="r" b="b"/>
            <a:pathLst>
              <a:path w="8965" h="3062" extrusionOk="0">
                <a:moveTo>
                  <a:pt x="1374" y="1"/>
                </a:moveTo>
                <a:cubicBezTo>
                  <a:pt x="964" y="1"/>
                  <a:pt x="603" y="121"/>
                  <a:pt x="579" y="290"/>
                </a:cubicBezTo>
                <a:lnTo>
                  <a:pt x="25" y="2772"/>
                </a:lnTo>
                <a:cubicBezTo>
                  <a:pt x="0" y="2917"/>
                  <a:pt x="314" y="3037"/>
                  <a:pt x="723" y="3037"/>
                </a:cubicBezTo>
                <a:lnTo>
                  <a:pt x="7905" y="3061"/>
                </a:lnTo>
                <a:cubicBezTo>
                  <a:pt x="8338" y="3061"/>
                  <a:pt x="8676" y="2941"/>
                  <a:pt x="8700" y="2796"/>
                </a:cubicBezTo>
                <a:lnTo>
                  <a:pt x="8941" y="290"/>
                </a:lnTo>
                <a:cubicBezTo>
                  <a:pt x="8965" y="145"/>
                  <a:pt x="8627" y="25"/>
                  <a:pt x="8242" y="25"/>
                </a:cubicBezTo>
                <a:lnTo>
                  <a:pt x="137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9"/>
          <p:cNvSpPr/>
          <p:nvPr/>
        </p:nvSpPr>
        <p:spPr>
          <a:xfrm>
            <a:off x="2519021" y="3208601"/>
            <a:ext cx="156992" cy="54821"/>
          </a:xfrm>
          <a:custGeom>
            <a:avLst/>
            <a:gdLst/>
            <a:ahLst/>
            <a:cxnLst/>
            <a:rect l="l" t="t" r="r" b="b"/>
            <a:pathLst>
              <a:path w="8700" h="3038" extrusionOk="0">
                <a:moveTo>
                  <a:pt x="940" y="1"/>
                </a:moveTo>
                <a:cubicBezTo>
                  <a:pt x="555" y="1"/>
                  <a:pt x="217" y="121"/>
                  <a:pt x="193" y="266"/>
                </a:cubicBezTo>
                <a:lnTo>
                  <a:pt x="25" y="2772"/>
                </a:lnTo>
                <a:cubicBezTo>
                  <a:pt x="1" y="2917"/>
                  <a:pt x="338" y="3037"/>
                  <a:pt x="772" y="3037"/>
                </a:cubicBezTo>
                <a:lnTo>
                  <a:pt x="7953" y="3037"/>
                </a:lnTo>
                <a:cubicBezTo>
                  <a:pt x="8362" y="3037"/>
                  <a:pt x="8700" y="2917"/>
                  <a:pt x="8700" y="2772"/>
                </a:cubicBezTo>
                <a:lnTo>
                  <a:pt x="8555" y="266"/>
                </a:lnTo>
                <a:cubicBezTo>
                  <a:pt x="8555" y="121"/>
                  <a:pt x="8218" y="1"/>
                  <a:pt x="780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9"/>
          <p:cNvSpPr/>
          <p:nvPr/>
        </p:nvSpPr>
        <p:spPr>
          <a:xfrm>
            <a:off x="2698605" y="3208601"/>
            <a:ext cx="160474" cy="54821"/>
          </a:xfrm>
          <a:custGeom>
            <a:avLst/>
            <a:gdLst/>
            <a:ahLst/>
            <a:cxnLst/>
            <a:rect l="l" t="t" r="r" b="b"/>
            <a:pathLst>
              <a:path w="8893" h="3038" extrusionOk="0">
                <a:moveTo>
                  <a:pt x="724" y="1"/>
                </a:moveTo>
                <a:cubicBezTo>
                  <a:pt x="338" y="1"/>
                  <a:pt x="1" y="121"/>
                  <a:pt x="25" y="266"/>
                </a:cubicBezTo>
                <a:lnTo>
                  <a:pt x="194" y="2772"/>
                </a:lnTo>
                <a:cubicBezTo>
                  <a:pt x="218" y="2917"/>
                  <a:pt x="555" y="3037"/>
                  <a:pt x="989" y="3037"/>
                </a:cubicBezTo>
                <a:lnTo>
                  <a:pt x="8170" y="3037"/>
                </a:lnTo>
                <a:cubicBezTo>
                  <a:pt x="8580" y="3037"/>
                  <a:pt x="8893" y="2917"/>
                  <a:pt x="8869" y="2772"/>
                </a:cubicBezTo>
                <a:lnTo>
                  <a:pt x="8387" y="266"/>
                </a:lnTo>
                <a:cubicBezTo>
                  <a:pt x="8363" y="121"/>
                  <a:pt x="8001" y="1"/>
                  <a:pt x="759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9"/>
          <p:cNvSpPr/>
          <p:nvPr/>
        </p:nvSpPr>
        <p:spPr>
          <a:xfrm>
            <a:off x="2874724" y="3208601"/>
            <a:ext cx="167873" cy="55254"/>
          </a:xfrm>
          <a:custGeom>
            <a:avLst/>
            <a:gdLst/>
            <a:ahLst/>
            <a:cxnLst/>
            <a:rect l="l" t="t" r="r" b="b"/>
            <a:pathLst>
              <a:path w="9303" h="3062" extrusionOk="0">
                <a:moveTo>
                  <a:pt x="699" y="1"/>
                </a:moveTo>
                <a:cubicBezTo>
                  <a:pt x="290" y="1"/>
                  <a:pt x="0" y="121"/>
                  <a:pt x="25" y="266"/>
                </a:cubicBezTo>
                <a:lnTo>
                  <a:pt x="579" y="2772"/>
                </a:lnTo>
                <a:cubicBezTo>
                  <a:pt x="603" y="2917"/>
                  <a:pt x="964" y="3037"/>
                  <a:pt x="1398" y="3037"/>
                </a:cubicBezTo>
                <a:lnTo>
                  <a:pt x="8579" y="3061"/>
                </a:lnTo>
                <a:cubicBezTo>
                  <a:pt x="8989" y="3061"/>
                  <a:pt x="9302" y="2941"/>
                  <a:pt x="9254" y="2796"/>
                </a:cubicBezTo>
                <a:lnTo>
                  <a:pt x="8386" y="290"/>
                </a:lnTo>
                <a:cubicBezTo>
                  <a:pt x="8338" y="145"/>
                  <a:pt x="7977" y="25"/>
                  <a:pt x="7567"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9"/>
          <p:cNvSpPr/>
          <p:nvPr/>
        </p:nvSpPr>
        <p:spPr>
          <a:xfrm>
            <a:off x="3059090" y="3209034"/>
            <a:ext cx="175704" cy="54821"/>
          </a:xfrm>
          <a:custGeom>
            <a:avLst/>
            <a:gdLst/>
            <a:ahLst/>
            <a:cxnLst/>
            <a:rect l="l" t="t" r="r" b="b"/>
            <a:pathLst>
              <a:path w="9737" h="3038" extrusionOk="0">
                <a:moveTo>
                  <a:pt x="676" y="1"/>
                </a:moveTo>
                <a:cubicBezTo>
                  <a:pt x="290" y="1"/>
                  <a:pt x="1" y="121"/>
                  <a:pt x="49" y="266"/>
                </a:cubicBezTo>
                <a:lnTo>
                  <a:pt x="989" y="2772"/>
                </a:lnTo>
                <a:cubicBezTo>
                  <a:pt x="1037" y="2917"/>
                  <a:pt x="1423" y="3037"/>
                  <a:pt x="1832" y="3037"/>
                </a:cubicBezTo>
                <a:lnTo>
                  <a:pt x="9013" y="3037"/>
                </a:lnTo>
                <a:cubicBezTo>
                  <a:pt x="9447" y="3037"/>
                  <a:pt x="9736" y="2917"/>
                  <a:pt x="9664" y="2772"/>
                </a:cubicBezTo>
                <a:lnTo>
                  <a:pt x="8411" y="266"/>
                </a:lnTo>
                <a:cubicBezTo>
                  <a:pt x="8339"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9"/>
          <p:cNvSpPr/>
          <p:nvPr/>
        </p:nvSpPr>
        <p:spPr>
          <a:xfrm>
            <a:off x="3234776" y="3209034"/>
            <a:ext cx="183085" cy="54821"/>
          </a:xfrm>
          <a:custGeom>
            <a:avLst/>
            <a:gdLst/>
            <a:ahLst/>
            <a:cxnLst/>
            <a:rect l="l" t="t" r="r" b="b"/>
            <a:pathLst>
              <a:path w="10146" h="3038" extrusionOk="0">
                <a:moveTo>
                  <a:pt x="675" y="1"/>
                </a:moveTo>
                <a:cubicBezTo>
                  <a:pt x="265" y="1"/>
                  <a:pt x="0" y="121"/>
                  <a:pt x="97" y="266"/>
                </a:cubicBezTo>
                <a:lnTo>
                  <a:pt x="1374" y="2772"/>
                </a:lnTo>
                <a:cubicBezTo>
                  <a:pt x="1446" y="2917"/>
                  <a:pt x="1856" y="3037"/>
                  <a:pt x="2290" y="3037"/>
                </a:cubicBezTo>
                <a:lnTo>
                  <a:pt x="9471" y="3037"/>
                </a:lnTo>
                <a:cubicBezTo>
                  <a:pt x="9880" y="3037"/>
                  <a:pt x="10145" y="2917"/>
                  <a:pt x="10049" y="2772"/>
                </a:cubicBezTo>
                <a:lnTo>
                  <a:pt x="8459" y="266"/>
                </a:lnTo>
                <a:cubicBezTo>
                  <a:pt x="8362" y="121"/>
                  <a:pt x="7953" y="1"/>
                  <a:pt x="754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9"/>
          <p:cNvSpPr/>
          <p:nvPr/>
        </p:nvSpPr>
        <p:spPr>
          <a:xfrm>
            <a:off x="3410877" y="3209034"/>
            <a:ext cx="190483" cy="55254"/>
          </a:xfrm>
          <a:custGeom>
            <a:avLst/>
            <a:gdLst/>
            <a:ahLst/>
            <a:cxnLst/>
            <a:rect l="l" t="t" r="r" b="b"/>
            <a:pathLst>
              <a:path w="10556" h="3062" extrusionOk="0">
                <a:moveTo>
                  <a:pt x="652" y="1"/>
                </a:moveTo>
                <a:cubicBezTo>
                  <a:pt x="242" y="1"/>
                  <a:pt x="1" y="121"/>
                  <a:pt x="97" y="266"/>
                </a:cubicBezTo>
                <a:lnTo>
                  <a:pt x="1760" y="2772"/>
                </a:lnTo>
                <a:cubicBezTo>
                  <a:pt x="1856" y="2917"/>
                  <a:pt x="2266" y="3037"/>
                  <a:pt x="2700" y="3037"/>
                </a:cubicBezTo>
                <a:lnTo>
                  <a:pt x="9881" y="3061"/>
                </a:lnTo>
                <a:cubicBezTo>
                  <a:pt x="10291" y="3061"/>
                  <a:pt x="10556" y="2941"/>
                  <a:pt x="10435" y="2796"/>
                </a:cubicBezTo>
                <a:lnTo>
                  <a:pt x="8459" y="290"/>
                </a:lnTo>
                <a:cubicBezTo>
                  <a:pt x="8339" y="145"/>
                  <a:pt x="7929" y="25"/>
                  <a:pt x="7519" y="25"/>
                </a:cubicBezTo>
                <a:lnTo>
                  <a:pt x="652"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9"/>
          <p:cNvSpPr/>
          <p:nvPr/>
        </p:nvSpPr>
        <p:spPr>
          <a:xfrm>
            <a:off x="3586563" y="3209485"/>
            <a:ext cx="197863" cy="54803"/>
          </a:xfrm>
          <a:custGeom>
            <a:avLst/>
            <a:gdLst/>
            <a:ahLst/>
            <a:cxnLst/>
            <a:rect l="l" t="t" r="r" b="b"/>
            <a:pathLst>
              <a:path w="10965" h="3037" extrusionOk="0">
                <a:moveTo>
                  <a:pt x="651" y="0"/>
                </a:moveTo>
                <a:cubicBezTo>
                  <a:pt x="241" y="0"/>
                  <a:pt x="0" y="120"/>
                  <a:pt x="121" y="265"/>
                </a:cubicBezTo>
                <a:lnTo>
                  <a:pt x="2145" y="2771"/>
                </a:lnTo>
                <a:cubicBezTo>
                  <a:pt x="2266" y="2916"/>
                  <a:pt x="2723" y="3036"/>
                  <a:pt x="3133" y="3036"/>
                </a:cubicBezTo>
                <a:lnTo>
                  <a:pt x="10314" y="3036"/>
                </a:lnTo>
                <a:cubicBezTo>
                  <a:pt x="10748" y="3036"/>
                  <a:pt x="10965" y="2916"/>
                  <a:pt x="10820" y="2771"/>
                </a:cubicBezTo>
                <a:lnTo>
                  <a:pt x="8483" y="265"/>
                </a:lnTo>
                <a:cubicBezTo>
                  <a:pt x="8362" y="120"/>
                  <a:pt x="7928" y="0"/>
                  <a:pt x="751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9"/>
          <p:cNvSpPr/>
          <p:nvPr/>
        </p:nvSpPr>
        <p:spPr>
          <a:xfrm>
            <a:off x="3762664" y="3209485"/>
            <a:ext cx="205262" cy="54803"/>
          </a:xfrm>
          <a:custGeom>
            <a:avLst/>
            <a:gdLst/>
            <a:ahLst/>
            <a:cxnLst/>
            <a:rect l="l" t="t" r="r" b="b"/>
            <a:pathLst>
              <a:path w="11375" h="3037" extrusionOk="0">
                <a:moveTo>
                  <a:pt x="627" y="0"/>
                </a:moveTo>
                <a:cubicBezTo>
                  <a:pt x="218" y="0"/>
                  <a:pt x="1" y="120"/>
                  <a:pt x="145" y="265"/>
                </a:cubicBezTo>
                <a:lnTo>
                  <a:pt x="2531" y="2771"/>
                </a:lnTo>
                <a:cubicBezTo>
                  <a:pt x="2676" y="2916"/>
                  <a:pt x="3134" y="3036"/>
                  <a:pt x="3543" y="3036"/>
                </a:cubicBezTo>
                <a:lnTo>
                  <a:pt x="10724" y="3036"/>
                </a:lnTo>
                <a:cubicBezTo>
                  <a:pt x="11158" y="3036"/>
                  <a:pt x="11375" y="2916"/>
                  <a:pt x="11206" y="2771"/>
                </a:cubicBezTo>
                <a:lnTo>
                  <a:pt x="8507" y="265"/>
                </a:lnTo>
                <a:cubicBezTo>
                  <a:pt x="8339" y="120"/>
                  <a:pt x="7881" y="0"/>
                  <a:pt x="749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9"/>
          <p:cNvSpPr/>
          <p:nvPr/>
        </p:nvSpPr>
        <p:spPr>
          <a:xfrm>
            <a:off x="1166656" y="3270351"/>
            <a:ext cx="290940" cy="54803"/>
          </a:xfrm>
          <a:custGeom>
            <a:avLst/>
            <a:gdLst/>
            <a:ahLst/>
            <a:cxnLst/>
            <a:rect l="l" t="t" r="r" b="b"/>
            <a:pathLst>
              <a:path w="16123" h="3037" extrusionOk="0">
                <a:moveTo>
                  <a:pt x="3977" y="1"/>
                </a:moveTo>
                <a:cubicBezTo>
                  <a:pt x="3543" y="1"/>
                  <a:pt x="3061" y="121"/>
                  <a:pt x="2917" y="266"/>
                </a:cubicBezTo>
                <a:lnTo>
                  <a:pt x="170" y="2748"/>
                </a:lnTo>
                <a:cubicBezTo>
                  <a:pt x="1" y="2916"/>
                  <a:pt x="242" y="3037"/>
                  <a:pt x="676" y="3037"/>
                </a:cubicBezTo>
                <a:lnTo>
                  <a:pt x="12676" y="3037"/>
                </a:lnTo>
                <a:cubicBezTo>
                  <a:pt x="13110" y="3037"/>
                  <a:pt x="13568" y="2916"/>
                  <a:pt x="13712" y="2772"/>
                </a:cubicBezTo>
                <a:lnTo>
                  <a:pt x="16002" y="266"/>
                </a:lnTo>
                <a:cubicBezTo>
                  <a:pt x="16122" y="121"/>
                  <a:pt x="15881" y="1"/>
                  <a:pt x="1547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9"/>
          <p:cNvSpPr/>
          <p:nvPr/>
        </p:nvSpPr>
        <p:spPr>
          <a:xfrm>
            <a:off x="1437566" y="3270351"/>
            <a:ext cx="203530" cy="54803"/>
          </a:xfrm>
          <a:custGeom>
            <a:avLst/>
            <a:gdLst/>
            <a:ahLst/>
            <a:cxnLst/>
            <a:rect l="l" t="t" r="r" b="b"/>
            <a:pathLst>
              <a:path w="11279" h="3037" extrusionOk="0">
                <a:moveTo>
                  <a:pt x="3374" y="1"/>
                </a:moveTo>
                <a:cubicBezTo>
                  <a:pt x="2941" y="1"/>
                  <a:pt x="2483" y="121"/>
                  <a:pt x="2362" y="266"/>
                </a:cubicBezTo>
                <a:lnTo>
                  <a:pt x="121" y="2772"/>
                </a:lnTo>
                <a:cubicBezTo>
                  <a:pt x="1" y="2916"/>
                  <a:pt x="242" y="3037"/>
                  <a:pt x="700" y="3037"/>
                </a:cubicBezTo>
                <a:lnTo>
                  <a:pt x="8242" y="3037"/>
                </a:lnTo>
                <a:cubicBezTo>
                  <a:pt x="8676" y="3037"/>
                  <a:pt x="9134" y="2916"/>
                  <a:pt x="9230" y="2772"/>
                </a:cubicBezTo>
                <a:lnTo>
                  <a:pt x="11158" y="266"/>
                </a:lnTo>
                <a:cubicBezTo>
                  <a:pt x="11278" y="121"/>
                  <a:pt x="11013" y="1"/>
                  <a:pt x="105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9"/>
          <p:cNvSpPr/>
          <p:nvPr/>
        </p:nvSpPr>
        <p:spPr>
          <a:xfrm>
            <a:off x="1629763" y="3270351"/>
            <a:ext cx="196131" cy="55254"/>
          </a:xfrm>
          <a:custGeom>
            <a:avLst/>
            <a:gdLst/>
            <a:ahLst/>
            <a:cxnLst/>
            <a:rect l="l" t="t" r="r" b="b"/>
            <a:pathLst>
              <a:path w="10869" h="3062" extrusionOk="0">
                <a:moveTo>
                  <a:pt x="2941" y="1"/>
                </a:moveTo>
                <a:cubicBezTo>
                  <a:pt x="2531" y="1"/>
                  <a:pt x="2097" y="121"/>
                  <a:pt x="1977" y="266"/>
                </a:cubicBezTo>
                <a:lnTo>
                  <a:pt x="121" y="2772"/>
                </a:lnTo>
                <a:cubicBezTo>
                  <a:pt x="1" y="2916"/>
                  <a:pt x="290" y="3037"/>
                  <a:pt x="724" y="3037"/>
                </a:cubicBezTo>
                <a:lnTo>
                  <a:pt x="8266" y="3061"/>
                </a:lnTo>
                <a:cubicBezTo>
                  <a:pt x="8700" y="3061"/>
                  <a:pt x="9134" y="2941"/>
                  <a:pt x="9230" y="2796"/>
                </a:cubicBezTo>
                <a:lnTo>
                  <a:pt x="10773" y="290"/>
                </a:lnTo>
                <a:cubicBezTo>
                  <a:pt x="10869" y="145"/>
                  <a:pt x="10604" y="25"/>
                  <a:pt x="10170" y="25"/>
                </a:cubicBezTo>
                <a:lnTo>
                  <a:pt x="2941"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9"/>
          <p:cNvSpPr/>
          <p:nvPr/>
        </p:nvSpPr>
        <p:spPr>
          <a:xfrm>
            <a:off x="1822412" y="3270784"/>
            <a:ext cx="188733" cy="54821"/>
          </a:xfrm>
          <a:custGeom>
            <a:avLst/>
            <a:gdLst/>
            <a:ahLst/>
            <a:cxnLst/>
            <a:rect l="l" t="t" r="r" b="b"/>
            <a:pathLst>
              <a:path w="10459" h="3038" extrusionOk="0">
                <a:moveTo>
                  <a:pt x="2506" y="1"/>
                </a:moveTo>
                <a:cubicBezTo>
                  <a:pt x="2097" y="1"/>
                  <a:pt x="1663" y="121"/>
                  <a:pt x="1591" y="266"/>
                </a:cubicBezTo>
                <a:lnTo>
                  <a:pt x="97" y="2772"/>
                </a:lnTo>
                <a:cubicBezTo>
                  <a:pt x="0" y="2917"/>
                  <a:pt x="289" y="3037"/>
                  <a:pt x="723" y="3037"/>
                </a:cubicBezTo>
                <a:lnTo>
                  <a:pt x="8266" y="3037"/>
                </a:lnTo>
                <a:cubicBezTo>
                  <a:pt x="8699" y="3037"/>
                  <a:pt x="9133" y="2917"/>
                  <a:pt x="9205" y="2772"/>
                </a:cubicBezTo>
                <a:lnTo>
                  <a:pt x="10386" y="266"/>
                </a:lnTo>
                <a:cubicBezTo>
                  <a:pt x="10459" y="121"/>
                  <a:pt x="10169" y="1"/>
                  <a:pt x="973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9"/>
          <p:cNvSpPr/>
          <p:nvPr/>
        </p:nvSpPr>
        <p:spPr>
          <a:xfrm>
            <a:off x="2015475" y="3270784"/>
            <a:ext cx="181352" cy="54821"/>
          </a:xfrm>
          <a:custGeom>
            <a:avLst/>
            <a:gdLst/>
            <a:ahLst/>
            <a:cxnLst/>
            <a:rect l="l" t="t" r="r" b="b"/>
            <a:pathLst>
              <a:path w="10050" h="3038" extrusionOk="0">
                <a:moveTo>
                  <a:pt x="2097" y="1"/>
                </a:moveTo>
                <a:cubicBezTo>
                  <a:pt x="1663" y="1"/>
                  <a:pt x="1278" y="121"/>
                  <a:pt x="1205" y="266"/>
                </a:cubicBezTo>
                <a:lnTo>
                  <a:pt x="73" y="2772"/>
                </a:lnTo>
                <a:cubicBezTo>
                  <a:pt x="0" y="2917"/>
                  <a:pt x="314" y="3037"/>
                  <a:pt x="748" y="3037"/>
                </a:cubicBezTo>
                <a:lnTo>
                  <a:pt x="8290" y="3037"/>
                </a:lnTo>
                <a:cubicBezTo>
                  <a:pt x="8748" y="3037"/>
                  <a:pt x="9134" y="2917"/>
                  <a:pt x="9182" y="2772"/>
                </a:cubicBezTo>
                <a:lnTo>
                  <a:pt x="10001" y="266"/>
                </a:lnTo>
                <a:cubicBezTo>
                  <a:pt x="10049" y="121"/>
                  <a:pt x="9736" y="1"/>
                  <a:pt x="9326"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9"/>
          <p:cNvSpPr/>
          <p:nvPr/>
        </p:nvSpPr>
        <p:spPr>
          <a:xfrm>
            <a:off x="2208106" y="3270784"/>
            <a:ext cx="173954" cy="55254"/>
          </a:xfrm>
          <a:custGeom>
            <a:avLst/>
            <a:gdLst/>
            <a:ahLst/>
            <a:cxnLst/>
            <a:rect l="l" t="t" r="r" b="b"/>
            <a:pathLst>
              <a:path w="9640" h="3062" extrusionOk="0">
                <a:moveTo>
                  <a:pt x="1664" y="1"/>
                </a:moveTo>
                <a:cubicBezTo>
                  <a:pt x="1230" y="1"/>
                  <a:pt x="844" y="121"/>
                  <a:pt x="796" y="266"/>
                </a:cubicBezTo>
                <a:lnTo>
                  <a:pt x="49" y="2772"/>
                </a:lnTo>
                <a:cubicBezTo>
                  <a:pt x="1" y="2917"/>
                  <a:pt x="314" y="3037"/>
                  <a:pt x="772" y="3037"/>
                </a:cubicBezTo>
                <a:lnTo>
                  <a:pt x="8290" y="3061"/>
                </a:lnTo>
                <a:cubicBezTo>
                  <a:pt x="8748" y="3061"/>
                  <a:pt x="9134" y="2941"/>
                  <a:pt x="9158" y="2796"/>
                </a:cubicBezTo>
                <a:lnTo>
                  <a:pt x="9616" y="290"/>
                </a:lnTo>
                <a:cubicBezTo>
                  <a:pt x="9640" y="145"/>
                  <a:pt x="9302" y="25"/>
                  <a:pt x="8893" y="25"/>
                </a:cubicBezTo>
                <a:lnTo>
                  <a:pt x="166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9"/>
          <p:cNvSpPr/>
          <p:nvPr/>
        </p:nvSpPr>
        <p:spPr>
          <a:xfrm>
            <a:off x="2400303" y="3271217"/>
            <a:ext cx="166573" cy="54821"/>
          </a:xfrm>
          <a:custGeom>
            <a:avLst/>
            <a:gdLst/>
            <a:ahLst/>
            <a:cxnLst/>
            <a:rect l="l" t="t" r="r" b="b"/>
            <a:pathLst>
              <a:path w="9231" h="3038" extrusionOk="0">
                <a:moveTo>
                  <a:pt x="1254" y="1"/>
                </a:moveTo>
                <a:cubicBezTo>
                  <a:pt x="820" y="1"/>
                  <a:pt x="459" y="121"/>
                  <a:pt x="435" y="266"/>
                </a:cubicBezTo>
                <a:lnTo>
                  <a:pt x="25" y="2772"/>
                </a:lnTo>
                <a:cubicBezTo>
                  <a:pt x="1" y="2917"/>
                  <a:pt x="338" y="3037"/>
                  <a:pt x="796" y="3037"/>
                </a:cubicBezTo>
                <a:lnTo>
                  <a:pt x="8339" y="3037"/>
                </a:lnTo>
                <a:cubicBezTo>
                  <a:pt x="8772" y="3037"/>
                  <a:pt x="9134" y="2917"/>
                  <a:pt x="9134" y="2772"/>
                </a:cubicBezTo>
                <a:lnTo>
                  <a:pt x="9230" y="266"/>
                </a:lnTo>
                <a:cubicBezTo>
                  <a:pt x="9230" y="121"/>
                  <a:pt x="8893" y="1"/>
                  <a:pt x="848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9"/>
          <p:cNvSpPr/>
          <p:nvPr/>
        </p:nvSpPr>
        <p:spPr>
          <a:xfrm>
            <a:off x="2592951" y="3271217"/>
            <a:ext cx="164823" cy="54821"/>
          </a:xfrm>
          <a:custGeom>
            <a:avLst/>
            <a:gdLst/>
            <a:ahLst/>
            <a:cxnLst/>
            <a:rect l="l" t="t" r="r" b="b"/>
            <a:pathLst>
              <a:path w="9134" h="3038" extrusionOk="0">
                <a:moveTo>
                  <a:pt x="795" y="1"/>
                </a:moveTo>
                <a:cubicBezTo>
                  <a:pt x="386" y="1"/>
                  <a:pt x="48" y="121"/>
                  <a:pt x="24" y="266"/>
                </a:cubicBezTo>
                <a:lnTo>
                  <a:pt x="0" y="2772"/>
                </a:lnTo>
                <a:cubicBezTo>
                  <a:pt x="0" y="2917"/>
                  <a:pt x="362" y="3037"/>
                  <a:pt x="795" y="3037"/>
                </a:cubicBezTo>
                <a:lnTo>
                  <a:pt x="8338" y="3037"/>
                </a:lnTo>
                <a:cubicBezTo>
                  <a:pt x="8772" y="3037"/>
                  <a:pt x="9133" y="2917"/>
                  <a:pt x="9109" y="2772"/>
                </a:cubicBezTo>
                <a:lnTo>
                  <a:pt x="8820" y="266"/>
                </a:lnTo>
                <a:cubicBezTo>
                  <a:pt x="8820" y="121"/>
                  <a:pt x="8458" y="1"/>
                  <a:pt x="802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a:off x="2778616" y="3271217"/>
            <a:ext cx="171355" cy="55254"/>
          </a:xfrm>
          <a:custGeom>
            <a:avLst/>
            <a:gdLst/>
            <a:ahLst/>
            <a:cxnLst/>
            <a:rect l="l" t="t" r="r" b="b"/>
            <a:pathLst>
              <a:path w="9496" h="3062" extrusionOk="0">
                <a:moveTo>
                  <a:pt x="748" y="1"/>
                </a:moveTo>
                <a:cubicBezTo>
                  <a:pt x="338" y="1"/>
                  <a:pt x="1" y="121"/>
                  <a:pt x="25" y="266"/>
                </a:cubicBezTo>
                <a:lnTo>
                  <a:pt x="362" y="2772"/>
                </a:lnTo>
                <a:cubicBezTo>
                  <a:pt x="362" y="2917"/>
                  <a:pt x="748" y="3037"/>
                  <a:pt x="1182" y="3037"/>
                </a:cubicBezTo>
                <a:lnTo>
                  <a:pt x="8724" y="3061"/>
                </a:lnTo>
                <a:cubicBezTo>
                  <a:pt x="9182" y="3061"/>
                  <a:pt x="9495" y="2941"/>
                  <a:pt x="9471" y="2796"/>
                </a:cubicBezTo>
                <a:lnTo>
                  <a:pt x="8821" y="290"/>
                </a:lnTo>
                <a:cubicBezTo>
                  <a:pt x="8772" y="145"/>
                  <a:pt x="8411" y="25"/>
                  <a:pt x="7977" y="25"/>
                </a:cubicBezTo>
                <a:lnTo>
                  <a:pt x="748"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a:off x="2972564" y="3271650"/>
            <a:ext cx="179169" cy="54821"/>
          </a:xfrm>
          <a:custGeom>
            <a:avLst/>
            <a:gdLst/>
            <a:ahLst/>
            <a:cxnLst/>
            <a:rect l="l" t="t" r="r" b="b"/>
            <a:pathLst>
              <a:path w="9929" h="3038" extrusionOk="0">
                <a:moveTo>
                  <a:pt x="747" y="1"/>
                </a:moveTo>
                <a:cubicBezTo>
                  <a:pt x="314" y="1"/>
                  <a:pt x="0" y="121"/>
                  <a:pt x="49" y="266"/>
                </a:cubicBezTo>
                <a:lnTo>
                  <a:pt x="747" y="2772"/>
                </a:lnTo>
                <a:cubicBezTo>
                  <a:pt x="796" y="2917"/>
                  <a:pt x="1181" y="3037"/>
                  <a:pt x="1639" y="3037"/>
                </a:cubicBezTo>
                <a:lnTo>
                  <a:pt x="9182" y="3037"/>
                </a:lnTo>
                <a:cubicBezTo>
                  <a:pt x="9615" y="3037"/>
                  <a:pt x="9929" y="2917"/>
                  <a:pt x="9856" y="2772"/>
                </a:cubicBezTo>
                <a:lnTo>
                  <a:pt x="8844" y="266"/>
                </a:lnTo>
                <a:cubicBezTo>
                  <a:pt x="8772" y="121"/>
                  <a:pt x="8386" y="1"/>
                  <a:pt x="7953"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9"/>
          <p:cNvSpPr/>
          <p:nvPr/>
        </p:nvSpPr>
        <p:spPr>
          <a:xfrm>
            <a:off x="3157814" y="3271650"/>
            <a:ext cx="186116" cy="54821"/>
          </a:xfrm>
          <a:custGeom>
            <a:avLst/>
            <a:gdLst/>
            <a:ahLst/>
            <a:cxnLst/>
            <a:rect l="l" t="t" r="r" b="b"/>
            <a:pathLst>
              <a:path w="10314" h="3038" extrusionOk="0">
                <a:moveTo>
                  <a:pt x="699" y="1"/>
                </a:moveTo>
                <a:cubicBezTo>
                  <a:pt x="289" y="1"/>
                  <a:pt x="0" y="121"/>
                  <a:pt x="48" y="266"/>
                </a:cubicBezTo>
                <a:lnTo>
                  <a:pt x="1133" y="2772"/>
                </a:lnTo>
                <a:cubicBezTo>
                  <a:pt x="1205" y="2917"/>
                  <a:pt x="1615" y="3037"/>
                  <a:pt x="2048" y="3037"/>
                </a:cubicBezTo>
                <a:lnTo>
                  <a:pt x="9591" y="3037"/>
                </a:lnTo>
                <a:cubicBezTo>
                  <a:pt x="10025" y="3037"/>
                  <a:pt x="10314" y="2917"/>
                  <a:pt x="10242" y="2772"/>
                </a:cubicBezTo>
                <a:lnTo>
                  <a:pt x="8844" y="266"/>
                </a:lnTo>
                <a:cubicBezTo>
                  <a:pt x="8772" y="121"/>
                  <a:pt x="8362" y="1"/>
                  <a:pt x="79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9"/>
          <p:cNvSpPr/>
          <p:nvPr/>
        </p:nvSpPr>
        <p:spPr>
          <a:xfrm>
            <a:off x="3342613" y="3271650"/>
            <a:ext cx="193966" cy="55254"/>
          </a:xfrm>
          <a:custGeom>
            <a:avLst/>
            <a:gdLst/>
            <a:ahLst/>
            <a:cxnLst/>
            <a:rect l="l" t="t" r="r" b="b"/>
            <a:pathLst>
              <a:path w="10749" h="3062" extrusionOk="0">
                <a:moveTo>
                  <a:pt x="699" y="1"/>
                </a:moveTo>
                <a:cubicBezTo>
                  <a:pt x="290" y="1"/>
                  <a:pt x="1" y="121"/>
                  <a:pt x="97" y="266"/>
                </a:cubicBezTo>
                <a:lnTo>
                  <a:pt x="1543" y="2772"/>
                </a:lnTo>
                <a:cubicBezTo>
                  <a:pt x="1615" y="2941"/>
                  <a:pt x="2049" y="3037"/>
                  <a:pt x="2483" y="3037"/>
                </a:cubicBezTo>
                <a:lnTo>
                  <a:pt x="10025" y="3061"/>
                </a:lnTo>
                <a:cubicBezTo>
                  <a:pt x="10483" y="3061"/>
                  <a:pt x="10748" y="2941"/>
                  <a:pt x="10652" y="2796"/>
                </a:cubicBezTo>
                <a:lnTo>
                  <a:pt x="8893" y="290"/>
                </a:lnTo>
                <a:cubicBezTo>
                  <a:pt x="8796" y="146"/>
                  <a:pt x="8362" y="25"/>
                  <a:pt x="7929" y="25"/>
                </a:cubicBezTo>
                <a:lnTo>
                  <a:pt x="699"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9"/>
          <p:cNvSpPr/>
          <p:nvPr/>
        </p:nvSpPr>
        <p:spPr>
          <a:xfrm>
            <a:off x="3527863" y="3272101"/>
            <a:ext cx="200913" cy="54803"/>
          </a:xfrm>
          <a:custGeom>
            <a:avLst/>
            <a:gdLst/>
            <a:ahLst/>
            <a:cxnLst/>
            <a:rect l="l" t="t" r="r" b="b"/>
            <a:pathLst>
              <a:path w="11134" h="3037" extrusionOk="0">
                <a:moveTo>
                  <a:pt x="675" y="0"/>
                </a:moveTo>
                <a:cubicBezTo>
                  <a:pt x="265" y="0"/>
                  <a:pt x="0" y="121"/>
                  <a:pt x="97" y="265"/>
                </a:cubicBezTo>
                <a:lnTo>
                  <a:pt x="1904" y="2771"/>
                </a:lnTo>
                <a:cubicBezTo>
                  <a:pt x="2024" y="2916"/>
                  <a:pt x="2458" y="3036"/>
                  <a:pt x="2916" y="3036"/>
                </a:cubicBezTo>
                <a:lnTo>
                  <a:pt x="10434" y="3036"/>
                </a:lnTo>
                <a:cubicBezTo>
                  <a:pt x="10892" y="3036"/>
                  <a:pt x="11133" y="2916"/>
                  <a:pt x="11013" y="2771"/>
                </a:cubicBezTo>
                <a:lnTo>
                  <a:pt x="8892" y="265"/>
                </a:lnTo>
                <a:cubicBezTo>
                  <a:pt x="8772" y="121"/>
                  <a:pt x="8338" y="0"/>
                  <a:pt x="790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9"/>
          <p:cNvSpPr/>
          <p:nvPr/>
        </p:nvSpPr>
        <p:spPr>
          <a:xfrm>
            <a:off x="3712662" y="3272101"/>
            <a:ext cx="322681" cy="55236"/>
          </a:xfrm>
          <a:custGeom>
            <a:avLst/>
            <a:gdLst/>
            <a:ahLst/>
            <a:cxnLst/>
            <a:rect l="l" t="t" r="r" b="b"/>
            <a:pathLst>
              <a:path w="17882" h="3061" extrusionOk="0">
                <a:moveTo>
                  <a:pt x="675" y="0"/>
                </a:moveTo>
                <a:cubicBezTo>
                  <a:pt x="242" y="0"/>
                  <a:pt x="1" y="121"/>
                  <a:pt x="145" y="265"/>
                </a:cubicBezTo>
                <a:lnTo>
                  <a:pt x="2314" y="2771"/>
                </a:lnTo>
                <a:cubicBezTo>
                  <a:pt x="2435" y="2916"/>
                  <a:pt x="2892" y="3036"/>
                  <a:pt x="3350" y="3036"/>
                </a:cubicBezTo>
                <a:lnTo>
                  <a:pt x="17206" y="3060"/>
                </a:lnTo>
                <a:cubicBezTo>
                  <a:pt x="17664" y="3060"/>
                  <a:pt x="17881" y="2940"/>
                  <a:pt x="17737" y="2795"/>
                </a:cubicBezTo>
                <a:lnTo>
                  <a:pt x="15013" y="289"/>
                </a:lnTo>
                <a:cubicBezTo>
                  <a:pt x="14869" y="145"/>
                  <a:pt x="14387" y="24"/>
                  <a:pt x="13977" y="24"/>
                </a:cubicBezTo>
                <a:lnTo>
                  <a:pt x="675"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9"/>
          <p:cNvSpPr/>
          <p:nvPr/>
        </p:nvSpPr>
        <p:spPr>
          <a:xfrm>
            <a:off x="958381" y="3460383"/>
            <a:ext cx="326145" cy="54803"/>
          </a:xfrm>
          <a:custGeom>
            <a:avLst/>
            <a:gdLst/>
            <a:ahLst/>
            <a:cxnLst/>
            <a:rect l="l" t="t" r="r" b="b"/>
            <a:pathLst>
              <a:path w="18074" h="3037" extrusionOk="0">
                <a:moveTo>
                  <a:pt x="4073" y="0"/>
                </a:moveTo>
                <a:cubicBezTo>
                  <a:pt x="3591" y="0"/>
                  <a:pt x="3060" y="97"/>
                  <a:pt x="2892" y="265"/>
                </a:cubicBezTo>
                <a:lnTo>
                  <a:pt x="145" y="2747"/>
                </a:lnTo>
                <a:cubicBezTo>
                  <a:pt x="0" y="2892"/>
                  <a:pt x="265" y="3013"/>
                  <a:pt x="771" y="3013"/>
                </a:cubicBezTo>
                <a:lnTo>
                  <a:pt x="14507" y="3037"/>
                </a:lnTo>
                <a:cubicBezTo>
                  <a:pt x="15013" y="3037"/>
                  <a:pt x="15519" y="2916"/>
                  <a:pt x="15664" y="2772"/>
                </a:cubicBezTo>
                <a:lnTo>
                  <a:pt x="17929" y="265"/>
                </a:lnTo>
                <a:cubicBezTo>
                  <a:pt x="18073" y="121"/>
                  <a:pt x="17784" y="0"/>
                  <a:pt x="1730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9"/>
          <p:cNvSpPr/>
          <p:nvPr/>
        </p:nvSpPr>
        <p:spPr>
          <a:xfrm>
            <a:off x="1267979" y="3460383"/>
            <a:ext cx="227439" cy="54803"/>
          </a:xfrm>
          <a:custGeom>
            <a:avLst/>
            <a:gdLst/>
            <a:ahLst/>
            <a:cxnLst/>
            <a:rect l="l" t="t" r="r" b="b"/>
            <a:pathLst>
              <a:path w="12604" h="3037" extrusionOk="0">
                <a:moveTo>
                  <a:pt x="3495" y="0"/>
                </a:moveTo>
                <a:cubicBezTo>
                  <a:pt x="3013" y="0"/>
                  <a:pt x="2507" y="121"/>
                  <a:pt x="2362" y="265"/>
                </a:cubicBezTo>
                <a:lnTo>
                  <a:pt x="145" y="2772"/>
                </a:lnTo>
                <a:cubicBezTo>
                  <a:pt x="1" y="2916"/>
                  <a:pt x="314" y="3037"/>
                  <a:pt x="820" y="3037"/>
                </a:cubicBezTo>
                <a:lnTo>
                  <a:pt x="9447" y="3037"/>
                </a:lnTo>
                <a:cubicBezTo>
                  <a:pt x="9953" y="3037"/>
                  <a:pt x="10459" y="2916"/>
                  <a:pt x="10579" y="2772"/>
                </a:cubicBezTo>
                <a:lnTo>
                  <a:pt x="12483" y="265"/>
                </a:lnTo>
                <a:cubicBezTo>
                  <a:pt x="12604" y="121"/>
                  <a:pt x="12290" y="0"/>
                  <a:pt x="1180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9"/>
          <p:cNvSpPr/>
          <p:nvPr/>
        </p:nvSpPr>
        <p:spPr>
          <a:xfrm>
            <a:off x="1488453" y="3460383"/>
            <a:ext cx="219608" cy="55236"/>
          </a:xfrm>
          <a:custGeom>
            <a:avLst/>
            <a:gdLst/>
            <a:ahLst/>
            <a:cxnLst/>
            <a:rect l="l" t="t" r="r" b="b"/>
            <a:pathLst>
              <a:path w="12170" h="3061" extrusionOk="0">
                <a:moveTo>
                  <a:pt x="3061" y="0"/>
                </a:moveTo>
                <a:cubicBezTo>
                  <a:pt x="2554" y="0"/>
                  <a:pt x="2073" y="121"/>
                  <a:pt x="1976" y="265"/>
                </a:cubicBezTo>
                <a:lnTo>
                  <a:pt x="97" y="2772"/>
                </a:lnTo>
                <a:cubicBezTo>
                  <a:pt x="0" y="2916"/>
                  <a:pt x="313" y="3037"/>
                  <a:pt x="819" y="3037"/>
                </a:cubicBezTo>
                <a:lnTo>
                  <a:pt x="9446" y="3061"/>
                </a:lnTo>
                <a:cubicBezTo>
                  <a:pt x="9952" y="3061"/>
                  <a:pt x="10434" y="2940"/>
                  <a:pt x="10531" y="2796"/>
                </a:cubicBezTo>
                <a:lnTo>
                  <a:pt x="12073" y="290"/>
                </a:lnTo>
                <a:cubicBezTo>
                  <a:pt x="12169" y="145"/>
                  <a:pt x="11856" y="24"/>
                  <a:pt x="11350" y="24"/>
                </a:cubicBezTo>
                <a:lnTo>
                  <a:pt x="306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9"/>
          <p:cNvSpPr/>
          <p:nvPr/>
        </p:nvSpPr>
        <p:spPr>
          <a:xfrm>
            <a:off x="1708476" y="3460816"/>
            <a:ext cx="212227" cy="54803"/>
          </a:xfrm>
          <a:custGeom>
            <a:avLst/>
            <a:gdLst/>
            <a:ahLst/>
            <a:cxnLst/>
            <a:rect l="l" t="t" r="r" b="b"/>
            <a:pathLst>
              <a:path w="11761" h="3037" extrusionOk="0">
                <a:moveTo>
                  <a:pt x="2627" y="0"/>
                </a:moveTo>
                <a:cubicBezTo>
                  <a:pt x="2145" y="0"/>
                  <a:pt x="1687" y="121"/>
                  <a:pt x="1591" y="266"/>
                </a:cubicBezTo>
                <a:lnTo>
                  <a:pt x="97" y="2772"/>
                </a:lnTo>
                <a:cubicBezTo>
                  <a:pt x="1" y="2916"/>
                  <a:pt x="338" y="3037"/>
                  <a:pt x="844" y="3037"/>
                </a:cubicBezTo>
                <a:lnTo>
                  <a:pt x="9471" y="3037"/>
                </a:lnTo>
                <a:cubicBezTo>
                  <a:pt x="9977" y="3037"/>
                  <a:pt x="10435" y="2916"/>
                  <a:pt x="10507" y="2772"/>
                </a:cubicBezTo>
                <a:lnTo>
                  <a:pt x="11712" y="266"/>
                </a:lnTo>
                <a:cubicBezTo>
                  <a:pt x="11760" y="121"/>
                  <a:pt x="11423" y="0"/>
                  <a:pt x="10941"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9"/>
          <p:cNvSpPr/>
          <p:nvPr/>
        </p:nvSpPr>
        <p:spPr>
          <a:xfrm>
            <a:off x="1933298" y="3460816"/>
            <a:ext cx="1193208" cy="55669"/>
          </a:xfrm>
          <a:custGeom>
            <a:avLst/>
            <a:gdLst/>
            <a:ahLst/>
            <a:cxnLst/>
            <a:rect l="l" t="t" r="r" b="b"/>
            <a:pathLst>
              <a:path w="66124" h="3085" extrusionOk="0">
                <a:moveTo>
                  <a:pt x="2193" y="0"/>
                </a:moveTo>
                <a:cubicBezTo>
                  <a:pt x="1711" y="0"/>
                  <a:pt x="1253" y="121"/>
                  <a:pt x="1181" y="266"/>
                </a:cubicBezTo>
                <a:lnTo>
                  <a:pt x="72" y="2772"/>
                </a:lnTo>
                <a:cubicBezTo>
                  <a:pt x="0" y="2916"/>
                  <a:pt x="362" y="3037"/>
                  <a:pt x="868" y="3037"/>
                </a:cubicBezTo>
                <a:lnTo>
                  <a:pt x="65256" y="3085"/>
                </a:lnTo>
                <a:cubicBezTo>
                  <a:pt x="65763" y="3085"/>
                  <a:pt x="66124" y="2964"/>
                  <a:pt x="66076" y="2820"/>
                </a:cubicBezTo>
                <a:lnTo>
                  <a:pt x="65232" y="314"/>
                </a:lnTo>
                <a:cubicBezTo>
                  <a:pt x="65160" y="169"/>
                  <a:pt x="64726" y="49"/>
                  <a:pt x="64244" y="49"/>
                </a:cubicBezTo>
                <a:lnTo>
                  <a:pt x="2193"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9"/>
          <p:cNvSpPr/>
          <p:nvPr/>
        </p:nvSpPr>
        <p:spPr>
          <a:xfrm>
            <a:off x="3140419" y="3461682"/>
            <a:ext cx="206561" cy="55254"/>
          </a:xfrm>
          <a:custGeom>
            <a:avLst/>
            <a:gdLst/>
            <a:ahLst/>
            <a:cxnLst/>
            <a:rect l="l" t="t" r="r" b="b"/>
            <a:pathLst>
              <a:path w="11447" h="3062" extrusionOk="0">
                <a:moveTo>
                  <a:pt x="844" y="1"/>
                </a:moveTo>
                <a:cubicBezTo>
                  <a:pt x="338" y="1"/>
                  <a:pt x="0" y="121"/>
                  <a:pt x="48" y="266"/>
                </a:cubicBezTo>
                <a:lnTo>
                  <a:pt x="940" y="2772"/>
                </a:lnTo>
                <a:cubicBezTo>
                  <a:pt x="1012" y="2916"/>
                  <a:pt x="1470" y="3037"/>
                  <a:pt x="1976" y="3037"/>
                </a:cubicBezTo>
                <a:lnTo>
                  <a:pt x="10579" y="3061"/>
                </a:lnTo>
                <a:cubicBezTo>
                  <a:pt x="11085" y="3061"/>
                  <a:pt x="11447" y="2941"/>
                  <a:pt x="11374" y="2796"/>
                </a:cubicBezTo>
                <a:lnTo>
                  <a:pt x="10145" y="290"/>
                </a:lnTo>
                <a:cubicBezTo>
                  <a:pt x="10097" y="145"/>
                  <a:pt x="9639" y="25"/>
                  <a:pt x="9133" y="25"/>
                </a:cubicBezTo>
                <a:lnTo>
                  <a:pt x="844"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9"/>
          <p:cNvSpPr/>
          <p:nvPr/>
        </p:nvSpPr>
        <p:spPr>
          <a:xfrm>
            <a:off x="3353043" y="3462115"/>
            <a:ext cx="213960" cy="54821"/>
          </a:xfrm>
          <a:custGeom>
            <a:avLst/>
            <a:gdLst/>
            <a:ahLst/>
            <a:cxnLst/>
            <a:rect l="l" t="t" r="r" b="b"/>
            <a:pathLst>
              <a:path w="11857" h="3038" extrusionOk="0">
                <a:moveTo>
                  <a:pt x="820" y="1"/>
                </a:moveTo>
                <a:cubicBezTo>
                  <a:pt x="338" y="1"/>
                  <a:pt x="1" y="121"/>
                  <a:pt x="73" y="266"/>
                </a:cubicBezTo>
                <a:lnTo>
                  <a:pt x="1350" y="2772"/>
                </a:lnTo>
                <a:cubicBezTo>
                  <a:pt x="1423" y="2917"/>
                  <a:pt x="1905" y="3037"/>
                  <a:pt x="2411" y="3037"/>
                </a:cubicBezTo>
                <a:lnTo>
                  <a:pt x="11038" y="3037"/>
                </a:lnTo>
                <a:cubicBezTo>
                  <a:pt x="11544" y="3037"/>
                  <a:pt x="11857" y="2917"/>
                  <a:pt x="11785" y="2772"/>
                </a:cubicBezTo>
                <a:lnTo>
                  <a:pt x="10194" y="266"/>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9"/>
          <p:cNvSpPr/>
          <p:nvPr/>
        </p:nvSpPr>
        <p:spPr>
          <a:xfrm>
            <a:off x="3565685" y="3462115"/>
            <a:ext cx="221791" cy="55254"/>
          </a:xfrm>
          <a:custGeom>
            <a:avLst/>
            <a:gdLst/>
            <a:ahLst/>
            <a:cxnLst/>
            <a:rect l="l" t="t" r="r" b="b"/>
            <a:pathLst>
              <a:path w="12291" h="3062" extrusionOk="0">
                <a:moveTo>
                  <a:pt x="820" y="1"/>
                </a:moveTo>
                <a:cubicBezTo>
                  <a:pt x="338" y="1"/>
                  <a:pt x="1" y="121"/>
                  <a:pt x="97" y="266"/>
                </a:cubicBezTo>
                <a:lnTo>
                  <a:pt x="1736" y="2772"/>
                </a:lnTo>
                <a:cubicBezTo>
                  <a:pt x="1832" y="2917"/>
                  <a:pt x="2338" y="3037"/>
                  <a:pt x="2844" y="3037"/>
                </a:cubicBezTo>
                <a:lnTo>
                  <a:pt x="11471" y="3061"/>
                </a:lnTo>
                <a:cubicBezTo>
                  <a:pt x="11977" y="3061"/>
                  <a:pt x="12290" y="2941"/>
                  <a:pt x="12170" y="2772"/>
                </a:cubicBezTo>
                <a:lnTo>
                  <a:pt x="10218" y="290"/>
                </a:lnTo>
                <a:cubicBezTo>
                  <a:pt x="10098" y="121"/>
                  <a:pt x="9616" y="1"/>
                  <a:pt x="913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9"/>
          <p:cNvSpPr/>
          <p:nvPr/>
        </p:nvSpPr>
        <p:spPr>
          <a:xfrm>
            <a:off x="3778760" y="3462548"/>
            <a:ext cx="228738" cy="54821"/>
          </a:xfrm>
          <a:custGeom>
            <a:avLst/>
            <a:gdLst/>
            <a:ahLst/>
            <a:cxnLst/>
            <a:rect l="l" t="t" r="r" b="b"/>
            <a:pathLst>
              <a:path w="12676" h="3038" extrusionOk="0">
                <a:moveTo>
                  <a:pt x="796" y="1"/>
                </a:moveTo>
                <a:cubicBezTo>
                  <a:pt x="290" y="1"/>
                  <a:pt x="0" y="97"/>
                  <a:pt x="121" y="266"/>
                </a:cubicBezTo>
                <a:lnTo>
                  <a:pt x="2121" y="2772"/>
                </a:lnTo>
                <a:cubicBezTo>
                  <a:pt x="2242" y="2917"/>
                  <a:pt x="2748" y="3037"/>
                  <a:pt x="3254" y="3037"/>
                </a:cubicBezTo>
                <a:lnTo>
                  <a:pt x="11881" y="3037"/>
                </a:lnTo>
                <a:cubicBezTo>
                  <a:pt x="12387" y="3037"/>
                  <a:pt x="12676" y="2917"/>
                  <a:pt x="12531" y="2772"/>
                </a:cubicBezTo>
                <a:lnTo>
                  <a:pt x="10218" y="266"/>
                </a:lnTo>
                <a:cubicBezTo>
                  <a:pt x="10097" y="121"/>
                  <a:pt x="9591" y="1"/>
                  <a:pt x="9085"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9"/>
          <p:cNvSpPr/>
          <p:nvPr/>
        </p:nvSpPr>
        <p:spPr>
          <a:xfrm>
            <a:off x="3992269" y="3462548"/>
            <a:ext cx="236137" cy="54821"/>
          </a:xfrm>
          <a:custGeom>
            <a:avLst/>
            <a:gdLst/>
            <a:ahLst/>
            <a:cxnLst/>
            <a:rect l="l" t="t" r="r" b="b"/>
            <a:pathLst>
              <a:path w="13086" h="3038" extrusionOk="0">
                <a:moveTo>
                  <a:pt x="772" y="1"/>
                </a:moveTo>
                <a:cubicBezTo>
                  <a:pt x="266" y="1"/>
                  <a:pt x="0" y="121"/>
                  <a:pt x="121" y="266"/>
                </a:cubicBezTo>
                <a:lnTo>
                  <a:pt x="2507" y="2772"/>
                </a:lnTo>
                <a:cubicBezTo>
                  <a:pt x="2627" y="2917"/>
                  <a:pt x="3157" y="3037"/>
                  <a:pt x="3663" y="3037"/>
                </a:cubicBezTo>
                <a:lnTo>
                  <a:pt x="12290" y="3037"/>
                </a:lnTo>
                <a:cubicBezTo>
                  <a:pt x="12796" y="3037"/>
                  <a:pt x="13085" y="2917"/>
                  <a:pt x="12917" y="2772"/>
                </a:cubicBezTo>
                <a:lnTo>
                  <a:pt x="10242" y="266"/>
                </a:lnTo>
                <a:cubicBezTo>
                  <a:pt x="10073" y="121"/>
                  <a:pt x="9567" y="1"/>
                  <a:pt x="9061"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9"/>
          <p:cNvSpPr/>
          <p:nvPr/>
        </p:nvSpPr>
        <p:spPr>
          <a:xfrm>
            <a:off x="1097959" y="3332967"/>
            <a:ext cx="411805" cy="54821"/>
          </a:xfrm>
          <a:custGeom>
            <a:avLst/>
            <a:gdLst/>
            <a:ahLst/>
            <a:cxnLst/>
            <a:rect l="l" t="t" r="r" b="b"/>
            <a:pathLst>
              <a:path w="22821" h="3038" extrusionOk="0">
                <a:moveTo>
                  <a:pt x="4001" y="1"/>
                </a:moveTo>
                <a:cubicBezTo>
                  <a:pt x="3567" y="1"/>
                  <a:pt x="3061" y="121"/>
                  <a:pt x="2916" y="266"/>
                </a:cubicBezTo>
                <a:lnTo>
                  <a:pt x="169" y="2748"/>
                </a:lnTo>
                <a:cubicBezTo>
                  <a:pt x="0" y="2917"/>
                  <a:pt x="241" y="3037"/>
                  <a:pt x="723" y="3037"/>
                </a:cubicBezTo>
                <a:lnTo>
                  <a:pt x="19568" y="3037"/>
                </a:lnTo>
                <a:cubicBezTo>
                  <a:pt x="20026" y="3037"/>
                  <a:pt x="20508" y="2917"/>
                  <a:pt x="20628" y="2772"/>
                </a:cubicBezTo>
                <a:lnTo>
                  <a:pt x="22700" y="266"/>
                </a:lnTo>
                <a:cubicBezTo>
                  <a:pt x="22821" y="121"/>
                  <a:pt x="22556" y="1"/>
                  <a:pt x="22122"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9"/>
          <p:cNvSpPr/>
          <p:nvPr/>
        </p:nvSpPr>
        <p:spPr>
          <a:xfrm>
            <a:off x="1498450" y="3332967"/>
            <a:ext cx="206994" cy="55254"/>
          </a:xfrm>
          <a:custGeom>
            <a:avLst/>
            <a:gdLst/>
            <a:ahLst/>
            <a:cxnLst/>
            <a:rect l="l" t="t" r="r" b="b"/>
            <a:pathLst>
              <a:path w="11471" h="3062" extrusionOk="0">
                <a:moveTo>
                  <a:pt x="3157" y="1"/>
                </a:moveTo>
                <a:cubicBezTo>
                  <a:pt x="2723" y="1"/>
                  <a:pt x="2266" y="121"/>
                  <a:pt x="2145" y="266"/>
                </a:cubicBezTo>
                <a:lnTo>
                  <a:pt x="121" y="2772"/>
                </a:lnTo>
                <a:cubicBezTo>
                  <a:pt x="0" y="2917"/>
                  <a:pt x="290" y="3037"/>
                  <a:pt x="747" y="3037"/>
                </a:cubicBezTo>
                <a:lnTo>
                  <a:pt x="8651" y="3061"/>
                </a:lnTo>
                <a:cubicBezTo>
                  <a:pt x="9109" y="3061"/>
                  <a:pt x="9567" y="2941"/>
                  <a:pt x="9664" y="2772"/>
                </a:cubicBezTo>
                <a:lnTo>
                  <a:pt x="11374" y="290"/>
                </a:lnTo>
                <a:cubicBezTo>
                  <a:pt x="11471" y="145"/>
                  <a:pt x="11206" y="25"/>
                  <a:pt x="10748" y="25"/>
                </a:cubicBezTo>
                <a:lnTo>
                  <a:pt x="3157"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9"/>
          <p:cNvSpPr/>
          <p:nvPr/>
        </p:nvSpPr>
        <p:spPr>
          <a:xfrm>
            <a:off x="1700211" y="3333400"/>
            <a:ext cx="199614" cy="54821"/>
          </a:xfrm>
          <a:custGeom>
            <a:avLst/>
            <a:gdLst/>
            <a:ahLst/>
            <a:cxnLst/>
            <a:rect l="l" t="t" r="r" b="b"/>
            <a:pathLst>
              <a:path w="11062" h="3038" extrusionOk="0">
                <a:moveTo>
                  <a:pt x="2724" y="1"/>
                </a:moveTo>
                <a:cubicBezTo>
                  <a:pt x="2290" y="1"/>
                  <a:pt x="1856" y="121"/>
                  <a:pt x="1760" y="266"/>
                </a:cubicBezTo>
                <a:lnTo>
                  <a:pt x="97" y="2772"/>
                </a:lnTo>
                <a:cubicBezTo>
                  <a:pt x="1" y="2917"/>
                  <a:pt x="290" y="3037"/>
                  <a:pt x="772" y="3037"/>
                </a:cubicBezTo>
                <a:lnTo>
                  <a:pt x="8652" y="3037"/>
                </a:lnTo>
                <a:cubicBezTo>
                  <a:pt x="9134" y="3037"/>
                  <a:pt x="9567" y="2917"/>
                  <a:pt x="9640" y="2772"/>
                </a:cubicBezTo>
                <a:lnTo>
                  <a:pt x="10989" y="266"/>
                </a:lnTo>
                <a:cubicBezTo>
                  <a:pt x="11062" y="121"/>
                  <a:pt x="10772" y="1"/>
                  <a:pt x="10314"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9"/>
          <p:cNvSpPr/>
          <p:nvPr/>
        </p:nvSpPr>
        <p:spPr>
          <a:xfrm>
            <a:off x="1902856" y="3333400"/>
            <a:ext cx="191782" cy="54821"/>
          </a:xfrm>
          <a:custGeom>
            <a:avLst/>
            <a:gdLst/>
            <a:ahLst/>
            <a:cxnLst/>
            <a:rect l="l" t="t" r="r" b="b"/>
            <a:pathLst>
              <a:path w="10628" h="3038" extrusionOk="0">
                <a:moveTo>
                  <a:pt x="2289" y="1"/>
                </a:moveTo>
                <a:cubicBezTo>
                  <a:pt x="1856" y="1"/>
                  <a:pt x="1422" y="121"/>
                  <a:pt x="1350" y="266"/>
                </a:cubicBezTo>
                <a:lnTo>
                  <a:pt x="72" y="2772"/>
                </a:lnTo>
                <a:cubicBezTo>
                  <a:pt x="0" y="2917"/>
                  <a:pt x="313" y="3037"/>
                  <a:pt x="771" y="3037"/>
                </a:cubicBezTo>
                <a:lnTo>
                  <a:pt x="8651" y="3037"/>
                </a:lnTo>
                <a:cubicBezTo>
                  <a:pt x="9133" y="3037"/>
                  <a:pt x="9543" y="2917"/>
                  <a:pt x="9615" y="2772"/>
                </a:cubicBezTo>
                <a:lnTo>
                  <a:pt x="10579" y="266"/>
                </a:lnTo>
                <a:cubicBezTo>
                  <a:pt x="10627" y="121"/>
                  <a:pt x="10314" y="1"/>
                  <a:pt x="9880"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9"/>
          <p:cNvSpPr/>
          <p:nvPr/>
        </p:nvSpPr>
        <p:spPr>
          <a:xfrm>
            <a:off x="2104184" y="3333400"/>
            <a:ext cx="184817" cy="55254"/>
          </a:xfrm>
          <a:custGeom>
            <a:avLst/>
            <a:gdLst/>
            <a:ahLst/>
            <a:cxnLst/>
            <a:rect l="l" t="t" r="r" b="b"/>
            <a:pathLst>
              <a:path w="10242" h="3062" extrusionOk="0">
                <a:moveTo>
                  <a:pt x="1880" y="1"/>
                </a:moveTo>
                <a:cubicBezTo>
                  <a:pt x="1446" y="1"/>
                  <a:pt x="1037" y="121"/>
                  <a:pt x="964" y="266"/>
                </a:cubicBezTo>
                <a:lnTo>
                  <a:pt x="49" y="2772"/>
                </a:lnTo>
                <a:cubicBezTo>
                  <a:pt x="0" y="2917"/>
                  <a:pt x="338" y="3037"/>
                  <a:pt x="796" y="3037"/>
                </a:cubicBezTo>
                <a:lnTo>
                  <a:pt x="8700" y="3061"/>
                </a:lnTo>
                <a:cubicBezTo>
                  <a:pt x="9158" y="3061"/>
                  <a:pt x="9567" y="2941"/>
                  <a:pt x="9591" y="2796"/>
                </a:cubicBezTo>
                <a:lnTo>
                  <a:pt x="10218" y="290"/>
                </a:lnTo>
                <a:cubicBezTo>
                  <a:pt x="10242" y="145"/>
                  <a:pt x="9905" y="25"/>
                  <a:pt x="9471" y="25"/>
                </a:cubicBezTo>
                <a:lnTo>
                  <a:pt x="1880"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9"/>
          <p:cNvSpPr/>
          <p:nvPr/>
        </p:nvSpPr>
        <p:spPr>
          <a:xfrm>
            <a:off x="2305946" y="3333833"/>
            <a:ext cx="177436" cy="54821"/>
          </a:xfrm>
          <a:custGeom>
            <a:avLst/>
            <a:gdLst/>
            <a:ahLst/>
            <a:cxnLst/>
            <a:rect l="l" t="t" r="r" b="b"/>
            <a:pathLst>
              <a:path w="9833" h="3038" extrusionOk="0">
                <a:moveTo>
                  <a:pt x="1447" y="1"/>
                </a:moveTo>
                <a:cubicBezTo>
                  <a:pt x="989" y="1"/>
                  <a:pt x="603" y="121"/>
                  <a:pt x="579" y="266"/>
                </a:cubicBezTo>
                <a:lnTo>
                  <a:pt x="25" y="2772"/>
                </a:lnTo>
                <a:cubicBezTo>
                  <a:pt x="1" y="2917"/>
                  <a:pt x="338" y="3037"/>
                  <a:pt x="796" y="3037"/>
                </a:cubicBezTo>
                <a:lnTo>
                  <a:pt x="8700" y="3037"/>
                </a:lnTo>
                <a:cubicBezTo>
                  <a:pt x="9158" y="3037"/>
                  <a:pt x="9543" y="2917"/>
                  <a:pt x="9568" y="2772"/>
                </a:cubicBezTo>
                <a:lnTo>
                  <a:pt x="9808" y="266"/>
                </a:lnTo>
                <a:cubicBezTo>
                  <a:pt x="9833" y="121"/>
                  <a:pt x="9471" y="1"/>
                  <a:pt x="9037"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9"/>
          <p:cNvSpPr/>
          <p:nvPr/>
        </p:nvSpPr>
        <p:spPr>
          <a:xfrm>
            <a:off x="2507274" y="3333833"/>
            <a:ext cx="172655" cy="54821"/>
          </a:xfrm>
          <a:custGeom>
            <a:avLst/>
            <a:gdLst/>
            <a:ahLst/>
            <a:cxnLst/>
            <a:rect l="l" t="t" r="r" b="b"/>
            <a:pathLst>
              <a:path w="9568" h="3038" extrusionOk="0">
                <a:moveTo>
                  <a:pt x="1037" y="1"/>
                </a:moveTo>
                <a:cubicBezTo>
                  <a:pt x="579" y="1"/>
                  <a:pt x="218" y="121"/>
                  <a:pt x="194" y="266"/>
                </a:cubicBezTo>
                <a:lnTo>
                  <a:pt x="25" y="2772"/>
                </a:lnTo>
                <a:cubicBezTo>
                  <a:pt x="1" y="2917"/>
                  <a:pt x="362" y="3037"/>
                  <a:pt x="844" y="3037"/>
                </a:cubicBezTo>
                <a:lnTo>
                  <a:pt x="8724" y="3037"/>
                </a:lnTo>
                <a:cubicBezTo>
                  <a:pt x="9206" y="3037"/>
                  <a:pt x="9568" y="2917"/>
                  <a:pt x="9568" y="2772"/>
                </a:cubicBezTo>
                <a:lnTo>
                  <a:pt x="9447" y="266"/>
                </a:lnTo>
                <a:cubicBezTo>
                  <a:pt x="9423" y="121"/>
                  <a:pt x="9062" y="1"/>
                  <a:pt x="8628" y="1"/>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9"/>
          <p:cNvSpPr/>
          <p:nvPr/>
        </p:nvSpPr>
        <p:spPr>
          <a:xfrm>
            <a:off x="2705570" y="3333833"/>
            <a:ext cx="176137" cy="55254"/>
          </a:xfrm>
          <a:custGeom>
            <a:avLst/>
            <a:gdLst/>
            <a:ahLst/>
            <a:cxnLst/>
            <a:rect l="l" t="t" r="r" b="b"/>
            <a:pathLst>
              <a:path w="9761" h="3062" extrusionOk="0">
                <a:moveTo>
                  <a:pt x="796" y="1"/>
                </a:moveTo>
                <a:cubicBezTo>
                  <a:pt x="338" y="1"/>
                  <a:pt x="0" y="121"/>
                  <a:pt x="0" y="266"/>
                </a:cubicBezTo>
                <a:lnTo>
                  <a:pt x="169" y="2772"/>
                </a:lnTo>
                <a:cubicBezTo>
                  <a:pt x="193" y="2917"/>
                  <a:pt x="579" y="3037"/>
                  <a:pt x="1037" y="3037"/>
                </a:cubicBezTo>
                <a:lnTo>
                  <a:pt x="8941" y="3061"/>
                </a:lnTo>
                <a:cubicBezTo>
                  <a:pt x="9399" y="3061"/>
                  <a:pt x="9760" y="2941"/>
                  <a:pt x="9712" y="2796"/>
                </a:cubicBezTo>
                <a:lnTo>
                  <a:pt x="9230" y="290"/>
                </a:lnTo>
                <a:cubicBezTo>
                  <a:pt x="9206" y="146"/>
                  <a:pt x="8820" y="25"/>
                  <a:pt x="8362" y="25"/>
                </a:cubicBezTo>
                <a:lnTo>
                  <a:pt x="796" y="1"/>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9"/>
          <p:cNvSpPr/>
          <p:nvPr/>
        </p:nvSpPr>
        <p:spPr>
          <a:xfrm>
            <a:off x="2899518" y="3334284"/>
            <a:ext cx="183518" cy="54803"/>
          </a:xfrm>
          <a:custGeom>
            <a:avLst/>
            <a:gdLst/>
            <a:ahLst/>
            <a:cxnLst/>
            <a:rect l="l" t="t" r="r" b="b"/>
            <a:pathLst>
              <a:path w="10170" h="3037" extrusionOk="0">
                <a:moveTo>
                  <a:pt x="795" y="0"/>
                </a:moveTo>
                <a:cubicBezTo>
                  <a:pt x="337" y="0"/>
                  <a:pt x="0" y="121"/>
                  <a:pt x="24" y="265"/>
                </a:cubicBezTo>
                <a:lnTo>
                  <a:pt x="578" y="2771"/>
                </a:lnTo>
                <a:cubicBezTo>
                  <a:pt x="602" y="2916"/>
                  <a:pt x="1012" y="3036"/>
                  <a:pt x="1470" y="3036"/>
                </a:cubicBezTo>
                <a:lnTo>
                  <a:pt x="9374" y="3036"/>
                </a:lnTo>
                <a:cubicBezTo>
                  <a:pt x="9832" y="3036"/>
                  <a:pt x="10169" y="2916"/>
                  <a:pt x="10121" y="2771"/>
                </a:cubicBezTo>
                <a:lnTo>
                  <a:pt x="9278" y="265"/>
                </a:lnTo>
                <a:cubicBezTo>
                  <a:pt x="9205" y="121"/>
                  <a:pt x="8820" y="0"/>
                  <a:pt x="836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9"/>
          <p:cNvSpPr/>
          <p:nvPr/>
        </p:nvSpPr>
        <p:spPr>
          <a:xfrm>
            <a:off x="3093881" y="3334284"/>
            <a:ext cx="190916" cy="54803"/>
          </a:xfrm>
          <a:custGeom>
            <a:avLst/>
            <a:gdLst/>
            <a:ahLst/>
            <a:cxnLst/>
            <a:rect l="l" t="t" r="r" b="b"/>
            <a:pathLst>
              <a:path w="10580" h="3037" extrusionOk="0">
                <a:moveTo>
                  <a:pt x="748" y="0"/>
                </a:moveTo>
                <a:cubicBezTo>
                  <a:pt x="314" y="0"/>
                  <a:pt x="1" y="121"/>
                  <a:pt x="49" y="265"/>
                </a:cubicBezTo>
                <a:lnTo>
                  <a:pt x="965" y="2771"/>
                </a:lnTo>
                <a:cubicBezTo>
                  <a:pt x="1013" y="2916"/>
                  <a:pt x="1422" y="3036"/>
                  <a:pt x="1880" y="3036"/>
                </a:cubicBezTo>
                <a:lnTo>
                  <a:pt x="9784" y="3036"/>
                </a:lnTo>
                <a:cubicBezTo>
                  <a:pt x="10242" y="3036"/>
                  <a:pt x="10580" y="2940"/>
                  <a:pt x="10507" y="2771"/>
                </a:cubicBezTo>
                <a:lnTo>
                  <a:pt x="9278" y="265"/>
                </a:lnTo>
                <a:cubicBezTo>
                  <a:pt x="9206" y="121"/>
                  <a:pt x="8796" y="0"/>
                  <a:pt x="8338"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9"/>
          <p:cNvSpPr/>
          <p:nvPr/>
        </p:nvSpPr>
        <p:spPr>
          <a:xfrm>
            <a:off x="3287936" y="3334663"/>
            <a:ext cx="198188" cy="54857"/>
          </a:xfrm>
          <a:custGeom>
            <a:avLst/>
            <a:gdLst/>
            <a:ahLst/>
            <a:cxnLst/>
            <a:rect l="l" t="t" r="r" b="b"/>
            <a:pathLst>
              <a:path w="10983" h="3040" extrusionOk="0">
                <a:moveTo>
                  <a:pt x="632" y="0"/>
                </a:moveTo>
                <a:cubicBezTo>
                  <a:pt x="257" y="0"/>
                  <a:pt x="0" y="114"/>
                  <a:pt x="67" y="268"/>
                </a:cubicBezTo>
                <a:lnTo>
                  <a:pt x="1344" y="2750"/>
                </a:lnTo>
                <a:cubicBezTo>
                  <a:pt x="1416" y="2919"/>
                  <a:pt x="1874" y="3039"/>
                  <a:pt x="2332" y="3039"/>
                </a:cubicBezTo>
                <a:lnTo>
                  <a:pt x="10212" y="3039"/>
                </a:lnTo>
                <a:cubicBezTo>
                  <a:pt x="10694" y="3039"/>
                  <a:pt x="10983" y="2919"/>
                  <a:pt x="10886" y="2774"/>
                </a:cubicBezTo>
                <a:lnTo>
                  <a:pt x="9320" y="268"/>
                </a:lnTo>
                <a:cubicBezTo>
                  <a:pt x="9224" y="124"/>
                  <a:pt x="8790" y="3"/>
                  <a:pt x="8332" y="3"/>
                </a:cubicBezTo>
                <a:lnTo>
                  <a:pt x="741" y="3"/>
                </a:lnTo>
                <a:cubicBezTo>
                  <a:pt x="704" y="1"/>
                  <a:pt x="668" y="0"/>
                  <a:pt x="63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9"/>
          <p:cNvSpPr/>
          <p:nvPr/>
        </p:nvSpPr>
        <p:spPr>
          <a:xfrm>
            <a:off x="3482191" y="3334717"/>
            <a:ext cx="205713" cy="54803"/>
          </a:xfrm>
          <a:custGeom>
            <a:avLst/>
            <a:gdLst/>
            <a:ahLst/>
            <a:cxnLst/>
            <a:rect l="l" t="t" r="r" b="b"/>
            <a:pathLst>
              <a:path w="11400" h="3037" extrusionOk="0">
                <a:moveTo>
                  <a:pt x="724" y="0"/>
                </a:moveTo>
                <a:cubicBezTo>
                  <a:pt x="290" y="0"/>
                  <a:pt x="1" y="121"/>
                  <a:pt x="97" y="265"/>
                </a:cubicBezTo>
                <a:lnTo>
                  <a:pt x="1736" y="2771"/>
                </a:lnTo>
                <a:cubicBezTo>
                  <a:pt x="1832" y="2916"/>
                  <a:pt x="2290" y="3036"/>
                  <a:pt x="2748" y="3036"/>
                </a:cubicBezTo>
                <a:lnTo>
                  <a:pt x="10652" y="3036"/>
                </a:lnTo>
                <a:cubicBezTo>
                  <a:pt x="11110" y="3036"/>
                  <a:pt x="11399" y="2916"/>
                  <a:pt x="11279" y="2771"/>
                </a:cubicBezTo>
                <a:lnTo>
                  <a:pt x="9327" y="265"/>
                </a:lnTo>
                <a:cubicBezTo>
                  <a:pt x="9206" y="121"/>
                  <a:pt x="8772" y="0"/>
                  <a:pt x="83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9"/>
          <p:cNvSpPr/>
          <p:nvPr/>
        </p:nvSpPr>
        <p:spPr>
          <a:xfrm>
            <a:off x="3676572" y="3334717"/>
            <a:ext cx="212660" cy="55236"/>
          </a:xfrm>
          <a:custGeom>
            <a:avLst/>
            <a:gdLst/>
            <a:ahLst/>
            <a:cxnLst/>
            <a:rect l="l" t="t" r="r" b="b"/>
            <a:pathLst>
              <a:path w="11785" h="3061" extrusionOk="0">
                <a:moveTo>
                  <a:pt x="699" y="0"/>
                </a:moveTo>
                <a:cubicBezTo>
                  <a:pt x="266" y="0"/>
                  <a:pt x="1" y="121"/>
                  <a:pt x="121" y="265"/>
                </a:cubicBezTo>
                <a:lnTo>
                  <a:pt x="2121" y="2771"/>
                </a:lnTo>
                <a:cubicBezTo>
                  <a:pt x="2242" y="2916"/>
                  <a:pt x="2699" y="3036"/>
                  <a:pt x="3157" y="3036"/>
                </a:cubicBezTo>
                <a:lnTo>
                  <a:pt x="11061" y="3061"/>
                </a:lnTo>
                <a:cubicBezTo>
                  <a:pt x="11519" y="3061"/>
                  <a:pt x="11784" y="2940"/>
                  <a:pt x="11664" y="2771"/>
                </a:cubicBezTo>
                <a:lnTo>
                  <a:pt x="9350" y="289"/>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9"/>
          <p:cNvSpPr/>
          <p:nvPr/>
        </p:nvSpPr>
        <p:spPr>
          <a:xfrm>
            <a:off x="3871385" y="3335151"/>
            <a:ext cx="220474" cy="54803"/>
          </a:xfrm>
          <a:custGeom>
            <a:avLst/>
            <a:gdLst/>
            <a:ahLst/>
            <a:cxnLst/>
            <a:rect l="l" t="t" r="r" b="b"/>
            <a:pathLst>
              <a:path w="12218" h="3037" extrusionOk="0">
                <a:moveTo>
                  <a:pt x="699" y="0"/>
                </a:moveTo>
                <a:cubicBezTo>
                  <a:pt x="241" y="0"/>
                  <a:pt x="0" y="97"/>
                  <a:pt x="145" y="265"/>
                </a:cubicBezTo>
                <a:lnTo>
                  <a:pt x="2506" y="2771"/>
                </a:lnTo>
                <a:cubicBezTo>
                  <a:pt x="2651" y="2916"/>
                  <a:pt x="3133" y="3037"/>
                  <a:pt x="3615" y="3037"/>
                </a:cubicBezTo>
                <a:lnTo>
                  <a:pt x="11495" y="3037"/>
                </a:lnTo>
                <a:cubicBezTo>
                  <a:pt x="11953" y="3037"/>
                  <a:pt x="12218" y="2916"/>
                  <a:pt x="12049" y="2771"/>
                </a:cubicBezTo>
                <a:lnTo>
                  <a:pt x="9374" y="265"/>
                </a:lnTo>
                <a:cubicBezTo>
                  <a:pt x="9206" y="121"/>
                  <a:pt x="8724" y="0"/>
                  <a:pt x="829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9"/>
          <p:cNvSpPr/>
          <p:nvPr/>
        </p:nvSpPr>
        <p:spPr>
          <a:xfrm>
            <a:off x="1027945" y="3396901"/>
            <a:ext cx="547052" cy="54803"/>
          </a:xfrm>
          <a:custGeom>
            <a:avLst/>
            <a:gdLst/>
            <a:ahLst/>
            <a:cxnLst/>
            <a:rect l="l" t="t" r="r" b="b"/>
            <a:pathLst>
              <a:path w="30316" h="3037" extrusionOk="0">
                <a:moveTo>
                  <a:pt x="4049" y="0"/>
                </a:moveTo>
                <a:cubicBezTo>
                  <a:pt x="3567" y="0"/>
                  <a:pt x="3061" y="96"/>
                  <a:pt x="2917" y="265"/>
                </a:cubicBezTo>
                <a:lnTo>
                  <a:pt x="169" y="2747"/>
                </a:lnTo>
                <a:cubicBezTo>
                  <a:pt x="1" y="2892"/>
                  <a:pt x="266" y="3012"/>
                  <a:pt x="748" y="3012"/>
                </a:cubicBezTo>
                <a:lnTo>
                  <a:pt x="27255" y="3036"/>
                </a:lnTo>
                <a:cubicBezTo>
                  <a:pt x="27761" y="3036"/>
                  <a:pt x="28243" y="2916"/>
                  <a:pt x="28340" y="2771"/>
                </a:cubicBezTo>
                <a:lnTo>
                  <a:pt x="30195" y="265"/>
                </a:lnTo>
                <a:cubicBezTo>
                  <a:pt x="30316" y="121"/>
                  <a:pt x="30026" y="0"/>
                  <a:pt x="2954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9"/>
          <p:cNvSpPr/>
          <p:nvPr/>
        </p:nvSpPr>
        <p:spPr>
          <a:xfrm>
            <a:off x="1567580" y="3396901"/>
            <a:ext cx="210495" cy="55236"/>
          </a:xfrm>
          <a:custGeom>
            <a:avLst/>
            <a:gdLst/>
            <a:ahLst/>
            <a:cxnLst/>
            <a:rect l="l" t="t" r="r" b="b"/>
            <a:pathLst>
              <a:path w="11665" h="3061" extrusionOk="0">
                <a:moveTo>
                  <a:pt x="2941" y="0"/>
                </a:moveTo>
                <a:cubicBezTo>
                  <a:pt x="2483" y="0"/>
                  <a:pt x="2025" y="121"/>
                  <a:pt x="1905" y="265"/>
                </a:cubicBezTo>
                <a:lnTo>
                  <a:pt x="97" y="2771"/>
                </a:lnTo>
                <a:cubicBezTo>
                  <a:pt x="1" y="2916"/>
                  <a:pt x="290" y="3036"/>
                  <a:pt x="796" y="3036"/>
                </a:cubicBezTo>
                <a:lnTo>
                  <a:pt x="9038" y="3060"/>
                </a:lnTo>
                <a:cubicBezTo>
                  <a:pt x="9544" y="3060"/>
                  <a:pt x="10001" y="2940"/>
                  <a:pt x="10098" y="2795"/>
                </a:cubicBezTo>
                <a:lnTo>
                  <a:pt x="11592" y="289"/>
                </a:lnTo>
                <a:cubicBezTo>
                  <a:pt x="11664" y="145"/>
                  <a:pt x="11375" y="24"/>
                  <a:pt x="10893" y="24"/>
                </a:cubicBezTo>
                <a:lnTo>
                  <a:pt x="2941"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9"/>
          <p:cNvSpPr/>
          <p:nvPr/>
        </p:nvSpPr>
        <p:spPr>
          <a:xfrm>
            <a:off x="1779356" y="3397334"/>
            <a:ext cx="203096" cy="54803"/>
          </a:xfrm>
          <a:custGeom>
            <a:avLst/>
            <a:gdLst/>
            <a:ahLst/>
            <a:cxnLst/>
            <a:rect l="l" t="t" r="r" b="b"/>
            <a:pathLst>
              <a:path w="11255" h="3037" extrusionOk="0">
                <a:moveTo>
                  <a:pt x="2531" y="0"/>
                </a:moveTo>
                <a:cubicBezTo>
                  <a:pt x="2049" y="0"/>
                  <a:pt x="1615" y="121"/>
                  <a:pt x="1519" y="265"/>
                </a:cubicBezTo>
                <a:lnTo>
                  <a:pt x="73" y="2771"/>
                </a:lnTo>
                <a:cubicBezTo>
                  <a:pt x="0" y="2916"/>
                  <a:pt x="314" y="3036"/>
                  <a:pt x="796" y="3036"/>
                </a:cubicBezTo>
                <a:lnTo>
                  <a:pt x="9061" y="3036"/>
                </a:lnTo>
                <a:cubicBezTo>
                  <a:pt x="9543" y="3036"/>
                  <a:pt x="10001" y="2916"/>
                  <a:pt x="10073" y="2771"/>
                </a:cubicBezTo>
                <a:lnTo>
                  <a:pt x="11206" y="265"/>
                </a:lnTo>
                <a:cubicBezTo>
                  <a:pt x="11254" y="121"/>
                  <a:pt x="10941" y="0"/>
                  <a:pt x="10459"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9"/>
          <p:cNvSpPr/>
          <p:nvPr/>
        </p:nvSpPr>
        <p:spPr>
          <a:xfrm>
            <a:off x="1990248" y="3397334"/>
            <a:ext cx="195698" cy="54803"/>
          </a:xfrm>
          <a:custGeom>
            <a:avLst/>
            <a:gdLst/>
            <a:ahLst/>
            <a:cxnLst/>
            <a:rect l="l" t="t" r="r" b="b"/>
            <a:pathLst>
              <a:path w="10845" h="3037" extrusionOk="0">
                <a:moveTo>
                  <a:pt x="2097" y="0"/>
                </a:moveTo>
                <a:cubicBezTo>
                  <a:pt x="1639" y="0"/>
                  <a:pt x="1206" y="121"/>
                  <a:pt x="1133" y="265"/>
                </a:cubicBezTo>
                <a:lnTo>
                  <a:pt x="49" y="2771"/>
                </a:lnTo>
                <a:cubicBezTo>
                  <a:pt x="1" y="2916"/>
                  <a:pt x="338" y="3036"/>
                  <a:pt x="820" y="3036"/>
                </a:cubicBezTo>
                <a:lnTo>
                  <a:pt x="9086" y="3036"/>
                </a:lnTo>
                <a:cubicBezTo>
                  <a:pt x="9568" y="3036"/>
                  <a:pt x="10001" y="2916"/>
                  <a:pt x="10050" y="2771"/>
                </a:cubicBezTo>
                <a:lnTo>
                  <a:pt x="10821" y="289"/>
                </a:lnTo>
                <a:cubicBezTo>
                  <a:pt x="10845" y="121"/>
                  <a:pt x="10507" y="0"/>
                  <a:pt x="10050"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2201158" y="3397767"/>
            <a:ext cx="188300" cy="54803"/>
          </a:xfrm>
          <a:custGeom>
            <a:avLst/>
            <a:gdLst/>
            <a:ahLst/>
            <a:cxnLst/>
            <a:rect l="l" t="t" r="r" b="b"/>
            <a:pathLst>
              <a:path w="10435" h="3037" extrusionOk="0">
                <a:moveTo>
                  <a:pt x="1663" y="0"/>
                </a:moveTo>
                <a:cubicBezTo>
                  <a:pt x="1205" y="0"/>
                  <a:pt x="795" y="97"/>
                  <a:pt x="747" y="265"/>
                </a:cubicBezTo>
                <a:lnTo>
                  <a:pt x="24" y="2747"/>
                </a:lnTo>
                <a:cubicBezTo>
                  <a:pt x="0" y="2916"/>
                  <a:pt x="362" y="3012"/>
                  <a:pt x="844" y="3037"/>
                </a:cubicBezTo>
                <a:lnTo>
                  <a:pt x="9109" y="3037"/>
                </a:lnTo>
                <a:cubicBezTo>
                  <a:pt x="9591" y="3037"/>
                  <a:pt x="10001" y="2916"/>
                  <a:pt x="10025" y="2772"/>
                </a:cubicBezTo>
                <a:lnTo>
                  <a:pt x="10410" y="265"/>
                </a:lnTo>
                <a:cubicBezTo>
                  <a:pt x="10434" y="121"/>
                  <a:pt x="10097" y="0"/>
                  <a:pt x="9615"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2412050" y="3397767"/>
            <a:ext cx="180919" cy="54803"/>
          </a:xfrm>
          <a:custGeom>
            <a:avLst/>
            <a:gdLst/>
            <a:ahLst/>
            <a:cxnLst/>
            <a:rect l="l" t="t" r="r" b="b"/>
            <a:pathLst>
              <a:path w="10026" h="3037" extrusionOk="0">
                <a:moveTo>
                  <a:pt x="1254" y="0"/>
                </a:moveTo>
                <a:cubicBezTo>
                  <a:pt x="772" y="0"/>
                  <a:pt x="386" y="121"/>
                  <a:pt x="362" y="265"/>
                </a:cubicBezTo>
                <a:lnTo>
                  <a:pt x="25" y="2772"/>
                </a:lnTo>
                <a:cubicBezTo>
                  <a:pt x="1" y="2916"/>
                  <a:pt x="362" y="3037"/>
                  <a:pt x="868" y="3037"/>
                </a:cubicBezTo>
                <a:lnTo>
                  <a:pt x="9109" y="3037"/>
                </a:lnTo>
                <a:cubicBezTo>
                  <a:pt x="9616" y="3037"/>
                  <a:pt x="10001" y="2916"/>
                  <a:pt x="10001" y="2772"/>
                </a:cubicBezTo>
                <a:lnTo>
                  <a:pt x="10025" y="265"/>
                </a:lnTo>
                <a:cubicBezTo>
                  <a:pt x="10025" y="121"/>
                  <a:pt x="9664" y="0"/>
                  <a:pt x="918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2622509" y="3397767"/>
            <a:ext cx="180919" cy="55236"/>
          </a:xfrm>
          <a:custGeom>
            <a:avLst/>
            <a:gdLst/>
            <a:ahLst/>
            <a:cxnLst/>
            <a:rect l="l" t="t" r="r" b="b"/>
            <a:pathLst>
              <a:path w="10026" h="3061" extrusionOk="0">
                <a:moveTo>
                  <a:pt x="844" y="0"/>
                </a:moveTo>
                <a:cubicBezTo>
                  <a:pt x="386" y="0"/>
                  <a:pt x="1" y="121"/>
                  <a:pt x="1" y="265"/>
                </a:cubicBezTo>
                <a:lnTo>
                  <a:pt x="25" y="2772"/>
                </a:lnTo>
                <a:cubicBezTo>
                  <a:pt x="25" y="2916"/>
                  <a:pt x="410" y="3037"/>
                  <a:pt x="892" y="3037"/>
                </a:cubicBezTo>
                <a:lnTo>
                  <a:pt x="9158" y="3061"/>
                </a:lnTo>
                <a:cubicBezTo>
                  <a:pt x="9640" y="3061"/>
                  <a:pt x="10025" y="2940"/>
                  <a:pt x="10001" y="2796"/>
                </a:cubicBezTo>
                <a:lnTo>
                  <a:pt x="9664" y="289"/>
                </a:lnTo>
                <a:cubicBezTo>
                  <a:pt x="9664" y="145"/>
                  <a:pt x="9254" y="24"/>
                  <a:pt x="8796" y="24"/>
                </a:cubicBezTo>
                <a:lnTo>
                  <a:pt x="844"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2826021" y="3398200"/>
            <a:ext cx="188300" cy="54803"/>
          </a:xfrm>
          <a:custGeom>
            <a:avLst/>
            <a:gdLst/>
            <a:ahLst/>
            <a:cxnLst/>
            <a:rect l="l" t="t" r="r" b="b"/>
            <a:pathLst>
              <a:path w="10435" h="3037" extrusionOk="0">
                <a:moveTo>
                  <a:pt x="820" y="0"/>
                </a:moveTo>
                <a:cubicBezTo>
                  <a:pt x="362" y="0"/>
                  <a:pt x="1" y="121"/>
                  <a:pt x="25" y="265"/>
                </a:cubicBezTo>
                <a:lnTo>
                  <a:pt x="410" y="2772"/>
                </a:lnTo>
                <a:cubicBezTo>
                  <a:pt x="434" y="2916"/>
                  <a:pt x="844" y="3037"/>
                  <a:pt x="1326" y="3037"/>
                </a:cubicBezTo>
                <a:lnTo>
                  <a:pt x="9591" y="3037"/>
                </a:lnTo>
                <a:cubicBezTo>
                  <a:pt x="10073" y="3037"/>
                  <a:pt x="10435" y="2916"/>
                  <a:pt x="10387" y="2772"/>
                </a:cubicBezTo>
                <a:lnTo>
                  <a:pt x="9688" y="265"/>
                </a:lnTo>
                <a:cubicBezTo>
                  <a:pt x="9664" y="121"/>
                  <a:pt x="9254"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3029532" y="3398200"/>
            <a:ext cx="195698" cy="54803"/>
          </a:xfrm>
          <a:custGeom>
            <a:avLst/>
            <a:gdLst/>
            <a:ahLst/>
            <a:cxnLst/>
            <a:rect l="l" t="t" r="r" b="b"/>
            <a:pathLst>
              <a:path w="10845" h="3037" extrusionOk="0">
                <a:moveTo>
                  <a:pt x="820" y="0"/>
                </a:moveTo>
                <a:cubicBezTo>
                  <a:pt x="338" y="0"/>
                  <a:pt x="0" y="121"/>
                  <a:pt x="48" y="265"/>
                </a:cubicBezTo>
                <a:lnTo>
                  <a:pt x="795" y="2772"/>
                </a:lnTo>
                <a:cubicBezTo>
                  <a:pt x="844" y="2916"/>
                  <a:pt x="1277" y="3037"/>
                  <a:pt x="1759" y="3037"/>
                </a:cubicBezTo>
                <a:lnTo>
                  <a:pt x="10025" y="3037"/>
                </a:lnTo>
                <a:cubicBezTo>
                  <a:pt x="10507" y="3037"/>
                  <a:pt x="10844" y="2916"/>
                  <a:pt x="10772" y="2772"/>
                </a:cubicBezTo>
                <a:lnTo>
                  <a:pt x="9712" y="265"/>
                </a:lnTo>
                <a:cubicBezTo>
                  <a:pt x="9663" y="121"/>
                  <a:pt x="9230" y="0"/>
                  <a:pt x="8772"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3233026" y="3398200"/>
            <a:ext cx="203096" cy="55236"/>
          </a:xfrm>
          <a:custGeom>
            <a:avLst/>
            <a:gdLst/>
            <a:ahLst/>
            <a:cxnLst/>
            <a:rect l="l" t="t" r="r" b="b"/>
            <a:pathLst>
              <a:path w="11255" h="3061" extrusionOk="0">
                <a:moveTo>
                  <a:pt x="796" y="0"/>
                </a:moveTo>
                <a:cubicBezTo>
                  <a:pt x="338" y="0"/>
                  <a:pt x="1" y="121"/>
                  <a:pt x="73" y="265"/>
                </a:cubicBezTo>
                <a:lnTo>
                  <a:pt x="1182" y="2772"/>
                </a:lnTo>
                <a:cubicBezTo>
                  <a:pt x="1254" y="2916"/>
                  <a:pt x="1688" y="3037"/>
                  <a:pt x="2194" y="3037"/>
                </a:cubicBezTo>
                <a:lnTo>
                  <a:pt x="10435" y="3061"/>
                </a:lnTo>
                <a:cubicBezTo>
                  <a:pt x="10917" y="3061"/>
                  <a:pt x="11255" y="2940"/>
                  <a:pt x="11158" y="2796"/>
                </a:cubicBezTo>
                <a:lnTo>
                  <a:pt x="9736" y="290"/>
                </a:lnTo>
                <a:cubicBezTo>
                  <a:pt x="9664" y="145"/>
                  <a:pt x="9206" y="24"/>
                  <a:pt x="8748" y="24"/>
                </a:cubicBezTo>
                <a:lnTo>
                  <a:pt x="796"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3436537" y="3398633"/>
            <a:ext cx="210477" cy="54803"/>
          </a:xfrm>
          <a:custGeom>
            <a:avLst/>
            <a:gdLst/>
            <a:ahLst/>
            <a:cxnLst/>
            <a:rect l="l" t="t" r="r" b="b"/>
            <a:pathLst>
              <a:path w="11664" h="3037" extrusionOk="0">
                <a:moveTo>
                  <a:pt x="772" y="0"/>
                </a:moveTo>
                <a:cubicBezTo>
                  <a:pt x="314" y="0"/>
                  <a:pt x="1" y="121"/>
                  <a:pt x="97" y="266"/>
                </a:cubicBezTo>
                <a:lnTo>
                  <a:pt x="1567" y="2772"/>
                </a:lnTo>
                <a:cubicBezTo>
                  <a:pt x="1663" y="2916"/>
                  <a:pt x="2121" y="3037"/>
                  <a:pt x="2603" y="3037"/>
                </a:cubicBezTo>
                <a:lnTo>
                  <a:pt x="10869" y="3037"/>
                </a:lnTo>
                <a:cubicBezTo>
                  <a:pt x="11351" y="3037"/>
                  <a:pt x="11664" y="2916"/>
                  <a:pt x="11568" y="2772"/>
                </a:cubicBezTo>
                <a:lnTo>
                  <a:pt x="9760" y="266"/>
                </a:lnTo>
                <a:cubicBezTo>
                  <a:pt x="9664" y="121"/>
                  <a:pt x="9206"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p:nvPr/>
        </p:nvSpPr>
        <p:spPr>
          <a:xfrm>
            <a:off x="3640049" y="3398633"/>
            <a:ext cx="217875" cy="54803"/>
          </a:xfrm>
          <a:custGeom>
            <a:avLst/>
            <a:gdLst/>
            <a:ahLst/>
            <a:cxnLst/>
            <a:rect l="l" t="t" r="r" b="b"/>
            <a:pathLst>
              <a:path w="12074" h="3037" extrusionOk="0">
                <a:moveTo>
                  <a:pt x="771" y="0"/>
                </a:moveTo>
                <a:cubicBezTo>
                  <a:pt x="290" y="0"/>
                  <a:pt x="0" y="121"/>
                  <a:pt x="121" y="266"/>
                </a:cubicBezTo>
                <a:lnTo>
                  <a:pt x="1952" y="2772"/>
                </a:lnTo>
                <a:cubicBezTo>
                  <a:pt x="2073" y="2916"/>
                  <a:pt x="2555" y="3037"/>
                  <a:pt x="3037" y="3037"/>
                </a:cubicBezTo>
                <a:lnTo>
                  <a:pt x="11302" y="3037"/>
                </a:lnTo>
                <a:cubicBezTo>
                  <a:pt x="11784" y="3037"/>
                  <a:pt x="12073" y="2940"/>
                  <a:pt x="11953" y="2772"/>
                </a:cubicBezTo>
                <a:lnTo>
                  <a:pt x="9784" y="266"/>
                </a:lnTo>
                <a:cubicBezTo>
                  <a:pt x="9664" y="121"/>
                  <a:pt x="9182" y="0"/>
                  <a:pt x="8724" y="0"/>
                </a:cubicBez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9"/>
          <p:cNvSpPr/>
          <p:nvPr/>
        </p:nvSpPr>
        <p:spPr>
          <a:xfrm>
            <a:off x="3844426" y="3398633"/>
            <a:ext cx="315715" cy="55236"/>
          </a:xfrm>
          <a:custGeom>
            <a:avLst/>
            <a:gdLst/>
            <a:ahLst/>
            <a:cxnLst/>
            <a:rect l="l" t="t" r="r" b="b"/>
            <a:pathLst>
              <a:path w="17496" h="3061" extrusionOk="0">
                <a:moveTo>
                  <a:pt x="747" y="0"/>
                </a:moveTo>
                <a:cubicBezTo>
                  <a:pt x="289" y="0"/>
                  <a:pt x="0" y="121"/>
                  <a:pt x="145" y="290"/>
                </a:cubicBezTo>
                <a:lnTo>
                  <a:pt x="2338" y="2772"/>
                </a:lnTo>
                <a:cubicBezTo>
                  <a:pt x="2482" y="2940"/>
                  <a:pt x="2988" y="3061"/>
                  <a:pt x="3470" y="3061"/>
                </a:cubicBezTo>
                <a:lnTo>
                  <a:pt x="16748" y="3061"/>
                </a:lnTo>
                <a:cubicBezTo>
                  <a:pt x="17230" y="3061"/>
                  <a:pt x="17495" y="2940"/>
                  <a:pt x="17351" y="2796"/>
                </a:cubicBezTo>
                <a:lnTo>
                  <a:pt x="14652" y="290"/>
                </a:lnTo>
                <a:cubicBezTo>
                  <a:pt x="14507" y="145"/>
                  <a:pt x="14001" y="25"/>
                  <a:pt x="13543" y="25"/>
                </a:cubicBezTo>
                <a:lnTo>
                  <a:pt x="747" y="0"/>
                </a:lnTo>
                <a:close/>
              </a:path>
            </a:pathLst>
          </a:custGeom>
          <a:solidFill>
            <a:srgbClr val="1B146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9"/>
          <p:cNvSpPr/>
          <p:nvPr/>
        </p:nvSpPr>
        <p:spPr>
          <a:xfrm>
            <a:off x="367425" y="3748237"/>
            <a:ext cx="4454535" cy="35242"/>
          </a:xfrm>
          <a:custGeom>
            <a:avLst/>
            <a:gdLst/>
            <a:ahLst/>
            <a:cxnLst/>
            <a:rect l="l" t="t" r="r" b="b"/>
            <a:pathLst>
              <a:path w="246857" h="1953" extrusionOk="0">
                <a:moveTo>
                  <a:pt x="940" y="1"/>
                </a:moveTo>
                <a:cubicBezTo>
                  <a:pt x="0" y="989"/>
                  <a:pt x="2314" y="1760"/>
                  <a:pt x="6386" y="1760"/>
                </a:cubicBezTo>
                <a:lnTo>
                  <a:pt x="240447" y="1953"/>
                </a:lnTo>
                <a:cubicBezTo>
                  <a:pt x="244519" y="1953"/>
                  <a:pt x="246857" y="1158"/>
                  <a:pt x="245917" y="194"/>
                </a:cubicBezTo>
                <a:lnTo>
                  <a:pt x="245917" y="194"/>
                </a:lnTo>
                <a:cubicBezTo>
                  <a:pt x="245309" y="732"/>
                  <a:pt x="243408" y="1111"/>
                  <a:pt x="240698" y="1111"/>
                </a:cubicBezTo>
                <a:cubicBezTo>
                  <a:pt x="240615" y="1111"/>
                  <a:pt x="240531" y="1110"/>
                  <a:pt x="240447" y="1109"/>
                </a:cubicBezTo>
                <a:lnTo>
                  <a:pt x="6386" y="941"/>
                </a:lnTo>
                <a:cubicBezTo>
                  <a:pt x="3543" y="941"/>
                  <a:pt x="1567" y="555"/>
                  <a:pt x="940" y="1"/>
                </a:cubicBez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9" name="Google Shape;849;p49"/>
          <p:cNvPicPr preferRelativeResize="0"/>
          <p:nvPr/>
        </p:nvPicPr>
        <p:blipFill>
          <a:blip r:embed="rId3">
            <a:alphaModFix/>
          </a:blip>
          <a:stretch>
            <a:fillRect/>
          </a:stretch>
        </p:blipFill>
        <p:spPr>
          <a:xfrm>
            <a:off x="1210578" y="1266024"/>
            <a:ext cx="2770633" cy="1823462"/>
          </a:xfrm>
          <a:prstGeom prst="rect">
            <a:avLst/>
          </a:prstGeom>
          <a:noFill/>
          <a:ln>
            <a:noFill/>
          </a:ln>
        </p:spPr>
      </p:pic>
      <p:sp>
        <p:nvSpPr>
          <p:cNvPr id="850" name="Google Shape;850;p49"/>
          <p:cNvSpPr/>
          <p:nvPr/>
        </p:nvSpPr>
        <p:spPr>
          <a:xfrm>
            <a:off x="1153610" y="1168325"/>
            <a:ext cx="2937383" cy="1896800"/>
          </a:xfrm>
          <a:custGeom>
            <a:avLst/>
            <a:gdLst/>
            <a:ahLst/>
            <a:cxnLst/>
            <a:rect l="l" t="t" r="r" b="b"/>
            <a:pathLst>
              <a:path w="162781" h="105115" extrusionOk="0">
                <a:moveTo>
                  <a:pt x="3543" y="1"/>
                </a:moveTo>
                <a:cubicBezTo>
                  <a:pt x="2242" y="1"/>
                  <a:pt x="1013" y="386"/>
                  <a:pt x="1" y="1061"/>
                </a:cubicBezTo>
                <a:lnTo>
                  <a:pt x="162684" y="105115"/>
                </a:lnTo>
                <a:lnTo>
                  <a:pt x="162781" y="6676"/>
                </a:lnTo>
                <a:cubicBezTo>
                  <a:pt x="162781" y="3061"/>
                  <a:pt x="159841" y="121"/>
                  <a:pt x="156250" y="121"/>
                </a:cubicBezTo>
                <a:lnTo>
                  <a:pt x="3543"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6"/>
        <p:cNvGrpSpPr/>
        <p:nvPr/>
      </p:nvGrpSpPr>
      <p:grpSpPr>
        <a:xfrm>
          <a:off x="0" y="0"/>
          <a:ext cx="0" cy="0"/>
          <a:chOff x="0" y="0"/>
          <a:chExt cx="0" cy="0"/>
        </a:xfrm>
      </p:grpSpPr>
      <p:sp>
        <p:nvSpPr>
          <p:cNvPr id="677" name="Google Shape;677;p44"/>
          <p:cNvSpPr txBox="1">
            <a:spLocks noGrp="1"/>
          </p:cNvSpPr>
          <p:nvPr>
            <p:ph type="title"/>
          </p:nvPr>
        </p:nvSpPr>
        <p:spPr>
          <a:xfrm>
            <a:off x="4002655" y="2407260"/>
            <a:ext cx="5067926" cy="629615"/>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US" sz="2800" dirty="0"/>
              <a:t>Mu</a:t>
            </a:r>
            <a:r>
              <a:rPr lang="ro-MD" sz="2800" dirty="0" err="1"/>
              <a:t>lțumesc</a:t>
            </a:r>
            <a:r>
              <a:rPr lang="ro-MD" sz="2800" dirty="0"/>
              <a:t> pentru atenție !</a:t>
            </a:r>
            <a:endParaRPr sz="2800" dirty="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531</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Anaheim</vt:lpstr>
      <vt:lpstr>Arial</vt:lpstr>
      <vt:lpstr>Bahnschrift</vt:lpstr>
      <vt:lpstr>Nunito Light</vt:lpstr>
      <vt:lpstr>Overpass Mono</vt:lpstr>
      <vt:lpstr>Raleway Thin</vt:lpstr>
      <vt:lpstr>Roboto</vt:lpstr>
      <vt:lpstr>Roboto Condensed Light</vt:lpstr>
      <vt:lpstr>Times New Roman</vt:lpstr>
      <vt:lpstr>Programming Lesson by Slidesgo</vt:lpstr>
      <vt:lpstr>Limbaje interne a sistemelor de gestiune a bazelor de date</vt:lpstr>
      <vt:lpstr>Limbaje SGBD</vt:lpstr>
      <vt:lpstr>Tipuri de limbaje</vt:lpstr>
      <vt:lpstr>Data Definition Language (DDL) este utilizat de administratorul bazei de date şi de proiectantul bazei de date în definirea ambelor scheme. Un compilator DDL procesează instrucţiunile pentru identificarea descrierilor despre construcţie şi memorează aceasta în catalogul SGBD.  </vt:lpstr>
      <vt:lpstr>SGBD acceptă multe limbi una dintre ele fiind SDL.  SDL înseamnă Storage Definition Language . Problema SDL este aproape orice nu este specificat de standardul SQL . Este diferit în fiecare SGBD care specifică orice legătură cu modul sau locul în care sunt stocate datele din tabelul relevant.  </vt:lpstr>
      <vt:lpstr>View Definition Language</vt:lpstr>
      <vt:lpstr>Limbaj de manipulare al datelor</vt:lpstr>
      <vt:lpstr>Data Query Language</vt:lpstr>
      <vt:lpstr>Mulțumesc pentru atenție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Limbaje interne a sistemelor de gestiune a bazelor de date</dc:title>
  <cp:lastModifiedBy>Apaeci Aurica</cp:lastModifiedBy>
  <cp:revision>17</cp:revision>
  <dcterms:modified xsi:type="dcterms:W3CDTF">2022-08-15T13:21:38Z</dcterms:modified>
</cp:coreProperties>
</file>