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12"/>
  </p:notesMasterIdLst>
  <p:sldIdLst>
    <p:sldId id="256" r:id="rId2"/>
    <p:sldId id="260" r:id="rId3"/>
    <p:sldId id="259" r:id="rId4"/>
    <p:sldId id="261" r:id="rId5"/>
    <p:sldId id="279" r:id="rId6"/>
    <p:sldId id="275" r:id="rId7"/>
    <p:sldId id="273" r:id="rId8"/>
    <p:sldId id="262" r:id="rId9"/>
    <p:sldId id="280" r:id="rId10"/>
    <p:sldId id="278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0A2F62B-2257-4F68-B930-ACD6895D77C2}">
  <a:tblStyle styleId="{30A2F62B-2257-4F68-B930-ACD6895D77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AA91A94-BA37-4F64-AE84-884841029DF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21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8de203a35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8de203a35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d4cbd36da_4_31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d4cbd36da_4_31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8b3994a781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8b3994a781_0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d4cbd36da_4_31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d4cbd36da_4_31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8b3994a781_0_10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8b3994a781_0_10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4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Thin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03" name="Google Shape;103;p8"/>
          <p:cNvSpPr txBox="1">
            <a:spLocks noGrp="1"/>
          </p:cNvSpPr>
          <p:nvPr>
            <p:ph type="subTitle" idx="1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MAIN_POINT_1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ta al pie">
  <p:cSld name="CAPTION_ONLY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avLst/>
            <a:gdLst/>
            <a:ahLst/>
            <a:cxnLst/>
            <a:rect l="l" t="t" r="r" b="b"/>
            <a:pathLst>
              <a:path w="15122" h="5002" extrusionOk="0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avLst/>
            <a:gdLst/>
            <a:ahLst/>
            <a:cxnLst/>
            <a:rect l="l" t="t" r="r" b="b"/>
            <a:pathLst>
              <a:path w="70081" h="27529" extrusionOk="0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1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4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7"/>
          <p:cNvSpPr txBox="1">
            <a:spLocks noGrp="1"/>
          </p:cNvSpPr>
          <p:nvPr>
            <p:ph type="body" idx="1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Thin"/>
              <a:buChar char="●"/>
              <a:defRPr sz="1600"/>
            </a:lvl1pPr>
            <a:lvl2pPr marL="914400" lvl="1" indent="-330200" algn="r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algn="r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7" r:id="rId7"/>
    <p:sldLayoutId id="2147483659" r:id="rId8"/>
    <p:sldLayoutId id="2147483663" r:id="rId9"/>
    <p:sldLayoutId id="2147483664" r:id="rId10"/>
    <p:sldLayoutId id="214748366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Sistemele de gestiune a bazelor de date</a:t>
            </a:r>
            <a:endParaRPr sz="5400" dirty="0"/>
          </a:p>
        </p:txBody>
      </p:sp>
      <p:sp>
        <p:nvSpPr>
          <p:cNvPr id="4" name="Google Shape;335;p27">
            <a:extLst>
              <a:ext uri="{FF2B5EF4-FFF2-40B4-BE49-F238E27FC236}">
                <a16:creationId xmlns:a16="http://schemas.microsoft.com/office/drawing/2014/main" id="{781022CC-FF17-43E6-8BFE-E01B15B4F5A5}"/>
              </a:ext>
            </a:extLst>
          </p:cNvPr>
          <p:cNvSpPr txBox="1">
            <a:spLocks/>
          </p:cNvSpPr>
          <p:nvPr/>
        </p:nvSpPr>
        <p:spPr>
          <a:xfrm>
            <a:off x="718575" y="1672954"/>
            <a:ext cx="3726363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naheim"/>
              <a:buNone/>
              <a:defRPr sz="21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aheim"/>
              <a:buNone/>
              <a:defRPr sz="29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aheim"/>
              <a:buNone/>
              <a:defRPr sz="29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aheim"/>
              <a:buNone/>
              <a:defRPr sz="29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aheim"/>
              <a:buNone/>
              <a:defRPr sz="29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aheim"/>
              <a:buNone/>
              <a:defRPr sz="29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aheim"/>
              <a:buNone/>
              <a:defRPr sz="29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aheim"/>
              <a:buNone/>
              <a:defRPr sz="29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aheim"/>
              <a:buNone/>
              <a:defRPr sz="29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en-US" dirty="0" err="1">
                <a:solidFill>
                  <a:schemeClr val="dk2"/>
                </a:solidFill>
              </a:rPr>
              <a:t>Lucru</a:t>
            </a:r>
            <a:r>
              <a:rPr lang="en-US" dirty="0">
                <a:solidFill>
                  <a:schemeClr val="dk2"/>
                </a:solidFill>
              </a:rPr>
              <a:t> individual nr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49"/>
          <p:cNvSpPr txBox="1">
            <a:spLocks noGrp="1"/>
          </p:cNvSpPr>
          <p:nvPr>
            <p:ph type="title"/>
          </p:nvPr>
        </p:nvSpPr>
        <p:spPr>
          <a:xfrm>
            <a:off x="5438775" y="1168325"/>
            <a:ext cx="3088776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3200" dirty="0"/>
              <a:t>Mulțumesc  pentru atenție !  </a:t>
            </a:r>
            <a:endParaRPr sz="3200" dirty="0"/>
          </a:p>
        </p:txBody>
      </p:sp>
      <p:sp>
        <p:nvSpPr>
          <p:cNvPr id="776" name="Google Shape;776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1B1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49"/>
          <p:cNvSpPr/>
          <p:nvPr/>
        </p:nvSpPr>
        <p:spPr>
          <a:xfrm>
            <a:off x="697464" y="3748968"/>
            <a:ext cx="4428441" cy="99157"/>
          </a:xfrm>
          <a:custGeom>
            <a:avLst/>
            <a:gdLst/>
            <a:ahLst/>
            <a:cxnLst/>
            <a:rect l="l" t="t" r="r" b="b"/>
            <a:pathLst>
              <a:path w="245411" h="5495" extrusionOk="0">
                <a:moveTo>
                  <a:pt x="0" y="1"/>
                </a:moveTo>
                <a:lnTo>
                  <a:pt x="0" y="169"/>
                </a:lnTo>
                <a:cubicBezTo>
                  <a:pt x="0" y="3013"/>
                  <a:pt x="2314" y="5326"/>
                  <a:pt x="5157" y="5326"/>
                </a:cubicBezTo>
                <a:lnTo>
                  <a:pt x="240278" y="5495"/>
                </a:lnTo>
                <a:cubicBezTo>
                  <a:pt x="240293" y="5495"/>
                  <a:pt x="240307" y="5495"/>
                  <a:pt x="240322" y="5495"/>
                </a:cubicBezTo>
                <a:cubicBezTo>
                  <a:pt x="243121" y="5495"/>
                  <a:pt x="245411" y="3191"/>
                  <a:pt x="245411" y="362"/>
                </a:cubicBezTo>
                <a:lnTo>
                  <a:pt x="245411" y="193"/>
                </a:lnTo>
                <a:lnTo>
                  <a:pt x="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49"/>
          <p:cNvSpPr/>
          <p:nvPr/>
        </p:nvSpPr>
        <p:spPr>
          <a:xfrm>
            <a:off x="680069" y="3179323"/>
            <a:ext cx="4462907" cy="597506"/>
          </a:xfrm>
          <a:custGeom>
            <a:avLst/>
            <a:gdLst/>
            <a:ahLst/>
            <a:cxnLst/>
            <a:rect l="l" t="t" r="r" b="b"/>
            <a:pathLst>
              <a:path w="247321" h="33112" extrusionOk="0">
                <a:moveTo>
                  <a:pt x="46147" y="1"/>
                </a:moveTo>
                <a:cubicBezTo>
                  <a:pt x="43328" y="1"/>
                  <a:pt x="39930" y="844"/>
                  <a:pt x="38605" y="1904"/>
                </a:cubicBezTo>
                <a:lnTo>
                  <a:pt x="1350" y="31038"/>
                </a:lnTo>
                <a:cubicBezTo>
                  <a:pt x="0" y="32075"/>
                  <a:pt x="2362" y="32942"/>
                  <a:pt x="6627" y="32942"/>
                </a:cubicBezTo>
                <a:lnTo>
                  <a:pt x="240712" y="33111"/>
                </a:lnTo>
                <a:cubicBezTo>
                  <a:pt x="240770" y="33111"/>
                  <a:pt x="240827" y="33111"/>
                  <a:pt x="240884" y="33111"/>
                </a:cubicBezTo>
                <a:cubicBezTo>
                  <a:pt x="245017" y="33111"/>
                  <a:pt x="247321" y="32253"/>
                  <a:pt x="246013" y="31231"/>
                </a:cubicBezTo>
                <a:lnTo>
                  <a:pt x="209337" y="2025"/>
                </a:lnTo>
                <a:cubicBezTo>
                  <a:pt x="208011" y="989"/>
                  <a:pt x="204662" y="121"/>
                  <a:pt x="201818" y="121"/>
                </a:cubicBezTo>
                <a:lnTo>
                  <a:pt x="46147" y="1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9"/>
          <p:cNvSpPr/>
          <p:nvPr/>
        </p:nvSpPr>
        <p:spPr>
          <a:xfrm>
            <a:off x="2100264" y="3525030"/>
            <a:ext cx="1622841" cy="211776"/>
          </a:xfrm>
          <a:custGeom>
            <a:avLst/>
            <a:gdLst/>
            <a:ahLst/>
            <a:cxnLst/>
            <a:rect l="l" t="t" r="r" b="b"/>
            <a:pathLst>
              <a:path w="89933" h="11736" extrusionOk="0">
                <a:moveTo>
                  <a:pt x="6073" y="0"/>
                </a:moveTo>
                <a:lnTo>
                  <a:pt x="0" y="11664"/>
                </a:lnTo>
                <a:lnTo>
                  <a:pt x="89933" y="11736"/>
                </a:lnTo>
                <a:lnTo>
                  <a:pt x="84101" y="73"/>
                </a:lnTo>
                <a:lnTo>
                  <a:pt x="607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9"/>
          <p:cNvSpPr/>
          <p:nvPr/>
        </p:nvSpPr>
        <p:spPr>
          <a:xfrm>
            <a:off x="1552364" y="3201501"/>
            <a:ext cx="206128" cy="54803"/>
          </a:xfrm>
          <a:custGeom>
            <a:avLst/>
            <a:gdLst/>
            <a:ahLst/>
            <a:cxnLst/>
            <a:rect l="l" t="t" r="r" b="b"/>
            <a:pathLst>
              <a:path w="11423" h="3037" extrusionOk="0">
                <a:moveTo>
                  <a:pt x="3928" y="1"/>
                </a:moveTo>
                <a:cubicBezTo>
                  <a:pt x="3519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6"/>
                  <a:pt x="217" y="3013"/>
                  <a:pt x="627" y="3013"/>
                </a:cubicBezTo>
                <a:lnTo>
                  <a:pt x="7808" y="3037"/>
                </a:lnTo>
                <a:cubicBezTo>
                  <a:pt x="8242" y="3037"/>
                  <a:pt x="8700" y="2916"/>
                  <a:pt x="8844" y="2772"/>
                </a:cubicBezTo>
                <a:lnTo>
                  <a:pt x="11278" y="266"/>
                </a:lnTo>
                <a:cubicBezTo>
                  <a:pt x="11423" y="121"/>
                  <a:pt x="11206" y="1"/>
                  <a:pt x="1079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49"/>
          <p:cNvSpPr/>
          <p:nvPr/>
        </p:nvSpPr>
        <p:spPr>
          <a:xfrm>
            <a:off x="1735863" y="3201501"/>
            <a:ext cx="198315" cy="54803"/>
          </a:xfrm>
          <a:custGeom>
            <a:avLst/>
            <a:gdLst/>
            <a:ahLst/>
            <a:cxnLst/>
            <a:rect l="l" t="t" r="r" b="b"/>
            <a:pathLst>
              <a:path w="10990" h="3037" extrusionOk="0">
                <a:moveTo>
                  <a:pt x="3495" y="1"/>
                </a:moveTo>
                <a:cubicBezTo>
                  <a:pt x="3085" y="1"/>
                  <a:pt x="2651" y="121"/>
                  <a:pt x="2507" y="266"/>
                </a:cubicBezTo>
                <a:lnTo>
                  <a:pt x="121" y="2772"/>
                </a:lnTo>
                <a:cubicBezTo>
                  <a:pt x="1" y="2916"/>
                  <a:pt x="217" y="3037"/>
                  <a:pt x="651" y="3037"/>
                </a:cubicBezTo>
                <a:lnTo>
                  <a:pt x="7832" y="3037"/>
                </a:lnTo>
                <a:cubicBezTo>
                  <a:pt x="8242" y="3037"/>
                  <a:pt x="8676" y="2916"/>
                  <a:pt x="8796" y="2772"/>
                </a:cubicBezTo>
                <a:lnTo>
                  <a:pt x="10869" y="266"/>
                </a:lnTo>
                <a:cubicBezTo>
                  <a:pt x="10989" y="121"/>
                  <a:pt x="10772" y="1"/>
                  <a:pt x="1036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49"/>
          <p:cNvSpPr/>
          <p:nvPr/>
        </p:nvSpPr>
        <p:spPr>
          <a:xfrm>
            <a:off x="1918930" y="3201501"/>
            <a:ext cx="191349" cy="54803"/>
          </a:xfrm>
          <a:custGeom>
            <a:avLst/>
            <a:gdLst/>
            <a:ahLst/>
            <a:cxnLst/>
            <a:rect l="l" t="t" r="r" b="b"/>
            <a:pathLst>
              <a:path w="10604" h="3037" extrusionOk="0">
                <a:moveTo>
                  <a:pt x="3085" y="1"/>
                </a:moveTo>
                <a:cubicBezTo>
                  <a:pt x="2675" y="1"/>
                  <a:pt x="2242" y="121"/>
                  <a:pt x="2121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675" y="3037"/>
                </a:cubicBezTo>
                <a:lnTo>
                  <a:pt x="7856" y="3037"/>
                </a:lnTo>
                <a:cubicBezTo>
                  <a:pt x="8266" y="3037"/>
                  <a:pt x="8700" y="2916"/>
                  <a:pt x="8796" y="2772"/>
                </a:cubicBezTo>
                <a:lnTo>
                  <a:pt x="10507" y="290"/>
                </a:lnTo>
                <a:cubicBezTo>
                  <a:pt x="10604" y="121"/>
                  <a:pt x="10339" y="1"/>
                  <a:pt x="9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9"/>
          <p:cNvSpPr/>
          <p:nvPr/>
        </p:nvSpPr>
        <p:spPr>
          <a:xfrm>
            <a:off x="2102430" y="3201934"/>
            <a:ext cx="183536" cy="54803"/>
          </a:xfrm>
          <a:custGeom>
            <a:avLst/>
            <a:gdLst/>
            <a:ahLst/>
            <a:cxnLst/>
            <a:rect l="l" t="t" r="r" b="b"/>
            <a:pathLst>
              <a:path w="10171" h="3037" extrusionOk="0">
                <a:moveTo>
                  <a:pt x="2627" y="1"/>
                </a:moveTo>
                <a:cubicBezTo>
                  <a:pt x="2242" y="1"/>
                  <a:pt x="1832" y="97"/>
                  <a:pt x="1736" y="266"/>
                </a:cubicBezTo>
                <a:lnTo>
                  <a:pt x="97" y="2748"/>
                </a:lnTo>
                <a:cubicBezTo>
                  <a:pt x="1" y="2917"/>
                  <a:pt x="242" y="3013"/>
                  <a:pt x="676" y="3013"/>
                </a:cubicBezTo>
                <a:lnTo>
                  <a:pt x="7857" y="3037"/>
                </a:lnTo>
                <a:cubicBezTo>
                  <a:pt x="8266" y="3037"/>
                  <a:pt x="8676" y="2917"/>
                  <a:pt x="8772" y="2772"/>
                </a:cubicBezTo>
                <a:lnTo>
                  <a:pt x="10098" y="266"/>
                </a:lnTo>
                <a:cubicBezTo>
                  <a:pt x="10170" y="121"/>
                  <a:pt x="9905" y="1"/>
                  <a:pt x="9519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9"/>
          <p:cNvSpPr/>
          <p:nvPr/>
        </p:nvSpPr>
        <p:spPr>
          <a:xfrm>
            <a:off x="2285496" y="3201934"/>
            <a:ext cx="176570" cy="54803"/>
          </a:xfrm>
          <a:custGeom>
            <a:avLst/>
            <a:gdLst/>
            <a:ahLst/>
            <a:cxnLst/>
            <a:rect l="l" t="t" r="r" b="b"/>
            <a:pathLst>
              <a:path w="9785" h="3037" extrusionOk="0">
                <a:moveTo>
                  <a:pt x="2218" y="1"/>
                </a:moveTo>
                <a:cubicBezTo>
                  <a:pt x="1832" y="1"/>
                  <a:pt x="1423" y="121"/>
                  <a:pt x="1350" y="266"/>
                </a:cubicBezTo>
                <a:lnTo>
                  <a:pt x="73" y="2772"/>
                </a:lnTo>
                <a:cubicBezTo>
                  <a:pt x="1" y="2917"/>
                  <a:pt x="290" y="3037"/>
                  <a:pt x="700" y="3037"/>
                </a:cubicBezTo>
                <a:lnTo>
                  <a:pt x="7881" y="3037"/>
                </a:lnTo>
                <a:cubicBezTo>
                  <a:pt x="8315" y="3037"/>
                  <a:pt x="8700" y="2917"/>
                  <a:pt x="8748" y="2772"/>
                </a:cubicBezTo>
                <a:lnTo>
                  <a:pt x="9712" y="266"/>
                </a:lnTo>
                <a:cubicBezTo>
                  <a:pt x="9785" y="121"/>
                  <a:pt x="9495" y="1"/>
                  <a:pt x="908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9"/>
          <p:cNvSpPr/>
          <p:nvPr/>
        </p:nvSpPr>
        <p:spPr>
          <a:xfrm>
            <a:off x="2469447" y="3201934"/>
            <a:ext cx="169172" cy="54803"/>
          </a:xfrm>
          <a:custGeom>
            <a:avLst/>
            <a:gdLst/>
            <a:ahLst/>
            <a:cxnLst/>
            <a:rect l="l" t="t" r="r" b="b"/>
            <a:pathLst>
              <a:path w="9375" h="3037" extrusionOk="0">
                <a:moveTo>
                  <a:pt x="1808" y="1"/>
                </a:moveTo>
                <a:cubicBezTo>
                  <a:pt x="1398" y="1"/>
                  <a:pt x="1036" y="121"/>
                  <a:pt x="964" y="266"/>
                </a:cubicBezTo>
                <a:lnTo>
                  <a:pt x="48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4" y="3037"/>
                </a:lnTo>
                <a:cubicBezTo>
                  <a:pt x="8338" y="3037"/>
                  <a:pt x="8700" y="2917"/>
                  <a:pt x="8724" y="2772"/>
                </a:cubicBezTo>
                <a:lnTo>
                  <a:pt x="9350" y="266"/>
                </a:lnTo>
                <a:cubicBezTo>
                  <a:pt x="9374" y="121"/>
                  <a:pt x="9085" y="1"/>
                  <a:pt x="867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9"/>
          <p:cNvSpPr/>
          <p:nvPr/>
        </p:nvSpPr>
        <p:spPr>
          <a:xfrm>
            <a:off x="2652946" y="3201934"/>
            <a:ext cx="161773" cy="55254"/>
          </a:xfrm>
          <a:custGeom>
            <a:avLst/>
            <a:gdLst/>
            <a:ahLst/>
            <a:cxnLst/>
            <a:rect l="l" t="t" r="r" b="b"/>
            <a:pathLst>
              <a:path w="8965" h="3062" extrusionOk="0">
                <a:moveTo>
                  <a:pt x="1374" y="1"/>
                </a:moveTo>
                <a:cubicBezTo>
                  <a:pt x="964" y="1"/>
                  <a:pt x="603" y="121"/>
                  <a:pt x="579" y="290"/>
                </a:cubicBezTo>
                <a:lnTo>
                  <a:pt x="25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5" y="3061"/>
                </a:lnTo>
                <a:cubicBezTo>
                  <a:pt x="8338" y="3061"/>
                  <a:pt x="8676" y="2941"/>
                  <a:pt x="8700" y="2796"/>
                </a:cubicBezTo>
                <a:lnTo>
                  <a:pt x="8941" y="290"/>
                </a:lnTo>
                <a:cubicBezTo>
                  <a:pt x="8965" y="145"/>
                  <a:pt x="8627" y="25"/>
                  <a:pt x="8242" y="25"/>
                </a:cubicBezTo>
                <a:lnTo>
                  <a:pt x="137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9"/>
          <p:cNvSpPr/>
          <p:nvPr/>
        </p:nvSpPr>
        <p:spPr>
          <a:xfrm>
            <a:off x="2836013" y="3202367"/>
            <a:ext cx="156992" cy="54821"/>
          </a:xfrm>
          <a:custGeom>
            <a:avLst/>
            <a:gdLst/>
            <a:ahLst/>
            <a:cxnLst/>
            <a:rect l="l" t="t" r="r" b="b"/>
            <a:pathLst>
              <a:path w="8700" h="3038" extrusionOk="0">
                <a:moveTo>
                  <a:pt x="940" y="1"/>
                </a:moveTo>
                <a:cubicBezTo>
                  <a:pt x="555" y="1"/>
                  <a:pt x="217" y="121"/>
                  <a:pt x="193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72" y="3037"/>
                </a:cubicBezTo>
                <a:lnTo>
                  <a:pt x="7953" y="3037"/>
                </a:lnTo>
                <a:cubicBezTo>
                  <a:pt x="8362" y="3037"/>
                  <a:pt x="8700" y="2917"/>
                  <a:pt x="8700" y="2772"/>
                </a:cubicBezTo>
                <a:lnTo>
                  <a:pt x="8555" y="266"/>
                </a:lnTo>
                <a:cubicBezTo>
                  <a:pt x="8555" y="121"/>
                  <a:pt x="8218" y="1"/>
                  <a:pt x="780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9"/>
          <p:cNvSpPr/>
          <p:nvPr/>
        </p:nvSpPr>
        <p:spPr>
          <a:xfrm>
            <a:off x="3015597" y="3202367"/>
            <a:ext cx="160474" cy="54821"/>
          </a:xfrm>
          <a:custGeom>
            <a:avLst/>
            <a:gdLst/>
            <a:ahLst/>
            <a:cxnLst/>
            <a:rect l="l" t="t" r="r" b="b"/>
            <a:pathLst>
              <a:path w="8893" h="3038" extrusionOk="0">
                <a:moveTo>
                  <a:pt x="724" y="1"/>
                </a:moveTo>
                <a:cubicBezTo>
                  <a:pt x="338" y="1"/>
                  <a:pt x="1" y="121"/>
                  <a:pt x="25" y="266"/>
                </a:cubicBezTo>
                <a:lnTo>
                  <a:pt x="194" y="2772"/>
                </a:lnTo>
                <a:cubicBezTo>
                  <a:pt x="218" y="2917"/>
                  <a:pt x="555" y="3037"/>
                  <a:pt x="989" y="3037"/>
                </a:cubicBezTo>
                <a:lnTo>
                  <a:pt x="8170" y="3037"/>
                </a:lnTo>
                <a:cubicBezTo>
                  <a:pt x="8580" y="3037"/>
                  <a:pt x="8893" y="2917"/>
                  <a:pt x="8869" y="2772"/>
                </a:cubicBezTo>
                <a:lnTo>
                  <a:pt x="8387" y="266"/>
                </a:lnTo>
                <a:cubicBezTo>
                  <a:pt x="8363" y="121"/>
                  <a:pt x="8001" y="1"/>
                  <a:pt x="759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49"/>
          <p:cNvSpPr/>
          <p:nvPr/>
        </p:nvSpPr>
        <p:spPr>
          <a:xfrm>
            <a:off x="3191716" y="3202367"/>
            <a:ext cx="167873" cy="55254"/>
          </a:xfrm>
          <a:custGeom>
            <a:avLst/>
            <a:gdLst/>
            <a:ahLst/>
            <a:cxnLst/>
            <a:rect l="l" t="t" r="r" b="b"/>
            <a:pathLst>
              <a:path w="9303" h="3062" extrusionOk="0">
                <a:moveTo>
                  <a:pt x="699" y="1"/>
                </a:moveTo>
                <a:cubicBezTo>
                  <a:pt x="290" y="1"/>
                  <a:pt x="0" y="121"/>
                  <a:pt x="25" y="266"/>
                </a:cubicBezTo>
                <a:lnTo>
                  <a:pt x="579" y="2772"/>
                </a:lnTo>
                <a:cubicBezTo>
                  <a:pt x="603" y="2917"/>
                  <a:pt x="964" y="3037"/>
                  <a:pt x="1398" y="3037"/>
                </a:cubicBezTo>
                <a:lnTo>
                  <a:pt x="8579" y="3061"/>
                </a:lnTo>
                <a:cubicBezTo>
                  <a:pt x="8989" y="3061"/>
                  <a:pt x="9302" y="2941"/>
                  <a:pt x="9254" y="2796"/>
                </a:cubicBezTo>
                <a:lnTo>
                  <a:pt x="8386" y="290"/>
                </a:lnTo>
                <a:cubicBezTo>
                  <a:pt x="8338" y="145"/>
                  <a:pt x="7977" y="25"/>
                  <a:pt x="7567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49"/>
          <p:cNvSpPr/>
          <p:nvPr/>
        </p:nvSpPr>
        <p:spPr>
          <a:xfrm>
            <a:off x="3376082" y="3202800"/>
            <a:ext cx="175704" cy="54821"/>
          </a:xfrm>
          <a:custGeom>
            <a:avLst/>
            <a:gdLst/>
            <a:ahLst/>
            <a:cxnLst/>
            <a:rect l="l" t="t" r="r" b="b"/>
            <a:pathLst>
              <a:path w="9737" h="3038" extrusionOk="0">
                <a:moveTo>
                  <a:pt x="676" y="1"/>
                </a:moveTo>
                <a:cubicBezTo>
                  <a:pt x="290" y="1"/>
                  <a:pt x="1" y="121"/>
                  <a:pt x="49" y="266"/>
                </a:cubicBezTo>
                <a:lnTo>
                  <a:pt x="989" y="2772"/>
                </a:lnTo>
                <a:cubicBezTo>
                  <a:pt x="1037" y="2917"/>
                  <a:pt x="1423" y="3037"/>
                  <a:pt x="1832" y="3037"/>
                </a:cubicBezTo>
                <a:lnTo>
                  <a:pt x="9013" y="3037"/>
                </a:lnTo>
                <a:cubicBezTo>
                  <a:pt x="9447" y="3037"/>
                  <a:pt x="9736" y="2917"/>
                  <a:pt x="9664" y="2772"/>
                </a:cubicBezTo>
                <a:lnTo>
                  <a:pt x="8411" y="266"/>
                </a:lnTo>
                <a:cubicBezTo>
                  <a:pt x="8339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49"/>
          <p:cNvSpPr/>
          <p:nvPr/>
        </p:nvSpPr>
        <p:spPr>
          <a:xfrm>
            <a:off x="3551768" y="3202800"/>
            <a:ext cx="183085" cy="54821"/>
          </a:xfrm>
          <a:custGeom>
            <a:avLst/>
            <a:gdLst/>
            <a:ahLst/>
            <a:cxnLst/>
            <a:rect l="l" t="t" r="r" b="b"/>
            <a:pathLst>
              <a:path w="10146" h="3038" extrusionOk="0">
                <a:moveTo>
                  <a:pt x="675" y="1"/>
                </a:moveTo>
                <a:cubicBezTo>
                  <a:pt x="265" y="1"/>
                  <a:pt x="0" y="121"/>
                  <a:pt x="97" y="266"/>
                </a:cubicBezTo>
                <a:lnTo>
                  <a:pt x="1374" y="2772"/>
                </a:lnTo>
                <a:cubicBezTo>
                  <a:pt x="1446" y="2917"/>
                  <a:pt x="1856" y="3037"/>
                  <a:pt x="2290" y="3037"/>
                </a:cubicBezTo>
                <a:lnTo>
                  <a:pt x="9471" y="3037"/>
                </a:lnTo>
                <a:cubicBezTo>
                  <a:pt x="9880" y="3037"/>
                  <a:pt x="10145" y="2917"/>
                  <a:pt x="10049" y="2772"/>
                </a:cubicBezTo>
                <a:lnTo>
                  <a:pt x="8459" y="266"/>
                </a:lnTo>
                <a:cubicBezTo>
                  <a:pt x="8362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49"/>
          <p:cNvSpPr/>
          <p:nvPr/>
        </p:nvSpPr>
        <p:spPr>
          <a:xfrm>
            <a:off x="3727869" y="3202800"/>
            <a:ext cx="190483" cy="55254"/>
          </a:xfrm>
          <a:custGeom>
            <a:avLst/>
            <a:gdLst/>
            <a:ahLst/>
            <a:cxnLst/>
            <a:rect l="l" t="t" r="r" b="b"/>
            <a:pathLst>
              <a:path w="10556" h="3062" extrusionOk="0">
                <a:moveTo>
                  <a:pt x="652" y="1"/>
                </a:moveTo>
                <a:cubicBezTo>
                  <a:pt x="242" y="1"/>
                  <a:pt x="1" y="121"/>
                  <a:pt x="97" y="266"/>
                </a:cubicBezTo>
                <a:lnTo>
                  <a:pt x="1760" y="2772"/>
                </a:lnTo>
                <a:cubicBezTo>
                  <a:pt x="1856" y="2917"/>
                  <a:pt x="2266" y="3037"/>
                  <a:pt x="2700" y="3037"/>
                </a:cubicBezTo>
                <a:lnTo>
                  <a:pt x="9881" y="3061"/>
                </a:lnTo>
                <a:cubicBezTo>
                  <a:pt x="10291" y="3061"/>
                  <a:pt x="10556" y="2941"/>
                  <a:pt x="10435" y="2796"/>
                </a:cubicBezTo>
                <a:lnTo>
                  <a:pt x="8459" y="290"/>
                </a:lnTo>
                <a:cubicBezTo>
                  <a:pt x="8339" y="145"/>
                  <a:pt x="7929" y="25"/>
                  <a:pt x="7519" y="25"/>
                </a:cubicBezTo>
                <a:lnTo>
                  <a:pt x="652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49"/>
          <p:cNvSpPr/>
          <p:nvPr/>
        </p:nvSpPr>
        <p:spPr>
          <a:xfrm>
            <a:off x="3903555" y="3203251"/>
            <a:ext cx="197863" cy="54803"/>
          </a:xfrm>
          <a:custGeom>
            <a:avLst/>
            <a:gdLst/>
            <a:ahLst/>
            <a:cxnLst/>
            <a:rect l="l" t="t" r="r" b="b"/>
            <a:pathLst>
              <a:path w="10965" h="3037" extrusionOk="0">
                <a:moveTo>
                  <a:pt x="651" y="0"/>
                </a:moveTo>
                <a:cubicBezTo>
                  <a:pt x="241" y="0"/>
                  <a:pt x="0" y="120"/>
                  <a:pt x="121" y="265"/>
                </a:cubicBezTo>
                <a:lnTo>
                  <a:pt x="2145" y="2771"/>
                </a:lnTo>
                <a:cubicBezTo>
                  <a:pt x="2266" y="2916"/>
                  <a:pt x="2723" y="3036"/>
                  <a:pt x="3133" y="3036"/>
                </a:cubicBezTo>
                <a:lnTo>
                  <a:pt x="10314" y="3036"/>
                </a:lnTo>
                <a:cubicBezTo>
                  <a:pt x="10748" y="3036"/>
                  <a:pt x="10965" y="2916"/>
                  <a:pt x="10820" y="2771"/>
                </a:cubicBezTo>
                <a:lnTo>
                  <a:pt x="8483" y="265"/>
                </a:lnTo>
                <a:cubicBezTo>
                  <a:pt x="8362" y="120"/>
                  <a:pt x="7928" y="0"/>
                  <a:pt x="751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49"/>
          <p:cNvSpPr/>
          <p:nvPr/>
        </p:nvSpPr>
        <p:spPr>
          <a:xfrm>
            <a:off x="4079656" y="3203251"/>
            <a:ext cx="205262" cy="54803"/>
          </a:xfrm>
          <a:custGeom>
            <a:avLst/>
            <a:gdLst/>
            <a:ahLst/>
            <a:cxnLst/>
            <a:rect l="l" t="t" r="r" b="b"/>
            <a:pathLst>
              <a:path w="11375" h="3037" extrusionOk="0">
                <a:moveTo>
                  <a:pt x="627" y="0"/>
                </a:moveTo>
                <a:cubicBezTo>
                  <a:pt x="218" y="0"/>
                  <a:pt x="1" y="120"/>
                  <a:pt x="145" y="265"/>
                </a:cubicBezTo>
                <a:lnTo>
                  <a:pt x="2531" y="2771"/>
                </a:lnTo>
                <a:cubicBezTo>
                  <a:pt x="2676" y="2916"/>
                  <a:pt x="3134" y="3036"/>
                  <a:pt x="3543" y="3036"/>
                </a:cubicBezTo>
                <a:lnTo>
                  <a:pt x="10724" y="3036"/>
                </a:lnTo>
                <a:cubicBezTo>
                  <a:pt x="11158" y="3036"/>
                  <a:pt x="11375" y="2916"/>
                  <a:pt x="11206" y="2771"/>
                </a:cubicBezTo>
                <a:lnTo>
                  <a:pt x="8507" y="265"/>
                </a:lnTo>
                <a:cubicBezTo>
                  <a:pt x="8339" y="120"/>
                  <a:pt x="7881" y="0"/>
                  <a:pt x="749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49"/>
          <p:cNvSpPr/>
          <p:nvPr/>
        </p:nvSpPr>
        <p:spPr>
          <a:xfrm>
            <a:off x="1483648" y="3264117"/>
            <a:ext cx="290940" cy="54803"/>
          </a:xfrm>
          <a:custGeom>
            <a:avLst/>
            <a:gdLst/>
            <a:ahLst/>
            <a:cxnLst/>
            <a:rect l="l" t="t" r="r" b="b"/>
            <a:pathLst>
              <a:path w="16123" h="3037" extrusionOk="0">
                <a:moveTo>
                  <a:pt x="3977" y="1"/>
                </a:moveTo>
                <a:cubicBezTo>
                  <a:pt x="3543" y="1"/>
                  <a:pt x="3061" y="121"/>
                  <a:pt x="2917" y="266"/>
                </a:cubicBezTo>
                <a:lnTo>
                  <a:pt x="170" y="2748"/>
                </a:lnTo>
                <a:cubicBezTo>
                  <a:pt x="1" y="2916"/>
                  <a:pt x="242" y="3037"/>
                  <a:pt x="676" y="3037"/>
                </a:cubicBezTo>
                <a:lnTo>
                  <a:pt x="12676" y="3037"/>
                </a:lnTo>
                <a:cubicBezTo>
                  <a:pt x="13110" y="3037"/>
                  <a:pt x="13568" y="2916"/>
                  <a:pt x="13712" y="2772"/>
                </a:cubicBezTo>
                <a:lnTo>
                  <a:pt x="16002" y="266"/>
                </a:lnTo>
                <a:cubicBezTo>
                  <a:pt x="16122" y="121"/>
                  <a:pt x="15881" y="1"/>
                  <a:pt x="1547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9"/>
          <p:cNvSpPr/>
          <p:nvPr/>
        </p:nvSpPr>
        <p:spPr>
          <a:xfrm>
            <a:off x="1754558" y="3264117"/>
            <a:ext cx="203530" cy="54803"/>
          </a:xfrm>
          <a:custGeom>
            <a:avLst/>
            <a:gdLst/>
            <a:ahLst/>
            <a:cxnLst/>
            <a:rect l="l" t="t" r="r" b="b"/>
            <a:pathLst>
              <a:path w="11279" h="3037" extrusionOk="0">
                <a:moveTo>
                  <a:pt x="3374" y="1"/>
                </a:moveTo>
                <a:cubicBezTo>
                  <a:pt x="2941" y="1"/>
                  <a:pt x="2483" y="121"/>
                  <a:pt x="2362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700" y="3037"/>
                </a:cubicBezTo>
                <a:lnTo>
                  <a:pt x="8242" y="3037"/>
                </a:lnTo>
                <a:cubicBezTo>
                  <a:pt x="8676" y="3037"/>
                  <a:pt x="9134" y="2916"/>
                  <a:pt x="9230" y="2772"/>
                </a:cubicBezTo>
                <a:lnTo>
                  <a:pt x="11158" y="266"/>
                </a:lnTo>
                <a:cubicBezTo>
                  <a:pt x="11278" y="121"/>
                  <a:pt x="11013" y="1"/>
                  <a:pt x="105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9"/>
          <p:cNvSpPr/>
          <p:nvPr/>
        </p:nvSpPr>
        <p:spPr>
          <a:xfrm>
            <a:off x="1946755" y="3264117"/>
            <a:ext cx="196131" cy="55254"/>
          </a:xfrm>
          <a:custGeom>
            <a:avLst/>
            <a:gdLst/>
            <a:ahLst/>
            <a:cxnLst/>
            <a:rect l="l" t="t" r="r" b="b"/>
            <a:pathLst>
              <a:path w="10869" h="3062" extrusionOk="0">
                <a:moveTo>
                  <a:pt x="2941" y="1"/>
                </a:moveTo>
                <a:cubicBezTo>
                  <a:pt x="2531" y="1"/>
                  <a:pt x="2097" y="121"/>
                  <a:pt x="1977" y="266"/>
                </a:cubicBezTo>
                <a:lnTo>
                  <a:pt x="121" y="2772"/>
                </a:lnTo>
                <a:cubicBezTo>
                  <a:pt x="1" y="2916"/>
                  <a:pt x="290" y="3037"/>
                  <a:pt x="724" y="3037"/>
                </a:cubicBezTo>
                <a:lnTo>
                  <a:pt x="8266" y="3061"/>
                </a:lnTo>
                <a:cubicBezTo>
                  <a:pt x="8700" y="3061"/>
                  <a:pt x="9134" y="2941"/>
                  <a:pt x="9230" y="2796"/>
                </a:cubicBezTo>
                <a:lnTo>
                  <a:pt x="10773" y="290"/>
                </a:lnTo>
                <a:cubicBezTo>
                  <a:pt x="10869" y="145"/>
                  <a:pt x="10604" y="25"/>
                  <a:pt x="10170" y="25"/>
                </a:cubicBezTo>
                <a:lnTo>
                  <a:pt x="2941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49"/>
          <p:cNvSpPr/>
          <p:nvPr/>
        </p:nvSpPr>
        <p:spPr>
          <a:xfrm>
            <a:off x="2139404" y="3264550"/>
            <a:ext cx="188733" cy="54821"/>
          </a:xfrm>
          <a:custGeom>
            <a:avLst/>
            <a:gdLst/>
            <a:ahLst/>
            <a:cxnLst/>
            <a:rect l="l" t="t" r="r" b="b"/>
            <a:pathLst>
              <a:path w="10459" h="3038" extrusionOk="0">
                <a:moveTo>
                  <a:pt x="2506" y="1"/>
                </a:moveTo>
                <a:cubicBezTo>
                  <a:pt x="2097" y="1"/>
                  <a:pt x="1663" y="121"/>
                  <a:pt x="1591" y="266"/>
                </a:cubicBezTo>
                <a:lnTo>
                  <a:pt x="97" y="2772"/>
                </a:lnTo>
                <a:cubicBezTo>
                  <a:pt x="0" y="2917"/>
                  <a:pt x="289" y="3037"/>
                  <a:pt x="723" y="3037"/>
                </a:cubicBezTo>
                <a:lnTo>
                  <a:pt x="8266" y="3037"/>
                </a:lnTo>
                <a:cubicBezTo>
                  <a:pt x="8699" y="3037"/>
                  <a:pt x="9133" y="2917"/>
                  <a:pt x="9205" y="2772"/>
                </a:cubicBezTo>
                <a:lnTo>
                  <a:pt x="10386" y="266"/>
                </a:lnTo>
                <a:cubicBezTo>
                  <a:pt x="10459" y="121"/>
                  <a:pt x="10169" y="1"/>
                  <a:pt x="973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49"/>
          <p:cNvSpPr/>
          <p:nvPr/>
        </p:nvSpPr>
        <p:spPr>
          <a:xfrm>
            <a:off x="2332467" y="3264550"/>
            <a:ext cx="181352" cy="54821"/>
          </a:xfrm>
          <a:custGeom>
            <a:avLst/>
            <a:gdLst/>
            <a:ahLst/>
            <a:cxnLst/>
            <a:rect l="l" t="t" r="r" b="b"/>
            <a:pathLst>
              <a:path w="10050" h="3038" extrusionOk="0">
                <a:moveTo>
                  <a:pt x="2097" y="1"/>
                </a:moveTo>
                <a:cubicBezTo>
                  <a:pt x="1663" y="1"/>
                  <a:pt x="1278" y="121"/>
                  <a:pt x="1205" y="266"/>
                </a:cubicBezTo>
                <a:lnTo>
                  <a:pt x="73" y="2772"/>
                </a:lnTo>
                <a:cubicBezTo>
                  <a:pt x="0" y="2917"/>
                  <a:pt x="314" y="3037"/>
                  <a:pt x="748" y="3037"/>
                </a:cubicBezTo>
                <a:lnTo>
                  <a:pt x="8290" y="3037"/>
                </a:lnTo>
                <a:cubicBezTo>
                  <a:pt x="8748" y="3037"/>
                  <a:pt x="9134" y="2917"/>
                  <a:pt x="9182" y="2772"/>
                </a:cubicBezTo>
                <a:lnTo>
                  <a:pt x="10001" y="266"/>
                </a:lnTo>
                <a:cubicBezTo>
                  <a:pt x="10049" y="121"/>
                  <a:pt x="9736" y="1"/>
                  <a:pt x="932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9"/>
          <p:cNvSpPr/>
          <p:nvPr/>
        </p:nvSpPr>
        <p:spPr>
          <a:xfrm>
            <a:off x="2525098" y="3264550"/>
            <a:ext cx="173954" cy="55254"/>
          </a:xfrm>
          <a:custGeom>
            <a:avLst/>
            <a:gdLst/>
            <a:ahLst/>
            <a:cxnLst/>
            <a:rect l="l" t="t" r="r" b="b"/>
            <a:pathLst>
              <a:path w="9640" h="3062" extrusionOk="0">
                <a:moveTo>
                  <a:pt x="1664" y="1"/>
                </a:moveTo>
                <a:cubicBezTo>
                  <a:pt x="1230" y="1"/>
                  <a:pt x="844" y="121"/>
                  <a:pt x="796" y="266"/>
                </a:cubicBezTo>
                <a:lnTo>
                  <a:pt x="49" y="2772"/>
                </a:lnTo>
                <a:cubicBezTo>
                  <a:pt x="1" y="2917"/>
                  <a:pt x="314" y="3037"/>
                  <a:pt x="772" y="3037"/>
                </a:cubicBezTo>
                <a:lnTo>
                  <a:pt x="8290" y="3061"/>
                </a:lnTo>
                <a:cubicBezTo>
                  <a:pt x="8748" y="3061"/>
                  <a:pt x="9134" y="2941"/>
                  <a:pt x="9158" y="2796"/>
                </a:cubicBezTo>
                <a:lnTo>
                  <a:pt x="9616" y="290"/>
                </a:lnTo>
                <a:cubicBezTo>
                  <a:pt x="9640" y="145"/>
                  <a:pt x="9302" y="25"/>
                  <a:pt x="8893" y="25"/>
                </a:cubicBezTo>
                <a:lnTo>
                  <a:pt x="166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9"/>
          <p:cNvSpPr/>
          <p:nvPr/>
        </p:nvSpPr>
        <p:spPr>
          <a:xfrm>
            <a:off x="2717295" y="3264983"/>
            <a:ext cx="166573" cy="54821"/>
          </a:xfrm>
          <a:custGeom>
            <a:avLst/>
            <a:gdLst/>
            <a:ahLst/>
            <a:cxnLst/>
            <a:rect l="l" t="t" r="r" b="b"/>
            <a:pathLst>
              <a:path w="9231" h="3038" extrusionOk="0">
                <a:moveTo>
                  <a:pt x="1254" y="1"/>
                </a:moveTo>
                <a:cubicBezTo>
                  <a:pt x="820" y="1"/>
                  <a:pt x="459" y="121"/>
                  <a:pt x="435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339" y="3037"/>
                </a:lnTo>
                <a:cubicBezTo>
                  <a:pt x="8772" y="3037"/>
                  <a:pt x="9134" y="2917"/>
                  <a:pt x="9134" y="2772"/>
                </a:cubicBezTo>
                <a:lnTo>
                  <a:pt x="9230" y="266"/>
                </a:lnTo>
                <a:cubicBezTo>
                  <a:pt x="9230" y="121"/>
                  <a:pt x="8893" y="1"/>
                  <a:pt x="848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9"/>
          <p:cNvSpPr/>
          <p:nvPr/>
        </p:nvSpPr>
        <p:spPr>
          <a:xfrm>
            <a:off x="2909943" y="3264983"/>
            <a:ext cx="164823" cy="54821"/>
          </a:xfrm>
          <a:custGeom>
            <a:avLst/>
            <a:gdLst/>
            <a:ahLst/>
            <a:cxnLst/>
            <a:rect l="l" t="t" r="r" b="b"/>
            <a:pathLst>
              <a:path w="9134" h="3038" extrusionOk="0">
                <a:moveTo>
                  <a:pt x="795" y="1"/>
                </a:moveTo>
                <a:cubicBezTo>
                  <a:pt x="386" y="1"/>
                  <a:pt x="48" y="121"/>
                  <a:pt x="24" y="266"/>
                </a:cubicBezTo>
                <a:lnTo>
                  <a:pt x="0" y="2772"/>
                </a:lnTo>
                <a:cubicBezTo>
                  <a:pt x="0" y="2917"/>
                  <a:pt x="362" y="3037"/>
                  <a:pt x="795" y="3037"/>
                </a:cubicBezTo>
                <a:lnTo>
                  <a:pt x="8338" y="3037"/>
                </a:lnTo>
                <a:cubicBezTo>
                  <a:pt x="8772" y="3037"/>
                  <a:pt x="9133" y="2917"/>
                  <a:pt x="9109" y="2772"/>
                </a:cubicBezTo>
                <a:lnTo>
                  <a:pt x="8820" y="266"/>
                </a:lnTo>
                <a:cubicBezTo>
                  <a:pt x="8820" y="121"/>
                  <a:pt x="8458" y="1"/>
                  <a:pt x="802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9"/>
          <p:cNvSpPr/>
          <p:nvPr/>
        </p:nvSpPr>
        <p:spPr>
          <a:xfrm>
            <a:off x="3095608" y="3264983"/>
            <a:ext cx="171355" cy="55254"/>
          </a:xfrm>
          <a:custGeom>
            <a:avLst/>
            <a:gdLst/>
            <a:ahLst/>
            <a:cxnLst/>
            <a:rect l="l" t="t" r="r" b="b"/>
            <a:pathLst>
              <a:path w="9496" h="3062" extrusionOk="0">
                <a:moveTo>
                  <a:pt x="748" y="1"/>
                </a:moveTo>
                <a:cubicBezTo>
                  <a:pt x="338" y="1"/>
                  <a:pt x="1" y="121"/>
                  <a:pt x="25" y="266"/>
                </a:cubicBezTo>
                <a:lnTo>
                  <a:pt x="362" y="2772"/>
                </a:lnTo>
                <a:cubicBezTo>
                  <a:pt x="362" y="2917"/>
                  <a:pt x="748" y="3037"/>
                  <a:pt x="1182" y="3037"/>
                </a:cubicBezTo>
                <a:lnTo>
                  <a:pt x="8724" y="3061"/>
                </a:lnTo>
                <a:cubicBezTo>
                  <a:pt x="9182" y="3061"/>
                  <a:pt x="9495" y="2941"/>
                  <a:pt x="9471" y="2796"/>
                </a:cubicBezTo>
                <a:lnTo>
                  <a:pt x="8821" y="290"/>
                </a:lnTo>
                <a:cubicBezTo>
                  <a:pt x="8772" y="145"/>
                  <a:pt x="8411" y="25"/>
                  <a:pt x="7977" y="25"/>
                </a:cubicBezTo>
                <a:lnTo>
                  <a:pt x="748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49"/>
          <p:cNvSpPr/>
          <p:nvPr/>
        </p:nvSpPr>
        <p:spPr>
          <a:xfrm>
            <a:off x="3289556" y="3265416"/>
            <a:ext cx="179169" cy="54821"/>
          </a:xfrm>
          <a:custGeom>
            <a:avLst/>
            <a:gdLst/>
            <a:ahLst/>
            <a:cxnLst/>
            <a:rect l="l" t="t" r="r" b="b"/>
            <a:pathLst>
              <a:path w="9929" h="3038" extrusionOk="0">
                <a:moveTo>
                  <a:pt x="747" y="1"/>
                </a:moveTo>
                <a:cubicBezTo>
                  <a:pt x="314" y="1"/>
                  <a:pt x="0" y="121"/>
                  <a:pt x="49" y="266"/>
                </a:cubicBezTo>
                <a:lnTo>
                  <a:pt x="747" y="2772"/>
                </a:lnTo>
                <a:cubicBezTo>
                  <a:pt x="796" y="2917"/>
                  <a:pt x="1181" y="3037"/>
                  <a:pt x="1639" y="3037"/>
                </a:cubicBezTo>
                <a:lnTo>
                  <a:pt x="9182" y="3037"/>
                </a:lnTo>
                <a:cubicBezTo>
                  <a:pt x="9615" y="3037"/>
                  <a:pt x="9929" y="2917"/>
                  <a:pt x="9856" y="2772"/>
                </a:cubicBezTo>
                <a:lnTo>
                  <a:pt x="8844" y="266"/>
                </a:lnTo>
                <a:cubicBezTo>
                  <a:pt x="8772" y="121"/>
                  <a:pt x="8386" y="1"/>
                  <a:pt x="7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9"/>
          <p:cNvSpPr/>
          <p:nvPr/>
        </p:nvSpPr>
        <p:spPr>
          <a:xfrm>
            <a:off x="3474806" y="3265416"/>
            <a:ext cx="186116" cy="54821"/>
          </a:xfrm>
          <a:custGeom>
            <a:avLst/>
            <a:gdLst/>
            <a:ahLst/>
            <a:cxnLst/>
            <a:rect l="l" t="t" r="r" b="b"/>
            <a:pathLst>
              <a:path w="10314" h="3038" extrusionOk="0">
                <a:moveTo>
                  <a:pt x="699" y="1"/>
                </a:moveTo>
                <a:cubicBezTo>
                  <a:pt x="289" y="1"/>
                  <a:pt x="0" y="121"/>
                  <a:pt x="48" y="266"/>
                </a:cubicBezTo>
                <a:lnTo>
                  <a:pt x="1133" y="2772"/>
                </a:lnTo>
                <a:cubicBezTo>
                  <a:pt x="1205" y="2917"/>
                  <a:pt x="1615" y="3037"/>
                  <a:pt x="2048" y="3037"/>
                </a:cubicBezTo>
                <a:lnTo>
                  <a:pt x="9591" y="3037"/>
                </a:lnTo>
                <a:cubicBezTo>
                  <a:pt x="10025" y="3037"/>
                  <a:pt x="10314" y="2917"/>
                  <a:pt x="10242" y="2772"/>
                </a:cubicBezTo>
                <a:lnTo>
                  <a:pt x="8844" y="266"/>
                </a:lnTo>
                <a:cubicBezTo>
                  <a:pt x="8772" y="121"/>
                  <a:pt x="8362" y="1"/>
                  <a:pt x="79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9"/>
          <p:cNvSpPr/>
          <p:nvPr/>
        </p:nvSpPr>
        <p:spPr>
          <a:xfrm>
            <a:off x="3659605" y="3265416"/>
            <a:ext cx="193966" cy="55254"/>
          </a:xfrm>
          <a:custGeom>
            <a:avLst/>
            <a:gdLst/>
            <a:ahLst/>
            <a:cxnLst/>
            <a:rect l="l" t="t" r="r" b="b"/>
            <a:pathLst>
              <a:path w="10749" h="3062" extrusionOk="0">
                <a:moveTo>
                  <a:pt x="699" y="1"/>
                </a:moveTo>
                <a:cubicBezTo>
                  <a:pt x="290" y="1"/>
                  <a:pt x="1" y="121"/>
                  <a:pt x="97" y="266"/>
                </a:cubicBezTo>
                <a:lnTo>
                  <a:pt x="1543" y="2772"/>
                </a:lnTo>
                <a:cubicBezTo>
                  <a:pt x="1615" y="2941"/>
                  <a:pt x="2049" y="3037"/>
                  <a:pt x="2483" y="3037"/>
                </a:cubicBezTo>
                <a:lnTo>
                  <a:pt x="10025" y="3061"/>
                </a:lnTo>
                <a:cubicBezTo>
                  <a:pt x="10483" y="3061"/>
                  <a:pt x="10748" y="2941"/>
                  <a:pt x="10652" y="2796"/>
                </a:cubicBezTo>
                <a:lnTo>
                  <a:pt x="8893" y="290"/>
                </a:lnTo>
                <a:cubicBezTo>
                  <a:pt x="8796" y="146"/>
                  <a:pt x="8362" y="25"/>
                  <a:pt x="7929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49"/>
          <p:cNvSpPr/>
          <p:nvPr/>
        </p:nvSpPr>
        <p:spPr>
          <a:xfrm>
            <a:off x="3844855" y="3265867"/>
            <a:ext cx="200913" cy="54803"/>
          </a:xfrm>
          <a:custGeom>
            <a:avLst/>
            <a:gdLst/>
            <a:ahLst/>
            <a:cxnLst/>
            <a:rect l="l" t="t" r="r" b="b"/>
            <a:pathLst>
              <a:path w="11134" h="3037" extrusionOk="0">
                <a:moveTo>
                  <a:pt x="675" y="0"/>
                </a:moveTo>
                <a:cubicBezTo>
                  <a:pt x="265" y="0"/>
                  <a:pt x="0" y="121"/>
                  <a:pt x="97" y="265"/>
                </a:cubicBezTo>
                <a:lnTo>
                  <a:pt x="1904" y="2771"/>
                </a:lnTo>
                <a:cubicBezTo>
                  <a:pt x="2024" y="2916"/>
                  <a:pt x="2458" y="3036"/>
                  <a:pt x="2916" y="3036"/>
                </a:cubicBezTo>
                <a:lnTo>
                  <a:pt x="10434" y="3036"/>
                </a:lnTo>
                <a:cubicBezTo>
                  <a:pt x="10892" y="3036"/>
                  <a:pt x="11133" y="2916"/>
                  <a:pt x="11013" y="2771"/>
                </a:cubicBezTo>
                <a:lnTo>
                  <a:pt x="8892" y="265"/>
                </a:lnTo>
                <a:cubicBezTo>
                  <a:pt x="8772" y="121"/>
                  <a:pt x="8338" y="0"/>
                  <a:pt x="790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49"/>
          <p:cNvSpPr/>
          <p:nvPr/>
        </p:nvSpPr>
        <p:spPr>
          <a:xfrm>
            <a:off x="4029654" y="3265867"/>
            <a:ext cx="322681" cy="55236"/>
          </a:xfrm>
          <a:custGeom>
            <a:avLst/>
            <a:gdLst/>
            <a:ahLst/>
            <a:cxnLst/>
            <a:rect l="l" t="t" r="r" b="b"/>
            <a:pathLst>
              <a:path w="17882" h="3061" extrusionOk="0">
                <a:moveTo>
                  <a:pt x="675" y="0"/>
                </a:moveTo>
                <a:cubicBezTo>
                  <a:pt x="242" y="0"/>
                  <a:pt x="1" y="121"/>
                  <a:pt x="145" y="265"/>
                </a:cubicBezTo>
                <a:lnTo>
                  <a:pt x="2314" y="2771"/>
                </a:lnTo>
                <a:cubicBezTo>
                  <a:pt x="2435" y="2916"/>
                  <a:pt x="2892" y="3036"/>
                  <a:pt x="3350" y="3036"/>
                </a:cubicBezTo>
                <a:lnTo>
                  <a:pt x="17206" y="3060"/>
                </a:lnTo>
                <a:cubicBezTo>
                  <a:pt x="17664" y="3060"/>
                  <a:pt x="17881" y="2940"/>
                  <a:pt x="17737" y="2795"/>
                </a:cubicBezTo>
                <a:lnTo>
                  <a:pt x="15013" y="289"/>
                </a:lnTo>
                <a:cubicBezTo>
                  <a:pt x="14869" y="145"/>
                  <a:pt x="14387" y="24"/>
                  <a:pt x="13977" y="24"/>
                </a:cubicBezTo>
                <a:lnTo>
                  <a:pt x="675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49"/>
          <p:cNvSpPr/>
          <p:nvPr/>
        </p:nvSpPr>
        <p:spPr>
          <a:xfrm>
            <a:off x="1275373" y="3454149"/>
            <a:ext cx="326145" cy="54803"/>
          </a:xfrm>
          <a:custGeom>
            <a:avLst/>
            <a:gdLst/>
            <a:ahLst/>
            <a:cxnLst/>
            <a:rect l="l" t="t" r="r" b="b"/>
            <a:pathLst>
              <a:path w="18074" h="3037" extrusionOk="0">
                <a:moveTo>
                  <a:pt x="4073" y="0"/>
                </a:moveTo>
                <a:cubicBezTo>
                  <a:pt x="3591" y="0"/>
                  <a:pt x="3060" y="97"/>
                  <a:pt x="2892" y="265"/>
                </a:cubicBezTo>
                <a:lnTo>
                  <a:pt x="145" y="2747"/>
                </a:lnTo>
                <a:cubicBezTo>
                  <a:pt x="0" y="2892"/>
                  <a:pt x="265" y="3013"/>
                  <a:pt x="771" y="3013"/>
                </a:cubicBezTo>
                <a:lnTo>
                  <a:pt x="14507" y="3037"/>
                </a:lnTo>
                <a:cubicBezTo>
                  <a:pt x="15013" y="3037"/>
                  <a:pt x="15519" y="2916"/>
                  <a:pt x="15664" y="2772"/>
                </a:cubicBezTo>
                <a:lnTo>
                  <a:pt x="17929" y="265"/>
                </a:lnTo>
                <a:cubicBezTo>
                  <a:pt x="18073" y="121"/>
                  <a:pt x="17784" y="0"/>
                  <a:pt x="1730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49"/>
          <p:cNvSpPr/>
          <p:nvPr/>
        </p:nvSpPr>
        <p:spPr>
          <a:xfrm>
            <a:off x="1584971" y="3454149"/>
            <a:ext cx="227439" cy="54803"/>
          </a:xfrm>
          <a:custGeom>
            <a:avLst/>
            <a:gdLst/>
            <a:ahLst/>
            <a:cxnLst/>
            <a:rect l="l" t="t" r="r" b="b"/>
            <a:pathLst>
              <a:path w="12604" h="3037" extrusionOk="0">
                <a:moveTo>
                  <a:pt x="3495" y="0"/>
                </a:moveTo>
                <a:cubicBezTo>
                  <a:pt x="3013" y="0"/>
                  <a:pt x="2507" y="121"/>
                  <a:pt x="2362" y="265"/>
                </a:cubicBezTo>
                <a:lnTo>
                  <a:pt x="145" y="2772"/>
                </a:lnTo>
                <a:cubicBezTo>
                  <a:pt x="1" y="2916"/>
                  <a:pt x="314" y="3037"/>
                  <a:pt x="820" y="3037"/>
                </a:cubicBezTo>
                <a:lnTo>
                  <a:pt x="9447" y="3037"/>
                </a:lnTo>
                <a:cubicBezTo>
                  <a:pt x="9953" y="3037"/>
                  <a:pt x="10459" y="2916"/>
                  <a:pt x="10579" y="2772"/>
                </a:cubicBezTo>
                <a:lnTo>
                  <a:pt x="12483" y="265"/>
                </a:lnTo>
                <a:cubicBezTo>
                  <a:pt x="12604" y="121"/>
                  <a:pt x="12290" y="0"/>
                  <a:pt x="1180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9"/>
          <p:cNvSpPr/>
          <p:nvPr/>
        </p:nvSpPr>
        <p:spPr>
          <a:xfrm>
            <a:off x="1805445" y="3454149"/>
            <a:ext cx="219608" cy="55236"/>
          </a:xfrm>
          <a:custGeom>
            <a:avLst/>
            <a:gdLst/>
            <a:ahLst/>
            <a:cxnLst/>
            <a:rect l="l" t="t" r="r" b="b"/>
            <a:pathLst>
              <a:path w="12170" h="3061" extrusionOk="0">
                <a:moveTo>
                  <a:pt x="3061" y="0"/>
                </a:moveTo>
                <a:cubicBezTo>
                  <a:pt x="2554" y="0"/>
                  <a:pt x="2073" y="121"/>
                  <a:pt x="1976" y="265"/>
                </a:cubicBezTo>
                <a:lnTo>
                  <a:pt x="97" y="2772"/>
                </a:lnTo>
                <a:cubicBezTo>
                  <a:pt x="0" y="2916"/>
                  <a:pt x="313" y="3037"/>
                  <a:pt x="819" y="3037"/>
                </a:cubicBezTo>
                <a:lnTo>
                  <a:pt x="9446" y="3061"/>
                </a:lnTo>
                <a:cubicBezTo>
                  <a:pt x="9952" y="3061"/>
                  <a:pt x="10434" y="2940"/>
                  <a:pt x="10531" y="2796"/>
                </a:cubicBezTo>
                <a:lnTo>
                  <a:pt x="12073" y="290"/>
                </a:lnTo>
                <a:cubicBezTo>
                  <a:pt x="12169" y="145"/>
                  <a:pt x="11856" y="24"/>
                  <a:pt x="11350" y="24"/>
                </a:cubicBezTo>
                <a:lnTo>
                  <a:pt x="306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9"/>
          <p:cNvSpPr/>
          <p:nvPr/>
        </p:nvSpPr>
        <p:spPr>
          <a:xfrm>
            <a:off x="2025468" y="3454582"/>
            <a:ext cx="212227" cy="54803"/>
          </a:xfrm>
          <a:custGeom>
            <a:avLst/>
            <a:gdLst/>
            <a:ahLst/>
            <a:cxnLst/>
            <a:rect l="l" t="t" r="r" b="b"/>
            <a:pathLst>
              <a:path w="11761" h="3037" extrusionOk="0">
                <a:moveTo>
                  <a:pt x="2627" y="0"/>
                </a:moveTo>
                <a:cubicBezTo>
                  <a:pt x="2145" y="0"/>
                  <a:pt x="1687" y="121"/>
                  <a:pt x="1591" y="266"/>
                </a:cubicBezTo>
                <a:lnTo>
                  <a:pt x="97" y="2772"/>
                </a:lnTo>
                <a:cubicBezTo>
                  <a:pt x="1" y="2916"/>
                  <a:pt x="338" y="3037"/>
                  <a:pt x="844" y="3037"/>
                </a:cubicBezTo>
                <a:lnTo>
                  <a:pt x="9471" y="3037"/>
                </a:lnTo>
                <a:cubicBezTo>
                  <a:pt x="9977" y="3037"/>
                  <a:pt x="10435" y="2916"/>
                  <a:pt x="10507" y="2772"/>
                </a:cubicBezTo>
                <a:lnTo>
                  <a:pt x="11712" y="266"/>
                </a:lnTo>
                <a:cubicBezTo>
                  <a:pt x="11760" y="121"/>
                  <a:pt x="11423" y="0"/>
                  <a:pt x="10941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9"/>
          <p:cNvSpPr/>
          <p:nvPr/>
        </p:nvSpPr>
        <p:spPr>
          <a:xfrm>
            <a:off x="2250290" y="3454582"/>
            <a:ext cx="1193208" cy="55669"/>
          </a:xfrm>
          <a:custGeom>
            <a:avLst/>
            <a:gdLst/>
            <a:ahLst/>
            <a:cxnLst/>
            <a:rect l="l" t="t" r="r" b="b"/>
            <a:pathLst>
              <a:path w="66124" h="3085" extrusionOk="0">
                <a:moveTo>
                  <a:pt x="2193" y="0"/>
                </a:moveTo>
                <a:cubicBezTo>
                  <a:pt x="1711" y="0"/>
                  <a:pt x="1253" y="121"/>
                  <a:pt x="1181" y="266"/>
                </a:cubicBezTo>
                <a:lnTo>
                  <a:pt x="72" y="2772"/>
                </a:lnTo>
                <a:cubicBezTo>
                  <a:pt x="0" y="2916"/>
                  <a:pt x="362" y="3037"/>
                  <a:pt x="868" y="3037"/>
                </a:cubicBezTo>
                <a:lnTo>
                  <a:pt x="65256" y="3085"/>
                </a:lnTo>
                <a:cubicBezTo>
                  <a:pt x="65763" y="3085"/>
                  <a:pt x="66124" y="2964"/>
                  <a:pt x="66076" y="2820"/>
                </a:cubicBezTo>
                <a:lnTo>
                  <a:pt x="65232" y="314"/>
                </a:lnTo>
                <a:cubicBezTo>
                  <a:pt x="65160" y="169"/>
                  <a:pt x="64726" y="49"/>
                  <a:pt x="64244" y="49"/>
                </a:cubicBezTo>
                <a:lnTo>
                  <a:pt x="219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49"/>
          <p:cNvSpPr/>
          <p:nvPr/>
        </p:nvSpPr>
        <p:spPr>
          <a:xfrm>
            <a:off x="3457411" y="3455448"/>
            <a:ext cx="206561" cy="55254"/>
          </a:xfrm>
          <a:custGeom>
            <a:avLst/>
            <a:gdLst/>
            <a:ahLst/>
            <a:cxnLst/>
            <a:rect l="l" t="t" r="r" b="b"/>
            <a:pathLst>
              <a:path w="11447" h="3062" extrusionOk="0">
                <a:moveTo>
                  <a:pt x="844" y="1"/>
                </a:moveTo>
                <a:cubicBezTo>
                  <a:pt x="338" y="1"/>
                  <a:pt x="0" y="121"/>
                  <a:pt x="48" y="266"/>
                </a:cubicBezTo>
                <a:lnTo>
                  <a:pt x="940" y="2772"/>
                </a:lnTo>
                <a:cubicBezTo>
                  <a:pt x="1012" y="2916"/>
                  <a:pt x="1470" y="3037"/>
                  <a:pt x="1976" y="3037"/>
                </a:cubicBezTo>
                <a:lnTo>
                  <a:pt x="10579" y="3061"/>
                </a:lnTo>
                <a:cubicBezTo>
                  <a:pt x="11085" y="3061"/>
                  <a:pt x="11447" y="2941"/>
                  <a:pt x="11374" y="2796"/>
                </a:cubicBezTo>
                <a:lnTo>
                  <a:pt x="10145" y="290"/>
                </a:lnTo>
                <a:cubicBezTo>
                  <a:pt x="10097" y="145"/>
                  <a:pt x="9639" y="25"/>
                  <a:pt x="9133" y="25"/>
                </a:cubicBezTo>
                <a:lnTo>
                  <a:pt x="84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9"/>
          <p:cNvSpPr/>
          <p:nvPr/>
        </p:nvSpPr>
        <p:spPr>
          <a:xfrm>
            <a:off x="3670035" y="3455881"/>
            <a:ext cx="213960" cy="54821"/>
          </a:xfrm>
          <a:custGeom>
            <a:avLst/>
            <a:gdLst/>
            <a:ahLst/>
            <a:cxnLst/>
            <a:rect l="l" t="t" r="r" b="b"/>
            <a:pathLst>
              <a:path w="11857" h="3038" extrusionOk="0">
                <a:moveTo>
                  <a:pt x="820" y="1"/>
                </a:moveTo>
                <a:cubicBezTo>
                  <a:pt x="338" y="1"/>
                  <a:pt x="1" y="121"/>
                  <a:pt x="73" y="266"/>
                </a:cubicBezTo>
                <a:lnTo>
                  <a:pt x="1350" y="2772"/>
                </a:lnTo>
                <a:cubicBezTo>
                  <a:pt x="1423" y="2917"/>
                  <a:pt x="1905" y="3037"/>
                  <a:pt x="2411" y="3037"/>
                </a:cubicBezTo>
                <a:lnTo>
                  <a:pt x="11038" y="3037"/>
                </a:lnTo>
                <a:cubicBezTo>
                  <a:pt x="11544" y="3037"/>
                  <a:pt x="11857" y="2917"/>
                  <a:pt x="11785" y="2772"/>
                </a:cubicBezTo>
                <a:lnTo>
                  <a:pt x="10194" y="266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49"/>
          <p:cNvSpPr/>
          <p:nvPr/>
        </p:nvSpPr>
        <p:spPr>
          <a:xfrm>
            <a:off x="3882677" y="3455881"/>
            <a:ext cx="221791" cy="55254"/>
          </a:xfrm>
          <a:custGeom>
            <a:avLst/>
            <a:gdLst/>
            <a:ahLst/>
            <a:cxnLst/>
            <a:rect l="l" t="t" r="r" b="b"/>
            <a:pathLst>
              <a:path w="12291" h="3062" extrusionOk="0">
                <a:moveTo>
                  <a:pt x="820" y="1"/>
                </a:moveTo>
                <a:cubicBezTo>
                  <a:pt x="338" y="1"/>
                  <a:pt x="1" y="121"/>
                  <a:pt x="97" y="266"/>
                </a:cubicBezTo>
                <a:lnTo>
                  <a:pt x="1736" y="2772"/>
                </a:lnTo>
                <a:cubicBezTo>
                  <a:pt x="1832" y="2917"/>
                  <a:pt x="2338" y="3037"/>
                  <a:pt x="2844" y="3037"/>
                </a:cubicBezTo>
                <a:lnTo>
                  <a:pt x="11471" y="3061"/>
                </a:lnTo>
                <a:cubicBezTo>
                  <a:pt x="11977" y="3061"/>
                  <a:pt x="12290" y="2941"/>
                  <a:pt x="12170" y="2772"/>
                </a:cubicBezTo>
                <a:lnTo>
                  <a:pt x="10218" y="290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49"/>
          <p:cNvSpPr/>
          <p:nvPr/>
        </p:nvSpPr>
        <p:spPr>
          <a:xfrm>
            <a:off x="4095752" y="3456314"/>
            <a:ext cx="228738" cy="54821"/>
          </a:xfrm>
          <a:custGeom>
            <a:avLst/>
            <a:gdLst/>
            <a:ahLst/>
            <a:cxnLst/>
            <a:rect l="l" t="t" r="r" b="b"/>
            <a:pathLst>
              <a:path w="12676" h="3038" extrusionOk="0">
                <a:moveTo>
                  <a:pt x="796" y="1"/>
                </a:moveTo>
                <a:cubicBezTo>
                  <a:pt x="290" y="1"/>
                  <a:pt x="0" y="97"/>
                  <a:pt x="121" y="266"/>
                </a:cubicBezTo>
                <a:lnTo>
                  <a:pt x="2121" y="2772"/>
                </a:lnTo>
                <a:cubicBezTo>
                  <a:pt x="2242" y="2917"/>
                  <a:pt x="2748" y="3037"/>
                  <a:pt x="3254" y="3037"/>
                </a:cubicBezTo>
                <a:lnTo>
                  <a:pt x="11881" y="3037"/>
                </a:lnTo>
                <a:cubicBezTo>
                  <a:pt x="12387" y="3037"/>
                  <a:pt x="12676" y="2917"/>
                  <a:pt x="12531" y="2772"/>
                </a:cubicBezTo>
                <a:lnTo>
                  <a:pt x="10218" y="266"/>
                </a:lnTo>
                <a:cubicBezTo>
                  <a:pt x="10097" y="121"/>
                  <a:pt x="9591" y="1"/>
                  <a:pt x="908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9"/>
          <p:cNvSpPr/>
          <p:nvPr/>
        </p:nvSpPr>
        <p:spPr>
          <a:xfrm>
            <a:off x="4309261" y="3456314"/>
            <a:ext cx="236137" cy="54821"/>
          </a:xfrm>
          <a:custGeom>
            <a:avLst/>
            <a:gdLst/>
            <a:ahLst/>
            <a:cxnLst/>
            <a:rect l="l" t="t" r="r" b="b"/>
            <a:pathLst>
              <a:path w="13086" h="3038" extrusionOk="0">
                <a:moveTo>
                  <a:pt x="772" y="1"/>
                </a:moveTo>
                <a:cubicBezTo>
                  <a:pt x="266" y="1"/>
                  <a:pt x="0" y="121"/>
                  <a:pt x="121" y="266"/>
                </a:cubicBezTo>
                <a:lnTo>
                  <a:pt x="2507" y="2772"/>
                </a:lnTo>
                <a:cubicBezTo>
                  <a:pt x="2627" y="2917"/>
                  <a:pt x="3157" y="3037"/>
                  <a:pt x="3663" y="3037"/>
                </a:cubicBezTo>
                <a:lnTo>
                  <a:pt x="12290" y="3037"/>
                </a:lnTo>
                <a:cubicBezTo>
                  <a:pt x="12796" y="3037"/>
                  <a:pt x="13085" y="2917"/>
                  <a:pt x="12917" y="2772"/>
                </a:cubicBezTo>
                <a:lnTo>
                  <a:pt x="10242" y="266"/>
                </a:lnTo>
                <a:cubicBezTo>
                  <a:pt x="10073" y="121"/>
                  <a:pt x="9567" y="1"/>
                  <a:pt x="9061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9"/>
          <p:cNvSpPr/>
          <p:nvPr/>
        </p:nvSpPr>
        <p:spPr>
          <a:xfrm>
            <a:off x="1414951" y="3326733"/>
            <a:ext cx="411805" cy="54821"/>
          </a:xfrm>
          <a:custGeom>
            <a:avLst/>
            <a:gdLst/>
            <a:ahLst/>
            <a:cxnLst/>
            <a:rect l="l" t="t" r="r" b="b"/>
            <a:pathLst>
              <a:path w="22821" h="3038" extrusionOk="0">
                <a:moveTo>
                  <a:pt x="4001" y="1"/>
                </a:moveTo>
                <a:cubicBezTo>
                  <a:pt x="3567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7"/>
                  <a:pt x="241" y="3037"/>
                  <a:pt x="723" y="3037"/>
                </a:cubicBezTo>
                <a:lnTo>
                  <a:pt x="19568" y="3037"/>
                </a:lnTo>
                <a:cubicBezTo>
                  <a:pt x="20026" y="3037"/>
                  <a:pt x="20508" y="2917"/>
                  <a:pt x="20628" y="2772"/>
                </a:cubicBezTo>
                <a:lnTo>
                  <a:pt x="22700" y="266"/>
                </a:lnTo>
                <a:cubicBezTo>
                  <a:pt x="22821" y="121"/>
                  <a:pt x="22556" y="1"/>
                  <a:pt x="2212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49"/>
          <p:cNvSpPr/>
          <p:nvPr/>
        </p:nvSpPr>
        <p:spPr>
          <a:xfrm>
            <a:off x="1815442" y="3326733"/>
            <a:ext cx="206994" cy="55254"/>
          </a:xfrm>
          <a:custGeom>
            <a:avLst/>
            <a:gdLst/>
            <a:ahLst/>
            <a:cxnLst/>
            <a:rect l="l" t="t" r="r" b="b"/>
            <a:pathLst>
              <a:path w="11471" h="3062" extrusionOk="0">
                <a:moveTo>
                  <a:pt x="3157" y="1"/>
                </a:moveTo>
                <a:cubicBezTo>
                  <a:pt x="2723" y="1"/>
                  <a:pt x="2266" y="121"/>
                  <a:pt x="2145" y="266"/>
                </a:cubicBezTo>
                <a:lnTo>
                  <a:pt x="121" y="2772"/>
                </a:lnTo>
                <a:cubicBezTo>
                  <a:pt x="0" y="2917"/>
                  <a:pt x="290" y="3037"/>
                  <a:pt x="747" y="3037"/>
                </a:cubicBezTo>
                <a:lnTo>
                  <a:pt x="8651" y="3061"/>
                </a:lnTo>
                <a:cubicBezTo>
                  <a:pt x="9109" y="3061"/>
                  <a:pt x="9567" y="2941"/>
                  <a:pt x="9664" y="2772"/>
                </a:cubicBezTo>
                <a:lnTo>
                  <a:pt x="11374" y="290"/>
                </a:lnTo>
                <a:cubicBezTo>
                  <a:pt x="11471" y="145"/>
                  <a:pt x="11206" y="25"/>
                  <a:pt x="10748" y="25"/>
                </a:cubicBezTo>
                <a:lnTo>
                  <a:pt x="3157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49"/>
          <p:cNvSpPr/>
          <p:nvPr/>
        </p:nvSpPr>
        <p:spPr>
          <a:xfrm>
            <a:off x="2017203" y="3327166"/>
            <a:ext cx="199614" cy="54821"/>
          </a:xfrm>
          <a:custGeom>
            <a:avLst/>
            <a:gdLst/>
            <a:ahLst/>
            <a:cxnLst/>
            <a:rect l="l" t="t" r="r" b="b"/>
            <a:pathLst>
              <a:path w="11062" h="3038" extrusionOk="0">
                <a:moveTo>
                  <a:pt x="2724" y="1"/>
                </a:moveTo>
                <a:cubicBezTo>
                  <a:pt x="2290" y="1"/>
                  <a:pt x="1856" y="121"/>
                  <a:pt x="1760" y="266"/>
                </a:cubicBezTo>
                <a:lnTo>
                  <a:pt x="97" y="2772"/>
                </a:lnTo>
                <a:cubicBezTo>
                  <a:pt x="1" y="2917"/>
                  <a:pt x="290" y="3037"/>
                  <a:pt x="772" y="3037"/>
                </a:cubicBezTo>
                <a:lnTo>
                  <a:pt x="8652" y="3037"/>
                </a:lnTo>
                <a:cubicBezTo>
                  <a:pt x="9134" y="3037"/>
                  <a:pt x="9567" y="2917"/>
                  <a:pt x="9640" y="2772"/>
                </a:cubicBezTo>
                <a:lnTo>
                  <a:pt x="10989" y="266"/>
                </a:lnTo>
                <a:cubicBezTo>
                  <a:pt x="11062" y="121"/>
                  <a:pt x="10772" y="1"/>
                  <a:pt x="1031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9"/>
          <p:cNvSpPr/>
          <p:nvPr/>
        </p:nvSpPr>
        <p:spPr>
          <a:xfrm>
            <a:off x="2219848" y="3327166"/>
            <a:ext cx="191782" cy="54821"/>
          </a:xfrm>
          <a:custGeom>
            <a:avLst/>
            <a:gdLst/>
            <a:ahLst/>
            <a:cxnLst/>
            <a:rect l="l" t="t" r="r" b="b"/>
            <a:pathLst>
              <a:path w="10628" h="3038" extrusionOk="0">
                <a:moveTo>
                  <a:pt x="2289" y="1"/>
                </a:moveTo>
                <a:cubicBezTo>
                  <a:pt x="1856" y="1"/>
                  <a:pt x="1422" y="121"/>
                  <a:pt x="1350" y="266"/>
                </a:cubicBezTo>
                <a:lnTo>
                  <a:pt x="72" y="2772"/>
                </a:lnTo>
                <a:cubicBezTo>
                  <a:pt x="0" y="2917"/>
                  <a:pt x="313" y="3037"/>
                  <a:pt x="771" y="3037"/>
                </a:cubicBezTo>
                <a:lnTo>
                  <a:pt x="8651" y="3037"/>
                </a:lnTo>
                <a:cubicBezTo>
                  <a:pt x="9133" y="3037"/>
                  <a:pt x="9543" y="2917"/>
                  <a:pt x="9615" y="2772"/>
                </a:cubicBezTo>
                <a:lnTo>
                  <a:pt x="10579" y="266"/>
                </a:lnTo>
                <a:cubicBezTo>
                  <a:pt x="10627" y="121"/>
                  <a:pt x="10314" y="1"/>
                  <a:pt x="98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9"/>
          <p:cNvSpPr/>
          <p:nvPr/>
        </p:nvSpPr>
        <p:spPr>
          <a:xfrm>
            <a:off x="2421176" y="3327166"/>
            <a:ext cx="184817" cy="55254"/>
          </a:xfrm>
          <a:custGeom>
            <a:avLst/>
            <a:gdLst/>
            <a:ahLst/>
            <a:cxnLst/>
            <a:rect l="l" t="t" r="r" b="b"/>
            <a:pathLst>
              <a:path w="10242" h="3062" extrusionOk="0">
                <a:moveTo>
                  <a:pt x="1880" y="1"/>
                </a:moveTo>
                <a:cubicBezTo>
                  <a:pt x="1446" y="1"/>
                  <a:pt x="1037" y="121"/>
                  <a:pt x="964" y="266"/>
                </a:cubicBezTo>
                <a:lnTo>
                  <a:pt x="49" y="2772"/>
                </a:lnTo>
                <a:cubicBezTo>
                  <a:pt x="0" y="2917"/>
                  <a:pt x="338" y="3037"/>
                  <a:pt x="796" y="3037"/>
                </a:cubicBezTo>
                <a:lnTo>
                  <a:pt x="8700" y="3061"/>
                </a:lnTo>
                <a:cubicBezTo>
                  <a:pt x="9158" y="3061"/>
                  <a:pt x="9567" y="2941"/>
                  <a:pt x="9591" y="2796"/>
                </a:cubicBezTo>
                <a:lnTo>
                  <a:pt x="10218" y="290"/>
                </a:lnTo>
                <a:cubicBezTo>
                  <a:pt x="10242" y="145"/>
                  <a:pt x="9905" y="25"/>
                  <a:pt x="9471" y="25"/>
                </a:cubicBezTo>
                <a:lnTo>
                  <a:pt x="1880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49"/>
          <p:cNvSpPr/>
          <p:nvPr/>
        </p:nvSpPr>
        <p:spPr>
          <a:xfrm>
            <a:off x="2622938" y="3327599"/>
            <a:ext cx="177436" cy="54821"/>
          </a:xfrm>
          <a:custGeom>
            <a:avLst/>
            <a:gdLst/>
            <a:ahLst/>
            <a:cxnLst/>
            <a:rect l="l" t="t" r="r" b="b"/>
            <a:pathLst>
              <a:path w="9833" h="3038" extrusionOk="0">
                <a:moveTo>
                  <a:pt x="1447" y="1"/>
                </a:moveTo>
                <a:cubicBezTo>
                  <a:pt x="989" y="1"/>
                  <a:pt x="603" y="121"/>
                  <a:pt x="579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700" y="3037"/>
                </a:lnTo>
                <a:cubicBezTo>
                  <a:pt x="9158" y="3037"/>
                  <a:pt x="9543" y="2917"/>
                  <a:pt x="9568" y="2772"/>
                </a:cubicBezTo>
                <a:lnTo>
                  <a:pt x="9808" y="266"/>
                </a:lnTo>
                <a:cubicBezTo>
                  <a:pt x="9833" y="121"/>
                  <a:pt x="9471" y="1"/>
                  <a:pt x="9037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49"/>
          <p:cNvSpPr/>
          <p:nvPr/>
        </p:nvSpPr>
        <p:spPr>
          <a:xfrm>
            <a:off x="2824266" y="3327599"/>
            <a:ext cx="172655" cy="54821"/>
          </a:xfrm>
          <a:custGeom>
            <a:avLst/>
            <a:gdLst/>
            <a:ahLst/>
            <a:cxnLst/>
            <a:rect l="l" t="t" r="r" b="b"/>
            <a:pathLst>
              <a:path w="9568" h="3038" extrusionOk="0">
                <a:moveTo>
                  <a:pt x="1037" y="1"/>
                </a:moveTo>
                <a:cubicBezTo>
                  <a:pt x="579" y="1"/>
                  <a:pt x="218" y="121"/>
                  <a:pt x="194" y="266"/>
                </a:cubicBezTo>
                <a:lnTo>
                  <a:pt x="25" y="2772"/>
                </a:lnTo>
                <a:cubicBezTo>
                  <a:pt x="1" y="2917"/>
                  <a:pt x="362" y="3037"/>
                  <a:pt x="844" y="3037"/>
                </a:cubicBezTo>
                <a:lnTo>
                  <a:pt x="8724" y="3037"/>
                </a:lnTo>
                <a:cubicBezTo>
                  <a:pt x="9206" y="3037"/>
                  <a:pt x="9568" y="2917"/>
                  <a:pt x="9568" y="2772"/>
                </a:cubicBezTo>
                <a:lnTo>
                  <a:pt x="9447" y="266"/>
                </a:lnTo>
                <a:cubicBezTo>
                  <a:pt x="9423" y="121"/>
                  <a:pt x="9062" y="1"/>
                  <a:pt x="86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9"/>
          <p:cNvSpPr/>
          <p:nvPr/>
        </p:nvSpPr>
        <p:spPr>
          <a:xfrm>
            <a:off x="3022562" y="3327599"/>
            <a:ext cx="176137" cy="55254"/>
          </a:xfrm>
          <a:custGeom>
            <a:avLst/>
            <a:gdLst/>
            <a:ahLst/>
            <a:cxnLst/>
            <a:rect l="l" t="t" r="r" b="b"/>
            <a:pathLst>
              <a:path w="9761" h="3062" extrusionOk="0">
                <a:moveTo>
                  <a:pt x="796" y="1"/>
                </a:moveTo>
                <a:cubicBezTo>
                  <a:pt x="338" y="1"/>
                  <a:pt x="0" y="121"/>
                  <a:pt x="0" y="266"/>
                </a:cubicBezTo>
                <a:lnTo>
                  <a:pt x="169" y="2772"/>
                </a:lnTo>
                <a:cubicBezTo>
                  <a:pt x="193" y="2917"/>
                  <a:pt x="579" y="3037"/>
                  <a:pt x="1037" y="3037"/>
                </a:cubicBezTo>
                <a:lnTo>
                  <a:pt x="8941" y="3061"/>
                </a:lnTo>
                <a:cubicBezTo>
                  <a:pt x="9399" y="3061"/>
                  <a:pt x="9760" y="2941"/>
                  <a:pt x="9712" y="2796"/>
                </a:cubicBezTo>
                <a:lnTo>
                  <a:pt x="9230" y="290"/>
                </a:lnTo>
                <a:cubicBezTo>
                  <a:pt x="9206" y="146"/>
                  <a:pt x="8820" y="25"/>
                  <a:pt x="8362" y="25"/>
                </a:cubicBezTo>
                <a:lnTo>
                  <a:pt x="796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9"/>
          <p:cNvSpPr/>
          <p:nvPr/>
        </p:nvSpPr>
        <p:spPr>
          <a:xfrm>
            <a:off x="3216510" y="3328050"/>
            <a:ext cx="183518" cy="54803"/>
          </a:xfrm>
          <a:custGeom>
            <a:avLst/>
            <a:gdLst/>
            <a:ahLst/>
            <a:cxnLst/>
            <a:rect l="l" t="t" r="r" b="b"/>
            <a:pathLst>
              <a:path w="10170" h="3037" extrusionOk="0">
                <a:moveTo>
                  <a:pt x="795" y="0"/>
                </a:moveTo>
                <a:cubicBezTo>
                  <a:pt x="337" y="0"/>
                  <a:pt x="0" y="121"/>
                  <a:pt x="24" y="265"/>
                </a:cubicBezTo>
                <a:lnTo>
                  <a:pt x="578" y="2771"/>
                </a:lnTo>
                <a:cubicBezTo>
                  <a:pt x="602" y="2916"/>
                  <a:pt x="1012" y="3036"/>
                  <a:pt x="1470" y="3036"/>
                </a:cubicBezTo>
                <a:lnTo>
                  <a:pt x="9374" y="3036"/>
                </a:lnTo>
                <a:cubicBezTo>
                  <a:pt x="9832" y="3036"/>
                  <a:pt x="10169" y="2916"/>
                  <a:pt x="10121" y="2771"/>
                </a:cubicBezTo>
                <a:lnTo>
                  <a:pt x="9278" y="265"/>
                </a:lnTo>
                <a:cubicBezTo>
                  <a:pt x="9205" y="121"/>
                  <a:pt x="8820" y="0"/>
                  <a:pt x="836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9"/>
          <p:cNvSpPr/>
          <p:nvPr/>
        </p:nvSpPr>
        <p:spPr>
          <a:xfrm>
            <a:off x="3410873" y="3328050"/>
            <a:ext cx="190916" cy="54803"/>
          </a:xfrm>
          <a:custGeom>
            <a:avLst/>
            <a:gdLst/>
            <a:ahLst/>
            <a:cxnLst/>
            <a:rect l="l" t="t" r="r" b="b"/>
            <a:pathLst>
              <a:path w="10580" h="3037" extrusionOk="0">
                <a:moveTo>
                  <a:pt x="748" y="0"/>
                </a:moveTo>
                <a:cubicBezTo>
                  <a:pt x="314" y="0"/>
                  <a:pt x="1" y="121"/>
                  <a:pt x="49" y="265"/>
                </a:cubicBezTo>
                <a:lnTo>
                  <a:pt x="965" y="2771"/>
                </a:lnTo>
                <a:cubicBezTo>
                  <a:pt x="1013" y="2916"/>
                  <a:pt x="1422" y="3036"/>
                  <a:pt x="1880" y="3036"/>
                </a:cubicBezTo>
                <a:lnTo>
                  <a:pt x="9784" y="3036"/>
                </a:lnTo>
                <a:cubicBezTo>
                  <a:pt x="10242" y="3036"/>
                  <a:pt x="10580" y="2940"/>
                  <a:pt x="10507" y="2771"/>
                </a:cubicBezTo>
                <a:lnTo>
                  <a:pt x="9278" y="265"/>
                </a:lnTo>
                <a:cubicBezTo>
                  <a:pt x="9206" y="121"/>
                  <a:pt x="8796" y="0"/>
                  <a:pt x="833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9"/>
          <p:cNvSpPr/>
          <p:nvPr/>
        </p:nvSpPr>
        <p:spPr>
          <a:xfrm>
            <a:off x="3604928" y="3328429"/>
            <a:ext cx="198188" cy="54857"/>
          </a:xfrm>
          <a:custGeom>
            <a:avLst/>
            <a:gdLst/>
            <a:ahLst/>
            <a:cxnLst/>
            <a:rect l="l" t="t" r="r" b="b"/>
            <a:pathLst>
              <a:path w="10983" h="3040" extrusionOk="0">
                <a:moveTo>
                  <a:pt x="632" y="0"/>
                </a:moveTo>
                <a:cubicBezTo>
                  <a:pt x="257" y="0"/>
                  <a:pt x="0" y="114"/>
                  <a:pt x="67" y="268"/>
                </a:cubicBezTo>
                <a:lnTo>
                  <a:pt x="1344" y="2750"/>
                </a:lnTo>
                <a:cubicBezTo>
                  <a:pt x="1416" y="2919"/>
                  <a:pt x="1874" y="3039"/>
                  <a:pt x="2332" y="3039"/>
                </a:cubicBezTo>
                <a:lnTo>
                  <a:pt x="10212" y="3039"/>
                </a:lnTo>
                <a:cubicBezTo>
                  <a:pt x="10694" y="3039"/>
                  <a:pt x="10983" y="2919"/>
                  <a:pt x="10886" y="2774"/>
                </a:cubicBezTo>
                <a:lnTo>
                  <a:pt x="9320" y="268"/>
                </a:lnTo>
                <a:cubicBezTo>
                  <a:pt x="9224" y="124"/>
                  <a:pt x="8790" y="3"/>
                  <a:pt x="8332" y="3"/>
                </a:cubicBezTo>
                <a:lnTo>
                  <a:pt x="741" y="3"/>
                </a:lnTo>
                <a:cubicBezTo>
                  <a:pt x="704" y="1"/>
                  <a:pt x="668" y="0"/>
                  <a:pt x="63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9"/>
          <p:cNvSpPr/>
          <p:nvPr/>
        </p:nvSpPr>
        <p:spPr>
          <a:xfrm>
            <a:off x="3799183" y="3328483"/>
            <a:ext cx="205713" cy="54803"/>
          </a:xfrm>
          <a:custGeom>
            <a:avLst/>
            <a:gdLst/>
            <a:ahLst/>
            <a:cxnLst/>
            <a:rect l="l" t="t" r="r" b="b"/>
            <a:pathLst>
              <a:path w="11400" h="3037" extrusionOk="0">
                <a:moveTo>
                  <a:pt x="724" y="0"/>
                </a:moveTo>
                <a:cubicBezTo>
                  <a:pt x="290" y="0"/>
                  <a:pt x="1" y="121"/>
                  <a:pt x="97" y="265"/>
                </a:cubicBezTo>
                <a:lnTo>
                  <a:pt x="1736" y="2771"/>
                </a:lnTo>
                <a:cubicBezTo>
                  <a:pt x="1832" y="2916"/>
                  <a:pt x="2290" y="3036"/>
                  <a:pt x="2748" y="3036"/>
                </a:cubicBezTo>
                <a:lnTo>
                  <a:pt x="10652" y="3036"/>
                </a:lnTo>
                <a:cubicBezTo>
                  <a:pt x="11110" y="3036"/>
                  <a:pt x="11399" y="2916"/>
                  <a:pt x="11279" y="2771"/>
                </a:cubicBezTo>
                <a:lnTo>
                  <a:pt x="9327" y="265"/>
                </a:lnTo>
                <a:cubicBezTo>
                  <a:pt x="9206" y="121"/>
                  <a:pt x="8772" y="0"/>
                  <a:pt x="83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49"/>
          <p:cNvSpPr/>
          <p:nvPr/>
        </p:nvSpPr>
        <p:spPr>
          <a:xfrm>
            <a:off x="3993564" y="3328483"/>
            <a:ext cx="212660" cy="55236"/>
          </a:xfrm>
          <a:custGeom>
            <a:avLst/>
            <a:gdLst/>
            <a:ahLst/>
            <a:cxnLst/>
            <a:rect l="l" t="t" r="r" b="b"/>
            <a:pathLst>
              <a:path w="11785" h="3061" extrusionOk="0">
                <a:moveTo>
                  <a:pt x="699" y="0"/>
                </a:moveTo>
                <a:cubicBezTo>
                  <a:pt x="266" y="0"/>
                  <a:pt x="1" y="121"/>
                  <a:pt x="121" y="265"/>
                </a:cubicBezTo>
                <a:lnTo>
                  <a:pt x="2121" y="2771"/>
                </a:lnTo>
                <a:cubicBezTo>
                  <a:pt x="2242" y="2916"/>
                  <a:pt x="2699" y="3036"/>
                  <a:pt x="3157" y="3036"/>
                </a:cubicBezTo>
                <a:lnTo>
                  <a:pt x="11061" y="3061"/>
                </a:lnTo>
                <a:cubicBezTo>
                  <a:pt x="11519" y="3061"/>
                  <a:pt x="11784" y="2940"/>
                  <a:pt x="11664" y="2771"/>
                </a:cubicBezTo>
                <a:lnTo>
                  <a:pt x="9350" y="289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49"/>
          <p:cNvSpPr/>
          <p:nvPr/>
        </p:nvSpPr>
        <p:spPr>
          <a:xfrm>
            <a:off x="4188377" y="3328917"/>
            <a:ext cx="220474" cy="54803"/>
          </a:xfrm>
          <a:custGeom>
            <a:avLst/>
            <a:gdLst/>
            <a:ahLst/>
            <a:cxnLst/>
            <a:rect l="l" t="t" r="r" b="b"/>
            <a:pathLst>
              <a:path w="12218" h="3037" extrusionOk="0">
                <a:moveTo>
                  <a:pt x="699" y="0"/>
                </a:moveTo>
                <a:cubicBezTo>
                  <a:pt x="241" y="0"/>
                  <a:pt x="0" y="97"/>
                  <a:pt x="145" y="265"/>
                </a:cubicBezTo>
                <a:lnTo>
                  <a:pt x="2506" y="2771"/>
                </a:lnTo>
                <a:cubicBezTo>
                  <a:pt x="2651" y="2916"/>
                  <a:pt x="3133" y="3037"/>
                  <a:pt x="3615" y="3037"/>
                </a:cubicBezTo>
                <a:lnTo>
                  <a:pt x="11495" y="3037"/>
                </a:lnTo>
                <a:cubicBezTo>
                  <a:pt x="11953" y="3037"/>
                  <a:pt x="12218" y="2916"/>
                  <a:pt x="12049" y="2771"/>
                </a:cubicBezTo>
                <a:lnTo>
                  <a:pt x="9374" y="265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49"/>
          <p:cNvSpPr/>
          <p:nvPr/>
        </p:nvSpPr>
        <p:spPr>
          <a:xfrm>
            <a:off x="1344937" y="3390667"/>
            <a:ext cx="547052" cy="54803"/>
          </a:xfrm>
          <a:custGeom>
            <a:avLst/>
            <a:gdLst/>
            <a:ahLst/>
            <a:cxnLst/>
            <a:rect l="l" t="t" r="r" b="b"/>
            <a:pathLst>
              <a:path w="30316" h="3037" extrusionOk="0">
                <a:moveTo>
                  <a:pt x="4049" y="0"/>
                </a:moveTo>
                <a:cubicBezTo>
                  <a:pt x="3567" y="0"/>
                  <a:pt x="3061" y="96"/>
                  <a:pt x="2917" y="265"/>
                </a:cubicBezTo>
                <a:lnTo>
                  <a:pt x="169" y="2747"/>
                </a:lnTo>
                <a:cubicBezTo>
                  <a:pt x="1" y="2892"/>
                  <a:pt x="266" y="3012"/>
                  <a:pt x="748" y="3012"/>
                </a:cubicBezTo>
                <a:lnTo>
                  <a:pt x="27255" y="3036"/>
                </a:lnTo>
                <a:cubicBezTo>
                  <a:pt x="27761" y="3036"/>
                  <a:pt x="28243" y="2916"/>
                  <a:pt x="28340" y="2771"/>
                </a:cubicBezTo>
                <a:lnTo>
                  <a:pt x="30195" y="265"/>
                </a:lnTo>
                <a:cubicBezTo>
                  <a:pt x="30316" y="121"/>
                  <a:pt x="30026" y="0"/>
                  <a:pt x="2954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49"/>
          <p:cNvSpPr/>
          <p:nvPr/>
        </p:nvSpPr>
        <p:spPr>
          <a:xfrm>
            <a:off x="1884572" y="3390667"/>
            <a:ext cx="210495" cy="55236"/>
          </a:xfrm>
          <a:custGeom>
            <a:avLst/>
            <a:gdLst/>
            <a:ahLst/>
            <a:cxnLst/>
            <a:rect l="l" t="t" r="r" b="b"/>
            <a:pathLst>
              <a:path w="11665" h="3061" extrusionOk="0">
                <a:moveTo>
                  <a:pt x="2941" y="0"/>
                </a:moveTo>
                <a:cubicBezTo>
                  <a:pt x="2483" y="0"/>
                  <a:pt x="2025" y="121"/>
                  <a:pt x="1905" y="265"/>
                </a:cubicBezTo>
                <a:lnTo>
                  <a:pt x="97" y="2771"/>
                </a:lnTo>
                <a:cubicBezTo>
                  <a:pt x="1" y="2916"/>
                  <a:pt x="290" y="3036"/>
                  <a:pt x="796" y="3036"/>
                </a:cubicBezTo>
                <a:lnTo>
                  <a:pt x="9038" y="3060"/>
                </a:lnTo>
                <a:cubicBezTo>
                  <a:pt x="9544" y="3060"/>
                  <a:pt x="10001" y="2940"/>
                  <a:pt x="10098" y="2795"/>
                </a:cubicBezTo>
                <a:lnTo>
                  <a:pt x="11592" y="289"/>
                </a:lnTo>
                <a:cubicBezTo>
                  <a:pt x="11664" y="145"/>
                  <a:pt x="11375" y="24"/>
                  <a:pt x="10893" y="24"/>
                </a:cubicBezTo>
                <a:lnTo>
                  <a:pt x="294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9"/>
          <p:cNvSpPr/>
          <p:nvPr/>
        </p:nvSpPr>
        <p:spPr>
          <a:xfrm>
            <a:off x="2096348" y="3391100"/>
            <a:ext cx="203096" cy="54803"/>
          </a:xfrm>
          <a:custGeom>
            <a:avLst/>
            <a:gdLst/>
            <a:ahLst/>
            <a:cxnLst/>
            <a:rect l="l" t="t" r="r" b="b"/>
            <a:pathLst>
              <a:path w="11255" h="3037" extrusionOk="0">
                <a:moveTo>
                  <a:pt x="2531" y="0"/>
                </a:moveTo>
                <a:cubicBezTo>
                  <a:pt x="2049" y="0"/>
                  <a:pt x="1615" y="121"/>
                  <a:pt x="1519" y="265"/>
                </a:cubicBezTo>
                <a:lnTo>
                  <a:pt x="73" y="2771"/>
                </a:lnTo>
                <a:cubicBezTo>
                  <a:pt x="0" y="2916"/>
                  <a:pt x="314" y="3036"/>
                  <a:pt x="796" y="3036"/>
                </a:cubicBezTo>
                <a:lnTo>
                  <a:pt x="9061" y="3036"/>
                </a:lnTo>
                <a:cubicBezTo>
                  <a:pt x="9543" y="3036"/>
                  <a:pt x="10001" y="2916"/>
                  <a:pt x="10073" y="2771"/>
                </a:cubicBezTo>
                <a:lnTo>
                  <a:pt x="11206" y="265"/>
                </a:lnTo>
                <a:cubicBezTo>
                  <a:pt x="11254" y="121"/>
                  <a:pt x="10941" y="0"/>
                  <a:pt x="1045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9"/>
          <p:cNvSpPr/>
          <p:nvPr/>
        </p:nvSpPr>
        <p:spPr>
          <a:xfrm>
            <a:off x="2307240" y="3391100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2097" y="0"/>
                </a:moveTo>
                <a:cubicBezTo>
                  <a:pt x="1639" y="0"/>
                  <a:pt x="1206" y="121"/>
                  <a:pt x="1133" y="265"/>
                </a:cubicBezTo>
                <a:lnTo>
                  <a:pt x="49" y="2771"/>
                </a:lnTo>
                <a:cubicBezTo>
                  <a:pt x="1" y="2916"/>
                  <a:pt x="338" y="3036"/>
                  <a:pt x="820" y="3036"/>
                </a:cubicBezTo>
                <a:lnTo>
                  <a:pt x="9086" y="3036"/>
                </a:lnTo>
                <a:cubicBezTo>
                  <a:pt x="9568" y="3036"/>
                  <a:pt x="10001" y="2916"/>
                  <a:pt x="10050" y="2771"/>
                </a:cubicBezTo>
                <a:lnTo>
                  <a:pt x="10821" y="289"/>
                </a:lnTo>
                <a:cubicBezTo>
                  <a:pt x="10845" y="121"/>
                  <a:pt x="10507" y="0"/>
                  <a:pt x="1005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49"/>
          <p:cNvSpPr/>
          <p:nvPr/>
        </p:nvSpPr>
        <p:spPr>
          <a:xfrm>
            <a:off x="2518150" y="3391533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1663" y="0"/>
                </a:moveTo>
                <a:cubicBezTo>
                  <a:pt x="1205" y="0"/>
                  <a:pt x="795" y="97"/>
                  <a:pt x="747" y="265"/>
                </a:cubicBezTo>
                <a:lnTo>
                  <a:pt x="24" y="2747"/>
                </a:lnTo>
                <a:cubicBezTo>
                  <a:pt x="0" y="2916"/>
                  <a:pt x="362" y="3012"/>
                  <a:pt x="844" y="3037"/>
                </a:cubicBezTo>
                <a:lnTo>
                  <a:pt x="9109" y="3037"/>
                </a:lnTo>
                <a:cubicBezTo>
                  <a:pt x="9591" y="3037"/>
                  <a:pt x="10001" y="2916"/>
                  <a:pt x="10025" y="2772"/>
                </a:cubicBezTo>
                <a:lnTo>
                  <a:pt x="10410" y="265"/>
                </a:lnTo>
                <a:cubicBezTo>
                  <a:pt x="10434" y="121"/>
                  <a:pt x="10097" y="0"/>
                  <a:pt x="96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9"/>
          <p:cNvSpPr/>
          <p:nvPr/>
        </p:nvSpPr>
        <p:spPr>
          <a:xfrm>
            <a:off x="2729042" y="3391533"/>
            <a:ext cx="180919" cy="54803"/>
          </a:xfrm>
          <a:custGeom>
            <a:avLst/>
            <a:gdLst/>
            <a:ahLst/>
            <a:cxnLst/>
            <a:rect l="l" t="t" r="r" b="b"/>
            <a:pathLst>
              <a:path w="10026" h="3037" extrusionOk="0">
                <a:moveTo>
                  <a:pt x="1254" y="0"/>
                </a:moveTo>
                <a:cubicBezTo>
                  <a:pt x="772" y="0"/>
                  <a:pt x="386" y="121"/>
                  <a:pt x="362" y="265"/>
                </a:cubicBezTo>
                <a:lnTo>
                  <a:pt x="25" y="2772"/>
                </a:lnTo>
                <a:cubicBezTo>
                  <a:pt x="1" y="2916"/>
                  <a:pt x="362" y="3037"/>
                  <a:pt x="868" y="3037"/>
                </a:cubicBezTo>
                <a:lnTo>
                  <a:pt x="9109" y="3037"/>
                </a:lnTo>
                <a:cubicBezTo>
                  <a:pt x="9616" y="3037"/>
                  <a:pt x="10001" y="2916"/>
                  <a:pt x="10001" y="2772"/>
                </a:cubicBezTo>
                <a:lnTo>
                  <a:pt x="10025" y="265"/>
                </a:lnTo>
                <a:cubicBezTo>
                  <a:pt x="10025" y="121"/>
                  <a:pt x="9664" y="0"/>
                  <a:pt x="918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49"/>
          <p:cNvSpPr/>
          <p:nvPr/>
        </p:nvSpPr>
        <p:spPr>
          <a:xfrm>
            <a:off x="2939501" y="3391533"/>
            <a:ext cx="180919" cy="55236"/>
          </a:xfrm>
          <a:custGeom>
            <a:avLst/>
            <a:gdLst/>
            <a:ahLst/>
            <a:cxnLst/>
            <a:rect l="l" t="t" r="r" b="b"/>
            <a:pathLst>
              <a:path w="10026" h="3061" extrusionOk="0">
                <a:moveTo>
                  <a:pt x="844" y="0"/>
                </a:moveTo>
                <a:cubicBezTo>
                  <a:pt x="386" y="0"/>
                  <a:pt x="1" y="121"/>
                  <a:pt x="1" y="265"/>
                </a:cubicBezTo>
                <a:lnTo>
                  <a:pt x="25" y="2772"/>
                </a:lnTo>
                <a:cubicBezTo>
                  <a:pt x="25" y="2916"/>
                  <a:pt x="410" y="3037"/>
                  <a:pt x="892" y="3037"/>
                </a:cubicBezTo>
                <a:lnTo>
                  <a:pt x="9158" y="3061"/>
                </a:lnTo>
                <a:cubicBezTo>
                  <a:pt x="9640" y="3061"/>
                  <a:pt x="10025" y="2940"/>
                  <a:pt x="10001" y="2796"/>
                </a:cubicBezTo>
                <a:lnTo>
                  <a:pt x="9664" y="289"/>
                </a:lnTo>
                <a:cubicBezTo>
                  <a:pt x="9664" y="145"/>
                  <a:pt x="9254" y="24"/>
                  <a:pt x="8796" y="24"/>
                </a:cubicBezTo>
                <a:lnTo>
                  <a:pt x="844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9"/>
          <p:cNvSpPr/>
          <p:nvPr/>
        </p:nvSpPr>
        <p:spPr>
          <a:xfrm>
            <a:off x="3143013" y="3391966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820" y="0"/>
                </a:moveTo>
                <a:cubicBezTo>
                  <a:pt x="362" y="0"/>
                  <a:pt x="1" y="121"/>
                  <a:pt x="25" y="265"/>
                </a:cubicBezTo>
                <a:lnTo>
                  <a:pt x="410" y="2772"/>
                </a:lnTo>
                <a:cubicBezTo>
                  <a:pt x="434" y="2916"/>
                  <a:pt x="844" y="3037"/>
                  <a:pt x="1326" y="3037"/>
                </a:cubicBezTo>
                <a:lnTo>
                  <a:pt x="9591" y="3037"/>
                </a:lnTo>
                <a:cubicBezTo>
                  <a:pt x="10073" y="3037"/>
                  <a:pt x="10435" y="2916"/>
                  <a:pt x="10387" y="2772"/>
                </a:cubicBezTo>
                <a:lnTo>
                  <a:pt x="9688" y="265"/>
                </a:lnTo>
                <a:cubicBezTo>
                  <a:pt x="9664" y="121"/>
                  <a:pt x="9254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9"/>
          <p:cNvSpPr/>
          <p:nvPr/>
        </p:nvSpPr>
        <p:spPr>
          <a:xfrm>
            <a:off x="3346524" y="3391966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820" y="0"/>
                </a:moveTo>
                <a:cubicBezTo>
                  <a:pt x="338" y="0"/>
                  <a:pt x="0" y="121"/>
                  <a:pt x="48" y="265"/>
                </a:cubicBezTo>
                <a:lnTo>
                  <a:pt x="795" y="2772"/>
                </a:lnTo>
                <a:cubicBezTo>
                  <a:pt x="844" y="2916"/>
                  <a:pt x="1277" y="3037"/>
                  <a:pt x="1759" y="3037"/>
                </a:cubicBezTo>
                <a:lnTo>
                  <a:pt x="10025" y="3037"/>
                </a:lnTo>
                <a:cubicBezTo>
                  <a:pt x="10507" y="3037"/>
                  <a:pt x="10844" y="2916"/>
                  <a:pt x="10772" y="2772"/>
                </a:cubicBezTo>
                <a:lnTo>
                  <a:pt x="9712" y="265"/>
                </a:lnTo>
                <a:cubicBezTo>
                  <a:pt x="9663" y="121"/>
                  <a:pt x="9230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9"/>
          <p:cNvSpPr/>
          <p:nvPr/>
        </p:nvSpPr>
        <p:spPr>
          <a:xfrm>
            <a:off x="3550018" y="3391966"/>
            <a:ext cx="203096" cy="55236"/>
          </a:xfrm>
          <a:custGeom>
            <a:avLst/>
            <a:gdLst/>
            <a:ahLst/>
            <a:cxnLst/>
            <a:rect l="l" t="t" r="r" b="b"/>
            <a:pathLst>
              <a:path w="11255" h="3061" extrusionOk="0">
                <a:moveTo>
                  <a:pt x="796" y="0"/>
                </a:moveTo>
                <a:cubicBezTo>
                  <a:pt x="338" y="0"/>
                  <a:pt x="1" y="121"/>
                  <a:pt x="73" y="265"/>
                </a:cubicBezTo>
                <a:lnTo>
                  <a:pt x="1182" y="2772"/>
                </a:lnTo>
                <a:cubicBezTo>
                  <a:pt x="1254" y="2916"/>
                  <a:pt x="1688" y="3037"/>
                  <a:pt x="2194" y="3037"/>
                </a:cubicBezTo>
                <a:lnTo>
                  <a:pt x="10435" y="3061"/>
                </a:lnTo>
                <a:cubicBezTo>
                  <a:pt x="10917" y="3061"/>
                  <a:pt x="11255" y="2940"/>
                  <a:pt x="11158" y="2796"/>
                </a:cubicBezTo>
                <a:lnTo>
                  <a:pt x="9736" y="290"/>
                </a:lnTo>
                <a:cubicBezTo>
                  <a:pt x="9664" y="145"/>
                  <a:pt x="9206" y="24"/>
                  <a:pt x="8748" y="24"/>
                </a:cubicBezTo>
                <a:lnTo>
                  <a:pt x="796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9"/>
          <p:cNvSpPr/>
          <p:nvPr/>
        </p:nvSpPr>
        <p:spPr>
          <a:xfrm>
            <a:off x="3753529" y="3392399"/>
            <a:ext cx="210477" cy="54803"/>
          </a:xfrm>
          <a:custGeom>
            <a:avLst/>
            <a:gdLst/>
            <a:ahLst/>
            <a:cxnLst/>
            <a:rect l="l" t="t" r="r" b="b"/>
            <a:pathLst>
              <a:path w="11664" h="3037" extrusionOk="0">
                <a:moveTo>
                  <a:pt x="772" y="0"/>
                </a:moveTo>
                <a:cubicBezTo>
                  <a:pt x="314" y="0"/>
                  <a:pt x="1" y="121"/>
                  <a:pt x="97" y="266"/>
                </a:cubicBezTo>
                <a:lnTo>
                  <a:pt x="1567" y="2772"/>
                </a:lnTo>
                <a:cubicBezTo>
                  <a:pt x="1663" y="2916"/>
                  <a:pt x="2121" y="3037"/>
                  <a:pt x="2603" y="3037"/>
                </a:cubicBezTo>
                <a:lnTo>
                  <a:pt x="10869" y="3037"/>
                </a:lnTo>
                <a:cubicBezTo>
                  <a:pt x="11351" y="3037"/>
                  <a:pt x="11664" y="2916"/>
                  <a:pt x="11568" y="2772"/>
                </a:cubicBezTo>
                <a:lnTo>
                  <a:pt x="9760" y="266"/>
                </a:lnTo>
                <a:cubicBezTo>
                  <a:pt x="9664" y="121"/>
                  <a:pt x="9206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9"/>
          <p:cNvSpPr/>
          <p:nvPr/>
        </p:nvSpPr>
        <p:spPr>
          <a:xfrm>
            <a:off x="3957041" y="3392399"/>
            <a:ext cx="217875" cy="54803"/>
          </a:xfrm>
          <a:custGeom>
            <a:avLst/>
            <a:gdLst/>
            <a:ahLst/>
            <a:cxnLst/>
            <a:rect l="l" t="t" r="r" b="b"/>
            <a:pathLst>
              <a:path w="12074" h="3037" extrusionOk="0">
                <a:moveTo>
                  <a:pt x="771" y="0"/>
                </a:moveTo>
                <a:cubicBezTo>
                  <a:pt x="290" y="0"/>
                  <a:pt x="0" y="121"/>
                  <a:pt x="121" y="266"/>
                </a:cubicBezTo>
                <a:lnTo>
                  <a:pt x="1952" y="2772"/>
                </a:lnTo>
                <a:cubicBezTo>
                  <a:pt x="2073" y="2916"/>
                  <a:pt x="2555" y="3037"/>
                  <a:pt x="3037" y="3037"/>
                </a:cubicBezTo>
                <a:lnTo>
                  <a:pt x="11302" y="3037"/>
                </a:lnTo>
                <a:cubicBezTo>
                  <a:pt x="11784" y="3037"/>
                  <a:pt x="12073" y="2940"/>
                  <a:pt x="11953" y="2772"/>
                </a:cubicBezTo>
                <a:lnTo>
                  <a:pt x="9784" y="266"/>
                </a:lnTo>
                <a:cubicBezTo>
                  <a:pt x="9664" y="121"/>
                  <a:pt x="9182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9"/>
          <p:cNvSpPr/>
          <p:nvPr/>
        </p:nvSpPr>
        <p:spPr>
          <a:xfrm>
            <a:off x="4161418" y="3392399"/>
            <a:ext cx="315715" cy="55236"/>
          </a:xfrm>
          <a:custGeom>
            <a:avLst/>
            <a:gdLst/>
            <a:ahLst/>
            <a:cxnLst/>
            <a:rect l="l" t="t" r="r" b="b"/>
            <a:pathLst>
              <a:path w="17496" h="3061" extrusionOk="0">
                <a:moveTo>
                  <a:pt x="747" y="0"/>
                </a:moveTo>
                <a:cubicBezTo>
                  <a:pt x="289" y="0"/>
                  <a:pt x="0" y="121"/>
                  <a:pt x="145" y="290"/>
                </a:cubicBezTo>
                <a:lnTo>
                  <a:pt x="2338" y="2772"/>
                </a:lnTo>
                <a:cubicBezTo>
                  <a:pt x="2482" y="2940"/>
                  <a:pt x="2988" y="3061"/>
                  <a:pt x="3470" y="3061"/>
                </a:cubicBezTo>
                <a:lnTo>
                  <a:pt x="16748" y="3061"/>
                </a:lnTo>
                <a:cubicBezTo>
                  <a:pt x="17230" y="3061"/>
                  <a:pt x="17495" y="2940"/>
                  <a:pt x="17351" y="2796"/>
                </a:cubicBezTo>
                <a:lnTo>
                  <a:pt x="14652" y="290"/>
                </a:lnTo>
                <a:cubicBezTo>
                  <a:pt x="14507" y="145"/>
                  <a:pt x="14001" y="25"/>
                  <a:pt x="13543" y="25"/>
                </a:cubicBezTo>
                <a:lnTo>
                  <a:pt x="747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49"/>
          <p:cNvSpPr/>
          <p:nvPr/>
        </p:nvSpPr>
        <p:spPr>
          <a:xfrm>
            <a:off x="684417" y="3742003"/>
            <a:ext cx="4454535" cy="35242"/>
          </a:xfrm>
          <a:custGeom>
            <a:avLst/>
            <a:gdLst/>
            <a:ahLst/>
            <a:cxnLst/>
            <a:rect l="l" t="t" r="r" b="b"/>
            <a:pathLst>
              <a:path w="246857" h="1953" extrusionOk="0">
                <a:moveTo>
                  <a:pt x="940" y="1"/>
                </a:moveTo>
                <a:cubicBezTo>
                  <a:pt x="0" y="989"/>
                  <a:pt x="2314" y="1760"/>
                  <a:pt x="6386" y="1760"/>
                </a:cubicBezTo>
                <a:lnTo>
                  <a:pt x="240447" y="1953"/>
                </a:lnTo>
                <a:cubicBezTo>
                  <a:pt x="244519" y="1953"/>
                  <a:pt x="246857" y="1158"/>
                  <a:pt x="245917" y="194"/>
                </a:cubicBezTo>
                <a:lnTo>
                  <a:pt x="245917" y="194"/>
                </a:lnTo>
                <a:cubicBezTo>
                  <a:pt x="245309" y="732"/>
                  <a:pt x="243408" y="1111"/>
                  <a:pt x="240698" y="1111"/>
                </a:cubicBezTo>
                <a:cubicBezTo>
                  <a:pt x="240615" y="1111"/>
                  <a:pt x="240531" y="1110"/>
                  <a:pt x="240447" y="1109"/>
                </a:cubicBezTo>
                <a:lnTo>
                  <a:pt x="6386" y="941"/>
                </a:lnTo>
                <a:cubicBezTo>
                  <a:pt x="3543" y="941"/>
                  <a:pt x="1567" y="555"/>
                  <a:pt x="940" y="1"/>
                </a:cubicBez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49" name="Google Shape;84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570" y="1259790"/>
            <a:ext cx="2770633" cy="1823462"/>
          </a:xfrm>
          <a:prstGeom prst="rect">
            <a:avLst/>
          </a:prstGeom>
          <a:noFill/>
          <a:ln>
            <a:noFill/>
          </a:ln>
        </p:spPr>
      </p:pic>
      <p:sp>
        <p:nvSpPr>
          <p:cNvPr id="850" name="Google Shape;850;p49"/>
          <p:cNvSpPr/>
          <p:nvPr/>
        </p:nvSpPr>
        <p:spPr>
          <a:xfrm>
            <a:off x="1470602" y="1162091"/>
            <a:ext cx="2937383" cy="1896800"/>
          </a:xfrm>
          <a:custGeom>
            <a:avLst/>
            <a:gdLst/>
            <a:ahLst/>
            <a:cxnLst/>
            <a:rect l="l" t="t" r="r" b="b"/>
            <a:pathLst>
              <a:path w="162781" h="105115" extrusionOk="0">
                <a:moveTo>
                  <a:pt x="3543" y="1"/>
                </a:moveTo>
                <a:cubicBezTo>
                  <a:pt x="2242" y="1"/>
                  <a:pt x="1013" y="386"/>
                  <a:pt x="1" y="1061"/>
                </a:cubicBezTo>
                <a:lnTo>
                  <a:pt x="162684" y="105115"/>
                </a:lnTo>
                <a:lnTo>
                  <a:pt x="162781" y="6676"/>
                </a:lnTo>
                <a:cubicBezTo>
                  <a:pt x="162781" y="3061"/>
                  <a:pt x="159841" y="121"/>
                  <a:pt x="156250" y="121"/>
                </a:cubicBezTo>
                <a:lnTo>
                  <a:pt x="3543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1"/>
          <p:cNvSpPr txBox="1">
            <a:spLocks noGrp="1"/>
          </p:cNvSpPr>
          <p:nvPr>
            <p:ph type="subTitle" idx="1"/>
          </p:nvPr>
        </p:nvSpPr>
        <p:spPr>
          <a:xfrm flipH="1">
            <a:off x="2521800" y="2452973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dirty="0">
                <a:solidFill>
                  <a:srgbClr val="171717"/>
                </a:solidFill>
                <a:effectLst/>
                <a:latin typeface="RomJurnalist"/>
              </a:rPr>
              <a:t>O </a:t>
            </a:r>
            <a:r>
              <a:rPr lang="en-US" i="0" dirty="0" err="1">
                <a:solidFill>
                  <a:srgbClr val="171717"/>
                </a:solidFill>
                <a:effectLst/>
                <a:latin typeface="RomJurnalist"/>
              </a:rPr>
              <a:t>baza</a:t>
            </a:r>
            <a:r>
              <a:rPr lang="en-US" i="0" dirty="0">
                <a:solidFill>
                  <a:srgbClr val="171717"/>
                </a:solidFill>
                <a:effectLst/>
                <a:latin typeface="RomJurnalist"/>
              </a:rPr>
              <a:t> de date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RomJurnalist"/>
              </a:rPr>
              <a:t>reprezinta</a:t>
            </a:r>
            <a:r>
              <a:rPr lang="en-US" b="0" i="0" dirty="0">
                <a:solidFill>
                  <a:srgbClr val="171717"/>
                </a:solidFill>
                <a:effectLst/>
                <a:latin typeface="RomJurnalist"/>
              </a:rPr>
              <a:t> un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RomJurnalist"/>
              </a:rPr>
              <a:t>sistem</a:t>
            </a:r>
            <a:r>
              <a:rPr lang="en-US" b="0" i="0" dirty="0">
                <a:solidFill>
                  <a:srgbClr val="171717"/>
                </a:solidFill>
                <a:effectLst/>
                <a:latin typeface="RomJurnalist"/>
              </a:rPr>
              <a:t> de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RomJurnalist"/>
              </a:rPr>
              <a:t>colectii</a:t>
            </a:r>
            <a:r>
              <a:rPr lang="en-US" b="0" i="0" dirty="0">
                <a:solidFill>
                  <a:srgbClr val="171717"/>
                </a:solidFill>
                <a:effectLst/>
                <a:latin typeface="RomJurnalist"/>
              </a:rPr>
              <a:t> de date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RomJurnalist"/>
              </a:rPr>
              <a:t>intre</a:t>
            </a:r>
            <a:r>
              <a:rPr lang="en-US" b="0" i="0" dirty="0">
                <a:solidFill>
                  <a:srgbClr val="171717"/>
                </a:solidFill>
                <a:effectLst/>
                <a:latin typeface="RomJurnalist"/>
              </a:rPr>
              <a:t> care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RomJurnalist"/>
              </a:rPr>
              <a:t>exista</a:t>
            </a:r>
            <a:r>
              <a:rPr lang="en-US" b="0" i="0" dirty="0">
                <a:solidFill>
                  <a:srgbClr val="171717"/>
                </a:solidFill>
                <a:effectLst/>
                <a:latin typeface="RomJurnalist"/>
              </a:rPr>
              <a:t> o </a:t>
            </a:r>
            <a:r>
              <a:rPr lang="en-US" i="0" dirty="0" err="1">
                <a:solidFill>
                  <a:srgbClr val="171717"/>
                </a:solidFill>
                <a:effectLst/>
                <a:latin typeface="RomJurnalist"/>
              </a:rPr>
              <a:t>interdependenta</a:t>
            </a:r>
            <a:r>
              <a:rPr lang="en-US" i="0" dirty="0">
                <a:solidFill>
                  <a:srgbClr val="171717"/>
                </a:solidFill>
                <a:effectLst/>
                <a:latin typeface="RomJurnalist"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RomJurnalist"/>
              </a:rPr>
              <a:t>logica</a:t>
            </a:r>
            <a:r>
              <a:rPr lang="en-US" b="0" i="0" dirty="0">
                <a:solidFill>
                  <a:srgbClr val="171717"/>
                </a:solidFill>
                <a:effectLst/>
                <a:latin typeface="RomJurnalist"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RomJurnalist"/>
              </a:rPr>
              <a:t>multipla</a:t>
            </a:r>
            <a:r>
              <a:rPr lang="en-US" b="0" i="0" dirty="0">
                <a:solidFill>
                  <a:srgbClr val="171717"/>
                </a:solidFill>
                <a:effectLst/>
                <a:latin typeface="RomJurnalist"/>
              </a:rPr>
              <a:t>,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RomJurnalist"/>
              </a:rPr>
              <a:t>potrivit</a:t>
            </a:r>
            <a:r>
              <a:rPr lang="en-US" b="0" i="0" dirty="0">
                <a:solidFill>
                  <a:srgbClr val="171717"/>
                </a:solidFill>
                <a:effectLst/>
                <a:latin typeface="RomJurnalist"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RomJurnalist"/>
              </a:rPr>
              <a:t>unor</a:t>
            </a:r>
            <a:r>
              <a:rPr lang="en-US" b="0" i="0" dirty="0">
                <a:solidFill>
                  <a:srgbClr val="171717"/>
                </a:solidFill>
                <a:effectLst/>
                <a:latin typeface="RomJurnalist"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RomJurnalist"/>
              </a:rPr>
              <a:t>relatii</a:t>
            </a:r>
            <a:r>
              <a:rPr lang="en-US" b="0" i="0" dirty="0">
                <a:solidFill>
                  <a:srgbClr val="171717"/>
                </a:solidFill>
                <a:effectLst/>
                <a:latin typeface="RomJurnalist"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RomJurnalist"/>
              </a:rPr>
              <a:t>prestabilite</a:t>
            </a:r>
            <a:r>
              <a:rPr lang="en-US" b="0" i="0" dirty="0">
                <a:solidFill>
                  <a:srgbClr val="171717"/>
                </a:solidFill>
                <a:effectLst/>
                <a:latin typeface="RomJurnalist"/>
              </a:rPr>
              <a:t> cu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RomJurnalist"/>
              </a:rPr>
              <a:t>ocazia</a:t>
            </a:r>
            <a:r>
              <a:rPr lang="en-US" b="0" i="0" dirty="0">
                <a:solidFill>
                  <a:srgbClr val="171717"/>
                </a:solidFill>
                <a:effectLst/>
                <a:latin typeface="RomJurnalist"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RomJurnalist"/>
              </a:rPr>
              <a:t>definirii</a:t>
            </a:r>
            <a:r>
              <a:rPr lang="en-US" b="0" i="0" dirty="0">
                <a:solidFill>
                  <a:srgbClr val="171717"/>
                </a:solidFill>
                <a:effectLst/>
                <a:latin typeface="RomJurnalist"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RomJurnalist"/>
              </a:rPr>
              <a:t>structurii</a:t>
            </a:r>
            <a:r>
              <a:rPr lang="en-US" b="0" i="0" dirty="0">
                <a:solidFill>
                  <a:srgbClr val="171717"/>
                </a:solidFill>
                <a:effectLst/>
                <a:latin typeface="RomJurnalist"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RomJurnalist"/>
              </a:rPr>
              <a:t>datelor</a:t>
            </a:r>
            <a:r>
              <a:rPr lang="en-US" b="0" i="0" dirty="0">
                <a:solidFill>
                  <a:srgbClr val="171717"/>
                </a:solidFill>
                <a:effectLst/>
                <a:latin typeface="RomJurnalist"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RomJurnalist"/>
              </a:rPr>
              <a:t>stocate</a:t>
            </a:r>
            <a:r>
              <a:rPr lang="en-US" b="0" i="0" dirty="0">
                <a:solidFill>
                  <a:srgbClr val="171717"/>
                </a:solidFill>
                <a:effectLst/>
                <a:latin typeface="RomJurnalist"/>
              </a:rPr>
              <a:t> pe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RomJurnalist"/>
              </a:rPr>
              <a:t>memorii</a:t>
            </a:r>
            <a:r>
              <a:rPr lang="en-US" b="0" i="0" dirty="0">
                <a:solidFill>
                  <a:srgbClr val="171717"/>
                </a:solidFill>
                <a:effectLst/>
                <a:latin typeface="RomJurnalist"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RomJurnalist"/>
              </a:rPr>
              <a:t>externe</a:t>
            </a:r>
            <a:r>
              <a:rPr lang="en-US" b="0" i="0" dirty="0">
                <a:solidFill>
                  <a:srgbClr val="171717"/>
                </a:solidFill>
                <a:effectLst/>
                <a:latin typeface="RomJurnalist"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RomJurnalist"/>
              </a:rPr>
              <a:t>adresabile</a:t>
            </a:r>
            <a:r>
              <a:rPr lang="en-US" b="0" i="0" dirty="0">
                <a:solidFill>
                  <a:srgbClr val="171717"/>
                </a:solidFill>
                <a:effectLst/>
                <a:latin typeface="RomJurnalist"/>
              </a:rPr>
              <a:t>,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RomJurnalist"/>
              </a:rPr>
              <a:t>folosite</a:t>
            </a:r>
            <a:r>
              <a:rPr lang="en-US" b="0" i="0" dirty="0">
                <a:solidFill>
                  <a:srgbClr val="171717"/>
                </a:solidFill>
                <a:effectLst/>
                <a:latin typeface="RomJurnalist"/>
              </a:rPr>
              <a:t> de o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RomJurnalist"/>
              </a:rPr>
              <a:t>multitudine</a:t>
            </a:r>
            <a:r>
              <a:rPr lang="en-US" b="0" i="0" dirty="0">
                <a:solidFill>
                  <a:srgbClr val="171717"/>
                </a:solidFill>
                <a:effectLst/>
                <a:latin typeface="RomJurnalist"/>
              </a:rPr>
              <a:t> de </a:t>
            </a:r>
            <a:r>
              <a:rPr lang="en-US" i="0" dirty="0" err="1">
                <a:solidFill>
                  <a:srgbClr val="171717"/>
                </a:solidFill>
                <a:effectLst/>
                <a:latin typeface="RomJurnalist"/>
              </a:rPr>
              <a:t>utilizatori</a:t>
            </a:r>
            <a:r>
              <a:rPr lang="en-US" b="0" i="0" dirty="0">
                <a:solidFill>
                  <a:srgbClr val="171717"/>
                </a:solidFill>
                <a:effectLst/>
                <a:latin typeface="RomJurnalist"/>
              </a:rPr>
              <a:t>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30"/>
          <p:cNvPicPr preferRelativeResize="0"/>
          <p:nvPr/>
        </p:nvPicPr>
        <p:blipFill rotWithShape="1">
          <a:blip r:embed="rId3">
            <a:alphaModFix/>
          </a:blip>
          <a:srcRect l="24495" t="18187" r="9353" b="4812"/>
          <a:stretch/>
        </p:blipFill>
        <p:spPr>
          <a:xfrm>
            <a:off x="5845996" y="1775680"/>
            <a:ext cx="3067611" cy="2539466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435053" y="1693256"/>
            <a:ext cx="5154303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sng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Sistemul</a:t>
            </a:r>
            <a:r>
              <a:rPr lang="en-US" b="1" i="0" u="sng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de </a:t>
            </a:r>
            <a:r>
              <a:rPr lang="en-US" b="1" i="0" u="sng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gestiune</a:t>
            </a:r>
            <a:r>
              <a:rPr lang="en-US" b="1" i="0" u="sng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al </a:t>
            </a:r>
            <a:r>
              <a:rPr lang="en-US" b="1" i="0" u="sng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bazei</a:t>
            </a:r>
            <a:r>
              <a:rPr lang="en-US" b="1" i="0" u="sng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de date</a:t>
            </a:r>
            <a:r>
              <a:rPr lang="en-US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 </a:t>
            </a:r>
            <a:r>
              <a:rPr lang="en-US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reprezinta</a:t>
            </a:r>
            <a:r>
              <a:rPr lang="en-US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ansamblul</a:t>
            </a:r>
            <a:r>
              <a:rPr lang="en-US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de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programe</a:t>
            </a:r>
            <a:r>
              <a:rPr lang="en-US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care 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gestioneaza</a:t>
            </a:r>
            <a:r>
              <a:rPr lang="en-US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baza</a:t>
            </a:r>
            <a:r>
              <a:rPr lang="en-US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de date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si</a:t>
            </a:r>
            <a:r>
              <a:rPr lang="en-US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care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asigura</a:t>
            </a:r>
            <a:r>
              <a:rPr lang="en-US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realizarea</a:t>
            </a:r>
            <a:r>
              <a:rPr lang="en-US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urmatoarelor</a:t>
            </a:r>
            <a:r>
              <a:rPr lang="en-US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operatii</a:t>
            </a:r>
            <a:r>
              <a:rPr lang="en-US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:</a:t>
            </a:r>
            <a:endParaRPr lang="ro-MD" b="0" i="0" dirty="0">
              <a:solidFill>
                <a:schemeClr val="bg1"/>
              </a:solidFill>
              <a:effectLst/>
              <a:latin typeface="Bahnschrift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o-MD" b="0" i="0" dirty="0">
              <a:solidFill>
                <a:schemeClr val="bg1"/>
              </a:solidFill>
              <a:effectLst/>
              <a:latin typeface="Bahnschrift" panose="020B0502040204020203" pitchFamily="34" charset="0"/>
            </a:endParaRPr>
          </a:p>
          <a:p>
            <a:pPr indent="457200" algn="just"/>
            <a:r>
              <a:rPr lang="it-IT" b="0" i="0" dirty="0">
                <a:solidFill>
                  <a:srgbClr val="171717"/>
                </a:solidFill>
                <a:effectLst/>
                <a:latin typeface="Bahnschrift" panose="020B0502040204020203" pitchFamily="34" charset="0"/>
              </a:rPr>
              <a:t> </a:t>
            </a:r>
            <a:r>
              <a:rPr lang="it-IT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definirea structurii bazei de date;</a:t>
            </a:r>
          </a:p>
          <a:p>
            <a:pPr algn="just"/>
            <a:r>
              <a:rPr lang="it-IT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incarcarea datelor in baza de date;</a:t>
            </a:r>
          </a:p>
          <a:p>
            <a:pPr algn="just"/>
            <a:r>
              <a:rPr lang="en-US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accesul</a:t>
            </a:r>
            <a:r>
              <a:rPr lang="en-US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la date (</a:t>
            </a:r>
            <a:r>
              <a:rPr lang="en-US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integrare</a:t>
            </a:r>
            <a:r>
              <a:rPr lang="en-US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,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actualizare</a:t>
            </a:r>
            <a:r>
              <a:rPr lang="en-US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);</a:t>
            </a:r>
          </a:p>
          <a:p>
            <a:pPr algn="just"/>
            <a:r>
              <a:rPr lang="en-US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intretinerea</a:t>
            </a:r>
            <a:r>
              <a:rPr lang="en-US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bazelor</a:t>
            </a:r>
            <a:r>
              <a:rPr lang="en-US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de date (</a:t>
            </a:r>
            <a:r>
              <a:rPr lang="en-US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colectarea</a:t>
            </a:r>
            <a:r>
              <a:rPr lang="en-US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si</a:t>
            </a:r>
            <a:r>
              <a:rPr lang="en-US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refolosirea</a:t>
            </a:r>
            <a:r>
              <a:rPr lang="en-US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spatiilor</a:t>
            </a:r>
            <a:r>
              <a:rPr lang="en-US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goale</a:t>
            </a:r>
            <a:r>
              <a:rPr lang="en-US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)</a:t>
            </a:r>
          </a:p>
          <a:p>
            <a:pPr algn="just"/>
            <a:r>
              <a:rPr lang="en-US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reorganizarea</a:t>
            </a:r>
            <a:r>
              <a:rPr lang="en-US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bazei</a:t>
            </a:r>
            <a:r>
              <a:rPr lang="en-US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de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dat</a:t>
            </a:r>
            <a:r>
              <a:rPr lang="ro-MD" dirty="0">
                <a:solidFill>
                  <a:schemeClr val="bg1"/>
                </a:solidFill>
                <a:latin typeface="Bahnschrift" panose="020B0502040204020203" pitchFamily="34" charset="0"/>
              </a:rPr>
              <a:t>E</a:t>
            </a:r>
            <a:endParaRPr lang="en-US" b="0" i="0" dirty="0">
              <a:solidFill>
                <a:schemeClr val="bg1"/>
              </a:solidFill>
              <a:effectLst/>
              <a:latin typeface="Bahnschrift" panose="020B0502040204020203" pitchFamily="34" charset="0"/>
            </a:endParaRPr>
          </a:p>
          <a:p>
            <a:pPr algn="just"/>
            <a:r>
              <a:rPr lang="en-US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securitatea</a:t>
            </a:r>
            <a:r>
              <a:rPr lang="en-US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datelor</a:t>
            </a:r>
            <a:r>
              <a:rPr lang="en-US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si</a:t>
            </a:r>
            <a:r>
              <a:rPr lang="en-US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accesul</a:t>
            </a:r>
            <a:r>
              <a:rPr lang="en-US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la date;</a:t>
            </a:r>
          </a:p>
          <a:p>
            <a:pPr algn="just"/>
            <a:r>
              <a:rPr lang="en-US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integritatea</a:t>
            </a:r>
            <a:r>
              <a:rPr lang="en-US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datelor</a:t>
            </a:r>
            <a:r>
              <a:rPr lang="en-US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50551" y="1097103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dirty="0"/>
              <a:t>SGBD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3269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4400" dirty="0"/>
              <a:t>Obiectivele unui sistem de gestionare a bazelor de date</a:t>
            </a:r>
            <a:endParaRPr sz="4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219218" y="1430376"/>
            <a:ext cx="4705564" cy="29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dirty="0" err="1">
                <a:solidFill>
                  <a:srgbClr val="171717"/>
                </a:solidFill>
                <a:effectLst/>
                <a:latin typeface="Overpass Mono"/>
              </a:rPr>
              <a:t>Obiectivul</a:t>
            </a:r>
            <a:r>
              <a:rPr lang="en-US" sz="1800" b="1" i="0" dirty="0">
                <a:solidFill>
                  <a:srgbClr val="171717"/>
                </a:solidFill>
                <a:effectLst/>
                <a:latin typeface="Overpass Mono"/>
              </a:rPr>
              <a:t> </a:t>
            </a:r>
            <a:r>
              <a:rPr lang="en-US" sz="1800" b="1" i="0" dirty="0" err="1">
                <a:solidFill>
                  <a:srgbClr val="171717"/>
                </a:solidFill>
                <a:effectLst/>
                <a:latin typeface="Overpass Mono"/>
              </a:rPr>
              <a:t>informaticii</a:t>
            </a:r>
            <a:r>
              <a:rPr lang="en-US" sz="1800" b="1" i="0" dirty="0">
                <a:solidFill>
                  <a:srgbClr val="171717"/>
                </a:solidFill>
                <a:effectLst/>
                <a:latin typeface="Overpass Mono"/>
              </a:rPr>
              <a:t> il </a:t>
            </a:r>
            <a:r>
              <a:rPr lang="en-US" sz="1800" b="1" i="0" dirty="0" err="1">
                <a:solidFill>
                  <a:srgbClr val="171717"/>
                </a:solidFill>
                <a:effectLst/>
                <a:latin typeface="Overpass Mono"/>
              </a:rPr>
              <a:t>constituie</a:t>
            </a:r>
            <a:r>
              <a:rPr lang="en-US" sz="1800" b="1" i="0" dirty="0">
                <a:solidFill>
                  <a:srgbClr val="171717"/>
                </a:solidFill>
                <a:effectLst/>
                <a:latin typeface="Overpass Mono"/>
              </a:rPr>
              <a:t> </a:t>
            </a:r>
            <a:r>
              <a:rPr lang="en-US" sz="1800" b="1" i="0" dirty="0" err="1">
                <a:solidFill>
                  <a:srgbClr val="171717"/>
                </a:solidFill>
                <a:effectLst/>
                <a:latin typeface="Overpass Mono"/>
              </a:rPr>
              <a:t>culegerea</a:t>
            </a:r>
            <a:r>
              <a:rPr lang="en-US" sz="1800" b="1" i="0" dirty="0">
                <a:solidFill>
                  <a:srgbClr val="171717"/>
                </a:solidFill>
                <a:effectLst/>
                <a:latin typeface="Overpass Mono"/>
              </a:rPr>
              <a:t>, </a:t>
            </a:r>
            <a:r>
              <a:rPr lang="en-US" sz="1800" b="1" i="0" dirty="0" err="1">
                <a:solidFill>
                  <a:srgbClr val="171717"/>
                </a:solidFill>
                <a:effectLst/>
                <a:latin typeface="Overpass Mono"/>
              </a:rPr>
              <a:t>verificarea</a:t>
            </a:r>
            <a:r>
              <a:rPr lang="en-US" sz="1800" b="1" i="0" dirty="0">
                <a:solidFill>
                  <a:srgbClr val="171717"/>
                </a:solidFill>
                <a:effectLst/>
                <a:latin typeface="Overpass Mono"/>
              </a:rPr>
              <a:t>, </a:t>
            </a:r>
            <a:r>
              <a:rPr lang="en-US" sz="1800" b="1" i="0" dirty="0" err="1">
                <a:solidFill>
                  <a:srgbClr val="171717"/>
                </a:solidFill>
                <a:effectLst/>
                <a:latin typeface="Overpass Mono"/>
              </a:rPr>
              <a:t>transmiterea</a:t>
            </a:r>
            <a:r>
              <a:rPr lang="en-US" sz="1800" b="1" i="0" dirty="0">
                <a:solidFill>
                  <a:srgbClr val="171717"/>
                </a:solidFill>
                <a:effectLst/>
                <a:latin typeface="Overpass Mono"/>
              </a:rPr>
              <a:t>, </a:t>
            </a:r>
            <a:r>
              <a:rPr lang="en-US" sz="1800" b="1" i="0" dirty="0" err="1">
                <a:solidFill>
                  <a:srgbClr val="171717"/>
                </a:solidFill>
                <a:effectLst/>
                <a:latin typeface="Overpass Mono"/>
              </a:rPr>
              <a:t>stocarea</a:t>
            </a:r>
            <a:r>
              <a:rPr lang="en-US" sz="1800" b="1" i="0" dirty="0">
                <a:solidFill>
                  <a:srgbClr val="171717"/>
                </a:solidFill>
                <a:effectLst/>
                <a:latin typeface="Overpass Mono"/>
              </a:rPr>
              <a:t> </a:t>
            </a:r>
            <a:r>
              <a:rPr lang="en-US" sz="1800" b="1" i="0" dirty="0" err="1">
                <a:solidFill>
                  <a:srgbClr val="171717"/>
                </a:solidFill>
                <a:effectLst/>
                <a:latin typeface="Overpass Mono"/>
              </a:rPr>
              <a:t>si</a:t>
            </a:r>
            <a:r>
              <a:rPr lang="en-US" sz="1800" b="1" i="0" dirty="0">
                <a:solidFill>
                  <a:srgbClr val="171717"/>
                </a:solidFill>
                <a:effectLst/>
                <a:latin typeface="Overpass Mono"/>
              </a:rPr>
              <a:t> </a:t>
            </a:r>
            <a:r>
              <a:rPr lang="en-US" sz="1800" b="1" i="0" dirty="0" err="1">
                <a:solidFill>
                  <a:srgbClr val="171717"/>
                </a:solidFill>
                <a:effectLst/>
                <a:latin typeface="Overpass Mono"/>
              </a:rPr>
              <a:t>prelucrarea</a:t>
            </a:r>
            <a:r>
              <a:rPr lang="en-US" sz="1800" b="1" i="0" dirty="0">
                <a:solidFill>
                  <a:srgbClr val="171717"/>
                </a:solidFill>
                <a:effectLst/>
                <a:latin typeface="Overpass Mono"/>
              </a:rPr>
              <a:t> automata a </a:t>
            </a:r>
            <a:r>
              <a:rPr lang="en-US" sz="1800" b="1" i="0" dirty="0" err="1">
                <a:solidFill>
                  <a:srgbClr val="171717"/>
                </a:solidFill>
                <a:effectLst/>
                <a:latin typeface="Overpass Mono"/>
              </a:rPr>
              <a:t>datelor</a:t>
            </a:r>
            <a:r>
              <a:rPr lang="en-US" sz="1800" b="1" i="0" dirty="0">
                <a:solidFill>
                  <a:srgbClr val="171717"/>
                </a:solidFill>
                <a:effectLst/>
                <a:latin typeface="Overpass Mono"/>
              </a:rPr>
              <a:t> cu </a:t>
            </a:r>
            <a:r>
              <a:rPr lang="en-US" sz="1800" b="1" i="0" dirty="0" err="1">
                <a:solidFill>
                  <a:srgbClr val="171717"/>
                </a:solidFill>
                <a:effectLst/>
                <a:latin typeface="Overpass Mono"/>
              </a:rPr>
              <a:t>ajutorul</a:t>
            </a:r>
            <a:r>
              <a:rPr lang="en-US" sz="1800" b="1" i="0" dirty="0">
                <a:solidFill>
                  <a:srgbClr val="171717"/>
                </a:solidFill>
                <a:effectLst/>
                <a:latin typeface="Overpass Mono"/>
              </a:rPr>
              <a:t> </a:t>
            </a:r>
            <a:r>
              <a:rPr lang="en-US" sz="1800" b="1" i="0" dirty="0" err="1">
                <a:solidFill>
                  <a:srgbClr val="171717"/>
                </a:solidFill>
                <a:effectLst/>
                <a:latin typeface="Overpass Mono"/>
              </a:rPr>
              <a:t>mijloacelor</a:t>
            </a:r>
            <a:r>
              <a:rPr lang="en-US" sz="1800" b="1" i="0" dirty="0">
                <a:solidFill>
                  <a:srgbClr val="171717"/>
                </a:solidFill>
                <a:effectLst/>
                <a:latin typeface="Overpass Mono"/>
              </a:rPr>
              <a:t> </a:t>
            </a:r>
            <a:r>
              <a:rPr lang="en-US" sz="1800" b="1" i="0" dirty="0" err="1">
                <a:solidFill>
                  <a:srgbClr val="171717"/>
                </a:solidFill>
                <a:effectLst/>
                <a:latin typeface="Overpass Mono"/>
              </a:rPr>
              <a:t>electronice</a:t>
            </a:r>
            <a:r>
              <a:rPr lang="en-US" sz="1800" b="1" i="0" dirty="0">
                <a:solidFill>
                  <a:srgbClr val="171717"/>
                </a:solidFill>
                <a:effectLst/>
                <a:latin typeface="Overpass Mono"/>
              </a:rPr>
              <a:t> de </a:t>
            </a:r>
            <a:r>
              <a:rPr lang="en-US" sz="1800" b="1" i="0" dirty="0" err="1">
                <a:solidFill>
                  <a:srgbClr val="171717"/>
                </a:solidFill>
                <a:effectLst/>
                <a:latin typeface="Overpass Mono"/>
              </a:rPr>
              <a:t>calcul</a:t>
            </a:r>
            <a:r>
              <a:rPr lang="en-US" sz="1800" b="1" i="0" dirty="0">
                <a:solidFill>
                  <a:srgbClr val="171717"/>
                </a:solidFill>
                <a:effectLst/>
                <a:latin typeface="Overpass Mono"/>
              </a:rPr>
              <a:t>, in </a:t>
            </a:r>
            <a:r>
              <a:rPr lang="en-US" sz="1800" b="1" i="0" dirty="0" err="1">
                <a:solidFill>
                  <a:srgbClr val="171717"/>
                </a:solidFill>
                <a:effectLst/>
                <a:latin typeface="Overpass Mono"/>
              </a:rPr>
              <a:t>scopul</a:t>
            </a:r>
            <a:r>
              <a:rPr lang="en-US" sz="1800" b="1" i="0" dirty="0">
                <a:solidFill>
                  <a:srgbClr val="171717"/>
                </a:solidFill>
                <a:effectLst/>
                <a:latin typeface="Overpass Mono"/>
              </a:rPr>
              <a:t> </a:t>
            </a:r>
            <a:r>
              <a:rPr lang="en-US" sz="1800" b="1" i="0" dirty="0" err="1">
                <a:solidFill>
                  <a:srgbClr val="171717"/>
                </a:solidFill>
                <a:effectLst/>
                <a:latin typeface="Overpass Mono"/>
              </a:rPr>
              <a:t>satisfacerii</a:t>
            </a:r>
            <a:r>
              <a:rPr lang="en-US" sz="1800" b="1" i="0" dirty="0">
                <a:solidFill>
                  <a:srgbClr val="171717"/>
                </a:solidFill>
                <a:effectLst/>
                <a:latin typeface="Overpass Mono"/>
              </a:rPr>
              <a:t> </a:t>
            </a:r>
            <a:r>
              <a:rPr lang="en-US" sz="1800" b="1" i="0" dirty="0" err="1">
                <a:solidFill>
                  <a:srgbClr val="171717"/>
                </a:solidFill>
                <a:effectLst/>
                <a:latin typeface="Overpass Mono"/>
              </a:rPr>
              <a:t>diferitelor</a:t>
            </a:r>
            <a:r>
              <a:rPr lang="en-US" sz="1800" b="1" i="0" dirty="0">
                <a:solidFill>
                  <a:srgbClr val="171717"/>
                </a:solidFill>
                <a:effectLst/>
                <a:latin typeface="Overpass Mono"/>
              </a:rPr>
              <a:t> </a:t>
            </a:r>
            <a:r>
              <a:rPr lang="en-US" sz="1800" b="1" i="0" dirty="0" err="1">
                <a:solidFill>
                  <a:srgbClr val="171717"/>
                </a:solidFill>
                <a:effectLst/>
                <a:latin typeface="Overpass Mono"/>
              </a:rPr>
              <a:t>nivele</a:t>
            </a:r>
            <a:r>
              <a:rPr lang="en-US" sz="1800" b="1" i="0" dirty="0">
                <a:solidFill>
                  <a:srgbClr val="171717"/>
                </a:solidFill>
                <a:effectLst/>
                <a:latin typeface="Overpass Mono"/>
              </a:rPr>
              <a:t> de </a:t>
            </a:r>
            <a:r>
              <a:rPr lang="en-US" sz="1800" b="1" i="0" dirty="0" err="1">
                <a:solidFill>
                  <a:srgbClr val="171717"/>
                </a:solidFill>
                <a:effectLst/>
                <a:latin typeface="Overpass Mono"/>
              </a:rPr>
              <a:t>conducere</a:t>
            </a:r>
            <a:r>
              <a:rPr lang="en-US" sz="1800" b="1" i="0" dirty="0">
                <a:solidFill>
                  <a:srgbClr val="171717"/>
                </a:solidFill>
                <a:effectLst/>
                <a:latin typeface="Overpass Mono"/>
              </a:rPr>
              <a:t> cu </a:t>
            </a:r>
            <a:r>
              <a:rPr lang="en-US" sz="1800" b="1" i="0" dirty="0" err="1">
                <a:solidFill>
                  <a:srgbClr val="171717"/>
                </a:solidFill>
                <a:effectLst/>
                <a:latin typeface="Overpass Mono"/>
              </a:rPr>
              <a:t>informatii</a:t>
            </a:r>
            <a:r>
              <a:rPr lang="en-US" sz="1800" b="1" i="0" dirty="0">
                <a:solidFill>
                  <a:srgbClr val="171717"/>
                </a:solidFill>
                <a:effectLst/>
                <a:latin typeface="Overpass Mono"/>
              </a:rPr>
              <a:t> </a:t>
            </a:r>
            <a:r>
              <a:rPr lang="en-US" sz="1800" b="1" i="0" dirty="0" err="1">
                <a:solidFill>
                  <a:srgbClr val="171717"/>
                </a:solidFill>
                <a:effectLst/>
                <a:latin typeface="Overpass Mono"/>
              </a:rPr>
              <a:t>necesare</a:t>
            </a:r>
            <a:r>
              <a:rPr lang="en-US" sz="1800" b="1" i="0" dirty="0">
                <a:solidFill>
                  <a:srgbClr val="171717"/>
                </a:solidFill>
                <a:effectLst/>
                <a:latin typeface="Overpass Mono"/>
              </a:rPr>
              <a:t> </a:t>
            </a:r>
            <a:r>
              <a:rPr lang="en-US" sz="1800" b="1" i="0" dirty="0" err="1">
                <a:solidFill>
                  <a:srgbClr val="171717"/>
                </a:solidFill>
                <a:effectLst/>
                <a:latin typeface="Overpass Mono"/>
              </a:rPr>
              <a:t>luarii</a:t>
            </a:r>
            <a:r>
              <a:rPr lang="en-US" sz="1800" b="1" i="0" dirty="0">
                <a:solidFill>
                  <a:srgbClr val="171717"/>
                </a:solidFill>
                <a:effectLst/>
                <a:latin typeface="Overpass Mono"/>
              </a:rPr>
              <a:t> </a:t>
            </a:r>
            <a:r>
              <a:rPr lang="en-US" sz="1800" b="1" i="0" dirty="0" err="1">
                <a:solidFill>
                  <a:srgbClr val="171717"/>
                </a:solidFill>
                <a:effectLst/>
                <a:latin typeface="Overpass Mono"/>
              </a:rPr>
              <a:t>decizilor</a:t>
            </a:r>
            <a:r>
              <a:rPr lang="en-US" sz="1800" b="1" i="0" dirty="0">
                <a:solidFill>
                  <a:srgbClr val="171717"/>
                </a:solidFill>
                <a:effectLst/>
                <a:latin typeface="Overpass Mono"/>
              </a:rPr>
              <a:t>, in </a:t>
            </a:r>
            <a:r>
              <a:rPr lang="en-US" sz="1800" b="1" i="0" dirty="0" err="1">
                <a:solidFill>
                  <a:srgbClr val="171717"/>
                </a:solidFill>
                <a:effectLst/>
                <a:latin typeface="Overpass Mono"/>
              </a:rPr>
              <a:t>conditii</a:t>
            </a:r>
            <a:r>
              <a:rPr lang="en-US" sz="1800" b="1" i="0" dirty="0">
                <a:solidFill>
                  <a:srgbClr val="171717"/>
                </a:solidFill>
                <a:effectLst/>
                <a:latin typeface="Overpass Mono"/>
              </a:rPr>
              <a:t> de </a:t>
            </a:r>
            <a:r>
              <a:rPr lang="en-US" sz="1800" b="1" i="0" dirty="0" err="1">
                <a:solidFill>
                  <a:srgbClr val="171717"/>
                </a:solidFill>
                <a:effectLst/>
                <a:latin typeface="Overpass Mono"/>
              </a:rPr>
              <a:t>eficienta</a:t>
            </a:r>
            <a:r>
              <a:rPr lang="en-US" sz="1800" b="1" i="0" dirty="0">
                <a:solidFill>
                  <a:srgbClr val="171717"/>
                </a:solidFill>
                <a:effectLst/>
                <a:latin typeface="Overpass Mono"/>
              </a:rPr>
              <a:t> </a:t>
            </a:r>
            <a:r>
              <a:rPr lang="en-US" sz="1800" b="1" i="0" dirty="0" err="1">
                <a:solidFill>
                  <a:srgbClr val="171717"/>
                </a:solidFill>
                <a:effectLst/>
                <a:latin typeface="Overpass Mono"/>
              </a:rPr>
              <a:t>economica</a:t>
            </a:r>
            <a:r>
              <a:rPr lang="en-US" sz="1800" b="1" i="0" dirty="0">
                <a:solidFill>
                  <a:srgbClr val="171717"/>
                </a:solidFill>
                <a:effectLst/>
                <a:latin typeface="Overpass Mono"/>
              </a:rPr>
              <a:t> </a:t>
            </a:r>
            <a:r>
              <a:rPr lang="en-US" sz="1800" b="1" i="0" dirty="0" err="1">
                <a:solidFill>
                  <a:srgbClr val="171717"/>
                </a:solidFill>
                <a:effectLst/>
                <a:latin typeface="Overpass Mono"/>
              </a:rPr>
              <a:t>sporita</a:t>
            </a:r>
            <a:r>
              <a:rPr lang="ro-MD" sz="1800" b="1" i="0" dirty="0">
                <a:solidFill>
                  <a:srgbClr val="171717"/>
                </a:solidFill>
                <a:effectLst/>
                <a:latin typeface="Overpass Mono"/>
              </a:rPr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ro-MD" sz="1800" b="1" i="0" dirty="0">
              <a:solidFill>
                <a:srgbClr val="171717"/>
              </a:solidFill>
              <a:effectLst/>
              <a:latin typeface="Overpass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dirty="0">
                <a:solidFill>
                  <a:srgbClr val="171717"/>
                </a:solidFill>
                <a:effectLst/>
                <a:latin typeface="RomJurnalist"/>
              </a:rPr>
              <a:t>In </a:t>
            </a:r>
            <a:r>
              <a:rPr lang="en-US" sz="1800" b="0" i="0" dirty="0" err="1">
                <a:solidFill>
                  <a:srgbClr val="171717"/>
                </a:solidFill>
                <a:effectLst/>
                <a:latin typeface="RomJurnalist"/>
              </a:rPr>
              <a:t>acest</a:t>
            </a:r>
            <a:r>
              <a:rPr lang="en-US" sz="1800" b="0" i="0" dirty="0">
                <a:solidFill>
                  <a:srgbClr val="171717"/>
                </a:solidFill>
                <a:effectLst/>
                <a:latin typeface="RomJurnalist"/>
              </a:rPr>
              <a:t> context, </a:t>
            </a:r>
            <a:r>
              <a:rPr lang="en-US" sz="1800" b="0" i="0" dirty="0" err="1">
                <a:solidFill>
                  <a:srgbClr val="171717"/>
                </a:solidFill>
                <a:effectLst/>
                <a:latin typeface="RomJurnalist"/>
              </a:rPr>
              <a:t>sistemul</a:t>
            </a:r>
            <a:r>
              <a:rPr lang="en-US" sz="1800" b="0" i="0" dirty="0">
                <a:solidFill>
                  <a:srgbClr val="171717"/>
                </a:solidFill>
                <a:effectLst/>
                <a:latin typeface="RomJurnalist"/>
              </a:rPr>
              <a:t> de </a:t>
            </a:r>
            <a:r>
              <a:rPr lang="en-US" sz="1800" b="0" i="0" dirty="0" err="1">
                <a:solidFill>
                  <a:srgbClr val="171717"/>
                </a:solidFill>
                <a:effectLst/>
                <a:latin typeface="RomJurnalist"/>
              </a:rPr>
              <a:t>gestiune</a:t>
            </a:r>
            <a:r>
              <a:rPr lang="en-US" sz="1800" b="0" i="0" dirty="0">
                <a:solidFill>
                  <a:srgbClr val="171717"/>
                </a:solidFill>
                <a:effectLst/>
                <a:latin typeface="RomJurnalist"/>
              </a:rPr>
              <a:t> al </a:t>
            </a:r>
            <a:r>
              <a:rPr lang="en-US" sz="1800" b="0" i="0" dirty="0" err="1">
                <a:solidFill>
                  <a:srgbClr val="171717"/>
                </a:solidFill>
                <a:effectLst/>
                <a:latin typeface="RomJurnalist"/>
              </a:rPr>
              <a:t>bazei</a:t>
            </a:r>
            <a:r>
              <a:rPr lang="en-US" sz="1800" b="0" i="0" dirty="0">
                <a:solidFill>
                  <a:srgbClr val="171717"/>
                </a:solidFill>
                <a:effectLst/>
                <a:latin typeface="RomJurnalist"/>
              </a:rPr>
              <a:t> de date ii </a:t>
            </a:r>
            <a:r>
              <a:rPr lang="en-US" sz="1800" b="0" i="0" dirty="0" err="1">
                <a:solidFill>
                  <a:srgbClr val="171717"/>
                </a:solidFill>
                <a:effectLst/>
                <a:latin typeface="RomJurnalist"/>
              </a:rPr>
              <a:t>revin</a:t>
            </a:r>
            <a:r>
              <a:rPr lang="en-US" sz="1800" b="0" i="0" dirty="0">
                <a:solidFill>
                  <a:srgbClr val="171717"/>
                </a:solidFill>
                <a:effectLst/>
                <a:latin typeface="RomJurnalist"/>
              </a:rPr>
              <a:t> o </a:t>
            </a:r>
            <a:r>
              <a:rPr lang="en-US" sz="1800" b="0" i="0" dirty="0" err="1">
                <a:solidFill>
                  <a:srgbClr val="171717"/>
                </a:solidFill>
                <a:effectLst/>
                <a:latin typeface="RomJurnalist"/>
              </a:rPr>
              <a:t>serie</a:t>
            </a:r>
            <a:r>
              <a:rPr lang="en-US" sz="1800" b="0" i="0" dirty="0">
                <a:solidFill>
                  <a:srgbClr val="171717"/>
                </a:solidFill>
                <a:effectLst/>
                <a:latin typeface="RomJurnalist"/>
              </a:rPr>
              <a:t> de </a:t>
            </a:r>
            <a:r>
              <a:rPr lang="en-US" sz="1800" b="0" i="0" dirty="0" err="1">
                <a:solidFill>
                  <a:srgbClr val="171717"/>
                </a:solidFill>
                <a:effectLst/>
                <a:latin typeface="RomJurnalist"/>
              </a:rPr>
              <a:t>obiective</a:t>
            </a:r>
            <a:r>
              <a:rPr lang="en-US" sz="1800" b="0" i="0" dirty="0">
                <a:solidFill>
                  <a:srgbClr val="171717"/>
                </a:solidFill>
                <a:effectLst/>
                <a:latin typeface="RomJurnalist"/>
              </a:rPr>
              <a:t>, cum sunt:</a:t>
            </a: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57" name="Google Shape;857;p50"/>
          <p:cNvSpPr/>
          <p:nvPr/>
        </p:nvSpPr>
        <p:spPr>
          <a:xfrm flipH="1">
            <a:off x="2558264" y="4334376"/>
            <a:ext cx="3171599" cy="316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6"/>
          <p:cNvSpPr/>
          <p:nvPr/>
        </p:nvSpPr>
        <p:spPr>
          <a:xfrm>
            <a:off x="0" y="2123344"/>
            <a:ext cx="3504300" cy="154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46"/>
          <p:cNvSpPr txBox="1">
            <a:spLocks noGrp="1"/>
          </p:cNvSpPr>
          <p:nvPr>
            <p:ph type="ctrTitle" idx="4294967295"/>
          </p:nvPr>
        </p:nvSpPr>
        <p:spPr>
          <a:xfrm flipH="1">
            <a:off x="4357596" y="1212375"/>
            <a:ext cx="3895867" cy="2730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sng" dirty="0" err="1">
                <a:solidFill>
                  <a:schemeClr val="bg2"/>
                </a:solidFill>
                <a:effectLst/>
              </a:rPr>
              <a:t>Asigurarea</a:t>
            </a:r>
            <a:r>
              <a:rPr lang="en-US" sz="2000" b="1" i="0" u="sng" dirty="0">
                <a:solidFill>
                  <a:schemeClr val="bg2"/>
                </a:solidFill>
                <a:effectLst/>
              </a:rPr>
              <a:t> </a:t>
            </a:r>
            <a:r>
              <a:rPr lang="en-US" sz="2000" b="1" i="0" u="sng" dirty="0" err="1">
                <a:solidFill>
                  <a:schemeClr val="bg2"/>
                </a:solidFill>
                <a:effectLst/>
              </a:rPr>
              <a:t>independentei</a:t>
            </a:r>
            <a:r>
              <a:rPr lang="en-US" sz="2000" b="1" i="0" u="sng" dirty="0">
                <a:solidFill>
                  <a:schemeClr val="bg2"/>
                </a:solidFill>
                <a:effectLst/>
              </a:rPr>
              <a:t> </a:t>
            </a:r>
            <a:r>
              <a:rPr lang="en-US" sz="2000" b="1" i="0" u="sng" dirty="0" err="1">
                <a:solidFill>
                  <a:schemeClr val="bg2"/>
                </a:solidFill>
                <a:effectLst/>
              </a:rPr>
              <a:t>datelor</a:t>
            </a:r>
            <a:r>
              <a:rPr lang="en-US" sz="1600" b="0" i="0" dirty="0">
                <a:solidFill>
                  <a:srgbClr val="171717"/>
                </a:solidFill>
                <a:effectLst/>
                <a:latin typeface="Verdana" panose="020B0604030504040204" pitchFamily="34" charset="0"/>
              </a:rPr>
              <a:t>.</a:t>
            </a:r>
            <a:endParaRPr sz="2200" dirty="0">
              <a:solidFill>
                <a:schemeClr val="dk2"/>
              </a:solidFill>
            </a:endParaRPr>
          </a:p>
        </p:txBody>
      </p:sp>
      <p:sp>
        <p:nvSpPr>
          <p:cNvPr id="697" name="Google Shape;697;p46"/>
          <p:cNvSpPr txBox="1">
            <a:spLocks noGrp="1"/>
          </p:cNvSpPr>
          <p:nvPr>
            <p:ph type="ctrTitle" idx="4294967295"/>
          </p:nvPr>
        </p:nvSpPr>
        <p:spPr>
          <a:xfrm flipH="1">
            <a:off x="4357596" y="1971787"/>
            <a:ext cx="4368479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 i="0" u="sng" dirty="0">
                <a:solidFill>
                  <a:schemeClr val="bg2"/>
                </a:solidFill>
                <a:effectLst/>
              </a:rPr>
              <a:t>Asigurarea unei redundante minime si controlate a datelor din baza de date</a:t>
            </a:r>
            <a:r>
              <a:rPr lang="it-IT" sz="2000" b="0" i="0" dirty="0">
                <a:solidFill>
                  <a:srgbClr val="171717"/>
                </a:solidFill>
                <a:effectLst/>
                <a:latin typeface="Verdana" panose="020B0604030504040204" pitchFamily="34" charset="0"/>
              </a:rPr>
              <a:t>.</a:t>
            </a:r>
            <a:endParaRPr sz="2000" dirty="0">
              <a:solidFill>
                <a:schemeClr val="dk2"/>
              </a:solidFill>
            </a:endParaRPr>
          </a:p>
        </p:txBody>
      </p:sp>
      <p:sp>
        <p:nvSpPr>
          <p:cNvPr id="699" name="Google Shape;699;p46"/>
          <p:cNvSpPr txBox="1">
            <a:spLocks noGrp="1"/>
          </p:cNvSpPr>
          <p:nvPr>
            <p:ph type="ctrTitle" idx="4294967295"/>
          </p:nvPr>
        </p:nvSpPr>
        <p:spPr>
          <a:xfrm flipH="1">
            <a:off x="4357596" y="2861238"/>
            <a:ext cx="3804449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 i="0" u="sng" dirty="0">
                <a:solidFill>
                  <a:schemeClr val="bg2"/>
                </a:solidFill>
                <a:effectLst/>
              </a:rPr>
              <a:t>Asigurarea unor facilitati sporite de utilizare a datelor</a:t>
            </a:r>
            <a:endParaRPr sz="2000" dirty="0">
              <a:solidFill>
                <a:schemeClr val="bg2"/>
              </a:solidFill>
            </a:endParaRPr>
          </a:p>
        </p:txBody>
      </p:sp>
      <p:sp>
        <p:nvSpPr>
          <p:cNvPr id="701" name="Google Shape;701;p46"/>
          <p:cNvSpPr txBox="1">
            <a:spLocks noGrp="1"/>
          </p:cNvSpPr>
          <p:nvPr>
            <p:ph type="ctrTitle" idx="4294967295"/>
          </p:nvPr>
        </p:nvSpPr>
        <p:spPr>
          <a:xfrm flipH="1">
            <a:off x="4357596" y="3745433"/>
            <a:ext cx="4676628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 i="0" dirty="0">
                <a:solidFill>
                  <a:schemeClr val="bg2"/>
                </a:solidFill>
                <a:effectLst/>
              </a:rPr>
              <a:t>S</a:t>
            </a:r>
            <a:r>
              <a:rPr lang="it-IT" sz="2000" b="1" i="0" u="sng" dirty="0">
                <a:solidFill>
                  <a:schemeClr val="bg2"/>
                </a:solidFill>
                <a:effectLst/>
              </a:rPr>
              <a:t>porirea gradului de securitate al datelor impotriva accesului neautorizat la ele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703" name="Google Shape;703;p46"/>
          <p:cNvSpPr/>
          <p:nvPr/>
        </p:nvSpPr>
        <p:spPr>
          <a:xfrm>
            <a:off x="0" y="2610900"/>
            <a:ext cx="1785055" cy="18875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46"/>
          <p:cNvSpPr txBox="1">
            <a:spLocks noGrp="1"/>
          </p:cNvSpPr>
          <p:nvPr>
            <p:ph type="ctrTitle" idx="4294967295"/>
          </p:nvPr>
        </p:nvSpPr>
        <p:spPr>
          <a:xfrm flipH="1">
            <a:off x="870550" y="2465100"/>
            <a:ext cx="2435700" cy="396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3000" dirty="0">
                <a:solidFill>
                  <a:schemeClr val="dk1"/>
                </a:solidFill>
              </a:rPr>
              <a:t>Obiectivele SGBD</a:t>
            </a:r>
            <a:endParaRPr sz="3000" dirty="0">
              <a:solidFill>
                <a:schemeClr val="dk1"/>
              </a:solidFill>
            </a:endParaRPr>
          </a:p>
        </p:txBody>
      </p:sp>
      <p:sp>
        <p:nvSpPr>
          <p:cNvPr id="705" name="Google Shape;705;p46"/>
          <p:cNvSpPr/>
          <p:nvPr/>
        </p:nvSpPr>
        <p:spPr>
          <a:xfrm flipH="1">
            <a:off x="1165475" y="3815600"/>
            <a:ext cx="2338825" cy="133867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46"/>
          <p:cNvSpPr/>
          <p:nvPr/>
        </p:nvSpPr>
        <p:spPr>
          <a:xfrm flipH="1">
            <a:off x="5500" y="3815594"/>
            <a:ext cx="1159976" cy="13389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46"/>
          <p:cNvSpPr/>
          <p:nvPr/>
        </p:nvSpPr>
        <p:spPr>
          <a:xfrm flipH="1">
            <a:off x="1198717" y="4037295"/>
            <a:ext cx="1710557" cy="13389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6"/>
          <p:cNvSpPr/>
          <p:nvPr/>
        </p:nvSpPr>
        <p:spPr>
          <a:xfrm flipH="1">
            <a:off x="1198727" y="4037295"/>
            <a:ext cx="497188" cy="13389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6"/>
          <p:cNvSpPr/>
          <p:nvPr/>
        </p:nvSpPr>
        <p:spPr>
          <a:xfrm flipH="1">
            <a:off x="5505" y="4037295"/>
            <a:ext cx="579996" cy="13389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6"/>
          <p:cNvSpPr/>
          <p:nvPr/>
        </p:nvSpPr>
        <p:spPr>
          <a:xfrm flipH="1">
            <a:off x="933688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6"/>
          <p:cNvSpPr/>
          <p:nvPr/>
        </p:nvSpPr>
        <p:spPr>
          <a:xfrm flipH="1">
            <a:off x="720893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6"/>
          <p:cNvSpPr/>
          <p:nvPr/>
        </p:nvSpPr>
        <p:spPr>
          <a:xfrm flipH="1">
            <a:off x="5508" y="4258997"/>
            <a:ext cx="133878" cy="13389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6"/>
          <p:cNvSpPr/>
          <p:nvPr/>
        </p:nvSpPr>
        <p:spPr>
          <a:xfrm flipH="1">
            <a:off x="246918" y="4258997"/>
            <a:ext cx="1367368" cy="13389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4" name="Google Shape;714;p46"/>
          <p:cNvCxnSpPr/>
          <p:nvPr/>
        </p:nvCxnSpPr>
        <p:spPr>
          <a:xfrm rot="10800000" flipH="1">
            <a:off x="3351874" y="1570575"/>
            <a:ext cx="1879500" cy="1326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5" name="Google Shape;715;p46"/>
          <p:cNvCxnSpPr/>
          <p:nvPr/>
        </p:nvCxnSpPr>
        <p:spPr>
          <a:xfrm rot="10800000" flipH="1">
            <a:off x="3351874" y="2455275"/>
            <a:ext cx="1879500" cy="442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6" name="Google Shape;716;p46"/>
          <p:cNvCxnSpPr/>
          <p:nvPr/>
        </p:nvCxnSpPr>
        <p:spPr>
          <a:xfrm>
            <a:off x="3351874" y="2897475"/>
            <a:ext cx="1879500" cy="442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7" name="Google Shape;717;p46"/>
          <p:cNvCxnSpPr/>
          <p:nvPr/>
        </p:nvCxnSpPr>
        <p:spPr>
          <a:xfrm>
            <a:off x="3351874" y="2897513"/>
            <a:ext cx="1879500" cy="1326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81;p33">
            <a:extLst>
              <a:ext uri="{FF2B5EF4-FFF2-40B4-BE49-F238E27FC236}">
                <a16:creationId xmlns:a16="http://schemas.microsoft.com/office/drawing/2014/main" id="{99D4E86E-F0FD-46ED-B16B-FFCA29B156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43444" y="697658"/>
            <a:ext cx="4761941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2800" dirty="0"/>
              <a:t>Funcțiile unui </a:t>
            </a:r>
            <a:r>
              <a:rPr lang="ro-MD" sz="2800" dirty="0" err="1"/>
              <a:t>sisitem</a:t>
            </a:r>
            <a:r>
              <a:rPr lang="ro-MD" sz="2800" dirty="0"/>
              <a:t> de gestiune a bazelor de date</a:t>
            </a:r>
            <a:endParaRPr sz="2800" dirty="0"/>
          </a:p>
        </p:txBody>
      </p:sp>
      <p:sp>
        <p:nvSpPr>
          <p:cNvPr id="6" name="Google Shape;380;p33">
            <a:extLst>
              <a:ext uri="{FF2B5EF4-FFF2-40B4-BE49-F238E27FC236}">
                <a16:creationId xmlns:a16="http://schemas.microsoft.com/office/drawing/2014/main" id="{48D8CFA9-9717-42E6-A256-8A89835F1BEF}"/>
              </a:ext>
            </a:extLst>
          </p:cNvPr>
          <p:cNvSpPr txBox="1">
            <a:spLocks/>
          </p:cNvSpPr>
          <p:nvPr/>
        </p:nvSpPr>
        <p:spPr>
          <a:xfrm>
            <a:off x="3811713" y="1506300"/>
            <a:ext cx="4484755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b="1" dirty="0" err="1">
                <a:solidFill>
                  <a:schemeClr val="bg1"/>
                </a:solidFill>
                <a:latin typeface="Overpass Mono"/>
              </a:rPr>
              <a:t>Pentru</a:t>
            </a:r>
            <a:r>
              <a:rPr lang="en-US" sz="1800" b="1" dirty="0">
                <a:solidFill>
                  <a:schemeClr val="bg1"/>
                </a:solidFill>
                <a:latin typeface="Overpass Mono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Overpass Mono"/>
              </a:rPr>
              <a:t>realizarea</a:t>
            </a:r>
            <a:r>
              <a:rPr lang="en-US" sz="1800" b="1" dirty="0">
                <a:solidFill>
                  <a:schemeClr val="bg1"/>
                </a:solidFill>
                <a:latin typeface="Overpass Mono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Overpass Mono"/>
              </a:rPr>
              <a:t>obiectivelor</a:t>
            </a:r>
            <a:r>
              <a:rPr lang="en-US" sz="1800" b="1" dirty="0">
                <a:solidFill>
                  <a:schemeClr val="bg1"/>
                </a:solidFill>
                <a:latin typeface="Overpass Mono"/>
              </a:rPr>
              <a:t> definite anterior </a:t>
            </a:r>
            <a:r>
              <a:rPr lang="en-US" sz="1800" b="1" dirty="0" err="1">
                <a:solidFill>
                  <a:schemeClr val="bg1"/>
                </a:solidFill>
                <a:latin typeface="Overpass Mono"/>
              </a:rPr>
              <a:t>sistemele</a:t>
            </a:r>
            <a:r>
              <a:rPr lang="en-US" sz="1800" b="1" dirty="0">
                <a:solidFill>
                  <a:schemeClr val="bg1"/>
                </a:solidFill>
                <a:latin typeface="Overpass Mono"/>
              </a:rPr>
              <a:t> de </a:t>
            </a:r>
            <a:r>
              <a:rPr lang="en-US" sz="1800" b="1" dirty="0" err="1">
                <a:solidFill>
                  <a:schemeClr val="bg1"/>
                </a:solidFill>
                <a:latin typeface="Overpass Mono"/>
              </a:rPr>
              <a:t>gestionare</a:t>
            </a:r>
            <a:r>
              <a:rPr lang="en-US" sz="1800" b="1" dirty="0">
                <a:solidFill>
                  <a:schemeClr val="bg1"/>
                </a:solidFill>
                <a:latin typeface="Overpass Mono"/>
              </a:rPr>
              <a:t> a </a:t>
            </a:r>
            <a:r>
              <a:rPr lang="en-US" sz="1800" b="1" dirty="0" err="1">
                <a:solidFill>
                  <a:schemeClr val="bg1"/>
                </a:solidFill>
                <a:latin typeface="Overpass Mono"/>
              </a:rPr>
              <a:t>bazelor</a:t>
            </a:r>
            <a:r>
              <a:rPr lang="en-US" sz="1800" b="1" dirty="0">
                <a:solidFill>
                  <a:schemeClr val="bg1"/>
                </a:solidFill>
                <a:latin typeface="Overpass Mono"/>
              </a:rPr>
              <a:t> de date </a:t>
            </a:r>
            <a:r>
              <a:rPr lang="en-US" sz="1800" b="1" dirty="0" err="1">
                <a:solidFill>
                  <a:schemeClr val="bg1"/>
                </a:solidFill>
                <a:latin typeface="Overpass Mono"/>
              </a:rPr>
              <a:t>dispun</a:t>
            </a:r>
            <a:r>
              <a:rPr lang="en-US" sz="1800" b="1" dirty="0">
                <a:solidFill>
                  <a:schemeClr val="bg1"/>
                </a:solidFill>
                <a:latin typeface="Overpass Mono"/>
              </a:rPr>
              <a:t> de o </a:t>
            </a:r>
            <a:r>
              <a:rPr lang="en-US" sz="1800" b="1" dirty="0" err="1">
                <a:solidFill>
                  <a:schemeClr val="bg1"/>
                </a:solidFill>
                <a:latin typeface="Overpass Mono"/>
              </a:rPr>
              <a:t>serie</a:t>
            </a:r>
            <a:r>
              <a:rPr lang="en-US" sz="1800" b="1" dirty="0">
                <a:solidFill>
                  <a:schemeClr val="bg1"/>
                </a:solidFill>
                <a:latin typeface="Overpass Mono"/>
              </a:rPr>
              <a:t> de </a:t>
            </a:r>
            <a:r>
              <a:rPr lang="en-US" sz="1800" b="1" dirty="0" err="1">
                <a:solidFill>
                  <a:schemeClr val="bg1"/>
                </a:solidFill>
                <a:latin typeface="Overpass Mono"/>
              </a:rPr>
              <a:t>componente</a:t>
            </a:r>
            <a:r>
              <a:rPr lang="en-US" sz="1800" b="1" dirty="0">
                <a:solidFill>
                  <a:schemeClr val="bg1"/>
                </a:solidFill>
                <a:latin typeface="Overpass Mono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Overpass Mono"/>
              </a:rPr>
              <a:t>ce</a:t>
            </a:r>
            <a:r>
              <a:rPr lang="en-US" sz="1800" b="1" dirty="0">
                <a:solidFill>
                  <a:schemeClr val="bg1"/>
                </a:solidFill>
                <a:latin typeface="Overpass Mono"/>
              </a:rPr>
              <a:t> permit </a:t>
            </a:r>
            <a:r>
              <a:rPr lang="en-US" sz="1800" b="1" dirty="0" err="1">
                <a:solidFill>
                  <a:schemeClr val="bg1"/>
                </a:solidFill>
                <a:latin typeface="Overpass Mono"/>
              </a:rPr>
              <a:t>efectuarea</a:t>
            </a:r>
            <a:r>
              <a:rPr lang="en-US" sz="1800" b="1" dirty="0">
                <a:solidFill>
                  <a:schemeClr val="bg1"/>
                </a:solidFill>
                <a:latin typeface="Overpass Mono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Overpass Mono"/>
              </a:rPr>
              <a:t>numeroaselor</a:t>
            </a:r>
            <a:r>
              <a:rPr lang="en-US" sz="1800" b="1" dirty="0">
                <a:solidFill>
                  <a:schemeClr val="bg1"/>
                </a:solidFill>
                <a:latin typeface="Overpass Mono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Overpass Mono"/>
              </a:rPr>
              <a:t>operatii</a:t>
            </a:r>
            <a:r>
              <a:rPr lang="en-US" sz="1800" b="1" dirty="0">
                <a:solidFill>
                  <a:schemeClr val="bg1"/>
                </a:solidFill>
                <a:latin typeface="Overpass Mono"/>
              </a:rPr>
              <a:t>. </a:t>
            </a:r>
            <a:r>
              <a:rPr lang="en-US" sz="1800" b="1" dirty="0" err="1">
                <a:solidFill>
                  <a:schemeClr val="bg1"/>
                </a:solidFill>
                <a:latin typeface="Overpass Mono"/>
              </a:rPr>
              <a:t>Acestea</a:t>
            </a:r>
            <a:r>
              <a:rPr lang="en-US" sz="1800" b="1" dirty="0">
                <a:solidFill>
                  <a:schemeClr val="bg1"/>
                </a:solidFill>
                <a:latin typeface="Overpass Mono"/>
              </a:rPr>
              <a:t> se pot </a:t>
            </a:r>
            <a:r>
              <a:rPr lang="en-US" sz="1800" b="1" dirty="0" err="1">
                <a:solidFill>
                  <a:schemeClr val="bg1"/>
                </a:solidFill>
                <a:latin typeface="Overpass Mono"/>
              </a:rPr>
              <a:t>definii</a:t>
            </a:r>
            <a:r>
              <a:rPr lang="en-US" sz="1800" b="1" dirty="0">
                <a:solidFill>
                  <a:schemeClr val="bg1"/>
                </a:solidFill>
                <a:latin typeface="Overpass Mono"/>
              </a:rPr>
              <a:t> sub forma </a:t>
            </a:r>
            <a:r>
              <a:rPr lang="en-US" sz="1800" b="1" dirty="0" err="1">
                <a:solidFill>
                  <a:schemeClr val="bg1"/>
                </a:solidFill>
                <a:latin typeface="Overpass Mono"/>
              </a:rPr>
              <a:t>unor</a:t>
            </a:r>
            <a:r>
              <a:rPr lang="en-US" sz="1800" b="1" dirty="0">
                <a:solidFill>
                  <a:schemeClr val="bg1"/>
                </a:solidFill>
                <a:latin typeface="Overpass Mono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Overpass Mono"/>
              </a:rPr>
              <a:t>functii</a:t>
            </a:r>
            <a:r>
              <a:rPr lang="en-US" sz="1800" b="1" dirty="0">
                <a:solidFill>
                  <a:schemeClr val="bg1"/>
                </a:solidFill>
                <a:latin typeface="Overpass Mono"/>
              </a:rPr>
              <a:t>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3570401" y="749078"/>
            <a:ext cx="5681609" cy="16598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dirty="0" err="1">
                <a:solidFill>
                  <a:schemeClr val="bg1"/>
                </a:solidFill>
                <a:effectLst/>
                <a:latin typeface="RomJurnalist"/>
              </a:rPr>
              <a:t>Permite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mJurnalist"/>
              </a:rPr>
              <a:t> </a:t>
            </a:r>
            <a:r>
              <a:rPr lang="en-US" sz="2000" b="1" i="0" dirty="0" err="1">
                <a:solidFill>
                  <a:schemeClr val="bg1"/>
                </a:solidFill>
                <a:effectLst/>
                <a:latin typeface="RomJurnalist"/>
              </a:rPr>
              <a:t>definirea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RomJurnalist"/>
              </a:rPr>
              <a:t> </a:t>
            </a:r>
            <a:r>
              <a:rPr lang="en-US" sz="2000" b="1" i="0" dirty="0" err="1">
                <a:solidFill>
                  <a:schemeClr val="bg1"/>
                </a:solidFill>
                <a:effectLst/>
                <a:latin typeface="RomJurnalist"/>
              </a:rPr>
              <a:t>structurii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RomJurnalist"/>
              </a:rPr>
              <a:t> </a:t>
            </a:r>
            <a:r>
              <a:rPr lang="en-US" sz="2000" b="1" i="0" dirty="0" err="1">
                <a:solidFill>
                  <a:schemeClr val="bg1"/>
                </a:solidFill>
                <a:effectLst/>
                <a:latin typeface="RomJurnalist"/>
              </a:rPr>
              <a:t>bazelor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RomJurnalist"/>
              </a:rPr>
              <a:t> de date 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mJurnalist"/>
              </a:rPr>
              <a:t>cu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mJurnalist"/>
              </a:rPr>
              <a:t>ajutorul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mJurnalist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mJurnalist"/>
              </a:rPr>
              <a:t>limbajului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mJurnalist"/>
              </a:rPr>
              <a:t> de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mJurnalist"/>
              </a:rPr>
              <a:t>definire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mJurnalist"/>
              </a:rPr>
              <a:t>.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mJurnalist"/>
              </a:rPr>
              <a:t>Definirea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mJurnalist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mJurnalist"/>
              </a:rPr>
              <a:t>datelor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mJurnalist"/>
              </a:rPr>
              <a:t> se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mJurnalist"/>
              </a:rPr>
              <a:t>poate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mJurnalist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mJurnalist"/>
              </a:rPr>
              <a:t>realiza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mJurnalist"/>
              </a:rPr>
              <a:t> la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mJurnalist"/>
              </a:rPr>
              <a:t>nivel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mJurnalist"/>
              </a:rPr>
              <a:t> logic, conceptual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mJurnalist"/>
              </a:rPr>
              <a:t>si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mJurnalist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mJurnalist"/>
              </a:rPr>
              <a:t>fizic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mJurnalist"/>
              </a:rPr>
              <a:t>. La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mJurnalist"/>
              </a:rPr>
              <a:t>nivelul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mJurnalist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mJurnalist"/>
              </a:rPr>
              <a:t>acestei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mJurnalist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mJurnalist"/>
              </a:rPr>
              <a:t>functii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mJurnalist"/>
              </a:rPr>
              <a:t> se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mJurnalist"/>
              </a:rPr>
              <a:t>descriu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mJurnalist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mJurnalist"/>
              </a:rPr>
              <a:t>multitudinea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mJurnalist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mJurnalist"/>
              </a:rPr>
              <a:t>atributelor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mJurnalist"/>
              </a:rPr>
              <a:t> din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mJurnalist"/>
              </a:rPr>
              <a:t>cadrul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mJurnalist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mJurnalist"/>
              </a:rPr>
              <a:t>structurii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mJurnalist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mJurnalist"/>
              </a:rPr>
              <a:t>bazei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mJurnalist"/>
              </a:rPr>
              <a:t> de date. </a:t>
            </a:r>
            <a:endParaRPr sz="1800" dirty="0">
              <a:solidFill>
                <a:schemeClr val="bg1"/>
              </a:solidFill>
              <a:latin typeface="Overpass Mono"/>
            </a:endParaRPr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4382059" y="379159"/>
            <a:ext cx="4761941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0" u="sng" dirty="0">
                <a:solidFill>
                  <a:schemeClr val="bg2"/>
                </a:solidFill>
                <a:effectLst/>
                <a:latin typeface="RomJurnalist"/>
              </a:rPr>
              <a:t>Functia de descriere a datelor</a:t>
            </a:r>
            <a:r>
              <a:rPr lang="pt-BR" sz="2400" b="0" i="0" dirty="0">
                <a:solidFill>
                  <a:schemeClr val="bg2"/>
                </a:solidFill>
                <a:effectLst/>
                <a:latin typeface="RomJurnalist"/>
              </a:rPr>
              <a:t>.</a:t>
            </a:r>
            <a:endParaRPr sz="3600" dirty="0">
              <a:solidFill>
                <a:schemeClr val="bg2"/>
              </a:solidFill>
            </a:endParaRPr>
          </a:p>
        </p:txBody>
      </p:sp>
      <p:sp>
        <p:nvSpPr>
          <p:cNvPr id="5" name="Google Shape;381;p33">
            <a:extLst>
              <a:ext uri="{FF2B5EF4-FFF2-40B4-BE49-F238E27FC236}">
                <a16:creationId xmlns:a16="http://schemas.microsoft.com/office/drawing/2014/main" id="{53D95254-6860-4869-B1BA-1F9FAD797869}"/>
              </a:ext>
            </a:extLst>
          </p:cNvPr>
          <p:cNvSpPr txBox="1">
            <a:spLocks/>
          </p:cNvSpPr>
          <p:nvPr/>
        </p:nvSpPr>
        <p:spPr>
          <a:xfrm>
            <a:off x="4382058" y="2455523"/>
            <a:ext cx="4761941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400" u="sng" dirty="0">
                <a:solidFill>
                  <a:schemeClr val="bg2"/>
                </a:solidFill>
                <a:latin typeface="RomJurnalist"/>
              </a:rPr>
              <a:t>Functia de </a:t>
            </a:r>
            <a:r>
              <a:rPr lang="ro-MD" sz="2400" u="sng" dirty="0">
                <a:solidFill>
                  <a:schemeClr val="bg2"/>
                </a:solidFill>
                <a:latin typeface="RomJurnalist"/>
              </a:rPr>
              <a:t>manipulare</a:t>
            </a:r>
            <a:r>
              <a:rPr lang="pt-BR" sz="2400" u="sng" dirty="0">
                <a:solidFill>
                  <a:schemeClr val="bg2"/>
                </a:solidFill>
                <a:latin typeface="RomJurnalist"/>
              </a:rPr>
              <a:t> a datelor</a:t>
            </a:r>
            <a:r>
              <a:rPr lang="pt-BR" sz="2400" b="0" dirty="0">
                <a:solidFill>
                  <a:schemeClr val="bg2"/>
                </a:solidFill>
                <a:latin typeface="RomJurnalist"/>
              </a:rPr>
              <a:t>.</a:t>
            </a:r>
            <a:endParaRPr lang="pt-BR" sz="3600" dirty="0">
              <a:solidFill>
                <a:schemeClr val="bg2"/>
              </a:solidFill>
            </a:endParaRPr>
          </a:p>
        </p:txBody>
      </p:sp>
      <p:sp>
        <p:nvSpPr>
          <p:cNvPr id="6" name="Google Shape;380;p33">
            <a:extLst>
              <a:ext uri="{FF2B5EF4-FFF2-40B4-BE49-F238E27FC236}">
                <a16:creationId xmlns:a16="http://schemas.microsoft.com/office/drawing/2014/main" id="{A656A6C1-5133-48A2-91CE-ABCE8B75FA1F}"/>
              </a:ext>
            </a:extLst>
          </p:cNvPr>
          <p:cNvSpPr txBox="1">
            <a:spLocks/>
          </p:cNvSpPr>
          <p:nvPr/>
        </p:nvSpPr>
        <p:spPr>
          <a:xfrm>
            <a:off x="3770615" y="2790023"/>
            <a:ext cx="5681609" cy="1659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127000" indent="0" algn="l">
              <a:buNone/>
            </a:pPr>
            <a:r>
              <a:rPr lang="en-US" sz="2000" b="0" i="0" dirty="0">
                <a:solidFill>
                  <a:schemeClr val="bg1"/>
                </a:solidFill>
                <a:effectLst/>
                <a:latin typeface="Overpass Mono"/>
              </a:rPr>
              <a:t>Este</a:t>
            </a:r>
            <a:r>
              <a:rPr lang="ro-MD" sz="2000" b="0" i="0" dirty="0">
                <a:solidFill>
                  <a:schemeClr val="bg1"/>
                </a:solidFill>
                <a:effectLst/>
                <a:latin typeface="Overpass Mono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Overpass Mono"/>
              </a:rPr>
              <a:t>cea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Overpass Mono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Overpass Mono"/>
              </a:rPr>
              <a:t>mai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Overpass Mono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Overpass Mono"/>
              </a:rPr>
              <a:t>complexa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Overpass Mono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Overpass Mono"/>
              </a:rPr>
              <a:t>functie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Overpass Mono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Overpass Mono"/>
              </a:rPr>
              <a:t>si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Overpass Mono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Overpass Mono"/>
              </a:rPr>
              <a:t>realizeaza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Overpass Mono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Overpass Mono"/>
              </a:rPr>
              <a:t>urmatoarele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Overpass Mono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Overpass Mono"/>
              </a:rPr>
              <a:t>activitati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Overpass Mono"/>
              </a:rPr>
              <a:t>:</a:t>
            </a:r>
          </a:p>
          <a:p>
            <a:pPr algn="l"/>
            <a:r>
              <a:rPr lang="en-US" sz="2000" b="0" i="0" dirty="0" err="1">
                <a:solidFill>
                  <a:schemeClr val="bg1"/>
                </a:solidFill>
                <a:effectLst/>
                <a:latin typeface="Overpass Mono"/>
              </a:rPr>
              <a:t>crearea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Overpass Mono"/>
              </a:rPr>
              <a:t> (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Overpass Mono"/>
              </a:rPr>
              <a:t>incarcarea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Overpass Mono"/>
              </a:rPr>
              <a:t>)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Overpass Mono"/>
              </a:rPr>
              <a:t>bazei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Overpass Mono"/>
              </a:rPr>
              <a:t> de date;</a:t>
            </a:r>
          </a:p>
          <a:p>
            <a:pPr algn="l"/>
            <a:r>
              <a:rPr lang="en-US" sz="2000" b="0" i="0" dirty="0" err="1">
                <a:solidFill>
                  <a:schemeClr val="bg1"/>
                </a:solidFill>
                <a:effectLst/>
                <a:latin typeface="Overpass Mono"/>
              </a:rPr>
              <a:t>adaugarea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Overpass Mono"/>
              </a:rPr>
              <a:t> de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Overpass Mono"/>
              </a:rPr>
              <a:t>noi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Overpass Mono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Overpass Mono"/>
              </a:rPr>
              <a:t>inregitrari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Overpass Mono"/>
              </a:rPr>
              <a:t> (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Overpass Mono"/>
              </a:rPr>
              <a:t>tupluri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Overpass Mono"/>
              </a:rPr>
              <a:t>);</a:t>
            </a:r>
          </a:p>
          <a:p>
            <a:pPr algn="l"/>
            <a:r>
              <a:rPr lang="en-US" sz="2000" b="0" i="0" dirty="0" err="1">
                <a:solidFill>
                  <a:schemeClr val="bg1"/>
                </a:solidFill>
                <a:effectLst/>
                <a:latin typeface="Overpass Mono"/>
              </a:rPr>
              <a:t>suprimarea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Overpass Mono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Overpass Mono"/>
              </a:rPr>
              <a:t>unor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Overpass Mono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Overpass Mono"/>
              </a:rPr>
              <a:t>inregistrari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Overpass Mono"/>
              </a:rPr>
              <a:t>;</a:t>
            </a:r>
          </a:p>
          <a:p>
            <a:pPr algn="l"/>
            <a:r>
              <a:rPr lang="en-US" sz="2000" b="0" i="0" dirty="0" err="1">
                <a:solidFill>
                  <a:schemeClr val="bg1"/>
                </a:solidFill>
                <a:effectLst/>
                <a:latin typeface="Overpass Mono"/>
              </a:rPr>
              <a:t>modificarea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Overpass Mono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Overpass Mono"/>
              </a:rPr>
              <a:t>valorilor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Overpass Mono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Overpass Mono"/>
              </a:rPr>
              <a:t>corespunzatoare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Overpass Mono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Overpass Mono"/>
              </a:rPr>
              <a:t>unor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Overpass Mono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Overpass Mono"/>
              </a:rPr>
              <a:t>campuri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Overpass Mono"/>
              </a:rPr>
              <a:t>;</a:t>
            </a:r>
          </a:p>
          <a:p>
            <a:pPr marL="0" indent="0" algn="ctr">
              <a:buFont typeface="Anaheim"/>
              <a:buNone/>
            </a:pPr>
            <a:endParaRPr lang="en-US" sz="1800" dirty="0">
              <a:solidFill>
                <a:schemeClr val="bg1"/>
              </a:solidFill>
              <a:latin typeface="Overpass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51"/>
          <p:cNvSpPr txBox="1">
            <a:spLocks noGrp="1"/>
          </p:cNvSpPr>
          <p:nvPr>
            <p:ph type="subTitle" idx="1"/>
          </p:nvPr>
        </p:nvSpPr>
        <p:spPr>
          <a:xfrm flipH="1">
            <a:off x="2622149" y="656416"/>
            <a:ext cx="5506949" cy="10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apare ca o functie complexa si este de competenta administratorului bazei de date.</a:t>
            </a:r>
          </a:p>
          <a:p>
            <a:br>
              <a:rPr lang="pt-BR" dirty="0"/>
            </a:br>
            <a:endParaRPr dirty="0"/>
          </a:p>
        </p:txBody>
      </p:sp>
      <p:pic>
        <p:nvPicPr>
          <p:cNvPr id="865" name="Google Shape;86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6403" y="2687707"/>
            <a:ext cx="3417597" cy="203003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6" name="Google Shape;866;p51"/>
          <p:cNvGrpSpPr/>
          <p:nvPr/>
        </p:nvGrpSpPr>
        <p:grpSpPr>
          <a:xfrm>
            <a:off x="8129098" y="1240508"/>
            <a:ext cx="1015038" cy="1948298"/>
            <a:chOff x="7397009" y="1731193"/>
            <a:chExt cx="1781706" cy="3419867"/>
          </a:xfrm>
        </p:grpSpPr>
        <p:sp>
          <p:nvSpPr>
            <p:cNvPr id="867" name="Google Shape;867;p51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1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51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51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51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51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51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51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51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51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51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51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51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51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51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51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51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51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51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1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51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51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1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51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51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51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51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81;p33">
            <a:extLst>
              <a:ext uri="{FF2B5EF4-FFF2-40B4-BE49-F238E27FC236}">
                <a16:creationId xmlns:a16="http://schemas.microsoft.com/office/drawing/2014/main" id="{2C5682C5-2242-4D96-A40B-6A15F256B954}"/>
              </a:ext>
            </a:extLst>
          </p:cNvPr>
          <p:cNvSpPr txBox="1">
            <a:spLocks/>
          </p:cNvSpPr>
          <p:nvPr/>
        </p:nvSpPr>
        <p:spPr>
          <a:xfrm>
            <a:off x="509919" y="1576117"/>
            <a:ext cx="6771131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pt-BR" sz="2400" u="sng" dirty="0">
                <a:solidFill>
                  <a:schemeClr val="bg2"/>
                </a:solidFill>
                <a:latin typeface="RomJurnalist"/>
              </a:rPr>
              <a:t>Functia de </a:t>
            </a:r>
            <a:r>
              <a:rPr lang="ro-MD" sz="2400" u="sng" dirty="0">
                <a:solidFill>
                  <a:schemeClr val="bg2"/>
                </a:solidFill>
                <a:latin typeface="RomJurnalist"/>
              </a:rPr>
              <a:t>utilizare cu ajutorul interfețelor</a:t>
            </a:r>
            <a:r>
              <a:rPr lang="pt-BR" sz="2400" b="0" dirty="0">
                <a:solidFill>
                  <a:schemeClr val="bg2"/>
                </a:solidFill>
                <a:latin typeface="RomJurnalist"/>
              </a:rPr>
              <a:t>.</a:t>
            </a:r>
            <a:endParaRPr lang="pt-BR" sz="3600" dirty="0">
              <a:solidFill>
                <a:schemeClr val="bg2"/>
              </a:solidFill>
            </a:endParaRPr>
          </a:p>
        </p:txBody>
      </p:sp>
      <p:sp>
        <p:nvSpPr>
          <p:cNvPr id="37" name="Google Shape;381;p33">
            <a:extLst>
              <a:ext uri="{FF2B5EF4-FFF2-40B4-BE49-F238E27FC236}">
                <a16:creationId xmlns:a16="http://schemas.microsoft.com/office/drawing/2014/main" id="{291FA1D4-C893-4C9B-959E-99F0BC71EB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62477" y="198399"/>
            <a:ext cx="5792542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0" u="sng" dirty="0">
                <a:solidFill>
                  <a:schemeClr val="bg2"/>
                </a:solidFill>
                <a:effectLst/>
                <a:latin typeface="RomJurnalist"/>
              </a:rPr>
              <a:t>Functia de </a:t>
            </a:r>
            <a:r>
              <a:rPr lang="ro-MD" sz="2400" b="1" i="0" u="sng" dirty="0">
                <a:solidFill>
                  <a:schemeClr val="bg2"/>
                </a:solidFill>
                <a:effectLst/>
                <a:latin typeface="RomJurnalist"/>
              </a:rPr>
              <a:t>administrator a bazei de date</a:t>
            </a:r>
            <a:r>
              <a:rPr lang="pt-BR" sz="2400" b="0" i="0" dirty="0">
                <a:solidFill>
                  <a:schemeClr val="bg2"/>
                </a:solidFill>
                <a:effectLst/>
                <a:latin typeface="RomJurnalist"/>
              </a:rPr>
              <a:t>.</a:t>
            </a:r>
            <a:endParaRPr sz="3600" dirty="0">
              <a:solidFill>
                <a:schemeClr val="bg2"/>
              </a:solidFill>
            </a:endParaRPr>
          </a:p>
        </p:txBody>
      </p:sp>
      <p:sp>
        <p:nvSpPr>
          <p:cNvPr id="38" name="Google Shape;863;p51">
            <a:extLst>
              <a:ext uri="{FF2B5EF4-FFF2-40B4-BE49-F238E27FC236}">
                <a16:creationId xmlns:a16="http://schemas.microsoft.com/office/drawing/2014/main" id="{DEC4E1CD-15BA-478A-BF7E-2AA8B8D163DA}"/>
              </a:ext>
            </a:extLst>
          </p:cNvPr>
          <p:cNvSpPr txBox="1">
            <a:spLocks/>
          </p:cNvSpPr>
          <p:nvPr/>
        </p:nvSpPr>
        <p:spPr>
          <a:xfrm flipH="1">
            <a:off x="672303" y="2507571"/>
            <a:ext cx="7517660" cy="10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r>
              <a:rPr lang="en-US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Asigura</a:t>
            </a:r>
            <a:r>
              <a:rPr lang="en-US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multimea</a:t>
            </a:r>
            <a:r>
              <a:rPr lang="en-US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interfetelor</a:t>
            </a:r>
            <a:r>
              <a:rPr lang="en-US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necesare</a:t>
            </a:r>
            <a:r>
              <a:rPr lang="en-US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pentru</a:t>
            </a:r>
            <a:r>
              <a:rPr lang="en-US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comunicarea</a:t>
            </a:r>
            <a:r>
              <a:rPr lang="en-US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tuturor</a:t>
            </a:r>
            <a:r>
              <a:rPr lang="en-US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utilizatorilor</a:t>
            </a:r>
            <a:r>
              <a:rPr lang="en-US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cu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baza</a:t>
            </a:r>
            <a:r>
              <a:rPr lang="en-US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de date. In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cadrul</a:t>
            </a:r>
            <a:r>
              <a:rPr lang="en-US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realizarii</a:t>
            </a:r>
            <a:r>
              <a:rPr lang="en-US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acestei</a:t>
            </a:r>
            <a:r>
              <a:rPr lang="en-US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functii</a:t>
            </a:r>
            <a:r>
              <a:rPr lang="en-US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apar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mai</a:t>
            </a:r>
            <a:r>
              <a:rPr lang="en-US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multe</a:t>
            </a:r>
            <a:r>
              <a:rPr lang="en-US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categorii</a:t>
            </a:r>
            <a:r>
              <a:rPr lang="en-US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de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utilizatori</a:t>
            </a:r>
            <a:r>
              <a:rPr lang="en-US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: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- </a:t>
            </a:r>
            <a:r>
              <a:rPr lang="ro-MD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utilizatori</a:t>
            </a:r>
            <a:r>
              <a:rPr lang="en-US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“</a:t>
            </a:r>
            <a:r>
              <a:rPr lang="en-US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liberi</a:t>
            </a:r>
            <a:r>
              <a:rPr lang="en-US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”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sau</a:t>
            </a:r>
            <a:r>
              <a:rPr lang="en-US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conventionali</a:t>
            </a:r>
            <a:r>
              <a:rPr lang="en-US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. </a:t>
            </a:r>
          </a:p>
          <a:p>
            <a:pPr>
              <a:buFontTx/>
              <a:buChar char="-"/>
            </a:pPr>
            <a:r>
              <a:rPr lang="en-US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utilizatori</a:t>
            </a:r>
            <a:r>
              <a:rPr lang="en-US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programatori</a:t>
            </a:r>
            <a:endParaRPr lang="ro-MD" dirty="0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pPr>
              <a:buFontTx/>
              <a:buChar char="-"/>
            </a:pPr>
            <a:r>
              <a:rPr lang="en-US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administratorul</a:t>
            </a:r>
            <a:r>
              <a:rPr lang="en-US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bazei</a:t>
            </a:r>
            <a:r>
              <a:rPr lang="en-US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de date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apare</a:t>
            </a:r>
            <a:r>
              <a:rPr lang="en-US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ro-MD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                                         </a:t>
            </a:r>
            <a:r>
              <a:rPr lang="en-US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ca un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utilizator</a:t>
            </a:r>
            <a:r>
              <a:rPr lang="en-US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special</a:t>
            </a:r>
            <a:br>
              <a:rPr lang="pt-BR" dirty="0"/>
            </a:b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446</Words>
  <Application>Microsoft Office PowerPoint</Application>
  <PresentationFormat>On-screen Show (16:9)</PresentationFormat>
  <Paragraphs>41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Anaheim</vt:lpstr>
      <vt:lpstr>Arial</vt:lpstr>
      <vt:lpstr>Bahnschrift</vt:lpstr>
      <vt:lpstr>Nunito Light</vt:lpstr>
      <vt:lpstr>Overpass Mono</vt:lpstr>
      <vt:lpstr>Raleway Thin</vt:lpstr>
      <vt:lpstr>RomJurnalist</vt:lpstr>
      <vt:lpstr>Verdana</vt:lpstr>
      <vt:lpstr>Programming Lesson by Slidesgo</vt:lpstr>
      <vt:lpstr>Sistemele de gestiune a bazelor de date</vt:lpstr>
      <vt:lpstr>PowerPoint Presentation</vt:lpstr>
      <vt:lpstr>SGBD</vt:lpstr>
      <vt:lpstr>Obiectivele unui sistem de gestionare a bazelor de date</vt:lpstr>
      <vt:lpstr>PowerPoint Presentation</vt:lpstr>
      <vt:lpstr>Asigurarea independentei datelor.</vt:lpstr>
      <vt:lpstr>Funcțiile unui sisitem de gestiune a bazelor de date</vt:lpstr>
      <vt:lpstr>Functia de descriere a datelor.</vt:lpstr>
      <vt:lpstr>Functia de administrator a bazei de date.</vt:lpstr>
      <vt:lpstr>Mulțumesc  pentru atenție 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LESSON</dc:title>
  <cp:lastModifiedBy>Apaeci Aurica</cp:lastModifiedBy>
  <cp:revision>9</cp:revision>
  <dcterms:modified xsi:type="dcterms:W3CDTF">2022-08-15T13:22:00Z</dcterms:modified>
</cp:coreProperties>
</file>