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2"/>
  </p:notesMasterIdLst>
  <p:sldIdLst>
    <p:sldId id="323" r:id="rId4"/>
    <p:sldId id="330" r:id="rId5"/>
    <p:sldId id="354" r:id="rId6"/>
    <p:sldId id="353" r:id="rId7"/>
    <p:sldId id="309" r:id="rId8"/>
    <p:sldId id="300" r:id="rId9"/>
    <p:sldId id="356" r:id="rId10"/>
    <p:sldId id="319" r:id="rId11"/>
    <p:sldId id="299" r:id="rId12"/>
    <p:sldId id="312" r:id="rId13"/>
    <p:sldId id="355" r:id="rId14"/>
    <p:sldId id="361" r:id="rId15"/>
    <p:sldId id="362" r:id="rId16"/>
    <p:sldId id="359" r:id="rId17"/>
    <p:sldId id="298" r:id="rId18"/>
    <p:sldId id="357" r:id="rId19"/>
    <p:sldId id="358" r:id="rId20"/>
    <p:sldId id="3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80" y="11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E1E246-B5BD-440F-A7E2-CFA4B819B5D0}"/>
              </a:ext>
            </a:extLst>
          </p:cNvPr>
          <p:cNvGrpSpPr/>
          <p:nvPr userDrawn="1"/>
        </p:nvGrpSpPr>
        <p:grpSpPr>
          <a:xfrm>
            <a:off x="7405924" y="441839"/>
            <a:ext cx="3829032" cy="4683741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5C624F9-1D25-454B-99E6-F39BA29B9FC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61AEE79-AB63-4603-9494-0E1B03AC40B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B0C109B-7A7A-4CDA-8462-7695DB503E29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3631643-770C-4A9C-AA33-D3DC13268E34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5828F2-B7FB-4264-AC33-692955EDC4C3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4AB4176-8511-4EAA-830E-C946CF9C1459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24283E-0225-426B-83DC-ED62F65FA849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9402D267-5D5E-4A66-AC2F-5C21582AB3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1708" y="648150"/>
            <a:ext cx="3485593" cy="3138847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0097D9-F111-48B6-9169-9805C29F4E41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E1AEDBCB-B8A6-46DC-B408-2BE8EC133A3A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A4A6DA-83F2-4A3A-9192-DE84413AB48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1B45117-7ACB-494A-A205-A665C05E1E25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D349466-ECBA-47E5-9745-A423FDEDC5E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BB3733-CFD1-4E9E-9FE7-9BD67E0C81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87111D-A3D1-435B-B13E-C55DF077F40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CC4EEF-ABF7-40AE-BED4-71BE30D8BB63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35B0DB0-0826-4CF2-9899-0AF787E459F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F6B97A-E435-4186-ABCB-BD07DA0A107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CFE13B92-5832-4817-962F-056F0D6CC120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55B52C-BF34-47AF-BBC7-27211A564CA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15B44-7619-43B1-9DD6-C3948D47993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144E88-F504-4F84-B113-3F93E2343CD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B52506-B328-477C-833A-B5256AFB88A7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0EFBAC-7D4E-4337-88DC-9EFAD4CE659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C5B30E-F499-4C11-B286-65660103237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1ADB49-AD9C-4EEB-B012-2EDDDB10AA6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8B7E2B-E0A7-42AD-8EC7-3611D6B7579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" name="Graphic 14">
            <a:extLst>
              <a:ext uri="{FF2B5EF4-FFF2-40B4-BE49-F238E27FC236}">
                <a16:creationId xmlns:a16="http://schemas.microsoft.com/office/drawing/2014/main" id="{07E6276E-8ACB-4581-B338-6C20FF3AABF0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279636-422C-49ED-B171-A5D312A4CCA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8387C4-C5CC-422A-A1D9-E3DE7B06B16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8ED0A20-1E22-484B-8DE1-F5E6CB683968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A58AB9-62DF-4942-8F64-BCB38297073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FDF209-81F0-442D-BA86-73F31D9FE51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C3C1E3-8675-4CEC-B5F7-5D9DFD2DB80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55425F-9542-42DB-AE74-8E941186E3E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C411EC-81DC-4EC4-8806-BFE9B4C536A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5CC06A6E-560A-491E-AE2A-E0B7C5EE64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9F745565-7D61-4424-9B10-0F7F8DD8AE9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5025294E-0FC3-4EF0-928F-11DCB45D72E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10976E99-DCBD-4134-9E57-1CAE25A6CB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9E604E3-44BB-4135-857B-040684E1FB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799963" y="174353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4DDDBF-8A43-4C70-AED9-17AB2A1038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59900" y="174353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6A8808-F867-4B63-A7F8-F42CDB5BCF30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3799963" y="4150301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7C006D-4532-4EB2-A208-FB948844819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259900" y="4150301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58E349F4-7582-48A8-86E1-CA75B470B38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7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1242EA8-676B-4CBD-9A8D-F46964646329}"/>
              </a:ext>
            </a:extLst>
          </p:cNvPr>
          <p:cNvGrpSpPr/>
          <p:nvPr/>
        </p:nvGrpSpPr>
        <p:grpSpPr>
          <a:xfrm>
            <a:off x="5530970" y="2161172"/>
            <a:ext cx="6225687" cy="1175613"/>
            <a:chOff x="3862980" y="4586342"/>
            <a:chExt cx="3433328" cy="1997686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7F332F-6E0B-4B0A-87E1-74783177A577}"/>
                </a:ext>
              </a:extLst>
            </p:cNvPr>
            <p:cNvSpPr txBox="1"/>
            <p:nvPr/>
          </p:nvSpPr>
          <p:spPr>
            <a:xfrm>
              <a:off x="3862980" y="4586342"/>
              <a:ext cx="3433328" cy="67989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ro-MD" altLang="ko-KR" sz="2000" b="1" dirty="0">
                  <a:solidFill>
                    <a:schemeClr val="bg1"/>
                  </a:solidFill>
                  <a:cs typeface="Arial" pitchFamily="34" charset="0"/>
                </a:rPr>
                <a:t>Disciplina de studiu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E045A3-200E-4795-878D-10042DEACD3C}"/>
                </a:ext>
              </a:extLst>
            </p:cNvPr>
            <p:cNvSpPr txBox="1"/>
            <p:nvPr/>
          </p:nvSpPr>
          <p:spPr>
            <a:xfrm>
              <a:off x="3862980" y="5381136"/>
              <a:ext cx="3433328" cy="120289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ro-MD" altLang="ko-KR" sz="4000" b="1" dirty="0">
                  <a:solidFill>
                    <a:schemeClr val="bg1"/>
                  </a:solidFill>
                  <a:cs typeface="Arial" pitchFamily="34" charset="0"/>
                </a:rPr>
                <a:t>Tehnici de comunicare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42BF763-875F-4B7E-A51E-B69275C0B12D}"/>
              </a:ext>
            </a:extLst>
          </p:cNvPr>
          <p:cNvSpPr txBox="1"/>
          <p:nvPr/>
        </p:nvSpPr>
        <p:spPr>
          <a:xfrm>
            <a:off x="3619694" y="-41945"/>
            <a:ext cx="495261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Ministerul</a:t>
            </a:r>
            <a:r>
              <a:rPr lang="ro-MD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Educației Culturii și Cercetării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o-MD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Colegiul 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o-MD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Iulia </a:t>
            </a:r>
            <a:r>
              <a:rPr lang="ro-MD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Hasdeu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MD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Cahul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6849B9-08BE-4424-B9B0-2F1A58EBDEED}"/>
              </a:ext>
            </a:extLst>
          </p:cNvPr>
          <p:cNvSpPr txBox="1"/>
          <p:nvPr/>
        </p:nvSpPr>
        <p:spPr>
          <a:xfrm>
            <a:off x="9464909" y="5934670"/>
            <a:ext cx="28375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MD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Elevă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Apareci</a:t>
            </a:r>
            <a:r>
              <a:rPr lang="ro-MD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Aurica</a:t>
            </a:r>
          </a:p>
          <a:p>
            <a:r>
              <a:rPr lang="ro-MD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AAW 2022</a:t>
            </a:r>
          </a:p>
          <a:p>
            <a:r>
              <a:rPr lang="ro-MD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Căruță Constantin 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642" y="2445317"/>
            <a:ext cx="7495011" cy="1688043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1.</a:t>
            </a:r>
            <a:r>
              <a:rPr lang="ro-MD" sz="4000" dirty="0"/>
              <a:t> </a:t>
            </a:r>
            <a:r>
              <a:rPr lang="en-US" sz="2800" dirty="0"/>
              <a:t>Un </a:t>
            </a:r>
            <a:r>
              <a:rPr lang="ro-MD" sz="2800" dirty="0"/>
              <a:t>mod</a:t>
            </a:r>
            <a:r>
              <a:rPr lang="en-US" sz="2800" dirty="0"/>
              <a:t> de </a:t>
            </a:r>
            <a:r>
              <a:rPr lang="ro-MD" sz="2800" dirty="0"/>
              <a:t>gândire și acțiune practicat de oamenii de top este </a:t>
            </a:r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orientarea spre creștere</a:t>
            </a:r>
            <a:r>
              <a:rPr lang="ro-MD" sz="2800" dirty="0"/>
              <a:t>. </a:t>
            </a:r>
          </a:p>
          <a:p>
            <a:r>
              <a:rPr lang="ro-MD" sz="2800" dirty="0"/>
              <a:t>Aceasta necesită dezvoltarea </a:t>
            </a:r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obiceiului învățării continue, a obiceiului dezvoltării  personale și profesionale continue.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89C893C-0E90-40DF-8807-E4DBC73DA45B}"/>
              </a:ext>
            </a:extLst>
          </p:cNvPr>
          <p:cNvSpPr/>
          <p:nvPr/>
        </p:nvSpPr>
        <p:spPr>
          <a:xfrm>
            <a:off x="19052" y="3415289"/>
            <a:ext cx="12430210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 w="381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4C94C5-A5EC-4EE7-8BAF-BA5114B01532}"/>
              </a:ext>
            </a:extLst>
          </p:cNvPr>
          <p:cNvGrpSpPr/>
          <p:nvPr/>
        </p:nvGrpSpPr>
        <p:grpSpPr>
          <a:xfrm>
            <a:off x="8487455" y="1633055"/>
            <a:ext cx="1213973" cy="1530332"/>
            <a:chOff x="6804248" y="2144238"/>
            <a:chExt cx="1305367" cy="1645545"/>
          </a:xfrm>
          <a:solidFill>
            <a:schemeClr val="accent5">
              <a:lumMod val="75000"/>
              <a:lumOff val="25000"/>
            </a:schemeClr>
          </a:solidFill>
        </p:grpSpPr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794BC414-DD60-4323-A235-D08E96E5B20D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CBF25136-C879-40E2-8DF4-50139E4D35F4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707211A8-986D-4282-9951-65AC29CAAC35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Oval 1">
              <a:extLst>
                <a:ext uri="{FF2B5EF4-FFF2-40B4-BE49-F238E27FC236}">
                  <a16:creationId xmlns:a16="http://schemas.microsoft.com/office/drawing/2014/main" id="{670FD818-3766-4B78-B0F9-20E3B99FF8A3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3218B82A-1CED-4871-9352-3484F14FEB71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542BAEF0-BD95-48B6-A227-8096A93704A4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FAA8857C-3AF8-47F1-80C4-ACFF28481EA7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14AF8-2D96-4129-AAEC-8FCAC80DA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9114" y="234895"/>
            <a:ext cx="10573771" cy="5385721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licen</a:t>
            </a:r>
            <a:r>
              <a:rPr lang="ro-MD" dirty="0" err="1"/>
              <a:t>ță</a:t>
            </a:r>
            <a:r>
              <a:rPr lang="ro-MD" dirty="0"/>
              <a:t> pe an</a:t>
            </a:r>
          </a:p>
          <a:p>
            <a:r>
              <a:rPr lang="ro-MD" sz="2800" dirty="0"/>
              <a:t>Dacă citești </a:t>
            </a:r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30-60 de minute în fiecare zi</a:t>
            </a:r>
            <a:r>
              <a:rPr lang="ro-MD" sz="2800" dirty="0"/>
              <a:t>, cunoștințele acumulate ar fi echivalentul unei cărți pe săptămână. În medie un american citește mai puțin de o carte pe an. Dacă citești o carte pe săptămână, va însemnă până la aproximativ </a:t>
            </a:r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50 de cărți pe an</a:t>
            </a:r>
            <a:r>
              <a:rPr lang="ro-MD" sz="2800" dirty="0"/>
              <a:t>. Ca fapt divers, pentru a obține un doctorat în cadrul unei universități importante e nevoie să citești și să sintetizezi într-o disertație aproximativ 40-50 de cărți. Dacă ai citi o oră în fiecare zi ar fi echivalentul unui </a:t>
            </a:r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doctorat pe an</a:t>
            </a:r>
            <a:r>
              <a:rPr lang="ro-MD" sz="2800" dirty="0"/>
              <a:t>. În acest ritm în 10 ani ai citi 500 de cărți.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813C70-9E42-4E43-8593-B111213AA921}"/>
              </a:ext>
            </a:extLst>
          </p:cNvPr>
          <p:cNvCxnSpPr>
            <a:cxnSpLocks/>
          </p:cNvCxnSpPr>
          <p:nvPr/>
        </p:nvCxnSpPr>
        <p:spPr>
          <a:xfrm>
            <a:off x="-202995" y="6092268"/>
            <a:ext cx="12597990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5919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14AF8-2D96-4129-AAEC-8FCAC80DA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9114" y="671120"/>
            <a:ext cx="10573771" cy="4949496"/>
          </a:xfrm>
        </p:spPr>
        <p:txBody>
          <a:bodyPr/>
          <a:lstStyle/>
          <a:p>
            <a:r>
              <a:rPr lang="ro-MD" dirty="0"/>
              <a:t>Universitatea ta pe roți</a:t>
            </a:r>
          </a:p>
          <a:p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Învățarea audio </a:t>
            </a:r>
            <a:r>
              <a:rPr lang="ro-MD" sz="2800" dirty="0"/>
              <a:t>este considerată de mulți ca fiind cea mai mare inovație în educație de la inventarea tiparului.</a:t>
            </a:r>
          </a:p>
          <a:p>
            <a:r>
              <a:rPr lang="ro-MD" sz="2800" dirty="0"/>
              <a:t>În medie o persoană obișnuită petrece în mașină de la 500 până la 1000 de ore în fiecare an. Ceea ce ar fi echivalentul a trei sau a </a:t>
            </a:r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șase luni </a:t>
            </a:r>
            <a:r>
              <a:rPr lang="ro-MD" sz="2800" dirty="0"/>
              <a:t>cu săptămâni de 40 de ore sau echivalentul a         </a:t>
            </a:r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două semestre la universitate</a:t>
            </a:r>
            <a:r>
              <a:rPr lang="ro-MD" sz="2800" dirty="0"/>
              <a:t>.</a:t>
            </a:r>
          </a:p>
          <a:p>
            <a:endParaRPr lang="ro-MD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813C70-9E42-4E43-8593-B111213AA921}"/>
              </a:ext>
            </a:extLst>
          </p:cNvPr>
          <p:cNvCxnSpPr>
            <a:cxnSpLocks/>
          </p:cNvCxnSpPr>
          <p:nvPr/>
        </p:nvCxnSpPr>
        <p:spPr>
          <a:xfrm>
            <a:off x="-188868" y="6050323"/>
            <a:ext cx="12597990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8634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5625" y="2160175"/>
            <a:ext cx="7495011" cy="1688043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1.</a:t>
            </a:r>
            <a:r>
              <a:rPr lang="ro-MD" sz="2800" dirty="0"/>
              <a:t> </a:t>
            </a:r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Obiceiului învățării continue.</a:t>
            </a:r>
          </a:p>
          <a:p>
            <a:pPr marL="457200" indent="-457200" algn="l">
              <a:buFontTx/>
              <a:buChar char="-"/>
            </a:pPr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Obiceiul de a citi zilnic </a:t>
            </a:r>
          </a:p>
          <a:p>
            <a:pPr marL="457200" indent="-457200" algn="l">
              <a:buFontTx/>
              <a:buChar char="-"/>
            </a:pPr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Obiceiul de a participa la câte seminare și cursuri 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poți din aria ta de interes</a:t>
            </a:r>
          </a:p>
          <a:p>
            <a:pPr marL="457200" indent="-457200" algn="l">
              <a:buFontTx/>
              <a:buChar char="-"/>
            </a:pPr>
            <a:r>
              <a:rPr lang="ro-MD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Obiceiul de a asculta programe audio în timp ce conduci sau mergi pe jos. </a:t>
            </a:r>
            <a:endParaRPr lang="en-US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89C893C-0E90-40DF-8807-E4DBC73DA45B}"/>
              </a:ext>
            </a:extLst>
          </p:cNvPr>
          <p:cNvSpPr/>
          <p:nvPr/>
        </p:nvSpPr>
        <p:spPr>
          <a:xfrm flipH="1">
            <a:off x="-58723" y="3415289"/>
            <a:ext cx="12250723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 w="381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4C94C5-A5EC-4EE7-8BAF-BA5114B01532}"/>
              </a:ext>
            </a:extLst>
          </p:cNvPr>
          <p:cNvGrpSpPr/>
          <p:nvPr/>
        </p:nvGrpSpPr>
        <p:grpSpPr>
          <a:xfrm>
            <a:off x="2642724" y="1607888"/>
            <a:ext cx="1213973" cy="1530332"/>
            <a:chOff x="6804248" y="2144238"/>
            <a:chExt cx="1305367" cy="1645545"/>
          </a:xfrm>
          <a:solidFill>
            <a:schemeClr val="accent5">
              <a:lumMod val="75000"/>
              <a:lumOff val="25000"/>
            </a:schemeClr>
          </a:solidFill>
        </p:grpSpPr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794BC414-DD60-4323-A235-D08E96E5B20D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CBF25136-C879-40E2-8DF4-50139E4D35F4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707211A8-986D-4282-9951-65AC29CAAC35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Oval 1">
              <a:extLst>
                <a:ext uri="{FF2B5EF4-FFF2-40B4-BE49-F238E27FC236}">
                  <a16:creationId xmlns:a16="http://schemas.microsoft.com/office/drawing/2014/main" id="{670FD818-3766-4B78-B0F9-20E3B99FF8A3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3218B82A-1CED-4871-9352-3484F14FEB71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542BAEF0-BD95-48B6-A227-8096A93704A4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FAA8857C-3AF8-47F1-80C4-ACFF28481EA7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01059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F25069-C15D-4AF3-BD25-FCCB489FB9C5}"/>
              </a:ext>
            </a:extLst>
          </p:cNvPr>
          <p:cNvSpPr/>
          <p:nvPr/>
        </p:nvSpPr>
        <p:spPr>
          <a:xfrm>
            <a:off x="151000" y="-159391"/>
            <a:ext cx="10033233" cy="1652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MD" sz="4000" dirty="0">
                <a:solidFill>
                  <a:schemeClr val="bg1"/>
                </a:solidFill>
              </a:rPr>
              <a:t>2. </a:t>
            </a:r>
            <a:r>
              <a:rPr lang="ro-MD" sz="2800" dirty="0">
                <a:solidFill>
                  <a:schemeClr val="bg1"/>
                </a:solidFill>
              </a:rPr>
              <a:t>Dezvoltă obiceiul de a economisi în mod regulat și de a face investiții de la o vârstă fragedă.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06E63-882A-4EF4-ADE1-B10A5C179289}"/>
              </a:ext>
            </a:extLst>
          </p:cNvPr>
          <p:cNvSpPr/>
          <p:nvPr/>
        </p:nvSpPr>
        <p:spPr>
          <a:xfrm>
            <a:off x="2007767" y="1493241"/>
            <a:ext cx="10033233" cy="1652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MD" sz="2400" dirty="0">
                <a:solidFill>
                  <a:schemeClr val="bg1"/>
                </a:solidFill>
              </a:rPr>
              <a:t>Recomandarea </a:t>
            </a:r>
            <a:r>
              <a:rPr lang="ro-MD" sz="2400" i="1" dirty="0">
                <a:solidFill>
                  <a:schemeClr val="bg1"/>
                </a:solidFill>
              </a:rPr>
              <a:t>e să economisim cel puțin 10% din venit</a:t>
            </a:r>
            <a:r>
              <a:rPr lang="ro-MD" sz="2400" dirty="0">
                <a:solidFill>
                  <a:schemeClr val="bg1"/>
                </a:solidFill>
              </a:rPr>
              <a:t>, înainte de orice alte cheltuieli. Economisind 10% din venit, indiferent de situație te disciplinezi să trăiești cu 90%, astfel încât să devină </a:t>
            </a:r>
          </a:p>
          <a:p>
            <a:pPr algn="ctr"/>
            <a:r>
              <a:rPr lang="ro-MD" sz="2400" i="1" dirty="0">
                <a:solidFill>
                  <a:schemeClr val="bg1"/>
                </a:solidFill>
              </a:rPr>
              <a:t>un stil de viață.  </a:t>
            </a:r>
            <a:r>
              <a:rPr lang="ro-MD" sz="3600" i="1" dirty="0">
                <a:solidFill>
                  <a:schemeClr val="bg1"/>
                </a:solidFill>
              </a:rPr>
              <a:t>  </a:t>
            </a:r>
            <a:endParaRPr lang="en-US" sz="3600" i="1" dirty="0">
              <a:solidFill>
                <a:schemeClr val="bg1"/>
              </a:solidFill>
            </a:endParaRPr>
          </a:p>
          <a:p>
            <a:pPr algn="ctr"/>
            <a:endParaRPr lang="ro-MD" sz="2800" dirty="0"/>
          </a:p>
        </p:txBody>
      </p:sp>
    </p:spTree>
    <p:extLst>
      <p:ext uri="{BB962C8B-B14F-4D97-AF65-F5344CB8AC3E}">
        <p14:creationId xmlns:p14="http://schemas.microsoft.com/office/powerpoint/2010/main" val="108681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1ED7669-58C1-4397-A029-C068960E664A}"/>
              </a:ext>
            </a:extLst>
          </p:cNvPr>
          <p:cNvSpPr/>
          <p:nvPr/>
        </p:nvSpPr>
        <p:spPr>
          <a:xfrm>
            <a:off x="494433" y="2659310"/>
            <a:ext cx="4233914" cy="3576434"/>
          </a:xfrm>
          <a:custGeom>
            <a:avLst/>
            <a:gdLst>
              <a:gd name="connsiteX0" fmla="*/ 1005 w 7155770"/>
              <a:gd name="connsiteY0" fmla="*/ 1973084 h 5439298"/>
              <a:gd name="connsiteX1" fmla="*/ 740251 w 7155770"/>
              <a:gd name="connsiteY1" fmla="*/ 427475 h 5439298"/>
              <a:gd name="connsiteX2" fmla="*/ 2022873 w 7155770"/>
              <a:gd name="connsiteY2" fmla="*/ 2616 h 5439298"/>
              <a:gd name="connsiteX3" fmla="*/ 3624925 w 7155770"/>
              <a:gd name="connsiteY3" fmla="*/ 1033290 h 5439298"/>
              <a:gd name="connsiteX4" fmla="*/ 3735179 w 7155770"/>
              <a:gd name="connsiteY4" fmla="*/ 1330567 h 5439298"/>
              <a:gd name="connsiteX5" fmla="*/ 3744245 w 7155770"/>
              <a:gd name="connsiteY5" fmla="*/ 1424152 h 5439298"/>
              <a:gd name="connsiteX6" fmla="*/ 3833809 w 7155770"/>
              <a:gd name="connsiteY6" fmla="*/ 1604522 h 5439298"/>
              <a:gd name="connsiteX7" fmla="*/ 4431361 w 7155770"/>
              <a:gd name="connsiteY7" fmla="*/ 2115362 h 5439298"/>
              <a:gd name="connsiteX8" fmla="*/ 4263860 w 7155770"/>
              <a:gd name="connsiteY8" fmla="*/ 2552286 h 5439298"/>
              <a:gd name="connsiteX9" fmla="*/ 4362635 w 7155770"/>
              <a:gd name="connsiteY9" fmla="*/ 2928964 h 5439298"/>
              <a:gd name="connsiteX10" fmla="*/ 4406869 w 7155770"/>
              <a:gd name="connsiteY10" fmla="*/ 2975756 h 5439298"/>
              <a:gd name="connsiteX11" fmla="*/ 4520340 w 7155770"/>
              <a:gd name="connsiteY11" fmla="*/ 2867256 h 5439298"/>
              <a:gd name="connsiteX12" fmla="*/ 4618458 w 7155770"/>
              <a:gd name="connsiteY12" fmla="*/ 2875372 h 5439298"/>
              <a:gd name="connsiteX13" fmla="*/ 4737485 w 7155770"/>
              <a:gd name="connsiteY13" fmla="*/ 2917485 h 5439298"/>
              <a:gd name="connsiteX14" fmla="*/ 4815570 w 7155770"/>
              <a:gd name="connsiteY14" fmla="*/ 3005586 h 5439298"/>
              <a:gd name="connsiteX15" fmla="*/ 5361797 w 7155770"/>
              <a:gd name="connsiteY15" fmla="*/ 3811365 h 5439298"/>
              <a:gd name="connsiteX16" fmla="*/ 5238968 w 7155770"/>
              <a:gd name="connsiteY16" fmla="*/ 3747537 h 5439298"/>
              <a:gd name="connsiteX17" fmla="*/ 4673146 w 7155770"/>
              <a:gd name="connsiteY17" fmla="*/ 2979046 h 5439298"/>
              <a:gd name="connsiteX18" fmla="*/ 5282616 w 7155770"/>
              <a:gd name="connsiteY18" fmla="*/ 3857938 h 5439298"/>
              <a:gd name="connsiteX19" fmla="*/ 5312300 w 7155770"/>
              <a:gd name="connsiteY19" fmla="*/ 3886671 h 5439298"/>
              <a:gd name="connsiteX20" fmla="*/ 5364210 w 7155770"/>
              <a:gd name="connsiteY20" fmla="*/ 3880603 h 5439298"/>
              <a:gd name="connsiteX21" fmla="*/ 6084008 w 7155770"/>
              <a:gd name="connsiteY21" fmla="*/ 3746660 h 5439298"/>
              <a:gd name="connsiteX22" fmla="*/ 6274833 w 7155770"/>
              <a:gd name="connsiteY22" fmla="*/ 3769032 h 5439298"/>
              <a:gd name="connsiteX23" fmla="*/ 6656994 w 7155770"/>
              <a:gd name="connsiteY23" fmla="*/ 4013741 h 5439298"/>
              <a:gd name="connsiteX24" fmla="*/ 6999602 w 7155770"/>
              <a:gd name="connsiteY24" fmla="*/ 4280604 h 5439298"/>
              <a:gd name="connsiteX25" fmla="*/ 7101741 w 7155770"/>
              <a:gd name="connsiteY25" fmla="*/ 4656259 h 5439298"/>
              <a:gd name="connsiteX26" fmla="*/ 7155771 w 7155770"/>
              <a:gd name="connsiteY26" fmla="*/ 5438129 h 5439298"/>
              <a:gd name="connsiteX27" fmla="*/ 5847999 w 7155770"/>
              <a:gd name="connsiteY27" fmla="*/ 5439299 h 5439298"/>
              <a:gd name="connsiteX28" fmla="*/ 5800330 w 7155770"/>
              <a:gd name="connsiteY28" fmla="*/ 5429867 h 5439298"/>
              <a:gd name="connsiteX29" fmla="*/ 5773570 w 7155770"/>
              <a:gd name="connsiteY29" fmla="*/ 5391337 h 5439298"/>
              <a:gd name="connsiteX30" fmla="*/ 5339133 w 7155770"/>
              <a:gd name="connsiteY30" fmla="*/ 4811624 h 5439298"/>
              <a:gd name="connsiteX31" fmla="*/ 5262510 w 7155770"/>
              <a:gd name="connsiteY31" fmla="*/ 4726155 h 5439298"/>
              <a:gd name="connsiteX32" fmla="*/ 5280277 w 7155770"/>
              <a:gd name="connsiteY32" fmla="*/ 4621091 h 5439298"/>
              <a:gd name="connsiteX33" fmla="*/ 5170973 w 7155770"/>
              <a:gd name="connsiteY33" fmla="*/ 4571155 h 5439298"/>
              <a:gd name="connsiteX34" fmla="*/ 5144286 w 7155770"/>
              <a:gd name="connsiteY34" fmla="*/ 4462290 h 5439298"/>
              <a:gd name="connsiteX35" fmla="*/ 5171338 w 7155770"/>
              <a:gd name="connsiteY35" fmla="*/ 4428512 h 5439298"/>
              <a:gd name="connsiteX36" fmla="*/ 5125642 w 7155770"/>
              <a:gd name="connsiteY36" fmla="*/ 4135401 h 5439298"/>
              <a:gd name="connsiteX37" fmla="*/ 4438380 w 7155770"/>
              <a:gd name="connsiteY37" fmla="*/ 3036952 h 5439298"/>
              <a:gd name="connsiteX38" fmla="*/ 4391003 w 7155770"/>
              <a:gd name="connsiteY38" fmla="*/ 3254097 h 5439298"/>
              <a:gd name="connsiteX39" fmla="*/ 4553168 w 7155770"/>
              <a:gd name="connsiteY39" fmla="*/ 3542017 h 5439298"/>
              <a:gd name="connsiteX40" fmla="*/ 4311163 w 7155770"/>
              <a:gd name="connsiteY40" fmla="*/ 4045180 h 5439298"/>
              <a:gd name="connsiteX41" fmla="*/ 3818528 w 7155770"/>
              <a:gd name="connsiteY41" fmla="*/ 4122241 h 5439298"/>
              <a:gd name="connsiteX42" fmla="*/ 3622585 w 7155770"/>
              <a:gd name="connsiteY42" fmla="*/ 4285868 h 5439298"/>
              <a:gd name="connsiteX43" fmla="*/ 3627630 w 7155770"/>
              <a:gd name="connsiteY43" fmla="*/ 4516978 h 5439298"/>
              <a:gd name="connsiteX44" fmla="*/ 3614470 w 7155770"/>
              <a:gd name="connsiteY44" fmla="*/ 4997111 h 5439298"/>
              <a:gd name="connsiteX45" fmla="*/ 3557076 w 7155770"/>
              <a:gd name="connsiteY45" fmla="*/ 5438714 h 5439298"/>
              <a:gd name="connsiteX46" fmla="*/ 1151658 w 7155770"/>
              <a:gd name="connsiteY46" fmla="*/ 5438714 h 5439298"/>
              <a:gd name="connsiteX47" fmla="*/ 1155533 w 7155770"/>
              <a:gd name="connsiteY47" fmla="*/ 5402816 h 5439298"/>
              <a:gd name="connsiteX48" fmla="*/ 1179148 w 7155770"/>
              <a:gd name="connsiteY48" fmla="*/ 4610636 h 5439298"/>
              <a:gd name="connsiteX49" fmla="*/ 893277 w 7155770"/>
              <a:gd name="connsiteY49" fmla="*/ 3879214 h 5439298"/>
              <a:gd name="connsiteX50" fmla="*/ 555495 w 7155770"/>
              <a:gd name="connsiteY50" fmla="*/ 3500050 h 5439298"/>
              <a:gd name="connsiteX51" fmla="*/ 293238 w 7155770"/>
              <a:gd name="connsiteY51" fmla="*/ 3083378 h 5439298"/>
              <a:gd name="connsiteX52" fmla="*/ 1005 w 7155770"/>
              <a:gd name="connsiteY52" fmla="*/ 1973084 h 5439298"/>
              <a:gd name="connsiteX53" fmla="*/ 5932591 w 7155770"/>
              <a:gd name="connsiteY53" fmla="*/ 4678631 h 5439298"/>
              <a:gd name="connsiteX54" fmla="*/ 6059881 w 7155770"/>
              <a:gd name="connsiteY54" fmla="*/ 4810162 h 5439298"/>
              <a:gd name="connsiteX55" fmla="*/ 6088541 w 7155770"/>
              <a:gd name="connsiteY55" fmla="*/ 4813013 h 5439298"/>
              <a:gd name="connsiteX56" fmla="*/ 6250413 w 7155770"/>
              <a:gd name="connsiteY56" fmla="*/ 4738072 h 5439298"/>
              <a:gd name="connsiteX57" fmla="*/ 6321479 w 7155770"/>
              <a:gd name="connsiteY57" fmla="*/ 4690841 h 5439298"/>
              <a:gd name="connsiteX58" fmla="*/ 6288943 w 7155770"/>
              <a:gd name="connsiteY58" fmla="*/ 4676438 h 5439298"/>
              <a:gd name="connsiteX59" fmla="*/ 6044161 w 7155770"/>
              <a:gd name="connsiteY59" fmla="*/ 4613780 h 5439298"/>
              <a:gd name="connsiteX60" fmla="*/ 6015428 w 7155770"/>
              <a:gd name="connsiteY60" fmla="*/ 4616193 h 5439298"/>
              <a:gd name="connsiteX61" fmla="*/ 5932591 w 7155770"/>
              <a:gd name="connsiteY61" fmla="*/ 4678631 h 543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155770" h="5439298">
                <a:moveTo>
                  <a:pt x="1005" y="1973084"/>
                </a:moveTo>
                <a:cubicBezTo>
                  <a:pt x="20015" y="1383501"/>
                  <a:pt x="281394" y="797135"/>
                  <a:pt x="740251" y="427475"/>
                </a:cubicBezTo>
                <a:cubicBezTo>
                  <a:pt x="1113127" y="127054"/>
                  <a:pt x="1545006" y="-21950"/>
                  <a:pt x="2022873" y="2616"/>
                </a:cubicBezTo>
                <a:cubicBezTo>
                  <a:pt x="2749031" y="39903"/>
                  <a:pt x="3293138" y="377393"/>
                  <a:pt x="3624925" y="1033290"/>
                </a:cubicBezTo>
                <a:cubicBezTo>
                  <a:pt x="3672375" y="1127021"/>
                  <a:pt x="3701328" y="1230402"/>
                  <a:pt x="3735179" y="1330567"/>
                </a:cubicBezTo>
                <a:cubicBezTo>
                  <a:pt x="3744976" y="1359593"/>
                  <a:pt x="3746512" y="1393225"/>
                  <a:pt x="3744245" y="1424152"/>
                </a:cubicBezTo>
                <a:cubicBezTo>
                  <a:pt x="3738542" y="1503041"/>
                  <a:pt x="3771736" y="1560434"/>
                  <a:pt x="3833809" y="1604522"/>
                </a:cubicBezTo>
                <a:cubicBezTo>
                  <a:pt x="4027266" y="1741755"/>
                  <a:pt x="4320010" y="1897120"/>
                  <a:pt x="4431361" y="2115362"/>
                </a:cubicBezTo>
                <a:cubicBezTo>
                  <a:pt x="4547611" y="2343255"/>
                  <a:pt x="4272925" y="2362411"/>
                  <a:pt x="4263860" y="2552286"/>
                </a:cubicBezTo>
                <a:cubicBezTo>
                  <a:pt x="4258815" y="2657715"/>
                  <a:pt x="4518293" y="2841155"/>
                  <a:pt x="4362635" y="2928964"/>
                </a:cubicBezTo>
                <a:cubicBezTo>
                  <a:pt x="4377404" y="2944537"/>
                  <a:pt x="4392100" y="2960183"/>
                  <a:pt x="4406869" y="2975756"/>
                </a:cubicBezTo>
                <a:cubicBezTo>
                  <a:pt x="4421199" y="2922384"/>
                  <a:pt x="4465871" y="2876615"/>
                  <a:pt x="4520340" y="2867256"/>
                </a:cubicBezTo>
                <a:cubicBezTo>
                  <a:pt x="4552875" y="2861627"/>
                  <a:pt x="4586142" y="2868500"/>
                  <a:pt x="4618458" y="2875372"/>
                </a:cubicBezTo>
                <a:cubicBezTo>
                  <a:pt x="4659913" y="2884219"/>
                  <a:pt x="4702538" y="2893504"/>
                  <a:pt x="4737485" y="2917485"/>
                </a:cubicBezTo>
                <a:cubicBezTo>
                  <a:pt x="4770021" y="2939857"/>
                  <a:pt x="4793198" y="2973051"/>
                  <a:pt x="4815570" y="3005586"/>
                </a:cubicBezTo>
                <a:cubicBezTo>
                  <a:pt x="4999523" y="3272888"/>
                  <a:pt x="5181647" y="3541505"/>
                  <a:pt x="5361797" y="3811365"/>
                </a:cubicBezTo>
                <a:cubicBezTo>
                  <a:pt x="5316614" y="3833664"/>
                  <a:pt x="5268798" y="3788115"/>
                  <a:pt x="5238968" y="3747537"/>
                </a:cubicBezTo>
                <a:cubicBezTo>
                  <a:pt x="5050336" y="3491349"/>
                  <a:pt x="4861705" y="3235234"/>
                  <a:pt x="4673146" y="2979046"/>
                </a:cubicBezTo>
                <a:cubicBezTo>
                  <a:pt x="4876327" y="3272010"/>
                  <a:pt x="5079435" y="3564974"/>
                  <a:pt x="5282616" y="3857938"/>
                </a:cubicBezTo>
                <a:cubicBezTo>
                  <a:pt x="5290585" y="3869416"/>
                  <a:pt x="5299286" y="3881553"/>
                  <a:pt x="5312300" y="3886671"/>
                </a:cubicBezTo>
                <a:cubicBezTo>
                  <a:pt x="5328897" y="3893251"/>
                  <a:pt x="5347540" y="3886817"/>
                  <a:pt x="5364210" y="3880603"/>
                </a:cubicBezTo>
                <a:cubicBezTo>
                  <a:pt x="5594078" y="3795207"/>
                  <a:pt x="5838787" y="3749657"/>
                  <a:pt x="6084008" y="3746660"/>
                </a:cubicBezTo>
                <a:cubicBezTo>
                  <a:pt x="6148347" y="3745856"/>
                  <a:pt x="6213929" y="3748195"/>
                  <a:pt x="6274833" y="3769032"/>
                </a:cubicBezTo>
                <a:cubicBezTo>
                  <a:pt x="6419158" y="3818457"/>
                  <a:pt x="6538990" y="3920669"/>
                  <a:pt x="6656994" y="4013741"/>
                </a:cubicBezTo>
                <a:cubicBezTo>
                  <a:pt x="6765787" y="4099576"/>
                  <a:pt x="6914060" y="4170423"/>
                  <a:pt x="6999602" y="4280604"/>
                </a:cubicBezTo>
                <a:cubicBezTo>
                  <a:pt x="7080392" y="4384717"/>
                  <a:pt x="7092602" y="4524802"/>
                  <a:pt x="7101741" y="4656259"/>
                </a:cubicBezTo>
                <a:cubicBezTo>
                  <a:pt x="7119727" y="4916907"/>
                  <a:pt x="7137712" y="5177481"/>
                  <a:pt x="7155771" y="5438129"/>
                </a:cubicBezTo>
                <a:cubicBezTo>
                  <a:pt x="6719871" y="5438495"/>
                  <a:pt x="6283899" y="5438934"/>
                  <a:pt x="5847999" y="5439299"/>
                </a:cubicBezTo>
                <a:cubicBezTo>
                  <a:pt x="5831548" y="5439299"/>
                  <a:pt x="5814002" y="5439006"/>
                  <a:pt x="5800330" y="5429867"/>
                </a:cubicBezTo>
                <a:cubicBezTo>
                  <a:pt x="5787169" y="5421094"/>
                  <a:pt x="5780150" y="5405813"/>
                  <a:pt x="5773570" y="5391337"/>
                </a:cubicBezTo>
                <a:cubicBezTo>
                  <a:pt x="5672528" y="5169951"/>
                  <a:pt x="5523231" y="4970718"/>
                  <a:pt x="5339133" y="4811624"/>
                </a:cubicBezTo>
                <a:cubicBezTo>
                  <a:pt x="5309961" y="4786400"/>
                  <a:pt x="5279033" y="4761030"/>
                  <a:pt x="5262510" y="4726155"/>
                </a:cubicBezTo>
                <a:cubicBezTo>
                  <a:pt x="5246060" y="4691280"/>
                  <a:pt x="5249057" y="4643683"/>
                  <a:pt x="5280277" y="4621091"/>
                </a:cubicBezTo>
                <a:cubicBezTo>
                  <a:pt x="5241380" y="4609978"/>
                  <a:pt x="5201095" y="4598134"/>
                  <a:pt x="5170973" y="4571155"/>
                </a:cubicBezTo>
                <a:cubicBezTo>
                  <a:pt x="5140850" y="4544177"/>
                  <a:pt x="5124326" y="4497457"/>
                  <a:pt x="5144286" y="4462290"/>
                </a:cubicBezTo>
                <a:cubicBezTo>
                  <a:pt x="5151378" y="4449714"/>
                  <a:pt x="5162345" y="4439844"/>
                  <a:pt x="5171338" y="4428512"/>
                </a:cubicBezTo>
                <a:cubicBezTo>
                  <a:pt x="5237067" y="4345601"/>
                  <a:pt x="5181720" y="4225111"/>
                  <a:pt x="5125642" y="4135401"/>
                </a:cubicBezTo>
                <a:cubicBezTo>
                  <a:pt x="4896579" y="3769251"/>
                  <a:pt x="4667443" y="3403102"/>
                  <a:pt x="4438380" y="3036952"/>
                </a:cubicBezTo>
                <a:cubicBezTo>
                  <a:pt x="4438892" y="3037829"/>
                  <a:pt x="4384569" y="3217614"/>
                  <a:pt x="4391003" y="3254097"/>
                </a:cubicBezTo>
                <a:cubicBezTo>
                  <a:pt x="4410671" y="3365887"/>
                  <a:pt x="4514125" y="3437099"/>
                  <a:pt x="4553168" y="3542017"/>
                </a:cubicBezTo>
                <a:cubicBezTo>
                  <a:pt x="4636809" y="3766985"/>
                  <a:pt x="4558505" y="4006503"/>
                  <a:pt x="4311163" y="4045180"/>
                </a:cubicBezTo>
                <a:cubicBezTo>
                  <a:pt x="4146952" y="4070843"/>
                  <a:pt x="3982740" y="4096505"/>
                  <a:pt x="3818528" y="4122241"/>
                </a:cubicBezTo>
                <a:cubicBezTo>
                  <a:pt x="3720045" y="4137668"/>
                  <a:pt x="3648394" y="4181974"/>
                  <a:pt x="3622585" y="4285868"/>
                </a:cubicBezTo>
                <a:cubicBezTo>
                  <a:pt x="3603868" y="4361175"/>
                  <a:pt x="3615493" y="4440356"/>
                  <a:pt x="3627630" y="4516978"/>
                </a:cubicBezTo>
                <a:cubicBezTo>
                  <a:pt x="3653146" y="4678047"/>
                  <a:pt x="3640644" y="4836775"/>
                  <a:pt x="3614470" y="4997111"/>
                </a:cubicBezTo>
                <a:cubicBezTo>
                  <a:pt x="3590562" y="5143557"/>
                  <a:pt x="3575866" y="5291464"/>
                  <a:pt x="3557076" y="5438714"/>
                </a:cubicBezTo>
                <a:cubicBezTo>
                  <a:pt x="2755246" y="5438714"/>
                  <a:pt x="1953488" y="5438714"/>
                  <a:pt x="1151658" y="5438714"/>
                </a:cubicBezTo>
                <a:cubicBezTo>
                  <a:pt x="1152901" y="5426723"/>
                  <a:pt x="1153193" y="5414587"/>
                  <a:pt x="1155533" y="5402816"/>
                </a:cubicBezTo>
                <a:cubicBezTo>
                  <a:pt x="1207955" y="5140048"/>
                  <a:pt x="1215193" y="4876109"/>
                  <a:pt x="1179148" y="4610636"/>
                </a:cubicBezTo>
                <a:cubicBezTo>
                  <a:pt x="1143469" y="4348014"/>
                  <a:pt x="1052955" y="4092631"/>
                  <a:pt x="893277" y="3879214"/>
                </a:cubicBezTo>
                <a:cubicBezTo>
                  <a:pt x="791650" y="3743370"/>
                  <a:pt x="667577" y="3626901"/>
                  <a:pt x="555495" y="3500050"/>
                </a:cubicBezTo>
                <a:cubicBezTo>
                  <a:pt x="440049" y="3369470"/>
                  <a:pt x="372054" y="3235454"/>
                  <a:pt x="293238" y="3083378"/>
                </a:cubicBezTo>
                <a:cubicBezTo>
                  <a:pt x="107604" y="2724979"/>
                  <a:pt x="-12301" y="2384418"/>
                  <a:pt x="1005" y="1973084"/>
                </a:cubicBezTo>
                <a:close/>
                <a:moveTo>
                  <a:pt x="5932591" y="4678631"/>
                </a:moveTo>
                <a:cubicBezTo>
                  <a:pt x="5975581" y="4723449"/>
                  <a:pt x="6016963" y="4767610"/>
                  <a:pt x="6059881" y="4810162"/>
                </a:cubicBezTo>
                <a:cubicBezTo>
                  <a:pt x="6065291" y="4815572"/>
                  <a:pt x="6080645" y="4816523"/>
                  <a:pt x="6088541" y="4813013"/>
                </a:cubicBezTo>
                <a:cubicBezTo>
                  <a:pt x="6143010" y="4789178"/>
                  <a:pt x="6197260" y="4764685"/>
                  <a:pt x="6250413" y="4738072"/>
                </a:cubicBezTo>
                <a:cubicBezTo>
                  <a:pt x="6273443" y="4726521"/>
                  <a:pt x="6293769" y="4709485"/>
                  <a:pt x="6321479" y="4690841"/>
                </a:cubicBezTo>
                <a:cubicBezTo>
                  <a:pt x="6305321" y="4683457"/>
                  <a:pt x="6296986" y="4676146"/>
                  <a:pt x="6288943" y="4676438"/>
                </a:cubicBezTo>
                <a:cubicBezTo>
                  <a:pt x="6200916" y="4679947"/>
                  <a:pt x="6122173" y="4649020"/>
                  <a:pt x="6044161" y="4613780"/>
                </a:cubicBezTo>
                <a:cubicBezTo>
                  <a:pt x="6036338" y="4610271"/>
                  <a:pt x="6022520" y="4611368"/>
                  <a:pt x="6015428" y="4616193"/>
                </a:cubicBezTo>
                <a:cubicBezTo>
                  <a:pt x="5988449" y="4634544"/>
                  <a:pt x="5963152" y="4655235"/>
                  <a:pt x="5932591" y="4678631"/>
                </a:cubicBezTo>
                <a:close/>
              </a:path>
            </a:pathLst>
          </a:custGeom>
          <a:solidFill>
            <a:schemeClr val="accent6">
              <a:lumMod val="50000"/>
              <a:lumOff val="50000"/>
            </a:schemeClr>
          </a:solidFill>
          <a:ln w="73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D6E6E6-D092-4E55-BEC9-9AAA39FA9600}"/>
              </a:ext>
            </a:extLst>
          </p:cNvPr>
          <p:cNvSpPr/>
          <p:nvPr/>
        </p:nvSpPr>
        <p:spPr>
          <a:xfrm>
            <a:off x="4462882" y="1134960"/>
            <a:ext cx="1862417" cy="1610686"/>
          </a:xfrm>
          <a:custGeom>
            <a:avLst/>
            <a:gdLst>
              <a:gd name="connsiteX0" fmla="*/ 3658104 w 3658104"/>
              <a:gd name="connsiteY0" fmla="*/ 1440326 h 2594697"/>
              <a:gd name="connsiteX1" fmla="*/ 3639022 w 3658104"/>
              <a:gd name="connsiteY1" fmla="*/ 1517826 h 2594697"/>
              <a:gd name="connsiteX2" fmla="*/ 3252108 w 3658104"/>
              <a:gd name="connsiteY2" fmla="*/ 1916804 h 2594697"/>
              <a:gd name="connsiteX3" fmla="*/ 3127596 w 3658104"/>
              <a:gd name="connsiteY3" fmla="*/ 1956358 h 2594697"/>
              <a:gd name="connsiteX4" fmla="*/ 3113339 w 3658104"/>
              <a:gd name="connsiteY4" fmla="*/ 2085841 h 2594697"/>
              <a:gd name="connsiteX5" fmla="*/ 2703029 w 3658104"/>
              <a:gd name="connsiteY5" fmla="*/ 2528175 h 2594697"/>
              <a:gd name="connsiteX6" fmla="*/ 1985352 w 3658104"/>
              <a:gd name="connsiteY6" fmla="*/ 2427937 h 2594697"/>
              <a:gd name="connsiteX7" fmla="*/ 1882628 w 3658104"/>
              <a:gd name="connsiteY7" fmla="*/ 2494397 h 2594697"/>
              <a:gd name="connsiteX8" fmla="*/ 976977 w 3658104"/>
              <a:gd name="connsiteY8" fmla="*/ 2376027 h 2594697"/>
              <a:gd name="connsiteX9" fmla="*/ 888145 w 3658104"/>
              <a:gd name="connsiteY9" fmla="*/ 2256121 h 2594697"/>
              <a:gd name="connsiteX10" fmla="*/ 833968 w 3658104"/>
              <a:gd name="connsiteY10" fmla="*/ 2231701 h 2594697"/>
              <a:gd name="connsiteX11" fmla="*/ 204100 w 3658104"/>
              <a:gd name="connsiteY11" fmla="*/ 2073046 h 2594697"/>
              <a:gd name="connsiteX12" fmla="*/ 162352 w 3658104"/>
              <a:gd name="connsiteY12" fmla="*/ 1269388 h 2594697"/>
              <a:gd name="connsiteX13" fmla="*/ 177560 w 3658104"/>
              <a:gd name="connsiteY13" fmla="*/ 1252133 h 2594697"/>
              <a:gd name="connsiteX14" fmla="*/ 110369 w 3658104"/>
              <a:gd name="connsiteY14" fmla="*/ 989511 h 2594697"/>
              <a:gd name="connsiteX15" fmla="*/ 421099 w 3658104"/>
              <a:gd name="connsiteY15" fmla="*/ 502433 h 2594697"/>
              <a:gd name="connsiteX16" fmla="*/ 858023 w 3658104"/>
              <a:gd name="connsiteY16" fmla="*/ 411114 h 2594697"/>
              <a:gd name="connsiteX17" fmla="*/ 895383 w 3658104"/>
              <a:gd name="connsiteY17" fmla="*/ 393494 h 2594697"/>
              <a:gd name="connsiteX18" fmla="*/ 1430059 w 3658104"/>
              <a:gd name="connsiteY18" fmla="*/ 7311 h 2594697"/>
              <a:gd name="connsiteX19" fmla="*/ 1457403 w 3658104"/>
              <a:gd name="connsiteY19" fmla="*/ 0 h 2594697"/>
              <a:gd name="connsiteX20" fmla="*/ 1618252 w 3658104"/>
              <a:gd name="connsiteY20" fmla="*/ 0 h 2594697"/>
              <a:gd name="connsiteX21" fmla="*/ 1645669 w 3658104"/>
              <a:gd name="connsiteY21" fmla="*/ 7092 h 2594697"/>
              <a:gd name="connsiteX22" fmla="*/ 2088587 w 3658104"/>
              <a:gd name="connsiteY22" fmla="*/ 239226 h 2594697"/>
              <a:gd name="connsiteX23" fmla="*/ 2135014 w 3658104"/>
              <a:gd name="connsiteY23" fmla="*/ 247122 h 2594697"/>
              <a:gd name="connsiteX24" fmla="*/ 2670786 w 3658104"/>
              <a:gd name="connsiteY24" fmla="*/ 213417 h 2594697"/>
              <a:gd name="connsiteX25" fmla="*/ 3140903 w 3658104"/>
              <a:gd name="connsiteY25" fmla="*/ 782821 h 2594697"/>
              <a:gd name="connsiteX26" fmla="*/ 3164299 w 3658104"/>
              <a:gd name="connsiteY26" fmla="*/ 810677 h 2594697"/>
              <a:gd name="connsiteX27" fmla="*/ 3254009 w 3658104"/>
              <a:gd name="connsiteY27" fmla="*/ 841165 h 2594697"/>
              <a:gd name="connsiteX28" fmla="*/ 3639899 w 3658104"/>
              <a:gd name="connsiteY28" fmla="*/ 1246504 h 2594697"/>
              <a:gd name="connsiteX29" fmla="*/ 3657958 w 3658104"/>
              <a:gd name="connsiteY29" fmla="*/ 1316107 h 2594697"/>
              <a:gd name="connsiteX30" fmla="*/ 3658104 w 3658104"/>
              <a:gd name="connsiteY30" fmla="*/ 1440326 h 2594697"/>
              <a:gd name="connsiteX31" fmla="*/ 2443039 w 3658104"/>
              <a:gd name="connsiteY31" fmla="*/ 2463104 h 2594697"/>
              <a:gd name="connsiteX32" fmla="*/ 2853861 w 3658104"/>
              <a:gd name="connsiteY32" fmla="*/ 2324774 h 2594697"/>
              <a:gd name="connsiteX33" fmla="*/ 3023776 w 3658104"/>
              <a:gd name="connsiteY33" fmla="*/ 1922653 h 2594697"/>
              <a:gd name="connsiteX34" fmla="*/ 3079050 w 3658104"/>
              <a:gd name="connsiteY34" fmla="*/ 1849174 h 2594697"/>
              <a:gd name="connsiteX35" fmla="*/ 3379909 w 3658104"/>
              <a:gd name="connsiteY35" fmla="*/ 1726271 h 2594697"/>
              <a:gd name="connsiteX36" fmla="*/ 3456020 w 3658104"/>
              <a:gd name="connsiteY36" fmla="*/ 1106931 h 2594697"/>
              <a:gd name="connsiteX37" fmla="*/ 3108441 w 3658104"/>
              <a:gd name="connsiteY37" fmla="*/ 913620 h 2594697"/>
              <a:gd name="connsiteX38" fmla="*/ 3042347 w 3658104"/>
              <a:gd name="connsiteY38" fmla="*/ 820694 h 2594697"/>
              <a:gd name="connsiteX39" fmla="*/ 3039422 w 3658104"/>
              <a:gd name="connsiteY39" fmla="*/ 704736 h 2594697"/>
              <a:gd name="connsiteX40" fmla="*/ 2745362 w 3658104"/>
              <a:gd name="connsiteY40" fmla="*/ 359716 h 2594697"/>
              <a:gd name="connsiteX41" fmla="*/ 2139109 w 3658104"/>
              <a:gd name="connsiteY41" fmla="*/ 365784 h 2594697"/>
              <a:gd name="connsiteX42" fmla="*/ 2044428 w 3658104"/>
              <a:gd name="connsiteY42" fmla="*/ 344289 h 2594697"/>
              <a:gd name="connsiteX43" fmla="*/ 1971680 w 3658104"/>
              <a:gd name="connsiteY43" fmla="*/ 267594 h 2594697"/>
              <a:gd name="connsiteX44" fmla="*/ 1386118 w 3658104"/>
              <a:gd name="connsiteY44" fmla="*/ 129337 h 2594697"/>
              <a:gd name="connsiteX45" fmla="*/ 960746 w 3658104"/>
              <a:gd name="connsiteY45" fmla="*/ 491831 h 2594697"/>
              <a:gd name="connsiteX46" fmla="*/ 895383 w 3658104"/>
              <a:gd name="connsiteY46" fmla="*/ 528607 h 2594697"/>
              <a:gd name="connsiteX47" fmla="*/ 402016 w 3658104"/>
              <a:gd name="connsiteY47" fmla="*/ 639739 h 2594697"/>
              <a:gd name="connsiteX48" fmla="*/ 272753 w 3658104"/>
              <a:gd name="connsiteY48" fmla="*/ 1217551 h 2594697"/>
              <a:gd name="connsiteX49" fmla="*/ 250600 w 3658104"/>
              <a:gd name="connsiteY49" fmla="*/ 1327367 h 2594697"/>
              <a:gd name="connsiteX50" fmla="*/ 268366 w 3658104"/>
              <a:gd name="connsiteY50" fmla="*/ 1989917 h 2594697"/>
              <a:gd name="connsiteX51" fmla="*/ 850053 w 3658104"/>
              <a:gd name="connsiteY51" fmla="*/ 2115013 h 2594697"/>
              <a:gd name="connsiteX52" fmla="*/ 948902 w 3658104"/>
              <a:gd name="connsiteY52" fmla="*/ 2160709 h 2594697"/>
              <a:gd name="connsiteX53" fmla="*/ 1029326 w 3658104"/>
              <a:gd name="connsiteY53" fmla="*/ 2281565 h 2594697"/>
              <a:gd name="connsiteX54" fmla="*/ 1936878 w 3658104"/>
              <a:gd name="connsiteY54" fmla="*/ 2328211 h 2594697"/>
              <a:gd name="connsiteX55" fmla="*/ 2028050 w 3658104"/>
              <a:gd name="connsiteY55" fmla="*/ 2324848 h 2594697"/>
              <a:gd name="connsiteX56" fmla="*/ 2443039 w 3658104"/>
              <a:gd name="connsiteY56" fmla="*/ 2463104 h 259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658104" h="2594697">
                <a:moveTo>
                  <a:pt x="3658104" y="1440326"/>
                </a:moveTo>
                <a:cubicBezTo>
                  <a:pt x="3651817" y="1466208"/>
                  <a:pt x="3646698" y="1492383"/>
                  <a:pt x="3639022" y="1517826"/>
                </a:cubicBezTo>
                <a:cubicBezTo>
                  <a:pt x="3578923" y="1717498"/>
                  <a:pt x="3441837" y="1843106"/>
                  <a:pt x="3252108" y="1916804"/>
                </a:cubicBezTo>
                <a:cubicBezTo>
                  <a:pt x="3211531" y="1932596"/>
                  <a:pt x="3168978" y="1943344"/>
                  <a:pt x="3127596" y="1956358"/>
                </a:cubicBezTo>
                <a:cubicBezTo>
                  <a:pt x="3123136" y="1999275"/>
                  <a:pt x="3122698" y="2043582"/>
                  <a:pt x="3113339" y="2085841"/>
                </a:cubicBezTo>
                <a:cubicBezTo>
                  <a:pt x="3063038" y="2312711"/>
                  <a:pt x="2914472" y="2453746"/>
                  <a:pt x="2703029" y="2528175"/>
                </a:cubicBezTo>
                <a:cubicBezTo>
                  <a:pt x="2449473" y="2617446"/>
                  <a:pt x="2208932" y="2579866"/>
                  <a:pt x="1985352" y="2427937"/>
                </a:cubicBezTo>
                <a:cubicBezTo>
                  <a:pt x="1951793" y="2449798"/>
                  <a:pt x="1918088" y="2473632"/>
                  <a:pt x="1882628" y="2494397"/>
                </a:cubicBezTo>
                <a:cubicBezTo>
                  <a:pt x="1592297" y="2664311"/>
                  <a:pt x="1203116" y="2614083"/>
                  <a:pt x="976977" y="2376027"/>
                </a:cubicBezTo>
                <a:cubicBezTo>
                  <a:pt x="942907" y="2340201"/>
                  <a:pt x="914319" y="2298308"/>
                  <a:pt x="888145" y="2256121"/>
                </a:cubicBezTo>
                <a:cubicBezTo>
                  <a:pt x="873523" y="2232506"/>
                  <a:pt x="861532" y="2226803"/>
                  <a:pt x="833968" y="2231701"/>
                </a:cubicBezTo>
                <a:cubicBezTo>
                  <a:pt x="600665" y="2273083"/>
                  <a:pt x="387248" y="2227168"/>
                  <a:pt x="204100" y="2073046"/>
                </a:cubicBezTo>
                <a:cubicBezTo>
                  <a:pt x="-51942" y="1857582"/>
                  <a:pt x="-68466" y="1511611"/>
                  <a:pt x="162352" y="1269388"/>
                </a:cubicBezTo>
                <a:cubicBezTo>
                  <a:pt x="167324" y="1264124"/>
                  <a:pt x="171930" y="1258567"/>
                  <a:pt x="177560" y="1252133"/>
                </a:cubicBezTo>
                <a:cubicBezTo>
                  <a:pt x="134643" y="1169662"/>
                  <a:pt x="107517" y="1083169"/>
                  <a:pt x="110369" y="989511"/>
                </a:cubicBezTo>
                <a:cubicBezTo>
                  <a:pt x="117168" y="765566"/>
                  <a:pt x="233491" y="610128"/>
                  <a:pt x="421099" y="502433"/>
                </a:cubicBezTo>
                <a:cubicBezTo>
                  <a:pt x="556066" y="425006"/>
                  <a:pt x="703681" y="399709"/>
                  <a:pt x="858023" y="411114"/>
                </a:cubicBezTo>
                <a:cubicBezTo>
                  <a:pt x="874546" y="412357"/>
                  <a:pt x="886390" y="413600"/>
                  <a:pt x="895383" y="393494"/>
                </a:cubicBezTo>
                <a:cubicBezTo>
                  <a:pt x="998984" y="161872"/>
                  <a:pt x="1187543" y="47085"/>
                  <a:pt x="1430059" y="7311"/>
                </a:cubicBezTo>
                <a:cubicBezTo>
                  <a:pt x="1439344" y="5776"/>
                  <a:pt x="1448337" y="2486"/>
                  <a:pt x="1457403" y="0"/>
                </a:cubicBezTo>
                <a:cubicBezTo>
                  <a:pt x="1510995" y="0"/>
                  <a:pt x="1564660" y="0"/>
                  <a:pt x="1618252" y="0"/>
                </a:cubicBezTo>
                <a:cubicBezTo>
                  <a:pt x="1627391" y="2413"/>
                  <a:pt x="1636383" y="5703"/>
                  <a:pt x="1645669" y="7092"/>
                </a:cubicBezTo>
                <a:cubicBezTo>
                  <a:pt x="1820409" y="32901"/>
                  <a:pt x="1971315" y="104698"/>
                  <a:pt x="2088587" y="239226"/>
                </a:cubicBezTo>
                <a:cubicBezTo>
                  <a:pt x="2104819" y="257870"/>
                  <a:pt x="2116590" y="254945"/>
                  <a:pt x="2135014" y="247122"/>
                </a:cubicBezTo>
                <a:cubicBezTo>
                  <a:pt x="2309535" y="172839"/>
                  <a:pt x="2488662" y="160922"/>
                  <a:pt x="2670786" y="213417"/>
                </a:cubicBezTo>
                <a:cubicBezTo>
                  <a:pt x="2956658" y="295815"/>
                  <a:pt x="3145290" y="531532"/>
                  <a:pt x="3140903" y="782821"/>
                </a:cubicBezTo>
                <a:cubicBezTo>
                  <a:pt x="3140757" y="792253"/>
                  <a:pt x="3154063" y="806363"/>
                  <a:pt x="3164299" y="810677"/>
                </a:cubicBezTo>
                <a:cubicBezTo>
                  <a:pt x="3193398" y="822887"/>
                  <a:pt x="3224910" y="829102"/>
                  <a:pt x="3254009" y="841165"/>
                </a:cubicBezTo>
                <a:cubicBezTo>
                  <a:pt x="3442494" y="919104"/>
                  <a:pt x="3581263" y="1044785"/>
                  <a:pt x="3639899" y="1246504"/>
                </a:cubicBezTo>
                <a:cubicBezTo>
                  <a:pt x="3646553" y="1269534"/>
                  <a:pt x="3651963" y="1292930"/>
                  <a:pt x="3657958" y="1316107"/>
                </a:cubicBezTo>
                <a:cubicBezTo>
                  <a:pt x="3658104" y="1357489"/>
                  <a:pt x="3658104" y="1398871"/>
                  <a:pt x="3658104" y="1440326"/>
                </a:cubicBezTo>
                <a:close/>
                <a:moveTo>
                  <a:pt x="2443039" y="2463104"/>
                </a:moveTo>
                <a:cubicBezTo>
                  <a:pt x="2594383" y="2459595"/>
                  <a:pt x="2734468" y="2420918"/>
                  <a:pt x="2853861" y="2324774"/>
                </a:cubicBezTo>
                <a:cubicBezTo>
                  <a:pt x="2981736" y="2221758"/>
                  <a:pt x="3051120" y="2092348"/>
                  <a:pt x="3023776" y="1922653"/>
                </a:cubicBezTo>
                <a:cubicBezTo>
                  <a:pt x="3016904" y="1880174"/>
                  <a:pt x="3036205" y="1856120"/>
                  <a:pt x="3079050" y="1849174"/>
                </a:cubicBezTo>
                <a:cubicBezTo>
                  <a:pt x="3188792" y="1831335"/>
                  <a:pt x="3290127" y="1793243"/>
                  <a:pt x="3379909" y="1726271"/>
                </a:cubicBezTo>
                <a:cubicBezTo>
                  <a:pt x="3593180" y="1567250"/>
                  <a:pt x="3626374" y="1304921"/>
                  <a:pt x="3456020" y="1106931"/>
                </a:cubicBezTo>
                <a:cubicBezTo>
                  <a:pt x="3364409" y="1000478"/>
                  <a:pt x="3244577" y="941330"/>
                  <a:pt x="3108441" y="913620"/>
                </a:cubicBezTo>
                <a:cubicBezTo>
                  <a:pt x="3045856" y="900899"/>
                  <a:pt x="3036278" y="885399"/>
                  <a:pt x="3042347" y="820694"/>
                </a:cubicBezTo>
                <a:cubicBezTo>
                  <a:pt x="3045929" y="782382"/>
                  <a:pt x="3047391" y="741951"/>
                  <a:pt x="3039422" y="704736"/>
                </a:cubicBezTo>
                <a:cubicBezTo>
                  <a:pt x="3003670" y="537746"/>
                  <a:pt x="2894731" y="428588"/>
                  <a:pt x="2745362" y="359716"/>
                </a:cubicBezTo>
                <a:cubicBezTo>
                  <a:pt x="2543716" y="266643"/>
                  <a:pt x="2340169" y="269421"/>
                  <a:pt x="2139109" y="365784"/>
                </a:cubicBezTo>
                <a:cubicBezTo>
                  <a:pt x="2087125" y="390716"/>
                  <a:pt x="2081057" y="388742"/>
                  <a:pt x="2044428" y="344289"/>
                </a:cubicBezTo>
                <a:cubicBezTo>
                  <a:pt x="2022055" y="317164"/>
                  <a:pt x="1998659" y="289893"/>
                  <a:pt x="1971680" y="267594"/>
                </a:cubicBezTo>
                <a:cubicBezTo>
                  <a:pt x="1799499" y="125462"/>
                  <a:pt x="1601436" y="82106"/>
                  <a:pt x="1386118" y="129337"/>
                </a:cubicBezTo>
                <a:cubicBezTo>
                  <a:pt x="1182205" y="174009"/>
                  <a:pt x="1028229" y="283825"/>
                  <a:pt x="960746" y="491831"/>
                </a:cubicBezTo>
                <a:cubicBezTo>
                  <a:pt x="950364" y="523855"/>
                  <a:pt x="928284" y="533286"/>
                  <a:pt x="895383" y="528607"/>
                </a:cubicBezTo>
                <a:cubicBezTo>
                  <a:pt x="717061" y="503310"/>
                  <a:pt x="550655" y="535845"/>
                  <a:pt x="402016" y="639739"/>
                </a:cubicBezTo>
                <a:cubicBezTo>
                  <a:pt x="215871" y="769880"/>
                  <a:pt x="131426" y="1000844"/>
                  <a:pt x="272753" y="1217551"/>
                </a:cubicBezTo>
                <a:cubicBezTo>
                  <a:pt x="302364" y="1262954"/>
                  <a:pt x="295783" y="1286862"/>
                  <a:pt x="250600" y="1327367"/>
                </a:cubicBezTo>
                <a:cubicBezTo>
                  <a:pt x="33746" y="1521847"/>
                  <a:pt x="39815" y="1808596"/>
                  <a:pt x="268366" y="1989917"/>
                </a:cubicBezTo>
                <a:cubicBezTo>
                  <a:pt x="440401" y="2126419"/>
                  <a:pt x="636856" y="2163780"/>
                  <a:pt x="850053" y="2115013"/>
                </a:cubicBezTo>
                <a:cubicBezTo>
                  <a:pt x="915051" y="2100171"/>
                  <a:pt x="918121" y="2102876"/>
                  <a:pt x="948902" y="2160709"/>
                </a:cubicBezTo>
                <a:cubicBezTo>
                  <a:pt x="971567" y="2203334"/>
                  <a:pt x="997156" y="2246032"/>
                  <a:pt x="1029326" y="2281565"/>
                </a:cubicBezTo>
                <a:cubicBezTo>
                  <a:pt x="1254149" y="2530076"/>
                  <a:pt x="1673671" y="2550694"/>
                  <a:pt x="1936878" y="2328211"/>
                </a:cubicBezTo>
                <a:cubicBezTo>
                  <a:pt x="1978040" y="2293409"/>
                  <a:pt x="1986302" y="2292751"/>
                  <a:pt x="2028050" y="2324848"/>
                </a:cubicBezTo>
                <a:cubicBezTo>
                  <a:pt x="2150515" y="2418944"/>
                  <a:pt x="2290452" y="2459741"/>
                  <a:pt x="2443039" y="2463104"/>
                </a:cubicBezTo>
                <a:close/>
              </a:path>
            </a:pathLst>
          </a:custGeom>
          <a:solidFill>
            <a:schemeClr val="accent6">
              <a:lumMod val="50000"/>
              <a:lumOff val="50000"/>
            </a:schemeClr>
          </a:solidFill>
          <a:ln w="73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B229F4-6EE5-4CAB-B548-1AD1CF936547}"/>
              </a:ext>
            </a:extLst>
          </p:cNvPr>
          <p:cNvSpPr/>
          <p:nvPr/>
        </p:nvSpPr>
        <p:spPr>
          <a:xfrm>
            <a:off x="3430795" y="2084617"/>
            <a:ext cx="828867" cy="649908"/>
          </a:xfrm>
          <a:custGeom>
            <a:avLst/>
            <a:gdLst>
              <a:gd name="connsiteX0" fmla="*/ 1269220 w 1400875"/>
              <a:gd name="connsiteY0" fmla="*/ 632077 h 958544"/>
              <a:gd name="connsiteX1" fmla="*/ 1057046 w 1400875"/>
              <a:gd name="connsiteY1" fmla="*/ 894041 h 958544"/>
              <a:gd name="connsiteX2" fmla="*/ 905995 w 1400875"/>
              <a:gd name="connsiteY2" fmla="*/ 880149 h 958544"/>
              <a:gd name="connsiteX3" fmla="*/ 868342 w 1400875"/>
              <a:gd name="connsiteY3" fmla="*/ 887022 h 958544"/>
              <a:gd name="connsiteX4" fmla="*/ 468048 w 1400875"/>
              <a:gd name="connsiteY4" fmla="*/ 885633 h 958544"/>
              <a:gd name="connsiteX5" fmla="*/ 406560 w 1400875"/>
              <a:gd name="connsiteY5" fmla="*/ 872107 h 958544"/>
              <a:gd name="connsiteX6" fmla="*/ 86179 w 1400875"/>
              <a:gd name="connsiteY6" fmla="*/ 770699 h 958544"/>
              <a:gd name="connsiteX7" fmla="*/ 48379 w 1400875"/>
              <a:gd name="connsiteY7" fmla="*/ 565252 h 958544"/>
              <a:gd name="connsiteX8" fmla="*/ 46698 w 1400875"/>
              <a:gd name="connsiteY8" fmla="*/ 529719 h 958544"/>
              <a:gd name="connsiteX9" fmla="*/ 190657 w 1400875"/>
              <a:gd name="connsiteY9" fmla="*/ 193399 h 958544"/>
              <a:gd name="connsiteX10" fmla="*/ 242348 w 1400875"/>
              <a:gd name="connsiteY10" fmla="*/ 148654 h 958544"/>
              <a:gd name="connsiteX11" fmla="*/ 444213 w 1400875"/>
              <a:gd name="connsiteY11" fmla="*/ 3232 h 958544"/>
              <a:gd name="connsiteX12" fmla="*/ 654925 w 1400875"/>
              <a:gd name="connsiteY12" fmla="*/ 45930 h 958544"/>
              <a:gd name="connsiteX13" fmla="*/ 704276 w 1400875"/>
              <a:gd name="connsiteY13" fmla="*/ 45637 h 958544"/>
              <a:gd name="connsiteX14" fmla="*/ 1067429 w 1400875"/>
              <a:gd name="connsiteY14" fmla="*/ 99229 h 958544"/>
              <a:gd name="connsiteX15" fmla="*/ 1087608 w 1400875"/>
              <a:gd name="connsiteY15" fmla="*/ 120286 h 958544"/>
              <a:gd name="connsiteX16" fmla="*/ 1231348 w 1400875"/>
              <a:gd name="connsiteY16" fmla="*/ 222132 h 958544"/>
              <a:gd name="connsiteX17" fmla="*/ 1392196 w 1400875"/>
              <a:gd name="connsiteY17" fmla="*/ 384735 h 958544"/>
              <a:gd name="connsiteX18" fmla="*/ 1325810 w 1400875"/>
              <a:gd name="connsiteY18" fmla="*/ 593839 h 958544"/>
              <a:gd name="connsiteX19" fmla="*/ 1269220 w 1400875"/>
              <a:gd name="connsiteY19" fmla="*/ 632077 h 958544"/>
              <a:gd name="connsiteX20" fmla="*/ 1009596 w 1400875"/>
              <a:gd name="connsiteY20" fmla="*/ 827946 h 958544"/>
              <a:gd name="connsiteX21" fmla="*/ 1154871 w 1400875"/>
              <a:gd name="connsiteY21" fmla="*/ 779546 h 958544"/>
              <a:gd name="connsiteX22" fmla="*/ 1206855 w 1400875"/>
              <a:gd name="connsiteY22" fmla="*/ 655839 h 958544"/>
              <a:gd name="connsiteX23" fmla="*/ 1254379 w 1400875"/>
              <a:gd name="connsiteY23" fmla="*/ 552530 h 958544"/>
              <a:gd name="connsiteX24" fmla="*/ 1277994 w 1400875"/>
              <a:gd name="connsiteY24" fmla="*/ 329901 h 958544"/>
              <a:gd name="connsiteX25" fmla="*/ 1123360 w 1400875"/>
              <a:gd name="connsiteY25" fmla="*/ 271995 h 958544"/>
              <a:gd name="connsiteX26" fmla="*/ 1072327 w 1400875"/>
              <a:gd name="connsiteY26" fmla="*/ 231929 h 958544"/>
              <a:gd name="connsiteX27" fmla="*/ 1006452 w 1400875"/>
              <a:gd name="connsiteY27" fmla="*/ 139368 h 958544"/>
              <a:gd name="connsiteX28" fmla="*/ 712611 w 1400875"/>
              <a:gd name="connsiteY28" fmla="*/ 127231 h 958544"/>
              <a:gd name="connsiteX29" fmla="*/ 646882 w 1400875"/>
              <a:gd name="connsiteY29" fmla="*/ 125038 h 958544"/>
              <a:gd name="connsiteX30" fmla="*/ 460737 w 1400875"/>
              <a:gd name="connsiteY30" fmla="*/ 75833 h 958544"/>
              <a:gd name="connsiteX31" fmla="*/ 299376 w 1400875"/>
              <a:gd name="connsiteY31" fmla="*/ 190328 h 958544"/>
              <a:gd name="connsiteX32" fmla="*/ 210398 w 1400875"/>
              <a:gd name="connsiteY32" fmla="*/ 267023 h 958544"/>
              <a:gd name="connsiteX33" fmla="*/ 71410 w 1400875"/>
              <a:gd name="connsiteY33" fmla="*/ 365214 h 958544"/>
              <a:gd name="connsiteX34" fmla="*/ 119299 w 1400875"/>
              <a:gd name="connsiteY34" fmla="*/ 507419 h 958544"/>
              <a:gd name="connsiteX35" fmla="*/ 120469 w 1400875"/>
              <a:gd name="connsiteY35" fmla="*/ 576730 h 958544"/>
              <a:gd name="connsiteX36" fmla="*/ 143353 w 1400875"/>
              <a:gd name="connsiteY36" fmla="*/ 734069 h 958544"/>
              <a:gd name="connsiteX37" fmla="*/ 406779 w 1400875"/>
              <a:gd name="connsiteY37" fmla="*/ 793510 h 958544"/>
              <a:gd name="connsiteX38" fmla="*/ 489982 w 1400875"/>
              <a:gd name="connsiteY38" fmla="*/ 811569 h 958544"/>
              <a:gd name="connsiteX39" fmla="*/ 835075 w 1400875"/>
              <a:gd name="connsiteY39" fmla="*/ 815810 h 958544"/>
              <a:gd name="connsiteX40" fmla="*/ 905044 w 1400875"/>
              <a:gd name="connsiteY40" fmla="*/ 800310 h 958544"/>
              <a:gd name="connsiteX41" fmla="*/ 1009596 w 1400875"/>
              <a:gd name="connsiteY41" fmla="*/ 827946 h 95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400875" h="958544">
                <a:moveTo>
                  <a:pt x="1269220" y="632077"/>
                </a:moveTo>
                <a:cubicBezTo>
                  <a:pt x="1285524" y="779838"/>
                  <a:pt x="1205393" y="881758"/>
                  <a:pt x="1057046" y="894041"/>
                </a:cubicBezTo>
                <a:cubicBezTo>
                  <a:pt x="1007476" y="898135"/>
                  <a:pt x="956443" y="884244"/>
                  <a:pt x="905995" y="880149"/>
                </a:cubicBezTo>
                <a:cubicBezTo>
                  <a:pt x="893492" y="879126"/>
                  <a:pt x="876969" y="879857"/>
                  <a:pt x="868342" y="887022"/>
                </a:cubicBezTo>
                <a:cubicBezTo>
                  <a:pt x="753262" y="982142"/>
                  <a:pt x="585321" y="983092"/>
                  <a:pt x="468048" y="885633"/>
                </a:cubicBezTo>
                <a:cubicBezTo>
                  <a:pt x="447723" y="868744"/>
                  <a:pt x="431419" y="866916"/>
                  <a:pt x="406560" y="872107"/>
                </a:cubicBezTo>
                <a:cubicBezTo>
                  <a:pt x="281464" y="898281"/>
                  <a:pt x="171575" y="868670"/>
                  <a:pt x="86179" y="770699"/>
                </a:cubicBezTo>
                <a:cubicBezTo>
                  <a:pt x="34195" y="711039"/>
                  <a:pt x="23814" y="640924"/>
                  <a:pt x="48379" y="565252"/>
                </a:cubicBezTo>
                <a:cubicBezTo>
                  <a:pt x="51889" y="554431"/>
                  <a:pt x="52766" y="537469"/>
                  <a:pt x="46698" y="529719"/>
                </a:cubicBezTo>
                <a:cubicBezTo>
                  <a:pt x="-51786" y="404403"/>
                  <a:pt x="9849" y="228712"/>
                  <a:pt x="190657" y="193399"/>
                </a:cubicBezTo>
                <a:cubicBezTo>
                  <a:pt x="219318" y="187769"/>
                  <a:pt x="232186" y="176802"/>
                  <a:pt x="242348" y="148654"/>
                </a:cubicBezTo>
                <a:cubicBezTo>
                  <a:pt x="275834" y="55654"/>
                  <a:pt x="352164" y="15880"/>
                  <a:pt x="444213" y="3232"/>
                </a:cubicBezTo>
                <a:cubicBezTo>
                  <a:pt x="518642" y="-7004"/>
                  <a:pt x="590147" y="7034"/>
                  <a:pt x="654925" y="45930"/>
                </a:cubicBezTo>
                <a:cubicBezTo>
                  <a:pt x="673496" y="57043"/>
                  <a:pt x="686510" y="54484"/>
                  <a:pt x="704276" y="45637"/>
                </a:cubicBezTo>
                <a:cubicBezTo>
                  <a:pt x="823670" y="-13877"/>
                  <a:pt x="970627" y="8350"/>
                  <a:pt x="1067429" y="99229"/>
                </a:cubicBezTo>
                <a:cubicBezTo>
                  <a:pt x="1074520" y="105882"/>
                  <a:pt x="1081320" y="112901"/>
                  <a:pt x="1087608" y="120286"/>
                </a:cubicBezTo>
                <a:cubicBezTo>
                  <a:pt x="1145440" y="187988"/>
                  <a:pt x="1145659" y="187477"/>
                  <a:pt x="1231348" y="222132"/>
                </a:cubicBezTo>
                <a:cubicBezTo>
                  <a:pt x="1307970" y="253132"/>
                  <a:pt x="1367776" y="301972"/>
                  <a:pt x="1392196" y="384735"/>
                </a:cubicBezTo>
                <a:cubicBezTo>
                  <a:pt x="1415666" y="464356"/>
                  <a:pt x="1390880" y="542733"/>
                  <a:pt x="1325810" y="593839"/>
                </a:cubicBezTo>
                <a:cubicBezTo>
                  <a:pt x="1307751" y="607876"/>
                  <a:pt x="1287791" y="619574"/>
                  <a:pt x="1269220" y="632077"/>
                </a:cubicBezTo>
                <a:close/>
                <a:moveTo>
                  <a:pt x="1009596" y="827946"/>
                </a:moveTo>
                <a:cubicBezTo>
                  <a:pt x="1063627" y="823706"/>
                  <a:pt x="1112758" y="811789"/>
                  <a:pt x="1154871" y="779546"/>
                </a:cubicBezTo>
                <a:cubicBezTo>
                  <a:pt x="1195157" y="748692"/>
                  <a:pt x="1218772" y="708480"/>
                  <a:pt x="1206855" y="655839"/>
                </a:cubicBezTo>
                <a:cubicBezTo>
                  <a:pt x="1190770" y="584992"/>
                  <a:pt x="1189893" y="585211"/>
                  <a:pt x="1254379" y="552530"/>
                </a:cubicBezTo>
                <a:cubicBezTo>
                  <a:pt x="1355274" y="501351"/>
                  <a:pt x="1366022" y="401040"/>
                  <a:pt x="1277994" y="329901"/>
                </a:cubicBezTo>
                <a:cubicBezTo>
                  <a:pt x="1233029" y="293564"/>
                  <a:pt x="1180315" y="275724"/>
                  <a:pt x="1123360" y="271995"/>
                </a:cubicBezTo>
                <a:cubicBezTo>
                  <a:pt x="1095065" y="270167"/>
                  <a:pt x="1084098" y="257373"/>
                  <a:pt x="1072327" y="231929"/>
                </a:cubicBezTo>
                <a:cubicBezTo>
                  <a:pt x="1056608" y="197932"/>
                  <a:pt x="1035112" y="162326"/>
                  <a:pt x="1006452" y="139368"/>
                </a:cubicBezTo>
                <a:cubicBezTo>
                  <a:pt x="923030" y="72689"/>
                  <a:pt x="803052" y="69911"/>
                  <a:pt x="712611" y="127231"/>
                </a:cubicBezTo>
                <a:cubicBezTo>
                  <a:pt x="688484" y="142512"/>
                  <a:pt x="669986" y="142366"/>
                  <a:pt x="646882" y="125038"/>
                </a:cubicBezTo>
                <a:cubicBezTo>
                  <a:pt x="591901" y="83949"/>
                  <a:pt x="528512" y="69911"/>
                  <a:pt x="460737" y="75833"/>
                </a:cubicBezTo>
                <a:cubicBezTo>
                  <a:pt x="380751" y="82779"/>
                  <a:pt x="305299" y="129059"/>
                  <a:pt x="299376" y="190328"/>
                </a:cubicBezTo>
                <a:cubicBezTo>
                  <a:pt x="293308" y="253205"/>
                  <a:pt x="261211" y="260955"/>
                  <a:pt x="210398" y="267023"/>
                </a:cubicBezTo>
                <a:cubicBezTo>
                  <a:pt x="149129" y="274335"/>
                  <a:pt x="95756" y="302995"/>
                  <a:pt x="71410" y="365214"/>
                </a:cubicBezTo>
                <a:cubicBezTo>
                  <a:pt x="48087" y="424728"/>
                  <a:pt x="79233" y="468230"/>
                  <a:pt x="119299" y="507419"/>
                </a:cubicBezTo>
                <a:cubicBezTo>
                  <a:pt x="142841" y="530450"/>
                  <a:pt x="133775" y="553042"/>
                  <a:pt x="120469" y="576730"/>
                </a:cubicBezTo>
                <a:cubicBezTo>
                  <a:pt x="86837" y="636683"/>
                  <a:pt x="92832" y="686985"/>
                  <a:pt x="143353" y="734069"/>
                </a:cubicBezTo>
                <a:cubicBezTo>
                  <a:pt x="219025" y="804477"/>
                  <a:pt x="308296" y="824803"/>
                  <a:pt x="406779" y="793510"/>
                </a:cubicBezTo>
                <a:cubicBezTo>
                  <a:pt x="440338" y="782836"/>
                  <a:pt x="463223" y="782397"/>
                  <a:pt x="489982" y="811569"/>
                </a:cubicBezTo>
                <a:cubicBezTo>
                  <a:pt x="576036" y="905446"/>
                  <a:pt x="761816" y="907128"/>
                  <a:pt x="835075" y="815810"/>
                </a:cubicBezTo>
                <a:cubicBezTo>
                  <a:pt x="854816" y="791171"/>
                  <a:pt x="875361" y="788392"/>
                  <a:pt x="905044" y="800310"/>
                </a:cubicBezTo>
                <a:cubicBezTo>
                  <a:pt x="938238" y="813543"/>
                  <a:pt x="974575" y="819027"/>
                  <a:pt x="1009596" y="827946"/>
                </a:cubicBezTo>
                <a:close/>
              </a:path>
            </a:pathLst>
          </a:custGeom>
          <a:solidFill>
            <a:schemeClr val="accent6">
              <a:lumMod val="50000"/>
              <a:lumOff val="50000"/>
            </a:schemeClr>
          </a:solidFill>
          <a:ln w="73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EEF25ED-9956-4CB7-A0BD-816C636EDC45}"/>
              </a:ext>
            </a:extLst>
          </p:cNvPr>
          <p:cNvSpPr/>
          <p:nvPr/>
        </p:nvSpPr>
        <p:spPr>
          <a:xfrm>
            <a:off x="2853304" y="2489778"/>
            <a:ext cx="475328" cy="473815"/>
          </a:xfrm>
          <a:custGeom>
            <a:avLst/>
            <a:gdLst>
              <a:gd name="connsiteX0" fmla="*/ 803355 w 803355"/>
              <a:gd name="connsiteY0" fmla="*/ 398362 h 698826"/>
              <a:gd name="connsiteX1" fmla="*/ 709112 w 803355"/>
              <a:gd name="connsiteY1" fmla="*/ 542614 h 698826"/>
              <a:gd name="connsiteX2" fmla="*/ 673360 w 803355"/>
              <a:gd name="connsiteY2" fmla="*/ 582094 h 698826"/>
              <a:gd name="connsiteX3" fmla="*/ 430991 w 803355"/>
              <a:gd name="connsiteY3" fmla="*/ 675167 h 698826"/>
              <a:gd name="connsiteX4" fmla="*/ 392314 w 803355"/>
              <a:gd name="connsiteY4" fmla="*/ 672974 h 698826"/>
              <a:gd name="connsiteX5" fmla="*/ 187378 w 803355"/>
              <a:gd name="connsiteY5" fmla="*/ 611047 h 698826"/>
              <a:gd name="connsiteX6" fmla="*/ 151260 w 803355"/>
              <a:gd name="connsiteY6" fmla="*/ 588309 h 698826"/>
              <a:gd name="connsiteX7" fmla="*/ 23312 w 803355"/>
              <a:gd name="connsiteY7" fmla="*/ 332048 h 698826"/>
              <a:gd name="connsiteX8" fmla="*/ 35595 w 803355"/>
              <a:gd name="connsiteY8" fmla="*/ 275239 h 698826"/>
              <a:gd name="connsiteX9" fmla="*/ 184527 w 803355"/>
              <a:gd name="connsiteY9" fmla="*/ 91214 h 698826"/>
              <a:gd name="connsiteX10" fmla="*/ 235779 w 803355"/>
              <a:gd name="connsiteY10" fmla="*/ 64162 h 698826"/>
              <a:gd name="connsiteX11" fmla="*/ 472446 w 803355"/>
              <a:gd name="connsiteY11" fmla="*/ 47785 h 698826"/>
              <a:gd name="connsiteX12" fmla="*/ 523113 w 803355"/>
              <a:gd name="connsiteY12" fmla="*/ 64674 h 698826"/>
              <a:gd name="connsiteX13" fmla="*/ 706261 w 803355"/>
              <a:gd name="connsiteY13" fmla="*/ 207098 h 698826"/>
              <a:gd name="connsiteX14" fmla="*/ 734263 w 803355"/>
              <a:gd name="connsiteY14" fmla="*/ 253598 h 698826"/>
              <a:gd name="connsiteX15" fmla="*/ 803355 w 803355"/>
              <a:gd name="connsiteY15" fmla="*/ 398362 h 698826"/>
              <a:gd name="connsiteX16" fmla="*/ 514632 w 803355"/>
              <a:gd name="connsiteY16" fmla="*/ 635760 h 698826"/>
              <a:gd name="connsiteX17" fmla="*/ 618087 w 803355"/>
              <a:gd name="connsiteY17" fmla="*/ 535887 h 698826"/>
              <a:gd name="connsiteX18" fmla="*/ 659615 w 803355"/>
              <a:gd name="connsiteY18" fmla="*/ 486024 h 698826"/>
              <a:gd name="connsiteX19" fmla="*/ 699681 w 803355"/>
              <a:gd name="connsiteY19" fmla="*/ 469647 h 698826"/>
              <a:gd name="connsiteX20" fmla="*/ 679428 w 803355"/>
              <a:gd name="connsiteY20" fmla="*/ 300244 h 698826"/>
              <a:gd name="connsiteX21" fmla="*/ 645431 w 803355"/>
              <a:gd name="connsiteY21" fmla="*/ 246652 h 698826"/>
              <a:gd name="connsiteX22" fmla="*/ 509953 w 803355"/>
              <a:gd name="connsiteY22" fmla="*/ 138079 h 698826"/>
              <a:gd name="connsiteX23" fmla="*/ 441592 w 803355"/>
              <a:gd name="connsiteY23" fmla="*/ 117534 h 698826"/>
              <a:gd name="connsiteX24" fmla="*/ 265755 w 803355"/>
              <a:gd name="connsiteY24" fmla="*/ 132888 h 698826"/>
              <a:gd name="connsiteX25" fmla="*/ 214503 w 803355"/>
              <a:gd name="connsiteY25" fmla="*/ 161329 h 698826"/>
              <a:gd name="connsiteX26" fmla="*/ 103005 w 803355"/>
              <a:gd name="connsiteY26" fmla="*/ 287157 h 698826"/>
              <a:gd name="connsiteX27" fmla="*/ 90942 w 803355"/>
              <a:gd name="connsiteY27" fmla="*/ 346159 h 698826"/>
              <a:gd name="connsiteX28" fmla="*/ 73980 w 803355"/>
              <a:gd name="connsiteY28" fmla="*/ 460873 h 698826"/>
              <a:gd name="connsiteX29" fmla="*/ 179335 w 803355"/>
              <a:gd name="connsiteY29" fmla="*/ 516805 h 698826"/>
              <a:gd name="connsiteX30" fmla="*/ 232123 w 803355"/>
              <a:gd name="connsiteY30" fmla="*/ 549121 h 698826"/>
              <a:gd name="connsiteX31" fmla="*/ 388585 w 803355"/>
              <a:gd name="connsiteY31" fmla="*/ 596205 h 698826"/>
              <a:gd name="connsiteX32" fmla="*/ 449854 w 803355"/>
              <a:gd name="connsiteY32" fmla="*/ 599642 h 698826"/>
              <a:gd name="connsiteX33" fmla="*/ 514632 w 803355"/>
              <a:gd name="connsiteY33" fmla="*/ 635760 h 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3355" h="698826">
                <a:moveTo>
                  <a:pt x="803355" y="398362"/>
                </a:moveTo>
                <a:cubicBezTo>
                  <a:pt x="799699" y="459630"/>
                  <a:pt x="767530" y="508470"/>
                  <a:pt x="709112" y="542614"/>
                </a:cubicBezTo>
                <a:cubicBezTo>
                  <a:pt x="694344" y="551241"/>
                  <a:pt x="678990" y="566522"/>
                  <a:pt x="673360" y="582094"/>
                </a:cubicBezTo>
                <a:cubicBezTo>
                  <a:pt x="634976" y="688767"/>
                  <a:pt x="531813" y="728686"/>
                  <a:pt x="430991" y="675167"/>
                </a:cubicBezTo>
                <a:cubicBezTo>
                  <a:pt x="420462" y="669611"/>
                  <a:pt x="403427" y="668587"/>
                  <a:pt x="392314" y="672974"/>
                </a:cubicBezTo>
                <a:cubicBezTo>
                  <a:pt x="310281" y="704998"/>
                  <a:pt x="238484" y="683210"/>
                  <a:pt x="187378" y="611047"/>
                </a:cubicBezTo>
                <a:cubicBezTo>
                  <a:pt x="179701" y="600153"/>
                  <a:pt x="164347" y="590283"/>
                  <a:pt x="151260" y="588309"/>
                </a:cubicBezTo>
                <a:cubicBezTo>
                  <a:pt x="25506" y="569958"/>
                  <a:pt x="-37298" y="444057"/>
                  <a:pt x="23312" y="332048"/>
                </a:cubicBezTo>
                <a:cubicBezTo>
                  <a:pt x="32232" y="315598"/>
                  <a:pt x="36911" y="293956"/>
                  <a:pt x="35595" y="275239"/>
                </a:cubicBezTo>
                <a:cubicBezTo>
                  <a:pt x="28942" y="181216"/>
                  <a:pt x="90869" y="102400"/>
                  <a:pt x="184527" y="91214"/>
                </a:cubicBezTo>
                <a:cubicBezTo>
                  <a:pt x="206168" y="88655"/>
                  <a:pt x="221375" y="82879"/>
                  <a:pt x="235779" y="64162"/>
                </a:cubicBezTo>
                <a:cubicBezTo>
                  <a:pt x="296097" y="-14727"/>
                  <a:pt x="399844" y="-21673"/>
                  <a:pt x="472446" y="47785"/>
                </a:cubicBezTo>
                <a:cubicBezTo>
                  <a:pt x="488092" y="62773"/>
                  <a:pt x="501618" y="67379"/>
                  <a:pt x="523113" y="64674"/>
                </a:cubicBezTo>
                <a:cubicBezTo>
                  <a:pt x="615674" y="53122"/>
                  <a:pt x="694417" y="114171"/>
                  <a:pt x="706261" y="207098"/>
                </a:cubicBezTo>
                <a:cubicBezTo>
                  <a:pt x="709039" y="228739"/>
                  <a:pt x="717520" y="241169"/>
                  <a:pt x="734263" y="253598"/>
                </a:cubicBezTo>
                <a:cubicBezTo>
                  <a:pt x="780105" y="287668"/>
                  <a:pt x="802990" y="334461"/>
                  <a:pt x="803355" y="398362"/>
                </a:cubicBezTo>
                <a:close/>
                <a:moveTo>
                  <a:pt x="514632" y="635760"/>
                </a:moveTo>
                <a:cubicBezTo>
                  <a:pt x="575023" y="630130"/>
                  <a:pt x="613115" y="595767"/>
                  <a:pt x="618087" y="535887"/>
                </a:cubicBezTo>
                <a:cubicBezTo>
                  <a:pt x="620426" y="507958"/>
                  <a:pt x="628981" y="490118"/>
                  <a:pt x="659615" y="486024"/>
                </a:cubicBezTo>
                <a:cubicBezTo>
                  <a:pt x="673506" y="484196"/>
                  <a:pt x="687910" y="477616"/>
                  <a:pt x="699681" y="469647"/>
                </a:cubicBezTo>
                <a:cubicBezTo>
                  <a:pt x="762485" y="427241"/>
                  <a:pt x="751957" y="336800"/>
                  <a:pt x="679428" y="300244"/>
                </a:cubicBezTo>
                <a:cubicBezTo>
                  <a:pt x="655959" y="288400"/>
                  <a:pt x="640825" y="279919"/>
                  <a:pt x="645431" y="246652"/>
                </a:cubicBezTo>
                <a:cubicBezTo>
                  <a:pt x="655740" y="172004"/>
                  <a:pt x="582188" y="114098"/>
                  <a:pt x="509953" y="138079"/>
                </a:cubicBezTo>
                <a:cubicBezTo>
                  <a:pt x="479830" y="148096"/>
                  <a:pt x="461040" y="143782"/>
                  <a:pt x="441592" y="117534"/>
                </a:cubicBezTo>
                <a:cubicBezTo>
                  <a:pt x="389462" y="47273"/>
                  <a:pt x="305675" y="54657"/>
                  <a:pt x="265755" y="132888"/>
                </a:cubicBezTo>
                <a:cubicBezTo>
                  <a:pt x="253765" y="156431"/>
                  <a:pt x="240239" y="164108"/>
                  <a:pt x="214503" y="161329"/>
                </a:cubicBezTo>
                <a:cubicBezTo>
                  <a:pt x="131666" y="152263"/>
                  <a:pt x="85824" y="206659"/>
                  <a:pt x="103005" y="287157"/>
                </a:cubicBezTo>
                <a:cubicBezTo>
                  <a:pt x="106954" y="305508"/>
                  <a:pt x="102275" y="331829"/>
                  <a:pt x="90942" y="346159"/>
                </a:cubicBezTo>
                <a:cubicBezTo>
                  <a:pt x="62062" y="382715"/>
                  <a:pt x="52265" y="419637"/>
                  <a:pt x="73980" y="460873"/>
                </a:cubicBezTo>
                <a:cubicBezTo>
                  <a:pt x="95841" y="502328"/>
                  <a:pt x="131593" y="523312"/>
                  <a:pt x="179335" y="516805"/>
                </a:cubicBezTo>
                <a:cubicBezTo>
                  <a:pt x="207192" y="513003"/>
                  <a:pt x="221303" y="524189"/>
                  <a:pt x="232123" y="549121"/>
                </a:cubicBezTo>
                <a:cubicBezTo>
                  <a:pt x="263415" y="621503"/>
                  <a:pt x="324026" y="640073"/>
                  <a:pt x="388585" y="596205"/>
                </a:cubicBezTo>
                <a:cubicBezTo>
                  <a:pt x="412420" y="579974"/>
                  <a:pt x="428505" y="582753"/>
                  <a:pt x="449854" y="599642"/>
                </a:cubicBezTo>
                <a:cubicBezTo>
                  <a:pt x="469083" y="614703"/>
                  <a:pt x="492917" y="623915"/>
                  <a:pt x="514632" y="635760"/>
                </a:cubicBezTo>
                <a:close/>
              </a:path>
            </a:pathLst>
          </a:custGeom>
          <a:solidFill>
            <a:schemeClr val="accent6">
              <a:lumMod val="50000"/>
              <a:lumOff val="50000"/>
            </a:schemeClr>
          </a:solidFill>
          <a:ln w="73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168427-73FC-475C-B1E6-74763B587C3E}"/>
              </a:ext>
            </a:extLst>
          </p:cNvPr>
          <p:cNvCxnSpPr>
            <a:cxnSpLocks/>
          </p:cNvCxnSpPr>
          <p:nvPr/>
        </p:nvCxnSpPr>
        <p:spPr>
          <a:xfrm>
            <a:off x="4588530" y="6048462"/>
            <a:ext cx="7835565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E0A46E56-D58D-43BE-85CE-B1099005A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5369" y="3553032"/>
            <a:ext cx="6781886" cy="1688043"/>
          </a:xfrm>
          <a:prstGeom prst="rect">
            <a:avLst/>
          </a:prstGeom>
        </p:spPr>
        <p:txBody>
          <a:bodyPr/>
          <a:lstStyle/>
          <a:p>
            <a:r>
              <a:rPr lang="ro-MD" sz="4000" dirty="0"/>
              <a:t>3</a:t>
            </a:r>
            <a:r>
              <a:rPr lang="en-US" sz="4000" dirty="0"/>
              <a:t>.</a:t>
            </a:r>
            <a:r>
              <a:rPr lang="ro-MD" sz="4000" dirty="0"/>
              <a:t> </a:t>
            </a:r>
            <a:r>
              <a:rPr lang="ro-MD" sz="2800" dirty="0"/>
              <a:t>Dezvoltă-ți obiceiul de a rezerva timp pentru membri familiei tale.</a:t>
            </a:r>
          </a:p>
          <a:p>
            <a:r>
              <a:rPr lang="ro-MD" sz="2800" i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Cel mai mare regret pe care îl au oamenii la sfârșitul vieții este că nu au petrecut suficient timp cu copiii lor când erau mici și cu soțiile/soții lor când erau la lucru.</a:t>
            </a:r>
            <a:endParaRPr lang="en-US" sz="2800" i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BFD827-B0ED-42BC-9FE8-4F45B077C7E6}"/>
              </a:ext>
            </a:extLst>
          </p:cNvPr>
          <p:cNvCxnSpPr>
            <a:cxnSpLocks/>
          </p:cNvCxnSpPr>
          <p:nvPr/>
        </p:nvCxnSpPr>
        <p:spPr>
          <a:xfrm>
            <a:off x="-243281" y="6048462"/>
            <a:ext cx="1266737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B1DEA-F8B5-4269-88A0-5177FEEFD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808" y="1337799"/>
            <a:ext cx="11573197" cy="724247"/>
          </a:xfrm>
        </p:spPr>
        <p:txBody>
          <a:bodyPr/>
          <a:lstStyle/>
          <a:p>
            <a:r>
              <a:rPr lang="ro-MD" sz="4000" dirty="0"/>
              <a:t>Împarte situațiile din viață în două categorii </a:t>
            </a:r>
          </a:p>
          <a:p>
            <a:r>
              <a:rPr lang="ro-MD" sz="4000" i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– fapte și probleme</a:t>
            </a:r>
          </a:p>
          <a:p>
            <a:r>
              <a:rPr lang="ro-MD" sz="3200" dirty="0"/>
              <a:t>Care este diferența dintre un fapt și o problemă 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A0D79C3-FFCA-4A2B-8AED-76B4138C1727}"/>
              </a:ext>
            </a:extLst>
          </p:cNvPr>
          <p:cNvSpPr txBox="1">
            <a:spLocks/>
          </p:cNvSpPr>
          <p:nvPr/>
        </p:nvSpPr>
        <p:spPr>
          <a:xfrm>
            <a:off x="303808" y="382233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MD" sz="3200" dirty="0"/>
              <a:t>Una dintre marile reguli pentru succes este să refuzi să te superi sau să rămâi supărat pentru </a:t>
            </a:r>
            <a:r>
              <a:rPr lang="ro-MD" sz="3200" i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un fapt</a:t>
            </a:r>
            <a:r>
              <a:rPr lang="ro-MD" sz="3200" dirty="0"/>
              <a:t>. </a:t>
            </a:r>
          </a:p>
          <a:p>
            <a:r>
              <a:rPr lang="ro-MD" sz="3200" dirty="0"/>
              <a:t>Iartă și treci peste !</a:t>
            </a:r>
            <a:endParaRPr lang="ro-M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CF5A3-82A0-46D0-911D-5E92F0F000F6}"/>
              </a:ext>
            </a:extLst>
          </p:cNvPr>
          <p:cNvSpPr/>
          <p:nvPr/>
        </p:nvSpPr>
        <p:spPr>
          <a:xfrm>
            <a:off x="3716323" y="1375304"/>
            <a:ext cx="4739780" cy="72424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0491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rian Tracy in Nigeria tells &amp;#39;why some people are more successful than  others&amp;#39; | Stand.Out.And.Reign!">
            <a:extLst>
              <a:ext uri="{FF2B5EF4-FFF2-40B4-BE49-F238E27FC236}">
                <a16:creationId xmlns:a16="http://schemas.microsoft.com/office/drawing/2014/main" id="{F12C7610-D986-4824-8EAE-9DBE050F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58" y="2312205"/>
            <a:ext cx="3616283" cy="263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06821"/>
            <a:ext cx="121919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MD" altLang="ko-KR" sz="4800" dirty="0">
                <a:solidFill>
                  <a:schemeClr val="bg1"/>
                </a:solidFill>
                <a:cs typeface="Arial" pitchFamily="34" charset="0"/>
              </a:rPr>
              <a:t>Vă mulțumesc pentru atenție !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91AA0D3-82FD-4176-A225-06E139B92FF5}"/>
              </a:ext>
            </a:extLst>
          </p:cNvPr>
          <p:cNvGrpSpPr/>
          <p:nvPr/>
        </p:nvGrpSpPr>
        <p:grpSpPr>
          <a:xfrm>
            <a:off x="0" y="1825568"/>
            <a:ext cx="3530754" cy="4182896"/>
            <a:chOff x="-895351" y="1992981"/>
            <a:chExt cx="3530754" cy="3760073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20FA44-BEAC-4C08-9BC9-0B23FD17FCEA}"/>
                </a:ext>
              </a:extLst>
            </p:cNvPr>
            <p:cNvSpPr/>
            <p:nvPr/>
          </p:nvSpPr>
          <p:spPr>
            <a:xfrm>
              <a:off x="-895351" y="1992981"/>
              <a:ext cx="3451127" cy="376007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673D8C-CE8C-4E6E-9CBB-4EB6F0B324D1}"/>
                </a:ext>
              </a:extLst>
            </p:cNvPr>
            <p:cNvSpPr/>
            <p:nvPr/>
          </p:nvSpPr>
          <p:spPr>
            <a:xfrm>
              <a:off x="2589684" y="1992981"/>
              <a:ext cx="45719" cy="376007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D2AE37F-6B5B-44E9-8475-C285D2990CCB}"/>
              </a:ext>
            </a:extLst>
          </p:cNvPr>
          <p:cNvSpPr/>
          <p:nvPr/>
        </p:nvSpPr>
        <p:spPr>
          <a:xfrm>
            <a:off x="9714641" y="5271868"/>
            <a:ext cx="115834" cy="1586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BCC45-7845-4A5C-8853-8727D9B76C34}"/>
              </a:ext>
            </a:extLst>
          </p:cNvPr>
          <p:cNvSpPr/>
          <p:nvPr/>
        </p:nvSpPr>
        <p:spPr>
          <a:xfrm>
            <a:off x="10984217" y="3826727"/>
            <a:ext cx="115834" cy="30312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93235A-C9B7-42BF-A0BC-3964A9F15531}"/>
              </a:ext>
            </a:extLst>
          </p:cNvPr>
          <p:cNvGrpSpPr/>
          <p:nvPr/>
        </p:nvGrpSpPr>
        <p:grpSpPr>
          <a:xfrm>
            <a:off x="9341079" y="1627824"/>
            <a:ext cx="2194560" cy="2496468"/>
            <a:chOff x="3316456" y="1565568"/>
            <a:chExt cx="2046144" cy="2327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794CD-68A9-457D-9776-92101FB3E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6456" y="1565568"/>
              <a:ext cx="2046144" cy="204614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6E948E-F5B8-4E81-94D4-0693ABFCF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4493" y="3211233"/>
              <a:ext cx="682048" cy="68196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DAEC0D-9D5C-44E6-B353-222D46BA56E3}"/>
              </a:ext>
            </a:extLst>
          </p:cNvPr>
          <p:cNvGrpSpPr/>
          <p:nvPr/>
        </p:nvGrpSpPr>
        <p:grpSpPr>
          <a:xfrm>
            <a:off x="8427001" y="3758344"/>
            <a:ext cx="1737360" cy="2031530"/>
            <a:chOff x="6876256" y="1754882"/>
            <a:chExt cx="1619865" cy="18941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D9246B-F5E8-4EB4-94A6-B7B52AE78E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6256" y="1754882"/>
              <a:ext cx="1619865" cy="161986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A87801-66EF-463C-B010-4ECC7A465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1855" y="2967053"/>
              <a:ext cx="682048" cy="68196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48" name="Picture 3" descr="C:\Users\Home\Desktop\image (1).png">
            <a:extLst>
              <a:ext uri="{FF2B5EF4-FFF2-40B4-BE49-F238E27FC236}">
                <a16:creationId xmlns:a16="http://schemas.microsoft.com/office/drawing/2014/main" id="{6292828A-B8D6-4FAF-8F34-B33788D9C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04" y="3037518"/>
            <a:ext cx="2317349" cy="2317349"/>
          </a:xfrm>
          <a:prstGeom prst="rect">
            <a:avLst/>
          </a:prstGeom>
          <a:noFill/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D2D5993-EBB4-4C71-9AF0-389F90B00E22}"/>
              </a:ext>
            </a:extLst>
          </p:cNvPr>
          <p:cNvSpPr/>
          <p:nvPr/>
        </p:nvSpPr>
        <p:spPr>
          <a:xfrm>
            <a:off x="510318" y="5342363"/>
            <a:ext cx="2317349" cy="3781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/>
              <a:t>Aurica, 16 ani</a:t>
            </a:r>
            <a:endParaRPr lang="en-US" dirty="0"/>
          </a:p>
        </p:txBody>
      </p:sp>
      <p:pic>
        <p:nvPicPr>
          <p:cNvPr id="1032" name="Picture 8" descr="TED Talks for Parents – hope4ce">
            <a:extLst>
              <a:ext uri="{FF2B5EF4-FFF2-40B4-BE49-F238E27FC236}">
                <a16:creationId xmlns:a16="http://schemas.microsoft.com/office/drawing/2014/main" id="{225EE5AF-EC48-427E-B323-B8CE6F08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23" y="3559462"/>
            <a:ext cx="3770234" cy="24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C0F9D4B-6526-46D2-B179-A7543176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64" y="2968148"/>
            <a:ext cx="4581136" cy="303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B06CBBD-0D9C-4927-B92E-9BF14306D70B}"/>
              </a:ext>
            </a:extLst>
          </p:cNvPr>
          <p:cNvSpPr/>
          <p:nvPr/>
        </p:nvSpPr>
        <p:spPr>
          <a:xfrm>
            <a:off x="3742893" y="1825567"/>
            <a:ext cx="3756864" cy="165987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TED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 </a:t>
            </a:r>
            <a:endParaRPr lang="ro-MD" sz="14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1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Technology, Entertainment, Design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 </a:t>
            </a:r>
            <a:endParaRPr lang="ro-MD" sz="14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1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1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Tehnologie</a:t>
            </a:r>
            <a:r>
              <a:rPr lang="en-US" sz="1400" b="0" i="1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1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Divertisment</a:t>
            </a:r>
            <a:r>
              <a:rPr lang="en-US" sz="1400" b="0" i="1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1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sz="1400" b="0" i="1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1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Design</a:t>
            </a:r>
            <a:endParaRPr lang="ro-MD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sunt o </a:t>
            </a:r>
            <a:r>
              <a:rPr lang="en-US" sz="12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serie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2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conferințe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globale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susținute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de o </a:t>
            </a:r>
            <a:r>
              <a:rPr lang="en-US" sz="12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asociație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americană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non-profit, </a:t>
            </a:r>
            <a:r>
              <a:rPr lang="en-US" sz="12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Fundația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Sapling, </a:t>
            </a:r>
            <a:r>
              <a:rPr lang="en-US" sz="12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organizate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2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răspândi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endParaRPr lang="ro-MD" sz="12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12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„</a:t>
            </a:r>
            <a:r>
              <a:rPr lang="en-US" sz="1200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ideile</a:t>
            </a:r>
            <a:r>
              <a:rPr lang="en-US" sz="12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care </a:t>
            </a:r>
            <a:r>
              <a:rPr lang="en-US" sz="1200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merită</a:t>
            </a:r>
            <a:r>
              <a:rPr lang="en-US" sz="12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promovate</a:t>
            </a:r>
            <a:r>
              <a:rPr lang="en-US" sz="12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”.</a:t>
            </a:r>
            <a:endParaRPr lang="ko-KR" altLang="en-US" sz="2700" b="1" dirty="0">
              <a:solidFill>
                <a:srgbClr val="00206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25190F-75B3-4E86-90C6-45D53718F0C2}"/>
              </a:ext>
            </a:extLst>
          </p:cNvPr>
          <p:cNvSpPr/>
          <p:nvPr/>
        </p:nvSpPr>
        <p:spPr>
          <a:xfrm>
            <a:off x="7610864" y="1825567"/>
            <a:ext cx="4581136" cy="106357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B2C725-05DE-47D6-B286-078799BE0DA3}"/>
              </a:ext>
            </a:extLst>
          </p:cNvPr>
          <p:cNvSpPr txBox="1"/>
          <p:nvPr/>
        </p:nvSpPr>
        <p:spPr>
          <a:xfrm>
            <a:off x="7070420" y="1535183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11ED2BBB-5AF9-47DC-B58B-224A83F35D53}"/>
              </a:ext>
            </a:extLst>
          </p:cNvPr>
          <p:cNvSpPr/>
          <p:nvPr/>
        </p:nvSpPr>
        <p:spPr>
          <a:xfrm>
            <a:off x="8114683" y="1944086"/>
            <a:ext cx="38647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Cărţile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sunt ca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oamenii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în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sensul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că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se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vor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ivi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în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viaţa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ta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atunci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când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ai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cea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mai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mare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nevoie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 de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inherit"/>
              </a:rPr>
              <a:t>ele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.</a:t>
            </a:r>
            <a:b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sz="2000" b="1" i="1" dirty="0">
                <a:solidFill>
                  <a:srgbClr val="000000"/>
                </a:solidFill>
                <a:effectLst/>
                <a:latin typeface="inherit"/>
              </a:rPr>
              <a:t>– Emma Thompson</a:t>
            </a:r>
            <a:endParaRPr lang="ko-KR" altLang="en-US" sz="2000" dirty="0">
              <a:cs typeface="Arial" pitchFamily="34" charset="0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31294E4-2A95-471F-B697-086F72A9973B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16778" y="16778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0166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6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7">
            <a:extLst>
              <a:ext uri="{FF2B5EF4-FFF2-40B4-BE49-F238E27FC236}">
                <a16:creationId xmlns:a16="http://schemas.microsoft.com/office/drawing/2014/main" id="{B0C03E5E-3A74-4E7B-8095-6C46DB1FBFFB}"/>
              </a:ext>
            </a:extLst>
          </p:cNvPr>
          <p:cNvGrpSpPr/>
          <p:nvPr/>
        </p:nvGrpSpPr>
        <p:grpSpPr>
          <a:xfrm>
            <a:off x="7205505" y="1648497"/>
            <a:ext cx="3958883" cy="4345920"/>
            <a:chOff x="3033791" y="66648"/>
            <a:chExt cx="6126139" cy="6725057"/>
          </a:xfrm>
          <a:solidFill>
            <a:schemeClr val="accent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D0FDDD7-39AD-4389-8733-BC6502FA934F}"/>
                </a:ext>
              </a:extLst>
            </p:cNvPr>
            <p:cNvSpPr/>
            <p:nvPr/>
          </p:nvSpPr>
          <p:spPr>
            <a:xfrm>
              <a:off x="3033791" y="66648"/>
              <a:ext cx="6126139" cy="6725057"/>
            </a:xfrm>
            <a:custGeom>
              <a:avLst/>
              <a:gdLst>
                <a:gd name="connsiteX0" fmla="*/ 2177431 w 6126139"/>
                <a:gd name="connsiteY0" fmla="*/ 6725058 h 6725057"/>
                <a:gd name="connsiteX1" fmla="*/ 2176098 w 6126139"/>
                <a:gd name="connsiteY1" fmla="*/ 6722867 h 6725057"/>
                <a:gd name="connsiteX2" fmla="*/ 2142665 w 6126139"/>
                <a:gd name="connsiteY2" fmla="*/ 6671527 h 6725057"/>
                <a:gd name="connsiteX3" fmla="*/ 1859677 w 6126139"/>
                <a:gd name="connsiteY3" fmla="*/ 5963820 h 6725057"/>
                <a:gd name="connsiteX4" fmla="*/ 1209310 w 6126139"/>
                <a:gd name="connsiteY4" fmla="*/ 5928196 h 6725057"/>
                <a:gd name="connsiteX5" fmla="*/ 495602 w 6126139"/>
                <a:gd name="connsiteY5" fmla="*/ 5616729 h 6725057"/>
                <a:gd name="connsiteX6" fmla="*/ 552752 w 6126139"/>
                <a:gd name="connsiteY6" fmla="*/ 5027703 h 6725057"/>
                <a:gd name="connsiteX7" fmla="*/ 569325 w 6126139"/>
                <a:gd name="connsiteY7" fmla="*/ 4913689 h 6725057"/>
                <a:gd name="connsiteX8" fmla="*/ 465979 w 6126139"/>
                <a:gd name="connsiteY8" fmla="*/ 4759193 h 6725057"/>
                <a:gd name="connsiteX9" fmla="*/ 399495 w 6126139"/>
                <a:gd name="connsiteY9" fmla="*/ 4591458 h 6725057"/>
                <a:gd name="connsiteX10" fmla="*/ 511032 w 6126139"/>
                <a:gd name="connsiteY10" fmla="*/ 4438582 h 6725057"/>
                <a:gd name="connsiteX11" fmla="*/ 363490 w 6126139"/>
                <a:gd name="connsiteY11" fmla="*/ 4273513 h 6725057"/>
                <a:gd name="connsiteX12" fmla="*/ 454549 w 6126139"/>
                <a:gd name="connsiteY12" fmla="*/ 4036341 h 6725057"/>
                <a:gd name="connsiteX13" fmla="*/ 477695 w 6126139"/>
                <a:gd name="connsiteY13" fmla="*/ 3793644 h 6725057"/>
                <a:gd name="connsiteX14" fmla="*/ 386541 w 6126139"/>
                <a:gd name="connsiteY14" fmla="*/ 3771451 h 6725057"/>
                <a:gd name="connsiteX15" fmla="*/ 96314 w 6126139"/>
                <a:gd name="connsiteY15" fmla="*/ 3645911 h 6725057"/>
                <a:gd name="connsiteX16" fmla="*/ 8112 w 6126139"/>
                <a:gd name="connsiteY16" fmla="*/ 3529611 h 6725057"/>
                <a:gd name="connsiteX17" fmla="*/ 57642 w 6126139"/>
                <a:gd name="connsiteY17" fmla="*/ 3296534 h 6725057"/>
                <a:gd name="connsiteX18" fmla="*/ 512842 w 6126139"/>
                <a:gd name="connsiteY18" fmla="*/ 2672551 h 6725057"/>
                <a:gd name="connsiteX19" fmla="*/ 829739 w 6126139"/>
                <a:gd name="connsiteY19" fmla="*/ 2257547 h 6725057"/>
                <a:gd name="connsiteX20" fmla="*/ 834120 w 6126139"/>
                <a:gd name="connsiteY20" fmla="*/ 2216971 h 6725057"/>
                <a:gd name="connsiteX21" fmla="*/ 1065387 w 6126139"/>
                <a:gd name="connsiteY21" fmla="*/ 1136550 h 6725057"/>
                <a:gd name="connsiteX22" fmla="*/ 1956165 w 6126139"/>
                <a:gd name="connsiteY22" fmla="*/ 298350 h 6725057"/>
                <a:gd name="connsiteX23" fmla="*/ 3503978 w 6126139"/>
                <a:gd name="connsiteY23" fmla="*/ 7551 h 6725057"/>
                <a:gd name="connsiteX24" fmla="*/ 5464032 w 6126139"/>
                <a:gd name="connsiteY24" fmla="*/ 777743 h 6725057"/>
                <a:gd name="connsiteX25" fmla="*/ 5967238 w 6126139"/>
                <a:gd name="connsiteY25" fmla="*/ 3418740 h 6725057"/>
                <a:gd name="connsiteX26" fmla="*/ 5624720 w 6126139"/>
                <a:gd name="connsiteY26" fmla="*/ 4085204 h 6725057"/>
                <a:gd name="connsiteX27" fmla="*/ 5268580 w 6126139"/>
                <a:gd name="connsiteY27" fmla="*/ 4724237 h 6725057"/>
                <a:gd name="connsiteX28" fmla="*/ 5352780 w 6126139"/>
                <a:gd name="connsiteY28" fmla="*/ 6013731 h 6725057"/>
                <a:gd name="connsiteX29" fmla="*/ 5400882 w 6126139"/>
                <a:gd name="connsiteY29" fmla="*/ 6292813 h 6725057"/>
                <a:gd name="connsiteX30" fmla="*/ 5303060 w 6126139"/>
                <a:gd name="connsiteY30" fmla="*/ 6518175 h 6725057"/>
                <a:gd name="connsiteX31" fmla="*/ 5056458 w 6126139"/>
                <a:gd name="connsiteY31" fmla="*/ 6629141 h 6725057"/>
                <a:gd name="connsiteX32" fmla="*/ 4201780 w 6126139"/>
                <a:gd name="connsiteY32" fmla="*/ 6537606 h 6725057"/>
                <a:gd name="connsiteX33" fmla="*/ 3504168 w 6126139"/>
                <a:gd name="connsiteY33" fmla="*/ 6062023 h 6725057"/>
                <a:gd name="connsiteX34" fmla="*/ 3196035 w 6126139"/>
                <a:gd name="connsiteY34" fmla="*/ 5247444 h 6725057"/>
                <a:gd name="connsiteX35" fmla="*/ 3196225 w 6126139"/>
                <a:gd name="connsiteY35" fmla="*/ 4708520 h 6725057"/>
                <a:gd name="connsiteX36" fmla="*/ 3280902 w 6126139"/>
                <a:gd name="connsiteY36" fmla="*/ 4708425 h 6725057"/>
                <a:gd name="connsiteX37" fmla="*/ 3265377 w 6126139"/>
                <a:gd name="connsiteY37" fmla="*/ 5088187 h 6725057"/>
                <a:gd name="connsiteX38" fmla="*/ 3635709 w 6126139"/>
                <a:gd name="connsiteY38" fmla="*/ 6097170 h 6725057"/>
                <a:gd name="connsiteX39" fmla="*/ 4317127 w 6126139"/>
                <a:gd name="connsiteY39" fmla="*/ 6482932 h 6725057"/>
                <a:gd name="connsiteX40" fmla="*/ 5247244 w 6126139"/>
                <a:gd name="connsiteY40" fmla="*/ 6454548 h 6725057"/>
                <a:gd name="connsiteX41" fmla="*/ 5312490 w 6126139"/>
                <a:gd name="connsiteY41" fmla="*/ 6278716 h 6725057"/>
                <a:gd name="connsiteX42" fmla="*/ 5179711 w 6126139"/>
                <a:gd name="connsiteY42" fmla="*/ 5377652 h 6725057"/>
                <a:gd name="connsiteX43" fmla="*/ 5250101 w 6126139"/>
                <a:gd name="connsiteY43" fmla="*/ 4534308 h 6725057"/>
                <a:gd name="connsiteX44" fmla="*/ 5631673 w 6126139"/>
                <a:gd name="connsiteY44" fmla="*/ 3916230 h 6725057"/>
                <a:gd name="connsiteX45" fmla="*/ 5932853 w 6126139"/>
                <a:gd name="connsiteY45" fmla="*/ 3243670 h 6725057"/>
                <a:gd name="connsiteX46" fmla="*/ 5303917 w 6126139"/>
                <a:gd name="connsiteY46" fmla="*/ 746691 h 6725057"/>
                <a:gd name="connsiteX47" fmla="*/ 3209084 w 6126139"/>
                <a:gd name="connsiteY47" fmla="*/ 85466 h 6725057"/>
                <a:gd name="connsiteX48" fmla="*/ 1982169 w 6126139"/>
                <a:gd name="connsiteY48" fmla="*/ 383789 h 6725057"/>
                <a:gd name="connsiteX49" fmla="*/ 1173210 w 6126139"/>
                <a:gd name="connsiteY49" fmla="*/ 1118262 h 6725057"/>
                <a:gd name="connsiteX50" fmla="*/ 890889 w 6126139"/>
                <a:gd name="connsiteY50" fmla="*/ 2059332 h 6725057"/>
                <a:gd name="connsiteX51" fmla="*/ 909844 w 6126139"/>
                <a:gd name="connsiteY51" fmla="*/ 2294695 h 6725057"/>
                <a:gd name="connsiteX52" fmla="*/ 849456 w 6126139"/>
                <a:gd name="connsiteY52" fmla="*/ 2389087 h 6725057"/>
                <a:gd name="connsiteX53" fmla="*/ 412925 w 6126139"/>
                <a:gd name="connsiteY53" fmla="*/ 2916296 h 6725057"/>
                <a:gd name="connsiteX54" fmla="*/ 90599 w 6126139"/>
                <a:gd name="connsiteY54" fmla="*/ 3448172 h 6725057"/>
                <a:gd name="connsiteX55" fmla="*/ 93933 w 6126139"/>
                <a:gd name="connsiteY55" fmla="*/ 3512847 h 6725057"/>
                <a:gd name="connsiteX56" fmla="*/ 147558 w 6126139"/>
                <a:gd name="connsiteY56" fmla="*/ 3579331 h 6725057"/>
                <a:gd name="connsiteX57" fmla="*/ 327962 w 6126139"/>
                <a:gd name="connsiteY57" fmla="*/ 3670867 h 6725057"/>
                <a:gd name="connsiteX58" fmla="*/ 576183 w 6126139"/>
                <a:gd name="connsiteY58" fmla="*/ 3769546 h 6725057"/>
                <a:gd name="connsiteX59" fmla="*/ 496554 w 6126139"/>
                <a:gd name="connsiteY59" fmla="*/ 4125019 h 6725057"/>
                <a:gd name="connsiteX60" fmla="*/ 446453 w 6126139"/>
                <a:gd name="connsiteY60" fmla="*/ 4265512 h 6725057"/>
                <a:gd name="connsiteX61" fmla="*/ 599139 w 6126139"/>
                <a:gd name="connsiteY61" fmla="*/ 4450107 h 6725057"/>
                <a:gd name="connsiteX62" fmla="*/ 486267 w 6126139"/>
                <a:gd name="connsiteY62" fmla="*/ 4641655 h 6725057"/>
                <a:gd name="connsiteX63" fmla="*/ 546370 w 6126139"/>
                <a:gd name="connsiteY63" fmla="*/ 4717855 h 6725057"/>
                <a:gd name="connsiteX64" fmla="*/ 546942 w 6126139"/>
                <a:gd name="connsiteY64" fmla="*/ 5328217 h 6725057"/>
                <a:gd name="connsiteX65" fmla="*/ 541608 w 6126139"/>
                <a:gd name="connsiteY65" fmla="*/ 5507382 h 6725057"/>
                <a:gd name="connsiteX66" fmla="*/ 939181 w 6126139"/>
                <a:gd name="connsiteY66" fmla="*/ 5820945 h 6725057"/>
                <a:gd name="connsiteX67" fmla="*/ 1403334 w 6126139"/>
                <a:gd name="connsiteY67" fmla="*/ 5838185 h 6725057"/>
                <a:gd name="connsiteX68" fmla="*/ 1929591 w 6126139"/>
                <a:gd name="connsiteY68" fmla="*/ 5900384 h 6725057"/>
                <a:gd name="connsiteX69" fmla="*/ 2225247 w 6126139"/>
                <a:gd name="connsiteY69" fmla="*/ 6706579 h 6725057"/>
                <a:gd name="connsiteX70" fmla="*/ 2224866 w 6126139"/>
                <a:gd name="connsiteY70" fmla="*/ 6724963 h 6725057"/>
                <a:gd name="connsiteX71" fmla="*/ 2177431 w 6126139"/>
                <a:gd name="connsiteY71" fmla="*/ 6725058 h 67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126139" h="6725057">
                  <a:moveTo>
                    <a:pt x="2177431" y="6725058"/>
                  </a:moveTo>
                  <a:cubicBezTo>
                    <a:pt x="2176955" y="6724296"/>
                    <a:pt x="2176669" y="6723058"/>
                    <a:pt x="2176098" y="6722867"/>
                  </a:cubicBezTo>
                  <a:cubicBezTo>
                    <a:pt x="2139141" y="6711152"/>
                    <a:pt x="2139903" y="6711247"/>
                    <a:pt x="2142665" y="6671527"/>
                  </a:cubicBezTo>
                  <a:cubicBezTo>
                    <a:pt x="2158572" y="6437593"/>
                    <a:pt x="2095230" y="6076786"/>
                    <a:pt x="1859677" y="5963820"/>
                  </a:cubicBezTo>
                  <a:cubicBezTo>
                    <a:pt x="1660414" y="5868284"/>
                    <a:pt x="1420479" y="5926863"/>
                    <a:pt x="1209310" y="5928196"/>
                  </a:cubicBezTo>
                  <a:cubicBezTo>
                    <a:pt x="933942" y="5929911"/>
                    <a:pt x="646668" y="5869808"/>
                    <a:pt x="495602" y="5616729"/>
                  </a:cubicBezTo>
                  <a:cubicBezTo>
                    <a:pt x="385017" y="5431563"/>
                    <a:pt x="497507" y="5212679"/>
                    <a:pt x="552752" y="5027703"/>
                  </a:cubicBezTo>
                  <a:cubicBezTo>
                    <a:pt x="563801" y="4990555"/>
                    <a:pt x="575040" y="4951979"/>
                    <a:pt x="569325" y="4913689"/>
                  </a:cubicBezTo>
                  <a:cubicBezTo>
                    <a:pt x="559991" y="4851300"/>
                    <a:pt x="509223" y="4805104"/>
                    <a:pt x="465979" y="4759193"/>
                  </a:cubicBezTo>
                  <a:cubicBezTo>
                    <a:pt x="422736" y="4713283"/>
                    <a:pt x="382159" y="4652037"/>
                    <a:pt x="399495" y="4591458"/>
                  </a:cubicBezTo>
                  <a:cubicBezTo>
                    <a:pt x="417021" y="4530212"/>
                    <a:pt x="486458" y="4497256"/>
                    <a:pt x="511032" y="4438582"/>
                  </a:cubicBezTo>
                  <a:cubicBezTo>
                    <a:pt x="436737" y="4416103"/>
                    <a:pt x="377587" y="4349809"/>
                    <a:pt x="363490" y="4273513"/>
                  </a:cubicBezTo>
                  <a:cubicBezTo>
                    <a:pt x="344916" y="4172358"/>
                    <a:pt x="408924" y="4114922"/>
                    <a:pt x="454549" y="4036341"/>
                  </a:cubicBezTo>
                  <a:cubicBezTo>
                    <a:pt x="485505" y="3982905"/>
                    <a:pt x="553514" y="3839078"/>
                    <a:pt x="477695" y="3793644"/>
                  </a:cubicBezTo>
                  <a:cubicBezTo>
                    <a:pt x="450644" y="3777451"/>
                    <a:pt x="417783" y="3775546"/>
                    <a:pt x="386541" y="3771451"/>
                  </a:cubicBezTo>
                  <a:cubicBezTo>
                    <a:pt x="280623" y="3757639"/>
                    <a:pt x="178896" y="3713538"/>
                    <a:pt x="96314" y="3645911"/>
                  </a:cubicBezTo>
                  <a:cubicBezTo>
                    <a:pt x="58119" y="3614574"/>
                    <a:pt x="22971" y="3576664"/>
                    <a:pt x="8112" y="3529611"/>
                  </a:cubicBezTo>
                  <a:cubicBezTo>
                    <a:pt x="-16462" y="3451696"/>
                    <a:pt x="19066" y="3368543"/>
                    <a:pt x="57642" y="3296534"/>
                  </a:cubicBezTo>
                  <a:cubicBezTo>
                    <a:pt x="180515" y="3067458"/>
                    <a:pt x="350060" y="2873243"/>
                    <a:pt x="512842" y="2672551"/>
                  </a:cubicBezTo>
                  <a:cubicBezTo>
                    <a:pt x="622570" y="2537296"/>
                    <a:pt x="734203" y="2403661"/>
                    <a:pt x="829739" y="2257547"/>
                  </a:cubicBezTo>
                  <a:cubicBezTo>
                    <a:pt x="838883" y="2243545"/>
                    <a:pt x="840883" y="2232592"/>
                    <a:pt x="834120" y="2216971"/>
                  </a:cubicBezTo>
                  <a:cubicBezTo>
                    <a:pt x="689912" y="1883310"/>
                    <a:pt x="888794" y="1421061"/>
                    <a:pt x="1065387" y="1136550"/>
                  </a:cubicBezTo>
                  <a:cubicBezTo>
                    <a:pt x="1282748" y="786125"/>
                    <a:pt x="1593263" y="494088"/>
                    <a:pt x="1956165" y="298350"/>
                  </a:cubicBezTo>
                  <a:cubicBezTo>
                    <a:pt x="2426796" y="44508"/>
                    <a:pt x="2976865" y="-25215"/>
                    <a:pt x="3503978" y="7551"/>
                  </a:cubicBezTo>
                  <a:cubicBezTo>
                    <a:pt x="4206447" y="51271"/>
                    <a:pt x="4951207" y="275013"/>
                    <a:pt x="5464032" y="777743"/>
                  </a:cubicBezTo>
                  <a:cubicBezTo>
                    <a:pt x="6165168" y="1465067"/>
                    <a:pt x="6267371" y="2522056"/>
                    <a:pt x="5967238" y="3418740"/>
                  </a:cubicBezTo>
                  <a:cubicBezTo>
                    <a:pt x="5886466" y="3659913"/>
                    <a:pt x="5770452" y="3877559"/>
                    <a:pt x="5624720" y="4085204"/>
                  </a:cubicBezTo>
                  <a:cubicBezTo>
                    <a:pt x="5484702" y="4284562"/>
                    <a:pt x="5331254" y="4484492"/>
                    <a:pt x="5268580" y="4724237"/>
                  </a:cubicBezTo>
                  <a:cubicBezTo>
                    <a:pt x="5163329" y="5126858"/>
                    <a:pt x="5284296" y="5611586"/>
                    <a:pt x="5352780" y="6013731"/>
                  </a:cubicBezTo>
                  <a:cubicBezTo>
                    <a:pt x="5368592" y="6106790"/>
                    <a:pt x="5388023" y="6199373"/>
                    <a:pt x="5400882" y="6292813"/>
                  </a:cubicBezTo>
                  <a:cubicBezTo>
                    <a:pt x="5413741" y="6385968"/>
                    <a:pt x="5373259" y="6459977"/>
                    <a:pt x="5303060" y="6518175"/>
                  </a:cubicBezTo>
                  <a:cubicBezTo>
                    <a:pt x="5231337" y="6577706"/>
                    <a:pt x="5145422" y="6607805"/>
                    <a:pt x="5056458" y="6629141"/>
                  </a:cubicBezTo>
                  <a:cubicBezTo>
                    <a:pt x="4772613" y="6697245"/>
                    <a:pt x="4470289" y="6638857"/>
                    <a:pt x="4201780" y="6537606"/>
                  </a:cubicBezTo>
                  <a:cubicBezTo>
                    <a:pt x="3936603" y="6437498"/>
                    <a:pt x="3664950" y="6303100"/>
                    <a:pt x="3504168" y="6062023"/>
                  </a:cubicBezTo>
                  <a:cubicBezTo>
                    <a:pt x="3338815" y="5814087"/>
                    <a:pt x="3237183" y="5542243"/>
                    <a:pt x="3196035" y="5247444"/>
                  </a:cubicBezTo>
                  <a:cubicBezTo>
                    <a:pt x="3170889" y="5067708"/>
                    <a:pt x="3170222" y="4888162"/>
                    <a:pt x="3196225" y="4708520"/>
                  </a:cubicBezTo>
                  <a:cubicBezTo>
                    <a:pt x="3226229" y="4707472"/>
                    <a:pt x="3252708" y="4705758"/>
                    <a:pt x="3280902" y="4708425"/>
                  </a:cubicBezTo>
                  <a:cubicBezTo>
                    <a:pt x="3263376" y="4834536"/>
                    <a:pt x="3256804" y="4961218"/>
                    <a:pt x="3265377" y="5088187"/>
                  </a:cubicBezTo>
                  <a:cubicBezTo>
                    <a:pt x="3290427" y="5460424"/>
                    <a:pt x="3406728" y="5799704"/>
                    <a:pt x="3635709" y="6097170"/>
                  </a:cubicBezTo>
                  <a:cubicBezTo>
                    <a:pt x="3788109" y="6295100"/>
                    <a:pt x="4084146" y="6415210"/>
                    <a:pt x="4317127" y="6482932"/>
                  </a:cubicBezTo>
                  <a:cubicBezTo>
                    <a:pt x="4580684" y="6559608"/>
                    <a:pt x="5014738" y="6644953"/>
                    <a:pt x="5247244" y="6454548"/>
                  </a:cubicBezTo>
                  <a:cubicBezTo>
                    <a:pt x="5303060" y="6408828"/>
                    <a:pt x="5325634" y="6353583"/>
                    <a:pt x="5312490" y="6278716"/>
                  </a:cubicBezTo>
                  <a:cubicBezTo>
                    <a:pt x="5259531" y="5978774"/>
                    <a:pt x="5217049" y="5679022"/>
                    <a:pt x="5179711" y="5377652"/>
                  </a:cubicBezTo>
                  <a:cubicBezTo>
                    <a:pt x="5143040" y="5081900"/>
                    <a:pt x="5130467" y="4816724"/>
                    <a:pt x="5250101" y="4534308"/>
                  </a:cubicBezTo>
                  <a:cubicBezTo>
                    <a:pt x="5345161" y="4309994"/>
                    <a:pt x="5496894" y="4117113"/>
                    <a:pt x="5631673" y="3916230"/>
                  </a:cubicBezTo>
                  <a:cubicBezTo>
                    <a:pt x="5774738" y="3702966"/>
                    <a:pt x="5862559" y="3489320"/>
                    <a:pt x="5932853" y="3243670"/>
                  </a:cubicBezTo>
                  <a:cubicBezTo>
                    <a:pt x="6184123" y="2365751"/>
                    <a:pt x="6018578" y="1365150"/>
                    <a:pt x="5303917" y="746691"/>
                  </a:cubicBezTo>
                  <a:cubicBezTo>
                    <a:pt x="4742419" y="260821"/>
                    <a:pt x="3936889" y="74988"/>
                    <a:pt x="3209084" y="85466"/>
                  </a:cubicBezTo>
                  <a:cubicBezTo>
                    <a:pt x="2777982" y="91752"/>
                    <a:pt x="2365169" y="178811"/>
                    <a:pt x="1982169" y="383789"/>
                  </a:cubicBezTo>
                  <a:cubicBezTo>
                    <a:pt x="1651365" y="560859"/>
                    <a:pt x="1373807" y="798317"/>
                    <a:pt x="1173210" y="1118262"/>
                  </a:cubicBezTo>
                  <a:cubicBezTo>
                    <a:pt x="1004808" y="1386867"/>
                    <a:pt x="820976" y="1732434"/>
                    <a:pt x="890889" y="2059332"/>
                  </a:cubicBezTo>
                  <a:cubicBezTo>
                    <a:pt x="907558" y="2137437"/>
                    <a:pt x="936895" y="2219447"/>
                    <a:pt x="909844" y="2294695"/>
                  </a:cubicBezTo>
                  <a:cubicBezTo>
                    <a:pt x="897176" y="2330032"/>
                    <a:pt x="873078" y="2359941"/>
                    <a:pt x="849456" y="2389087"/>
                  </a:cubicBezTo>
                  <a:cubicBezTo>
                    <a:pt x="699246" y="2560823"/>
                    <a:pt x="551133" y="2734749"/>
                    <a:pt x="412925" y="2916296"/>
                  </a:cubicBezTo>
                  <a:cubicBezTo>
                    <a:pt x="300720" y="3063553"/>
                    <a:pt x="118888" y="3258148"/>
                    <a:pt x="90599" y="3448172"/>
                  </a:cubicBezTo>
                  <a:cubicBezTo>
                    <a:pt x="87360" y="3469698"/>
                    <a:pt x="86884" y="3492273"/>
                    <a:pt x="93933" y="3512847"/>
                  </a:cubicBezTo>
                  <a:cubicBezTo>
                    <a:pt x="103362" y="3540184"/>
                    <a:pt x="124984" y="3561329"/>
                    <a:pt x="147558" y="3579331"/>
                  </a:cubicBezTo>
                  <a:cubicBezTo>
                    <a:pt x="200517" y="3621813"/>
                    <a:pt x="262335" y="3653150"/>
                    <a:pt x="327962" y="3670867"/>
                  </a:cubicBezTo>
                  <a:cubicBezTo>
                    <a:pt x="404638" y="3691536"/>
                    <a:pt x="526939" y="3696584"/>
                    <a:pt x="576183" y="3769546"/>
                  </a:cubicBezTo>
                  <a:cubicBezTo>
                    <a:pt x="640382" y="3864891"/>
                    <a:pt x="550656" y="4042342"/>
                    <a:pt x="496554" y="4125019"/>
                  </a:cubicBezTo>
                  <a:cubicBezTo>
                    <a:pt x="468360" y="4167976"/>
                    <a:pt x="433023" y="4215887"/>
                    <a:pt x="446453" y="4265512"/>
                  </a:cubicBezTo>
                  <a:cubicBezTo>
                    <a:pt x="468075" y="4345427"/>
                    <a:pt x="601044" y="4367335"/>
                    <a:pt x="599139" y="4450107"/>
                  </a:cubicBezTo>
                  <a:cubicBezTo>
                    <a:pt x="597424" y="4527069"/>
                    <a:pt x="473218" y="4565740"/>
                    <a:pt x="486267" y="4641655"/>
                  </a:cubicBezTo>
                  <a:cubicBezTo>
                    <a:pt x="491887" y="4674230"/>
                    <a:pt x="521796" y="4695757"/>
                    <a:pt x="546370" y="4717855"/>
                  </a:cubicBezTo>
                  <a:cubicBezTo>
                    <a:pt x="749253" y="4899877"/>
                    <a:pt x="594852" y="5120381"/>
                    <a:pt x="546942" y="5328217"/>
                  </a:cubicBezTo>
                  <a:cubicBezTo>
                    <a:pt x="533226" y="5387653"/>
                    <a:pt x="524367" y="5448136"/>
                    <a:pt x="541608" y="5507382"/>
                  </a:cubicBezTo>
                  <a:cubicBezTo>
                    <a:pt x="592662" y="5683499"/>
                    <a:pt x="769255" y="5783892"/>
                    <a:pt x="939181" y="5820945"/>
                  </a:cubicBezTo>
                  <a:cubicBezTo>
                    <a:pt x="1090914" y="5853997"/>
                    <a:pt x="1248172" y="5844757"/>
                    <a:pt x="1403334" y="5838185"/>
                  </a:cubicBezTo>
                  <a:cubicBezTo>
                    <a:pt x="1576118" y="5830946"/>
                    <a:pt x="1772428" y="5812372"/>
                    <a:pt x="1929591" y="5900384"/>
                  </a:cubicBezTo>
                  <a:cubicBezTo>
                    <a:pt x="2183051" y="6042306"/>
                    <a:pt x="2250583" y="6444547"/>
                    <a:pt x="2225247" y="6706579"/>
                  </a:cubicBezTo>
                  <a:cubicBezTo>
                    <a:pt x="2224675" y="6712675"/>
                    <a:pt x="2224961" y="6718771"/>
                    <a:pt x="2224866" y="6724963"/>
                  </a:cubicBezTo>
                  <a:cubicBezTo>
                    <a:pt x="2208959" y="6725058"/>
                    <a:pt x="2193147" y="6725058"/>
                    <a:pt x="2177431" y="6725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DD6A2A9-075C-4C00-83D8-ACF806FE776C}"/>
                </a:ext>
              </a:extLst>
            </p:cNvPr>
            <p:cNvSpPr/>
            <p:nvPr/>
          </p:nvSpPr>
          <p:spPr>
            <a:xfrm>
              <a:off x="5925620" y="4385213"/>
              <a:ext cx="776730" cy="131447"/>
            </a:xfrm>
            <a:custGeom>
              <a:avLst/>
              <a:gdLst>
                <a:gd name="connsiteX0" fmla="*/ 751118 w 776730"/>
                <a:gd name="connsiteY0" fmla="*/ 2 h 131447"/>
                <a:gd name="connsiteX1" fmla="*/ 776550 w 776730"/>
                <a:gd name="connsiteY1" fmla="*/ 24576 h 131447"/>
                <a:gd name="connsiteX2" fmla="*/ 776550 w 776730"/>
                <a:gd name="connsiteY2" fmla="*/ 103348 h 131447"/>
                <a:gd name="connsiteX3" fmla="*/ 748927 w 776730"/>
                <a:gd name="connsiteY3" fmla="*/ 131446 h 131447"/>
                <a:gd name="connsiteX4" fmla="*/ 24170 w 776730"/>
                <a:gd name="connsiteY4" fmla="*/ 131351 h 131447"/>
                <a:gd name="connsiteX5" fmla="*/ 262 w 776730"/>
                <a:gd name="connsiteY5" fmla="*/ 107824 h 131447"/>
                <a:gd name="connsiteX6" fmla="*/ 167 w 776730"/>
                <a:gd name="connsiteY6" fmla="*/ 26481 h 131447"/>
                <a:gd name="connsiteX7" fmla="*/ 26265 w 776730"/>
                <a:gd name="connsiteY7" fmla="*/ 97 h 131447"/>
                <a:gd name="connsiteX8" fmla="*/ 751118 w 776730"/>
                <a:gd name="connsiteY8" fmla="*/ 2 h 13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30" h="131447">
                  <a:moveTo>
                    <a:pt x="751118" y="2"/>
                  </a:moveTo>
                  <a:cubicBezTo>
                    <a:pt x="770263" y="-94"/>
                    <a:pt x="777883" y="4288"/>
                    <a:pt x="776550" y="24576"/>
                  </a:cubicBezTo>
                  <a:cubicBezTo>
                    <a:pt x="774835" y="50770"/>
                    <a:pt x="774835" y="77154"/>
                    <a:pt x="776550" y="103348"/>
                  </a:cubicBezTo>
                  <a:cubicBezTo>
                    <a:pt x="777978" y="124969"/>
                    <a:pt x="771120" y="131542"/>
                    <a:pt x="748927" y="131446"/>
                  </a:cubicBezTo>
                  <a:cubicBezTo>
                    <a:pt x="587002" y="130494"/>
                    <a:pt x="103799" y="130494"/>
                    <a:pt x="24170" y="131351"/>
                  </a:cubicBezTo>
                  <a:cubicBezTo>
                    <a:pt x="6072" y="131542"/>
                    <a:pt x="-690" y="126589"/>
                    <a:pt x="262" y="107824"/>
                  </a:cubicBezTo>
                  <a:cubicBezTo>
                    <a:pt x="1691" y="80773"/>
                    <a:pt x="1881" y="53532"/>
                    <a:pt x="167" y="26481"/>
                  </a:cubicBezTo>
                  <a:cubicBezTo>
                    <a:pt x="-1167" y="5907"/>
                    <a:pt x="5310" y="-94"/>
                    <a:pt x="26265" y="97"/>
                  </a:cubicBezTo>
                  <a:cubicBezTo>
                    <a:pt x="147995" y="954"/>
                    <a:pt x="631198" y="859"/>
                    <a:pt x="751118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93EB89-34D6-4DD9-ADF3-292879C39D6B}"/>
                </a:ext>
              </a:extLst>
            </p:cNvPr>
            <p:cNvSpPr/>
            <p:nvPr/>
          </p:nvSpPr>
          <p:spPr>
            <a:xfrm>
              <a:off x="5925624" y="4127274"/>
              <a:ext cx="776759" cy="128687"/>
            </a:xfrm>
            <a:custGeom>
              <a:avLst/>
              <a:gdLst>
                <a:gd name="connsiteX0" fmla="*/ 750829 w 776759"/>
                <a:gd name="connsiteY0" fmla="*/ 3 h 128687"/>
                <a:gd name="connsiteX1" fmla="*/ 776451 w 776759"/>
                <a:gd name="connsiteY1" fmla="*/ 27340 h 128687"/>
                <a:gd name="connsiteX2" fmla="*/ 776546 w 776759"/>
                <a:gd name="connsiteY2" fmla="*/ 100778 h 128687"/>
                <a:gd name="connsiteX3" fmla="*/ 748828 w 776759"/>
                <a:gd name="connsiteY3" fmla="*/ 128686 h 128687"/>
                <a:gd name="connsiteX4" fmla="*/ 24452 w 776759"/>
                <a:gd name="connsiteY4" fmla="*/ 128496 h 128687"/>
                <a:gd name="connsiteX5" fmla="*/ 259 w 776759"/>
                <a:gd name="connsiteY5" fmla="*/ 105350 h 128687"/>
                <a:gd name="connsiteX6" fmla="*/ 163 w 776759"/>
                <a:gd name="connsiteY6" fmla="*/ 26673 h 128687"/>
                <a:gd name="connsiteX7" fmla="*/ 26357 w 776759"/>
                <a:gd name="connsiteY7" fmla="*/ 99 h 128687"/>
                <a:gd name="connsiteX8" fmla="*/ 750829 w 776759"/>
                <a:gd name="connsiteY8" fmla="*/ 3 h 12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59" h="128687">
                  <a:moveTo>
                    <a:pt x="750829" y="3"/>
                  </a:moveTo>
                  <a:cubicBezTo>
                    <a:pt x="772831" y="-187"/>
                    <a:pt x="777594" y="7719"/>
                    <a:pt x="776451" y="27340"/>
                  </a:cubicBezTo>
                  <a:cubicBezTo>
                    <a:pt x="775117" y="51724"/>
                    <a:pt x="774736" y="76394"/>
                    <a:pt x="776546" y="100778"/>
                  </a:cubicBezTo>
                  <a:cubicBezTo>
                    <a:pt x="778165" y="122781"/>
                    <a:pt x="770736" y="128781"/>
                    <a:pt x="748828" y="128686"/>
                  </a:cubicBezTo>
                  <a:cubicBezTo>
                    <a:pt x="574711" y="127829"/>
                    <a:pt x="91794" y="127734"/>
                    <a:pt x="24452" y="128496"/>
                  </a:cubicBezTo>
                  <a:cubicBezTo>
                    <a:pt x="6831" y="128686"/>
                    <a:pt x="-789" y="124400"/>
                    <a:pt x="259" y="105350"/>
                  </a:cubicBezTo>
                  <a:cubicBezTo>
                    <a:pt x="1782" y="79156"/>
                    <a:pt x="1973" y="52772"/>
                    <a:pt x="163" y="26673"/>
                  </a:cubicBezTo>
                  <a:cubicBezTo>
                    <a:pt x="-1170" y="5909"/>
                    <a:pt x="5497" y="-92"/>
                    <a:pt x="26357" y="99"/>
                  </a:cubicBezTo>
                  <a:cubicBezTo>
                    <a:pt x="147134" y="956"/>
                    <a:pt x="630147" y="1051"/>
                    <a:pt x="750829" y="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BDDA3E3-3F5E-4762-B4C9-670336BA3A62}"/>
                </a:ext>
              </a:extLst>
            </p:cNvPr>
            <p:cNvSpPr/>
            <p:nvPr/>
          </p:nvSpPr>
          <p:spPr>
            <a:xfrm>
              <a:off x="6055020" y="4643056"/>
              <a:ext cx="517365" cy="131170"/>
            </a:xfrm>
            <a:custGeom>
              <a:avLst/>
              <a:gdLst>
                <a:gd name="connsiteX0" fmla="*/ 25454 w 517365"/>
                <a:gd name="connsiteY0" fmla="*/ 131159 h 131170"/>
                <a:gd name="connsiteX1" fmla="*/ 117 w 517365"/>
                <a:gd name="connsiteY1" fmla="*/ 106299 h 131170"/>
                <a:gd name="connsiteX2" fmla="*/ 308 w 517365"/>
                <a:gd name="connsiteY2" fmla="*/ 19717 h 131170"/>
                <a:gd name="connsiteX3" fmla="*/ 19834 w 517365"/>
                <a:gd name="connsiteY3" fmla="*/ 0 h 131170"/>
                <a:gd name="connsiteX4" fmla="*/ 497322 w 517365"/>
                <a:gd name="connsiteY4" fmla="*/ 0 h 131170"/>
                <a:gd name="connsiteX5" fmla="*/ 517229 w 517365"/>
                <a:gd name="connsiteY5" fmla="*/ 19050 h 131170"/>
                <a:gd name="connsiteX6" fmla="*/ 517325 w 517365"/>
                <a:gd name="connsiteY6" fmla="*/ 110871 h 131170"/>
                <a:gd name="connsiteX7" fmla="*/ 495608 w 517365"/>
                <a:gd name="connsiteY7" fmla="*/ 130874 h 131170"/>
                <a:gd name="connsiteX8" fmla="*/ 25454 w 517365"/>
                <a:gd name="connsiteY8" fmla="*/ 131159 h 13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365" h="131170">
                  <a:moveTo>
                    <a:pt x="25454" y="131159"/>
                  </a:moveTo>
                  <a:cubicBezTo>
                    <a:pt x="6118" y="131445"/>
                    <a:pt x="-1026" y="126397"/>
                    <a:pt x="117" y="106299"/>
                  </a:cubicBezTo>
                  <a:cubicBezTo>
                    <a:pt x="1736" y="77534"/>
                    <a:pt x="1165" y="48578"/>
                    <a:pt x="308" y="19717"/>
                  </a:cubicBezTo>
                  <a:cubicBezTo>
                    <a:pt x="-73" y="5048"/>
                    <a:pt x="4879" y="0"/>
                    <a:pt x="19834" y="0"/>
                  </a:cubicBezTo>
                  <a:cubicBezTo>
                    <a:pt x="178996" y="381"/>
                    <a:pt x="338159" y="381"/>
                    <a:pt x="497322" y="0"/>
                  </a:cubicBezTo>
                  <a:cubicBezTo>
                    <a:pt x="511610" y="0"/>
                    <a:pt x="517705" y="3715"/>
                    <a:pt x="517229" y="19050"/>
                  </a:cubicBezTo>
                  <a:cubicBezTo>
                    <a:pt x="516277" y="49625"/>
                    <a:pt x="516086" y="80296"/>
                    <a:pt x="517325" y="110871"/>
                  </a:cubicBezTo>
                  <a:cubicBezTo>
                    <a:pt x="517991" y="128111"/>
                    <a:pt x="510467" y="130874"/>
                    <a:pt x="495608" y="130874"/>
                  </a:cubicBezTo>
                  <a:cubicBezTo>
                    <a:pt x="416836" y="130874"/>
                    <a:pt x="75269" y="130302"/>
                    <a:pt x="25454" y="131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6A70B4A-448F-4C25-B633-8219859B4EC7}"/>
                </a:ext>
              </a:extLst>
            </p:cNvPr>
            <p:cNvSpPr/>
            <p:nvPr/>
          </p:nvSpPr>
          <p:spPr>
            <a:xfrm>
              <a:off x="5147286" y="1162502"/>
              <a:ext cx="2325139" cy="2834763"/>
            </a:xfrm>
            <a:custGeom>
              <a:avLst/>
              <a:gdLst>
                <a:gd name="connsiteX0" fmla="*/ 2301359 w 2325139"/>
                <a:gd name="connsiteY0" fmla="*/ 902042 h 2834763"/>
                <a:gd name="connsiteX1" fmla="*/ 1949886 w 2325139"/>
                <a:gd name="connsiteY1" fmla="*/ 307015 h 2834763"/>
                <a:gd name="connsiteX2" fmla="*/ 971002 w 2325139"/>
                <a:gd name="connsiteY2" fmla="*/ 15836 h 2834763"/>
                <a:gd name="connsiteX3" fmla="*/ 242720 w 2325139"/>
                <a:gd name="connsiteY3" fmla="*/ 442270 h 2834763"/>
                <a:gd name="connsiteX4" fmla="*/ 6405 w 2325139"/>
                <a:gd name="connsiteY4" fmla="*/ 1229987 h 2834763"/>
                <a:gd name="connsiteX5" fmla="*/ 249483 w 2325139"/>
                <a:gd name="connsiteY5" fmla="*/ 1818633 h 2834763"/>
                <a:gd name="connsiteX6" fmla="*/ 495800 w 2325139"/>
                <a:gd name="connsiteY6" fmla="*/ 2180678 h 2834763"/>
                <a:gd name="connsiteX7" fmla="*/ 644485 w 2325139"/>
                <a:gd name="connsiteY7" fmla="*/ 2806756 h 2834763"/>
                <a:gd name="connsiteX8" fmla="*/ 671250 w 2325139"/>
                <a:gd name="connsiteY8" fmla="*/ 2834760 h 2834763"/>
                <a:gd name="connsiteX9" fmla="*/ 1162264 w 2325139"/>
                <a:gd name="connsiteY9" fmla="*/ 2834188 h 2834763"/>
                <a:gd name="connsiteX10" fmla="*/ 1653278 w 2325139"/>
                <a:gd name="connsiteY10" fmla="*/ 2834760 h 2834763"/>
                <a:gd name="connsiteX11" fmla="*/ 1681567 w 2325139"/>
                <a:gd name="connsiteY11" fmla="*/ 2805327 h 2834763"/>
                <a:gd name="connsiteX12" fmla="*/ 1702712 w 2325139"/>
                <a:gd name="connsiteY12" fmla="*/ 2525959 h 2834763"/>
                <a:gd name="connsiteX13" fmla="*/ 1892546 w 2325139"/>
                <a:gd name="connsiteY13" fmla="*/ 2067140 h 2834763"/>
                <a:gd name="connsiteX14" fmla="*/ 2127718 w 2325139"/>
                <a:gd name="connsiteY14" fmla="*/ 1741670 h 2834763"/>
                <a:gd name="connsiteX15" fmla="*/ 2301359 w 2325139"/>
                <a:gd name="connsiteY15" fmla="*/ 902042 h 2834763"/>
                <a:gd name="connsiteX16" fmla="*/ 1992272 w 2325139"/>
                <a:gd name="connsiteY16" fmla="*/ 1704809 h 2834763"/>
                <a:gd name="connsiteX17" fmla="*/ 1679948 w 2325139"/>
                <a:gd name="connsiteY17" fmla="*/ 2179059 h 2834763"/>
                <a:gd name="connsiteX18" fmla="*/ 1552694 w 2325139"/>
                <a:gd name="connsiteY18" fmla="*/ 2678550 h 2834763"/>
                <a:gd name="connsiteX19" fmla="*/ 1524595 w 2325139"/>
                <a:gd name="connsiteY19" fmla="*/ 2706648 h 2834763"/>
                <a:gd name="connsiteX20" fmla="*/ 1448490 w 2325139"/>
                <a:gd name="connsiteY20" fmla="*/ 2706553 h 2834763"/>
                <a:gd name="connsiteX21" fmla="*/ 1423630 w 2325139"/>
                <a:gd name="connsiteY21" fmla="*/ 2681407 h 2834763"/>
                <a:gd name="connsiteX22" fmla="*/ 1424106 w 2325139"/>
                <a:gd name="connsiteY22" fmla="*/ 2250687 h 2834763"/>
                <a:gd name="connsiteX23" fmla="*/ 1423916 w 2325139"/>
                <a:gd name="connsiteY23" fmla="*/ 1827776 h 2834763"/>
                <a:gd name="connsiteX24" fmla="*/ 1434393 w 2325139"/>
                <a:gd name="connsiteY24" fmla="*/ 1782628 h 2834763"/>
                <a:gd name="connsiteX25" fmla="*/ 1669185 w 2325139"/>
                <a:gd name="connsiteY25" fmla="*/ 1313522 h 2834763"/>
                <a:gd name="connsiteX26" fmla="*/ 1653754 w 2325139"/>
                <a:gd name="connsiteY26" fmla="*/ 1286852 h 2834763"/>
                <a:gd name="connsiteX27" fmla="*/ 1561838 w 2325139"/>
                <a:gd name="connsiteY27" fmla="*/ 1286566 h 2834763"/>
                <a:gd name="connsiteX28" fmla="*/ 1535549 w 2325139"/>
                <a:gd name="connsiteY28" fmla="*/ 1302949 h 2834763"/>
                <a:gd name="connsiteX29" fmla="*/ 1298567 w 2325139"/>
                <a:gd name="connsiteY29" fmla="*/ 1791582 h 2834763"/>
                <a:gd name="connsiteX30" fmla="*/ 1292947 w 2325139"/>
                <a:gd name="connsiteY30" fmla="*/ 1827300 h 2834763"/>
                <a:gd name="connsiteX31" fmla="*/ 1293423 w 2325139"/>
                <a:gd name="connsiteY31" fmla="*/ 2675692 h 2834763"/>
                <a:gd name="connsiteX32" fmla="*/ 1263705 w 2325139"/>
                <a:gd name="connsiteY32" fmla="*/ 2706744 h 2834763"/>
                <a:gd name="connsiteX33" fmla="*/ 1061489 w 2325139"/>
                <a:gd name="connsiteY33" fmla="*/ 2706553 h 2834763"/>
                <a:gd name="connsiteX34" fmla="*/ 1035391 w 2325139"/>
                <a:gd name="connsiteY34" fmla="*/ 2679883 h 2834763"/>
                <a:gd name="connsiteX35" fmla="*/ 1036058 w 2325139"/>
                <a:gd name="connsiteY35" fmla="*/ 1828919 h 2834763"/>
                <a:gd name="connsiteX36" fmla="*/ 1025389 w 2325139"/>
                <a:gd name="connsiteY36" fmla="*/ 1781199 h 2834763"/>
                <a:gd name="connsiteX37" fmla="*/ 797742 w 2325139"/>
                <a:gd name="connsiteY37" fmla="*/ 1311426 h 2834763"/>
                <a:gd name="connsiteX38" fmla="*/ 758118 w 2325139"/>
                <a:gd name="connsiteY38" fmla="*/ 1286376 h 2834763"/>
                <a:gd name="connsiteX39" fmla="*/ 671536 w 2325139"/>
                <a:gd name="connsiteY39" fmla="*/ 1286566 h 2834763"/>
                <a:gd name="connsiteX40" fmla="*/ 657915 w 2325139"/>
                <a:gd name="connsiteY40" fmla="*/ 1310188 h 2834763"/>
                <a:gd name="connsiteX41" fmla="*/ 891944 w 2325139"/>
                <a:gd name="connsiteY41" fmla="*/ 1776913 h 2834763"/>
                <a:gd name="connsiteX42" fmla="*/ 905184 w 2325139"/>
                <a:gd name="connsiteY42" fmla="*/ 1831968 h 2834763"/>
                <a:gd name="connsiteX43" fmla="*/ 905470 w 2325139"/>
                <a:gd name="connsiteY43" fmla="*/ 2675120 h 2834763"/>
                <a:gd name="connsiteX44" fmla="*/ 873561 w 2325139"/>
                <a:gd name="connsiteY44" fmla="*/ 2706744 h 2834763"/>
                <a:gd name="connsiteX45" fmla="*/ 797456 w 2325139"/>
                <a:gd name="connsiteY45" fmla="*/ 2706458 h 2834763"/>
                <a:gd name="connsiteX46" fmla="*/ 777073 w 2325139"/>
                <a:gd name="connsiteY46" fmla="*/ 2687503 h 2834763"/>
                <a:gd name="connsiteX47" fmla="*/ 498371 w 2325139"/>
                <a:gd name="connsiteY47" fmla="*/ 1926170 h 2834763"/>
                <a:gd name="connsiteX48" fmla="*/ 317206 w 2325139"/>
                <a:gd name="connsiteY48" fmla="*/ 1681377 h 2834763"/>
                <a:gd name="connsiteX49" fmla="*/ 445031 w 2325139"/>
                <a:gd name="connsiteY49" fmla="*/ 423125 h 2834763"/>
                <a:gd name="connsiteX50" fmla="*/ 844129 w 2325139"/>
                <a:gd name="connsiteY50" fmla="*/ 178237 h 2834763"/>
                <a:gd name="connsiteX51" fmla="*/ 1855112 w 2325139"/>
                <a:gd name="connsiteY51" fmla="*/ 399026 h 2834763"/>
                <a:gd name="connsiteX52" fmla="*/ 2128861 w 2325139"/>
                <a:gd name="connsiteY52" fmla="*/ 778217 h 2834763"/>
                <a:gd name="connsiteX53" fmla="*/ 1992272 w 2325139"/>
                <a:gd name="connsiteY53" fmla="*/ 1704809 h 283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25139" h="2834763">
                  <a:moveTo>
                    <a:pt x="2301359" y="902042"/>
                  </a:moveTo>
                  <a:cubicBezTo>
                    <a:pt x="2251353" y="664488"/>
                    <a:pt x="2130480" y="467702"/>
                    <a:pt x="1949886" y="307015"/>
                  </a:cubicBezTo>
                  <a:cubicBezTo>
                    <a:pt x="1669185" y="57174"/>
                    <a:pt x="1341524" y="-41505"/>
                    <a:pt x="971002" y="15836"/>
                  </a:cubicBezTo>
                  <a:cubicBezTo>
                    <a:pt x="673917" y="61841"/>
                    <a:pt x="431411" y="210146"/>
                    <a:pt x="242720" y="442270"/>
                  </a:cubicBezTo>
                  <a:cubicBezTo>
                    <a:pt x="56507" y="671251"/>
                    <a:pt x="-24456" y="935093"/>
                    <a:pt x="6405" y="1229987"/>
                  </a:cubicBezTo>
                  <a:cubicBezTo>
                    <a:pt x="29456" y="1449539"/>
                    <a:pt x="114514" y="1644420"/>
                    <a:pt x="249483" y="1818633"/>
                  </a:cubicBezTo>
                  <a:cubicBezTo>
                    <a:pt x="339018" y="1934171"/>
                    <a:pt x="426077" y="2052185"/>
                    <a:pt x="495800" y="2180678"/>
                  </a:cubicBezTo>
                  <a:cubicBezTo>
                    <a:pt x="601337" y="2375178"/>
                    <a:pt x="648009" y="2585586"/>
                    <a:pt x="644485" y="2806756"/>
                  </a:cubicBezTo>
                  <a:cubicBezTo>
                    <a:pt x="644104" y="2828283"/>
                    <a:pt x="648676" y="2834950"/>
                    <a:pt x="671250" y="2834760"/>
                  </a:cubicBezTo>
                  <a:cubicBezTo>
                    <a:pt x="834889" y="2833807"/>
                    <a:pt x="998624" y="2834188"/>
                    <a:pt x="1162264" y="2834188"/>
                  </a:cubicBezTo>
                  <a:cubicBezTo>
                    <a:pt x="1325903" y="2834188"/>
                    <a:pt x="1489638" y="2833617"/>
                    <a:pt x="1653278" y="2834760"/>
                  </a:cubicBezTo>
                  <a:cubicBezTo>
                    <a:pt x="1677185" y="2834950"/>
                    <a:pt x="1682519" y="2828092"/>
                    <a:pt x="1681567" y="2805327"/>
                  </a:cubicBezTo>
                  <a:cubicBezTo>
                    <a:pt x="1677471" y="2711411"/>
                    <a:pt x="1684234" y="2618161"/>
                    <a:pt x="1702712" y="2525959"/>
                  </a:cubicBezTo>
                  <a:cubicBezTo>
                    <a:pt x="1735860" y="2360605"/>
                    <a:pt x="1789866" y="2204204"/>
                    <a:pt x="1892546" y="2067140"/>
                  </a:cubicBezTo>
                  <a:cubicBezTo>
                    <a:pt x="1972841" y="1959984"/>
                    <a:pt x="2053899" y="1853208"/>
                    <a:pt x="2127718" y="1741670"/>
                  </a:cubicBezTo>
                  <a:cubicBezTo>
                    <a:pt x="2297168" y="1485734"/>
                    <a:pt x="2365557" y="1206747"/>
                    <a:pt x="2301359" y="902042"/>
                  </a:cubicBezTo>
                  <a:close/>
                  <a:moveTo>
                    <a:pt x="1992272" y="1704809"/>
                  </a:moveTo>
                  <a:cubicBezTo>
                    <a:pt x="1878830" y="1856637"/>
                    <a:pt x="1766625" y="2009609"/>
                    <a:pt x="1679948" y="2179059"/>
                  </a:cubicBezTo>
                  <a:cubicBezTo>
                    <a:pt x="1599842" y="2335650"/>
                    <a:pt x="1559266" y="2503004"/>
                    <a:pt x="1552694" y="2678550"/>
                  </a:cubicBezTo>
                  <a:cubicBezTo>
                    <a:pt x="1551932" y="2699504"/>
                    <a:pt x="1547074" y="2708363"/>
                    <a:pt x="1524595" y="2706648"/>
                  </a:cubicBezTo>
                  <a:cubicBezTo>
                    <a:pt x="1499354" y="2704648"/>
                    <a:pt x="1473827" y="2705029"/>
                    <a:pt x="1448490" y="2706553"/>
                  </a:cubicBezTo>
                  <a:cubicBezTo>
                    <a:pt x="1428678" y="2707791"/>
                    <a:pt x="1423535" y="2700933"/>
                    <a:pt x="1423630" y="2681407"/>
                  </a:cubicBezTo>
                  <a:cubicBezTo>
                    <a:pt x="1424487" y="2537865"/>
                    <a:pt x="1424106" y="2394228"/>
                    <a:pt x="1424106" y="2250687"/>
                  </a:cubicBezTo>
                  <a:cubicBezTo>
                    <a:pt x="1424106" y="2109717"/>
                    <a:pt x="1424297" y="1968746"/>
                    <a:pt x="1423916" y="1827776"/>
                  </a:cubicBezTo>
                  <a:cubicBezTo>
                    <a:pt x="1423916" y="1811584"/>
                    <a:pt x="1427059" y="1797201"/>
                    <a:pt x="1434393" y="1782628"/>
                  </a:cubicBezTo>
                  <a:cubicBezTo>
                    <a:pt x="1512974" y="1626418"/>
                    <a:pt x="1591079" y="1469922"/>
                    <a:pt x="1669185" y="1313522"/>
                  </a:cubicBezTo>
                  <a:cubicBezTo>
                    <a:pt x="1682424" y="1287042"/>
                    <a:pt x="1682329" y="1286947"/>
                    <a:pt x="1653754" y="1286852"/>
                  </a:cubicBezTo>
                  <a:cubicBezTo>
                    <a:pt x="1623083" y="1286756"/>
                    <a:pt x="1592413" y="1287423"/>
                    <a:pt x="1561838" y="1286566"/>
                  </a:cubicBezTo>
                  <a:cubicBezTo>
                    <a:pt x="1548503" y="1286185"/>
                    <a:pt x="1541359" y="1291138"/>
                    <a:pt x="1535549" y="1302949"/>
                  </a:cubicBezTo>
                  <a:cubicBezTo>
                    <a:pt x="1456872" y="1465922"/>
                    <a:pt x="1377815" y="1628799"/>
                    <a:pt x="1298567" y="1791582"/>
                  </a:cubicBezTo>
                  <a:cubicBezTo>
                    <a:pt x="1292852" y="1803297"/>
                    <a:pt x="1292947" y="1815108"/>
                    <a:pt x="1292947" y="1827300"/>
                  </a:cubicBezTo>
                  <a:cubicBezTo>
                    <a:pt x="1292947" y="2110097"/>
                    <a:pt x="1292661" y="2392895"/>
                    <a:pt x="1293423" y="2675692"/>
                  </a:cubicBezTo>
                  <a:cubicBezTo>
                    <a:pt x="1293519" y="2698743"/>
                    <a:pt x="1288851" y="2707410"/>
                    <a:pt x="1263705" y="2706744"/>
                  </a:cubicBezTo>
                  <a:cubicBezTo>
                    <a:pt x="1196363" y="2704934"/>
                    <a:pt x="1128927" y="2705315"/>
                    <a:pt x="1061489" y="2706553"/>
                  </a:cubicBezTo>
                  <a:cubicBezTo>
                    <a:pt x="1040534" y="2706934"/>
                    <a:pt x="1035391" y="2700267"/>
                    <a:pt x="1035391" y="2679883"/>
                  </a:cubicBezTo>
                  <a:cubicBezTo>
                    <a:pt x="1036058" y="2396228"/>
                    <a:pt x="1035772" y="2112574"/>
                    <a:pt x="1036058" y="1828919"/>
                  </a:cubicBezTo>
                  <a:cubicBezTo>
                    <a:pt x="1036058" y="1811870"/>
                    <a:pt x="1032914" y="1796630"/>
                    <a:pt x="1025389" y="1781199"/>
                  </a:cubicBezTo>
                  <a:cubicBezTo>
                    <a:pt x="948999" y="1624799"/>
                    <a:pt x="872989" y="1468303"/>
                    <a:pt x="797742" y="1311426"/>
                  </a:cubicBezTo>
                  <a:cubicBezTo>
                    <a:pt x="788979" y="1293043"/>
                    <a:pt x="779073" y="1284947"/>
                    <a:pt x="758118" y="1286376"/>
                  </a:cubicBezTo>
                  <a:cubicBezTo>
                    <a:pt x="729353" y="1288376"/>
                    <a:pt x="700301" y="1287899"/>
                    <a:pt x="671536" y="1286566"/>
                  </a:cubicBezTo>
                  <a:cubicBezTo>
                    <a:pt x="649057" y="1285518"/>
                    <a:pt x="649247" y="1292948"/>
                    <a:pt x="657915" y="1310188"/>
                  </a:cubicBezTo>
                  <a:cubicBezTo>
                    <a:pt x="736211" y="1465636"/>
                    <a:pt x="813649" y="1621465"/>
                    <a:pt x="891944" y="1776913"/>
                  </a:cubicBezTo>
                  <a:cubicBezTo>
                    <a:pt x="900898" y="1794629"/>
                    <a:pt x="905184" y="1812060"/>
                    <a:pt x="905184" y="1831968"/>
                  </a:cubicBezTo>
                  <a:cubicBezTo>
                    <a:pt x="904803" y="2113050"/>
                    <a:pt x="904517" y="2394038"/>
                    <a:pt x="905470" y="2675120"/>
                  </a:cubicBezTo>
                  <a:cubicBezTo>
                    <a:pt x="905565" y="2700647"/>
                    <a:pt x="898993" y="2709029"/>
                    <a:pt x="873561" y="2706744"/>
                  </a:cubicBezTo>
                  <a:cubicBezTo>
                    <a:pt x="848415" y="2704553"/>
                    <a:pt x="822793" y="2705696"/>
                    <a:pt x="797456" y="2706458"/>
                  </a:cubicBezTo>
                  <a:cubicBezTo>
                    <a:pt x="783455" y="2706839"/>
                    <a:pt x="777359" y="2703029"/>
                    <a:pt x="777073" y="2687503"/>
                  </a:cubicBezTo>
                  <a:cubicBezTo>
                    <a:pt x="771358" y="2401848"/>
                    <a:pt x="662106" y="2153912"/>
                    <a:pt x="498371" y="1926170"/>
                  </a:cubicBezTo>
                  <a:cubicBezTo>
                    <a:pt x="439126" y="1843778"/>
                    <a:pt x="377880" y="1762721"/>
                    <a:pt x="317206" y="1681377"/>
                  </a:cubicBezTo>
                  <a:cubicBezTo>
                    <a:pt x="27170" y="1292090"/>
                    <a:pt x="84415" y="747070"/>
                    <a:pt x="445031" y="423125"/>
                  </a:cubicBezTo>
                  <a:cubicBezTo>
                    <a:pt x="563998" y="316254"/>
                    <a:pt x="690776" y="224814"/>
                    <a:pt x="844129" y="178237"/>
                  </a:cubicBezTo>
                  <a:cubicBezTo>
                    <a:pt x="1221414" y="63556"/>
                    <a:pt x="1558885" y="137470"/>
                    <a:pt x="1855112" y="399026"/>
                  </a:cubicBezTo>
                  <a:cubicBezTo>
                    <a:pt x="1975127" y="504944"/>
                    <a:pt x="2073044" y="627055"/>
                    <a:pt x="2128861" y="778217"/>
                  </a:cubicBezTo>
                  <a:cubicBezTo>
                    <a:pt x="2252210" y="1111306"/>
                    <a:pt x="2205061" y="1420011"/>
                    <a:pt x="1992272" y="170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1815EB-344F-4848-82E2-44823B97DE24}"/>
              </a:ext>
            </a:extLst>
          </p:cNvPr>
          <p:cNvSpPr txBox="1"/>
          <p:nvPr/>
        </p:nvSpPr>
        <p:spPr>
          <a:xfrm>
            <a:off x="1112653" y="1759203"/>
            <a:ext cx="5783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altLang="ko-KR" sz="2400" b="1" dirty="0">
                <a:solidFill>
                  <a:schemeClr val="accent1"/>
                </a:solidFill>
                <a:cs typeface="Arial" pitchFamily="34" charset="0"/>
              </a:rPr>
              <a:t>MILLION DOLLAR HABITS</a:t>
            </a:r>
          </a:p>
          <a:p>
            <a:r>
              <a:rPr lang="ro-MD" altLang="ko-KR" b="1" dirty="0">
                <a:solidFill>
                  <a:schemeClr val="accent1"/>
                </a:solidFill>
                <a:cs typeface="Arial" pitchFamily="34" charset="0"/>
              </a:rPr>
              <a:t>Obiceiurile oamenilor care ajung milionari.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3074" name="Picture 2" descr="Million Dollar Habits 3 Ways to Prioritize Almost Anything - YouTube">
            <a:extLst>
              <a:ext uri="{FF2B5EF4-FFF2-40B4-BE49-F238E27FC236}">
                <a16:creationId xmlns:a16="http://schemas.microsoft.com/office/drawing/2014/main" id="{514F96F5-BAE5-4CE3-AB5B-561290B0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83" y="2497867"/>
            <a:ext cx="5167247" cy="290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rian Tracy in Nigeria tells &amp;#39;why some people are more successful than  others&amp;#39; | Stand.Out.And.Reign!">
            <a:extLst>
              <a:ext uri="{FF2B5EF4-FFF2-40B4-BE49-F238E27FC236}">
                <a16:creationId xmlns:a16="http://schemas.microsoft.com/office/drawing/2014/main" id="{E53FFC62-16F6-4332-82A1-DE6B4A373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77" y="1112579"/>
            <a:ext cx="3616283" cy="263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8A0F6B-1093-4941-8AB3-9146E197739B}"/>
              </a:ext>
            </a:extLst>
          </p:cNvPr>
          <p:cNvSpPr txBox="1"/>
          <p:nvPr/>
        </p:nvSpPr>
        <p:spPr>
          <a:xfrm>
            <a:off x="4697833" y="3749781"/>
            <a:ext cx="56625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altLang="ko-KR" b="1" dirty="0">
                <a:solidFill>
                  <a:schemeClr val="bg1"/>
                </a:solidFill>
                <a:cs typeface="Calibri" pitchFamily="34" charset="0"/>
              </a:rPr>
              <a:t>Brian Tracy</a:t>
            </a:r>
          </a:p>
          <a:p>
            <a:pPr marL="285750" indent="-285750" algn="ctr">
              <a:buFontTx/>
              <a:buChar char="-"/>
            </a:pPr>
            <a:r>
              <a:rPr lang="ro-MD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Antreprenor și autor a peste 70 de cărți de business și dezvoltare personală. Deține trei companii în California, SUA. Averea sa este estimată la </a:t>
            </a:r>
            <a:r>
              <a:rPr lang="ro-MD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milioane de dolari</a:t>
            </a:r>
            <a:r>
              <a:rPr lang="ro-MD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ro-MD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parcursul carierei a ținut seminare în fața a peste </a:t>
            </a:r>
            <a:r>
              <a:rPr lang="ro-MD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milioane de oameni</a:t>
            </a:r>
            <a:r>
              <a:rPr lang="ro-MD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în SUA, Canada și alte </a:t>
            </a:r>
            <a:r>
              <a:rPr lang="ro-MD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107 țări </a:t>
            </a:r>
            <a:r>
              <a:rPr lang="ro-MD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printre care România și Republica Moldova</a:t>
            </a:r>
          </a:p>
          <a:p>
            <a:pPr marL="285750" indent="-285750" algn="ctr">
              <a:buFontTx/>
              <a:buChar char="-"/>
            </a:pPr>
            <a:r>
              <a:rPr lang="ro-MD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Brian Tracy este însetat de cunoștințe, </a:t>
            </a:r>
            <a:r>
              <a:rPr lang="ro-MD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citit peste 7000 de cărți</a:t>
            </a:r>
            <a:r>
              <a:rPr lang="ro-MD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despre economie, istorie și psihologie. Este pasionat de arte marțiale, a obținut centura neagră. Este căsătorit și are 4 copii.</a:t>
            </a:r>
          </a:p>
          <a:p>
            <a:pPr marL="285750" indent="-285750" algn="ctr">
              <a:buFontTx/>
              <a:buChar char="-"/>
            </a:pP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DEB0A6-9D17-46B3-BD25-FF46489A7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5378" y="2704753"/>
            <a:ext cx="7223913" cy="724247"/>
          </a:xfrm>
        </p:spPr>
        <p:txBody>
          <a:bodyPr/>
          <a:lstStyle/>
          <a:p>
            <a:r>
              <a:rPr lang="ro-MD" sz="4400" dirty="0">
                <a:latin typeface="Aharoni" panose="02010803020104030203" pitchFamily="2" charset="-79"/>
                <a:cs typeface="Aharoni" panose="02010803020104030203" pitchFamily="2" charset="-79"/>
              </a:rPr>
              <a:t>Oamenii de succes au obiceiuri de succes.</a:t>
            </a: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EA33AB-81D1-4628-970D-8496527ADFFD}"/>
              </a:ext>
            </a:extLst>
          </p:cNvPr>
          <p:cNvSpPr/>
          <p:nvPr/>
        </p:nvSpPr>
        <p:spPr>
          <a:xfrm>
            <a:off x="142613" y="3322040"/>
            <a:ext cx="1342238" cy="3447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90980-F2CE-43CC-9FDA-C6011B1179A6}"/>
              </a:ext>
            </a:extLst>
          </p:cNvPr>
          <p:cNvSpPr/>
          <p:nvPr/>
        </p:nvSpPr>
        <p:spPr>
          <a:xfrm>
            <a:off x="1585518" y="5268286"/>
            <a:ext cx="2499921" cy="15016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F0BB8-3AB5-43C7-8DA7-26B53B04F743}"/>
              </a:ext>
            </a:extLst>
          </p:cNvPr>
          <p:cNvSpPr/>
          <p:nvPr/>
        </p:nvSpPr>
        <p:spPr>
          <a:xfrm>
            <a:off x="1585518" y="4043494"/>
            <a:ext cx="838900" cy="1157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822BE0-43AB-480D-83BF-78BEE7D04F12}"/>
              </a:ext>
            </a:extLst>
          </p:cNvPr>
          <p:cNvSpPr/>
          <p:nvPr/>
        </p:nvSpPr>
        <p:spPr>
          <a:xfrm>
            <a:off x="4186106" y="5704514"/>
            <a:ext cx="2499921" cy="1065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B8C89-DE6B-4A0B-8CB9-A82552DAA84B}"/>
              </a:ext>
            </a:extLst>
          </p:cNvPr>
          <p:cNvSpPr/>
          <p:nvPr/>
        </p:nvSpPr>
        <p:spPr>
          <a:xfrm>
            <a:off x="8808440" y="113952"/>
            <a:ext cx="3229762" cy="11073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E8B1C-21C8-4CA8-B48E-D2257D02DC09}"/>
              </a:ext>
            </a:extLst>
          </p:cNvPr>
          <p:cNvSpPr/>
          <p:nvPr/>
        </p:nvSpPr>
        <p:spPr>
          <a:xfrm>
            <a:off x="10318459" y="1267088"/>
            <a:ext cx="171974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958C24-5FFC-44B2-94F5-0F7D807C2186}"/>
              </a:ext>
            </a:extLst>
          </p:cNvPr>
          <p:cNvSpPr/>
          <p:nvPr/>
        </p:nvSpPr>
        <p:spPr>
          <a:xfrm>
            <a:off x="6851008" y="113952"/>
            <a:ext cx="805343" cy="9339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1DFBB9-6D70-4CE0-B3B2-7F0B86116CE5}"/>
              </a:ext>
            </a:extLst>
          </p:cNvPr>
          <p:cNvSpPr/>
          <p:nvPr/>
        </p:nvSpPr>
        <p:spPr>
          <a:xfrm>
            <a:off x="7748630" y="113952"/>
            <a:ext cx="967531" cy="13813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5529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AD31A8A3-1C3F-40B7-BFCE-666C9F0B95C9}"/>
              </a:ext>
            </a:extLst>
          </p:cNvPr>
          <p:cNvSpPr/>
          <p:nvPr/>
        </p:nvSpPr>
        <p:spPr>
          <a:xfrm>
            <a:off x="6477066" y="5832364"/>
            <a:ext cx="3013488" cy="43679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7648" y="2939551"/>
            <a:ext cx="8682906" cy="581939"/>
          </a:xfrm>
          <a:prstGeom prst="rect">
            <a:avLst/>
          </a:prstGeom>
        </p:spPr>
        <p:txBody>
          <a:bodyPr/>
          <a:lstStyle/>
          <a:p>
            <a:r>
              <a:rPr lang="ro-MD" sz="4000" dirty="0"/>
              <a:t>7 pași pentru un obicei nou</a:t>
            </a:r>
          </a:p>
          <a:p>
            <a:pPr marL="571500" indent="-571500" algn="l">
              <a:buFontTx/>
              <a:buChar char="-"/>
            </a:pPr>
            <a:r>
              <a:rPr lang="ro-MD" sz="2000" dirty="0">
                <a:solidFill>
                  <a:schemeClr val="accent5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Ia o decizie</a:t>
            </a:r>
          </a:p>
          <a:p>
            <a:pPr marL="571500" indent="-571500" algn="l">
              <a:buFontTx/>
              <a:buChar char="-"/>
            </a:pPr>
            <a:r>
              <a:rPr lang="ro-MD" sz="2000" dirty="0">
                <a:solidFill>
                  <a:schemeClr val="accent5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În timpul formării unor noi obiceiuri nu face nicio excepție</a:t>
            </a:r>
          </a:p>
          <a:p>
            <a:pPr marL="571500" indent="-571500" algn="l">
              <a:buFontTx/>
              <a:buChar char="-"/>
            </a:pPr>
            <a:r>
              <a:rPr lang="ro-MD" sz="2000" dirty="0">
                <a:solidFill>
                  <a:schemeClr val="accent5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Spune-le și altora despre hotărârea că adopți un anumit comportament</a:t>
            </a:r>
          </a:p>
          <a:p>
            <a:pPr marL="571500" indent="-571500" algn="l">
              <a:buFontTx/>
              <a:buChar char="-"/>
            </a:pPr>
            <a:r>
              <a:rPr lang="ro-MD" sz="2000" dirty="0">
                <a:solidFill>
                  <a:schemeClr val="accent5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Vizualizează-te</a:t>
            </a:r>
          </a:p>
          <a:p>
            <a:pPr marL="571500" indent="-571500" algn="l">
              <a:buFontTx/>
              <a:buChar char="-"/>
            </a:pPr>
            <a:r>
              <a:rPr lang="ro-MD" sz="2000" dirty="0">
                <a:solidFill>
                  <a:schemeClr val="accent5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Creează-ți o afirmație</a:t>
            </a:r>
          </a:p>
          <a:p>
            <a:pPr marL="571500" indent="-571500" algn="l">
              <a:buFontTx/>
              <a:buChar char="-"/>
            </a:pPr>
            <a:r>
              <a:rPr lang="ro-MD" sz="2000" dirty="0">
                <a:solidFill>
                  <a:schemeClr val="accent5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Fii perseverent</a:t>
            </a:r>
          </a:p>
          <a:p>
            <a:pPr marL="571500" indent="-571500" algn="l">
              <a:buFontTx/>
              <a:buChar char="-"/>
            </a:pPr>
            <a:r>
              <a:rPr lang="ro-MD" sz="2000" dirty="0">
                <a:solidFill>
                  <a:schemeClr val="accent5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Oferă-ți o recompensă</a:t>
            </a:r>
            <a:endParaRPr lang="en-US" sz="2000" dirty="0">
              <a:solidFill>
                <a:schemeClr val="accent5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BA75BA-A7D0-40BB-A1E0-1D7EB8C904CF}"/>
              </a:ext>
            </a:extLst>
          </p:cNvPr>
          <p:cNvGrpSpPr/>
          <p:nvPr/>
        </p:nvGrpSpPr>
        <p:grpSpPr>
          <a:xfrm>
            <a:off x="9925486" y="1537062"/>
            <a:ext cx="1207911" cy="1207911"/>
            <a:chOff x="1259632" y="1927684"/>
            <a:chExt cx="2005372" cy="20053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82204E-5838-4819-98D8-9D02714F3712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no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3E65C7-911D-4930-A596-D4EB084AF39E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noFill/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E4E50AA-497D-411A-A4DC-09A1F8EE65CC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no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D4276A8-D8E5-4DB3-AF50-DADB391451F1}"/>
              </a:ext>
            </a:extLst>
          </p:cNvPr>
          <p:cNvGrpSpPr/>
          <p:nvPr/>
        </p:nvGrpSpPr>
        <p:grpSpPr>
          <a:xfrm>
            <a:off x="7698981" y="2067120"/>
            <a:ext cx="3562697" cy="3983640"/>
            <a:chOff x="5710368" y="1700808"/>
            <a:chExt cx="2575817" cy="4176464"/>
          </a:xfrm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C7BDEE66-E748-430B-B959-02A40FC8B288}"/>
                </a:ext>
              </a:extLst>
            </p:cNvPr>
            <p:cNvSpPr/>
            <p:nvPr/>
          </p:nvSpPr>
          <p:spPr>
            <a:xfrm rot="19958372">
              <a:off x="5912683" y="4687736"/>
              <a:ext cx="2373502" cy="814943"/>
            </a:xfrm>
            <a:prstGeom prst="flowChartProcess">
              <a:avLst/>
            </a:prstGeom>
            <a:gradFill>
              <a:gsLst>
                <a:gs pos="99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5B23CE-87EF-4F50-AC20-A25D3C68132E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11" name="Up Arrow 3">
                <a:extLst>
                  <a:ext uri="{FF2B5EF4-FFF2-40B4-BE49-F238E27FC236}">
                    <a16:creationId xmlns:a16="http://schemas.microsoft.com/office/drawing/2014/main" id="{EB9F313C-A84E-455F-B6DA-DBF96C8CA241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2" name="Flowchart: Data 6">
                <a:extLst>
                  <a:ext uri="{FF2B5EF4-FFF2-40B4-BE49-F238E27FC236}">
                    <a16:creationId xmlns:a16="http://schemas.microsoft.com/office/drawing/2014/main" id="{A8513471-54B5-42A6-A9F6-2AAEDFE140DB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08AA2F-E7AF-4618-A32E-7CFDFE92977E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" name="Flowchart: Data 6">
                <a:extLst>
                  <a:ext uri="{FF2B5EF4-FFF2-40B4-BE49-F238E27FC236}">
                    <a16:creationId xmlns:a16="http://schemas.microsoft.com/office/drawing/2014/main" id="{D2F10621-776C-4671-AA64-0655B7E39B0C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91C786-8CA1-44F1-93A7-85523907D83E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EFB15-D419-46AF-B34E-5D51CB140DDF}"/>
              </a:ext>
            </a:extLst>
          </p:cNvPr>
          <p:cNvSpPr/>
          <p:nvPr/>
        </p:nvSpPr>
        <p:spPr>
          <a:xfrm>
            <a:off x="2282505" y="2987180"/>
            <a:ext cx="7626990" cy="704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Top </a:t>
            </a:r>
            <a:r>
              <a:rPr lang="ro-MD" sz="3200" dirty="0">
                <a:latin typeface="Bahnschrift Light" panose="020B0502040204020203" pitchFamily="34" charset="0"/>
              </a:rPr>
              <a:t>3</a:t>
            </a:r>
            <a:r>
              <a:rPr lang="en-US" sz="3200" dirty="0">
                <a:latin typeface="Bahnschrift Light" panose="020B0502040204020203" pitchFamily="34" charset="0"/>
              </a:rPr>
              <a:t> </a:t>
            </a:r>
            <a:r>
              <a:rPr lang="en-US" sz="3200" dirty="0" err="1">
                <a:latin typeface="Bahnschrift Light" panose="020B0502040204020203" pitchFamily="34" charset="0"/>
              </a:rPr>
              <a:t>obiceiuri</a:t>
            </a:r>
            <a:r>
              <a:rPr lang="en-US" sz="3200" dirty="0">
                <a:latin typeface="Bahnschrift Light" panose="020B0502040204020203" pitchFamily="34" charset="0"/>
              </a:rPr>
              <a:t> din </a:t>
            </a:r>
            <a:r>
              <a:rPr lang="en-US" sz="3200" dirty="0" err="1">
                <a:latin typeface="Bahnschrift Light" panose="020B0502040204020203" pitchFamily="34" charset="0"/>
              </a:rPr>
              <a:t>cartea</a:t>
            </a:r>
            <a:r>
              <a:rPr lang="en-US" sz="3200" dirty="0">
                <a:latin typeface="Bahnschrift Light" panose="020B0502040204020203" pitchFamily="34" charset="0"/>
              </a:rPr>
              <a:t> </a:t>
            </a:r>
            <a:r>
              <a:rPr lang="en-US" sz="3200" dirty="0" err="1">
                <a:latin typeface="Bahnschrift Light" panose="020B0502040204020203" pitchFamily="34" charset="0"/>
              </a:rPr>
              <a:t>lui</a:t>
            </a:r>
            <a:r>
              <a:rPr lang="en-US" sz="3200" dirty="0">
                <a:latin typeface="Bahnschrift Light" panose="020B0502040204020203" pitchFamily="34" charset="0"/>
              </a:rPr>
              <a:t> Brian Tracy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87E9C-4C23-4C44-B3E9-BDAE1490753E}"/>
              </a:ext>
            </a:extLst>
          </p:cNvPr>
          <p:cNvSpPr/>
          <p:nvPr/>
        </p:nvSpPr>
        <p:spPr>
          <a:xfrm>
            <a:off x="8173675" y="3649211"/>
            <a:ext cx="1977006" cy="85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Light" panose="020B0502040204020203" pitchFamily="34" charset="0"/>
              </a:rPr>
              <a:t>- de la </a:t>
            </a:r>
            <a:r>
              <a:rPr lang="en-US" sz="2000" dirty="0" err="1">
                <a:latin typeface="Bahnschrift Light" panose="020B0502040204020203" pitchFamily="34" charset="0"/>
              </a:rPr>
              <a:t>Aurica</a:t>
            </a:r>
            <a:endParaRPr lang="en-US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4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683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Aharoni</vt:lpstr>
      <vt:lpstr>Arial</vt:lpstr>
      <vt:lpstr>Bahnschrift Light</vt:lpstr>
      <vt:lpstr>Bahnschrift SemiCondensed</vt:lpstr>
      <vt:lpstr>Calibri</vt:lpstr>
      <vt:lpstr>inherit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Aura</cp:lastModifiedBy>
  <cp:revision>105</cp:revision>
  <dcterms:created xsi:type="dcterms:W3CDTF">2020-01-20T05:08:25Z</dcterms:created>
  <dcterms:modified xsi:type="dcterms:W3CDTF">2021-10-16T19:53:00Z</dcterms:modified>
</cp:coreProperties>
</file>