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62" r:id="rId4"/>
    <p:sldId id="266" r:id="rId5"/>
    <p:sldId id="260" r:id="rId6"/>
    <p:sldId id="274" r:id="rId7"/>
    <p:sldId id="259" r:id="rId8"/>
    <p:sldId id="261" r:id="rId9"/>
    <p:sldId id="265" r:id="rId10"/>
    <p:sldId id="257" r:id="rId11"/>
    <p:sldId id="278" r:id="rId12"/>
    <p:sldId id="272" r:id="rId13"/>
    <p:sldId id="271" r:id="rId14"/>
    <p:sldId id="273" r:id="rId15"/>
    <p:sldId id="284" r:id="rId16"/>
  </p:sldIdLst>
  <p:sldSz cx="9144000" cy="5143500" type="screen16x9"/>
  <p:notesSz cx="6858000" cy="9144000"/>
  <p:embeddedFontLst>
    <p:embeddedFont>
      <p:font typeface="Barlow Semi Condensed" panose="00000506000000000000" pitchFamily="2" charset="-18"/>
      <p:regular r:id="rId18"/>
      <p:bold r:id="rId19"/>
      <p:italic r:id="rId20"/>
      <p:boldItalic r:id="rId21"/>
    </p:embeddedFont>
    <p:embeddedFont>
      <p:font typeface="Barlow Semi Condensed Light" panose="00000406000000000000" pitchFamily="2" charset="-18"/>
      <p:regular r:id="rId22"/>
      <p:bold r:id="rId23"/>
      <p:italic r:id="rId24"/>
      <p:boldItalic r:id="rId25"/>
    </p:embeddedFont>
    <p:embeddedFont>
      <p:font typeface="Barlow Semi Condensed Medium" panose="00000606000000000000" pitchFamily="2" charset="-18"/>
      <p:regular r:id="rId26"/>
      <p:bold r:id="rId27"/>
      <p:italic r:id="rId28"/>
      <p:boldItalic r:id="rId29"/>
    </p:embeddedFont>
    <p:embeddedFont>
      <p:font typeface="Fjalla One" panose="02000506040000020004" pitchFamily="2" charset="0"/>
      <p:regular r:id="rId30"/>
    </p:embeddedFont>
    <p:embeddedFont>
      <p:font typeface="Patrick Hand SC" panose="00000500000000000000" pitchFamily="2" charset="-18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E2DC8-7BEE-49E6-BD7B-466532F937E1}">
  <a:tblStyle styleId="{864E2DC8-7BEE-49E6-BD7B-466532F937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9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support.microsoft.com/ro-ro/windows/configurarea-unei-re%C8%9Bele-wireless-%C3%AEn-windows-97914e31-3aa4-406d-cef6-f1629e2c3721" TargetMode="External"/><Relationship Id="rId5" Type="http://schemas.openxmlformats.org/officeDocument/2006/relationships/hyperlink" Target="https://ro.scribd.com/document/400062797/Instalarea-Configurarea-%C5%9Ei-Securizarea-Unei-Re%C5%A3ele-Wireless" TargetMode="External"/><Relationship Id="rId4" Type="http://schemas.openxmlformats.org/officeDocument/2006/relationships/hyperlink" Target="https://www.rasfoiesc.com/educatie/informatica/retele-calculatoare/Configurarea-unei-retele-wirel85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9D047-C60D-CFD6-8267-03DA0AE3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0" y="136747"/>
            <a:ext cx="1154435" cy="647992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487482" y="1628019"/>
            <a:ext cx="4522805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2"/>
                </a:solidFill>
              </a:rPr>
              <a:t>Configurarea</a:t>
            </a:r>
            <a:r>
              <a:rPr lang="en-US" sz="3200" dirty="0">
                <a:solidFill>
                  <a:schemeClr val="dk2"/>
                </a:solidFill>
              </a:rPr>
              <a:t> </a:t>
            </a:r>
            <a:r>
              <a:rPr lang="en-US" sz="3200" dirty="0" err="1">
                <a:solidFill>
                  <a:schemeClr val="dk2"/>
                </a:solidFill>
              </a:rPr>
              <a:t>echipamentelor</a:t>
            </a:r>
            <a:r>
              <a:rPr lang="en-US" sz="3200" dirty="0">
                <a:solidFill>
                  <a:schemeClr val="dk2"/>
                </a:solidFill>
              </a:rPr>
              <a:t> wireless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2" name="Google Shape;49;p12">
            <a:extLst>
              <a:ext uri="{FF2B5EF4-FFF2-40B4-BE49-F238E27FC236}">
                <a16:creationId xmlns:a16="http://schemas.microsoft.com/office/drawing/2014/main" id="{ED7F9377-560A-18D8-AA9C-4C56BD07DFD3}"/>
              </a:ext>
            </a:extLst>
          </p:cNvPr>
          <p:cNvSpPr txBox="1">
            <a:spLocks/>
          </p:cNvSpPr>
          <p:nvPr/>
        </p:nvSpPr>
        <p:spPr>
          <a:xfrm>
            <a:off x="1270776" y="193694"/>
            <a:ext cx="6254748" cy="328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inisterul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Educați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ro-M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sp>
        <p:nvSpPr>
          <p:cNvPr id="5" name="Google Shape;49;p12">
            <a:extLst>
              <a:ext uri="{FF2B5EF4-FFF2-40B4-BE49-F238E27FC236}">
                <a16:creationId xmlns:a16="http://schemas.microsoft.com/office/drawing/2014/main" id="{954A7288-38CA-896A-4844-1EECBB3383D4}"/>
              </a:ext>
            </a:extLst>
          </p:cNvPr>
          <p:cNvSpPr txBox="1">
            <a:spLocks/>
          </p:cNvSpPr>
          <p:nvPr/>
        </p:nvSpPr>
        <p:spPr>
          <a:xfrm>
            <a:off x="4942670" y="1952719"/>
            <a:ext cx="3905590" cy="32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ro-MD" sz="1400" dirty="0">
                <a:latin typeface="Fjalla One" panose="02000506040000020004" pitchFamily="2" charset="0"/>
                <a:cs typeface="Times New Roman" panose="02020603050405020304" pitchFamily="18" charset="0"/>
              </a:rPr>
              <a:t>Administrarea re</a:t>
            </a:r>
            <a:r>
              <a:rPr lang="en-US" sz="1400" dirty="0">
                <a:latin typeface="Fjalla One" panose="02000506040000020004" pitchFamily="2" charset="0"/>
                <a:cs typeface="Times New Roman" panose="02020603050405020304" pitchFamily="18" charset="0"/>
              </a:rPr>
              <a:t>t</a:t>
            </a:r>
            <a:r>
              <a:rPr lang="ro-MD" sz="1400" dirty="0" err="1">
                <a:latin typeface="Fjalla One" panose="02000506040000020004" pitchFamily="2" charset="0"/>
                <a:cs typeface="Times New Roman" panose="02020603050405020304" pitchFamily="18" charset="0"/>
              </a:rPr>
              <a:t>elelor</a:t>
            </a:r>
            <a:r>
              <a:rPr lang="ro-MD" sz="1400" dirty="0">
                <a:latin typeface="Fjalla One" panose="02000506040000020004" pitchFamily="2" charset="0"/>
                <a:cs typeface="Times New Roman" panose="02020603050405020304" pitchFamily="18" charset="0"/>
              </a:rPr>
              <a:t> de calculatoare </a:t>
            </a:r>
          </a:p>
          <a:p>
            <a:pPr algn="ctr"/>
            <a:r>
              <a:rPr lang="ro-MD" sz="1200" dirty="0">
                <a:latin typeface="Fjalla One" panose="02000506040000020004" pitchFamily="2" charset="0"/>
                <a:cs typeface="Times New Roman" panose="02020603050405020304" pitchFamily="18" charset="0"/>
              </a:rPr>
              <a:t>Lucru individual nr. </a:t>
            </a:r>
            <a:r>
              <a:rPr lang="en-US" sz="1200" dirty="0">
                <a:latin typeface="Fjalla One" panose="02000506040000020004" pitchFamily="2" charset="0"/>
                <a:cs typeface="Times New Roman" panose="02020603050405020304" pitchFamily="18" charset="0"/>
              </a:rPr>
              <a:t>4</a:t>
            </a:r>
            <a:endParaRPr lang="ro-MD" sz="1200" dirty="0">
              <a:latin typeface="Fjalla One" panose="0200050604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49;p12">
            <a:extLst>
              <a:ext uri="{FF2B5EF4-FFF2-40B4-BE49-F238E27FC236}">
                <a16:creationId xmlns:a16="http://schemas.microsoft.com/office/drawing/2014/main" id="{D8800A73-EAF5-3BE6-CC3D-BE6AA4E94AC1}"/>
              </a:ext>
            </a:extLst>
          </p:cNvPr>
          <p:cNvSpPr txBox="1">
            <a:spLocks/>
          </p:cNvSpPr>
          <p:nvPr/>
        </p:nvSpPr>
        <p:spPr>
          <a:xfrm>
            <a:off x="7259487" y="4169053"/>
            <a:ext cx="1898068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2032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Turceac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Natalia</a:t>
            </a:r>
            <a:endParaRPr lang="ro-MD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780688" y="1241553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Canalul Wireless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920224" y="1133856"/>
            <a:ext cx="7621984" cy="3316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Canalele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sunt create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împărțirea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spectrului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RF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disponibil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Fiecare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canal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poate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transporta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o</a:t>
            </a:r>
            <a:r>
              <a:rPr lang="ro-MD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conversație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diferită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Acest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lucru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similar cu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modul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care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multe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canale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televiziune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sunt</a:t>
            </a:r>
            <a:r>
              <a:rPr lang="ro-MD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transmise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printr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-un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singur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mediu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Mai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multe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AP-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uri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pot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funcționa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apropiere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cu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celelalte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atâta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timp</a:t>
            </a:r>
            <a:r>
              <a:rPr lang="ro-MD" sz="2000" dirty="0"/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cât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folosesc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canale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diferite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comunicare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r>
              <a:rPr lang="ro-MD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Măsurile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securitate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ar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trebui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fie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planificate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configurate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înainte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a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conecta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AP la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rețea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0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sau</a:t>
            </a:r>
            <a:r>
              <a:rPr lang="ro-MD" sz="2000" dirty="0"/>
              <a:t> </a:t>
            </a:r>
            <a:r>
              <a:rPr lang="en-US" sz="20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ISP.</a:t>
            </a:r>
          </a:p>
        </p:txBody>
      </p:sp>
      <p:grpSp>
        <p:nvGrpSpPr>
          <p:cNvPr id="1985" name="Google Shape;3815;p64">
            <a:extLst>
              <a:ext uri="{FF2B5EF4-FFF2-40B4-BE49-F238E27FC236}">
                <a16:creationId xmlns:a16="http://schemas.microsoft.com/office/drawing/2014/main" id="{12683054-14A6-E412-025A-027357BCC6B7}"/>
              </a:ext>
            </a:extLst>
          </p:cNvPr>
          <p:cNvGrpSpPr/>
          <p:nvPr/>
        </p:nvGrpSpPr>
        <p:grpSpPr>
          <a:xfrm>
            <a:off x="5081545" y="805003"/>
            <a:ext cx="991029" cy="873100"/>
            <a:chOff x="1171725" y="542675"/>
            <a:chExt cx="5016950" cy="4578200"/>
          </a:xfrm>
        </p:grpSpPr>
        <p:sp>
          <p:nvSpPr>
            <p:cNvPr id="1986" name="Google Shape;3816;p64">
              <a:extLst>
                <a:ext uri="{FF2B5EF4-FFF2-40B4-BE49-F238E27FC236}">
                  <a16:creationId xmlns:a16="http://schemas.microsoft.com/office/drawing/2014/main" id="{2A18EDDF-A119-B0F8-9178-6506131D7CD8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817;p64">
              <a:extLst>
                <a:ext uri="{FF2B5EF4-FFF2-40B4-BE49-F238E27FC236}">
                  <a16:creationId xmlns:a16="http://schemas.microsoft.com/office/drawing/2014/main" id="{E647D95E-625B-D6B8-2F3D-2BCD2BC2B38F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818;p64">
              <a:extLst>
                <a:ext uri="{FF2B5EF4-FFF2-40B4-BE49-F238E27FC236}">
                  <a16:creationId xmlns:a16="http://schemas.microsoft.com/office/drawing/2014/main" id="{BAB8A0D8-D082-398B-2635-7293E5D3735A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19;p64">
              <a:extLst>
                <a:ext uri="{FF2B5EF4-FFF2-40B4-BE49-F238E27FC236}">
                  <a16:creationId xmlns:a16="http://schemas.microsoft.com/office/drawing/2014/main" id="{699AF7E1-2EA0-30ED-A812-C00950873CF9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820;p64">
              <a:extLst>
                <a:ext uri="{FF2B5EF4-FFF2-40B4-BE49-F238E27FC236}">
                  <a16:creationId xmlns:a16="http://schemas.microsoft.com/office/drawing/2014/main" id="{392E9B64-009F-172B-E141-8E1C37E57865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3821;p64">
              <a:extLst>
                <a:ext uri="{FF2B5EF4-FFF2-40B4-BE49-F238E27FC236}">
                  <a16:creationId xmlns:a16="http://schemas.microsoft.com/office/drawing/2014/main" id="{FD284F6F-E1BA-82C8-E796-9D76EDDB84D7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3822;p64">
              <a:extLst>
                <a:ext uri="{FF2B5EF4-FFF2-40B4-BE49-F238E27FC236}">
                  <a16:creationId xmlns:a16="http://schemas.microsoft.com/office/drawing/2014/main" id="{12D16AED-CDFB-068D-6A30-27E1AF58233A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3823;p64">
              <a:extLst>
                <a:ext uri="{FF2B5EF4-FFF2-40B4-BE49-F238E27FC236}">
                  <a16:creationId xmlns:a16="http://schemas.microsoft.com/office/drawing/2014/main" id="{E57AF852-464C-1EE4-31F7-B5A0B5D6EBC0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3824;p64">
              <a:extLst>
                <a:ext uri="{FF2B5EF4-FFF2-40B4-BE49-F238E27FC236}">
                  <a16:creationId xmlns:a16="http://schemas.microsoft.com/office/drawing/2014/main" id="{A4223FEA-41FE-7BFB-D328-5B88DEA2849C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3825;p64">
              <a:extLst>
                <a:ext uri="{FF2B5EF4-FFF2-40B4-BE49-F238E27FC236}">
                  <a16:creationId xmlns:a16="http://schemas.microsoft.com/office/drawing/2014/main" id="{6559BE1C-606E-3008-7CE5-02647C7B4BE5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3826;p64">
              <a:extLst>
                <a:ext uri="{FF2B5EF4-FFF2-40B4-BE49-F238E27FC236}">
                  <a16:creationId xmlns:a16="http://schemas.microsoft.com/office/drawing/2014/main" id="{7E71044B-CEA7-9924-80D0-E0F2B256B67F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3827;p64">
              <a:extLst>
                <a:ext uri="{FF2B5EF4-FFF2-40B4-BE49-F238E27FC236}">
                  <a16:creationId xmlns:a16="http://schemas.microsoft.com/office/drawing/2014/main" id="{9F50656A-442B-2453-EA02-A46BD0AF933F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3828;p64">
              <a:extLst>
                <a:ext uri="{FF2B5EF4-FFF2-40B4-BE49-F238E27FC236}">
                  <a16:creationId xmlns:a16="http://schemas.microsoft.com/office/drawing/2014/main" id="{7B35F4B3-3E79-A1EB-1AA3-D81A40BC9B2B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3829;p64">
              <a:extLst>
                <a:ext uri="{FF2B5EF4-FFF2-40B4-BE49-F238E27FC236}">
                  <a16:creationId xmlns:a16="http://schemas.microsoft.com/office/drawing/2014/main" id="{987486B5-46AA-B5D4-E5B8-2397A2EBA63F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3830;p64">
              <a:extLst>
                <a:ext uri="{FF2B5EF4-FFF2-40B4-BE49-F238E27FC236}">
                  <a16:creationId xmlns:a16="http://schemas.microsoft.com/office/drawing/2014/main" id="{445F8377-1FE4-152B-24DE-55FB2D31B341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3831;p64">
              <a:extLst>
                <a:ext uri="{FF2B5EF4-FFF2-40B4-BE49-F238E27FC236}">
                  <a16:creationId xmlns:a16="http://schemas.microsoft.com/office/drawing/2014/main" id="{57888315-6495-ECD3-DDDD-6B9708C6C7C0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3832;p64">
              <a:extLst>
                <a:ext uri="{FF2B5EF4-FFF2-40B4-BE49-F238E27FC236}">
                  <a16:creationId xmlns:a16="http://schemas.microsoft.com/office/drawing/2014/main" id="{AE5F395A-9DF6-94D7-06BA-AACB3C95F2FF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3833;p64">
              <a:extLst>
                <a:ext uri="{FF2B5EF4-FFF2-40B4-BE49-F238E27FC236}">
                  <a16:creationId xmlns:a16="http://schemas.microsoft.com/office/drawing/2014/main" id="{C3827C34-8016-B8EB-1533-5EF052314E1F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3834;p64">
              <a:extLst>
                <a:ext uri="{FF2B5EF4-FFF2-40B4-BE49-F238E27FC236}">
                  <a16:creationId xmlns:a16="http://schemas.microsoft.com/office/drawing/2014/main" id="{B9FE6D00-E93A-53F2-909C-317E5AC47665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3835;p64">
              <a:extLst>
                <a:ext uri="{FF2B5EF4-FFF2-40B4-BE49-F238E27FC236}">
                  <a16:creationId xmlns:a16="http://schemas.microsoft.com/office/drawing/2014/main" id="{4466ACE4-E023-C174-B962-0C321822E91F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3836;p64">
              <a:extLst>
                <a:ext uri="{FF2B5EF4-FFF2-40B4-BE49-F238E27FC236}">
                  <a16:creationId xmlns:a16="http://schemas.microsoft.com/office/drawing/2014/main" id="{FA28F604-01F3-3A64-7C83-322E0FCAB782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3837;p64">
              <a:extLst>
                <a:ext uri="{FF2B5EF4-FFF2-40B4-BE49-F238E27FC236}">
                  <a16:creationId xmlns:a16="http://schemas.microsoft.com/office/drawing/2014/main" id="{A4B87726-796B-0420-0DD6-54108CFC3D46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3838;p64">
              <a:extLst>
                <a:ext uri="{FF2B5EF4-FFF2-40B4-BE49-F238E27FC236}">
                  <a16:creationId xmlns:a16="http://schemas.microsoft.com/office/drawing/2014/main" id="{90ACB802-5665-3194-0422-253BA73A042B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3839;p64">
              <a:extLst>
                <a:ext uri="{FF2B5EF4-FFF2-40B4-BE49-F238E27FC236}">
                  <a16:creationId xmlns:a16="http://schemas.microsoft.com/office/drawing/2014/main" id="{0A353493-BA42-73FD-8DEB-1327DF4F6540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3840;p64">
              <a:extLst>
                <a:ext uri="{FF2B5EF4-FFF2-40B4-BE49-F238E27FC236}">
                  <a16:creationId xmlns:a16="http://schemas.microsoft.com/office/drawing/2014/main" id="{B4F8DFB9-916A-8B7E-4DAD-2FC2614CD7D2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3841;p64">
              <a:extLst>
                <a:ext uri="{FF2B5EF4-FFF2-40B4-BE49-F238E27FC236}">
                  <a16:creationId xmlns:a16="http://schemas.microsoft.com/office/drawing/2014/main" id="{777BBC6D-0C05-F884-039E-E9E85833B2FB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3842;p64">
              <a:extLst>
                <a:ext uri="{FF2B5EF4-FFF2-40B4-BE49-F238E27FC236}">
                  <a16:creationId xmlns:a16="http://schemas.microsoft.com/office/drawing/2014/main" id="{91FE2F32-1EE7-880C-845F-BBC895DD59FE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3843;p64">
              <a:extLst>
                <a:ext uri="{FF2B5EF4-FFF2-40B4-BE49-F238E27FC236}">
                  <a16:creationId xmlns:a16="http://schemas.microsoft.com/office/drawing/2014/main" id="{4667E61D-CEB1-47BB-5EC4-CD53FB082B61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3844;p64">
              <a:extLst>
                <a:ext uri="{FF2B5EF4-FFF2-40B4-BE49-F238E27FC236}">
                  <a16:creationId xmlns:a16="http://schemas.microsoft.com/office/drawing/2014/main" id="{5BAA9AD4-FE06-FEA6-15AB-D3CB61393184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3845;p64">
              <a:extLst>
                <a:ext uri="{FF2B5EF4-FFF2-40B4-BE49-F238E27FC236}">
                  <a16:creationId xmlns:a16="http://schemas.microsoft.com/office/drawing/2014/main" id="{57373D86-4653-8DCF-07F5-1895F5EFB14C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3846;p64">
              <a:extLst>
                <a:ext uri="{FF2B5EF4-FFF2-40B4-BE49-F238E27FC236}">
                  <a16:creationId xmlns:a16="http://schemas.microsoft.com/office/drawing/2014/main" id="{79AA860A-51FA-A69D-1F23-0DE8F2B1E839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3847;p64">
              <a:extLst>
                <a:ext uri="{FF2B5EF4-FFF2-40B4-BE49-F238E27FC236}">
                  <a16:creationId xmlns:a16="http://schemas.microsoft.com/office/drawing/2014/main" id="{443BAF93-7095-2284-B577-C670B5647B4C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3848;p64">
              <a:extLst>
                <a:ext uri="{FF2B5EF4-FFF2-40B4-BE49-F238E27FC236}">
                  <a16:creationId xmlns:a16="http://schemas.microsoft.com/office/drawing/2014/main" id="{0F6EF42C-D7F5-EDFA-4933-672905DA0686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3849;p64">
              <a:extLst>
                <a:ext uri="{FF2B5EF4-FFF2-40B4-BE49-F238E27FC236}">
                  <a16:creationId xmlns:a16="http://schemas.microsoft.com/office/drawing/2014/main" id="{84439CFA-27A6-55F3-6F62-360DCC978CB9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3850;p64">
              <a:extLst>
                <a:ext uri="{FF2B5EF4-FFF2-40B4-BE49-F238E27FC236}">
                  <a16:creationId xmlns:a16="http://schemas.microsoft.com/office/drawing/2014/main" id="{83470820-58A4-9436-3039-CE60174629AB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3851;p64">
              <a:extLst>
                <a:ext uri="{FF2B5EF4-FFF2-40B4-BE49-F238E27FC236}">
                  <a16:creationId xmlns:a16="http://schemas.microsoft.com/office/drawing/2014/main" id="{AF75747F-1D12-CD79-B728-0CB9C666CF3C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3852;p64">
              <a:extLst>
                <a:ext uri="{FF2B5EF4-FFF2-40B4-BE49-F238E27FC236}">
                  <a16:creationId xmlns:a16="http://schemas.microsoft.com/office/drawing/2014/main" id="{A966C279-2C98-A5C5-D8FF-12B12B775B80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3853;p64">
              <a:extLst>
                <a:ext uri="{FF2B5EF4-FFF2-40B4-BE49-F238E27FC236}">
                  <a16:creationId xmlns:a16="http://schemas.microsoft.com/office/drawing/2014/main" id="{79B164FF-2145-6A51-E8CE-7665BA7A2584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3854;p64">
              <a:extLst>
                <a:ext uri="{FF2B5EF4-FFF2-40B4-BE49-F238E27FC236}">
                  <a16:creationId xmlns:a16="http://schemas.microsoft.com/office/drawing/2014/main" id="{4C07FDC4-4043-1536-4192-5E71CA603C9C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3855;p64">
              <a:extLst>
                <a:ext uri="{FF2B5EF4-FFF2-40B4-BE49-F238E27FC236}">
                  <a16:creationId xmlns:a16="http://schemas.microsoft.com/office/drawing/2014/main" id="{BA3B2745-9DFF-3EE7-7FCF-EB546749AA0E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3856;p64">
              <a:extLst>
                <a:ext uri="{FF2B5EF4-FFF2-40B4-BE49-F238E27FC236}">
                  <a16:creationId xmlns:a16="http://schemas.microsoft.com/office/drawing/2014/main" id="{57752F98-19C7-674B-7DFB-9377E2CD7FBF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3857;p64">
              <a:extLst>
                <a:ext uri="{FF2B5EF4-FFF2-40B4-BE49-F238E27FC236}">
                  <a16:creationId xmlns:a16="http://schemas.microsoft.com/office/drawing/2014/main" id="{C44741EC-F6E1-3F28-D674-2C446B470191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3858;p64">
              <a:extLst>
                <a:ext uri="{FF2B5EF4-FFF2-40B4-BE49-F238E27FC236}">
                  <a16:creationId xmlns:a16="http://schemas.microsoft.com/office/drawing/2014/main" id="{E2B59CF1-7FF0-72B3-A822-27DF5DA29BBF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3859;p64">
              <a:extLst>
                <a:ext uri="{FF2B5EF4-FFF2-40B4-BE49-F238E27FC236}">
                  <a16:creationId xmlns:a16="http://schemas.microsoft.com/office/drawing/2014/main" id="{200D3A73-9675-C605-5A3A-B0CF6799248D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3860;p64">
              <a:extLst>
                <a:ext uri="{FF2B5EF4-FFF2-40B4-BE49-F238E27FC236}">
                  <a16:creationId xmlns:a16="http://schemas.microsoft.com/office/drawing/2014/main" id="{A8D9ADE7-4DB6-FAEF-664D-CDE3B83019D6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3861;p64">
              <a:extLst>
                <a:ext uri="{FF2B5EF4-FFF2-40B4-BE49-F238E27FC236}">
                  <a16:creationId xmlns:a16="http://schemas.microsoft.com/office/drawing/2014/main" id="{CE98D96E-113C-E7B8-B69E-844690606751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3862;p64">
              <a:extLst>
                <a:ext uri="{FF2B5EF4-FFF2-40B4-BE49-F238E27FC236}">
                  <a16:creationId xmlns:a16="http://schemas.microsoft.com/office/drawing/2014/main" id="{E5EBC03D-B41C-86E2-FAFB-24001121B188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3863;p64">
              <a:extLst>
                <a:ext uri="{FF2B5EF4-FFF2-40B4-BE49-F238E27FC236}">
                  <a16:creationId xmlns:a16="http://schemas.microsoft.com/office/drawing/2014/main" id="{45952710-BF6D-6791-135E-9517EA796CA4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3864;p64">
              <a:extLst>
                <a:ext uri="{FF2B5EF4-FFF2-40B4-BE49-F238E27FC236}">
                  <a16:creationId xmlns:a16="http://schemas.microsoft.com/office/drawing/2014/main" id="{A6F80A90-282E-2F6D-9FCB-FD40722E114D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3865;p64">
              <a:extLst>
                <a:ext uri="{FF2B5EF4-FFF2-40B4-BE49-F238E27FC236}">
                  <a16:creationId xmlns:a16="http://schemas.microsoft.com/office/drawing/2014/main" id="{2E9C30CC-9746-67C8-16FD-716AED230661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3866;p64">
              <a:extLst>
                <a:ext uri="{FF2B5EF4-FFF2-40B4-BE49-F238E27FC236}">
                  <a16:creationId xmlns:a16="http://schemas.microsoft.com/office/drawing/2014/main" id="{1D75B82B-A790-4FDB-734B-991F322FA878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3867;p64">
              <a:extLst>
                <a:ext uri="{FF2B5EF4-FFF2-40B4-BE49-F238E27FC236}">
                  <a16:creationId xmlns:a16="http://schemas.microsoft.com/office/drawing/2014/main" id="{D6D12998-A33B-827D-0AF0-CCA1211A0A89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3868;p64">
              <a:extLst>
                <a:ext uri="{FF2B5EF4-FFF2-40B4-BE49-F238E27FC236}">
                  <a16:creationId xmlns:a16="http://schemas.microsoft.com/office/drawing/2014/main" id="{35D94C0C-4CCA-F5A0-FDF0-75A4614B3162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3869;p64">
              <a:extLst>
                <a:ext uri="{FF2B5EF4-FFF2-40B4-BE49-F238E27FC236}">
                  <a16:creationId xmlns:a16="http://schemas.microsoft.com/office/drawing/2014/main" id="{8AA26491-FF1C-B5CF-B692-D8DC6B3E2A21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3870;p64">
              <a:extLst>
                <a:ext uri="{FF2B5EF4-FFF2-40B4-BE49-F238E27FC236}">
                  <a16:creationId xmlns:a16="http://schemas.microsoft.com/office/drawing/2014/main" id="{71384C9F-A0E3-ECB2-3824-66B135EEE0FA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3871;p64">
              <a:extLst>
                <a:ext uri="{FF2B5EF4-FFF2-40B4-BE49-F238E27FC236}">
                  <a16:creationId xmlns:a16="http://schemas.microsoft.com/office/drawing/2014/main" id="{20AE10FF-6D30-B8FF-8575-B471BD9BFA7F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3872;p64">
              <a:extLst>
                <a:ext uri="{FF2B5EF4-FFF2-40B4-BE49-F238E27FC236}">
                  <a16:creationId xmlns:a16="http://schemas.microsoft.com/office/drawing/2014/main" id="{16B7A26F-2545-8FD5-223C-3D313D53D8BD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3873;p64">
              <a:extLst>
                <a:ext uri="{FF2B5EF4-FFF2-40B4-BE49-F238E27FC236}">
                  <a16:creationId xmlns:a16="http://schemas.microsoft.com/office/drawing/2014/main" id="{1AB4A744-A12B-1078-18B0-68F8FCABBD37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3874;p64">
              <a:extLst>
                <a:ext uri="{FF2B5EF4-FFF2-40B4-BE49-F238E27FC236}">
                  <a16:creationId xmlns:a16="http://schemas.microsoft.com/office/drawing/2014/main" id="{0A90C65D-EEED-E569-6B71-B946BA41E85D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3875;p64">
              <a:extLst>
                <a:ext uri="{FF2B5EF4-FFF2-40B4-BE49-F238E27FC236}">
                  <a16:creationId xmlns:a16="http://schemas.microsoft.com/office/drawing/2014/main" id="{B0DEB2E5-6D56-D959-5952-C81B7E26F93C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3876;p64">
              <a:extLst>
                <a:ext uri="{FF2B5EF4-FFF2-40B4-BE49-F238E27FC236}">
                  <a16:creationId xmlns:a16="http://schemas.microsoft.com/office/drawing/2014/main" id="{952DC299-7989-CFC0-E2B6-4DBA7687EBDA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3877;p64">
              <a:extLst>
                <a:ext uri="{FF2B5EF4-FFF2-40B4-BE49-F238E27FC236}">
                  <a16:creationId xmlns:a16="http://schemas.microsoft.com/office/drawing/2014/main" id="{07E049BF-A534-F3F9-77CF-BE639B2C6C8F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3878;p64">
              <a:extLst>
                <a:ext uri="{FF2B5EF4-FFF2-40B4-BE49-F238E27FC236}">
                  <a16:creationId xmlns:a16="http://schemas.microsoft.com/office/drawing/2014/main" id="{D0C118AF-DF15-F5ED-1036-44C2456B2598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3879;p64">
              <a:extLst>
                <a:ext uri="{FF2B5EF4-FFF2-40B4-BE49-F238E27FC236}">
                  <a16:creationId xmlns:a16="http://schemas.microsoft.com/office/drawing/2014/main" id="{923912EA-69D7-C152-2521-011CFD5F2EEF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3880;p64">
              <a:extLst>
                <a:ext uri="{FF2B5EF4-FFF2-40B4-BE49-F238E27FC236}">
                  <a16:creationId xmlns:a16="http://schemas.microsoft.com/office/drawing/2014/main" id="{4AA6F069-9A6E-14B7-8CA5-B1124CE6614D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3881;p64">
              <a:extLst>
                <a:ext uri="{FF2B5EF4-FFF2-40B4-BE49-F238E27FC236}">
                  <a16:creationId xmlns:a16="http://schemas.microsoft.com/office/drawing/2014/main" id="{05B661FC-86D6-DFAC-BDC3-A1AE828AAD14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3882;p64">
              <a:extLst>
                <a:ext uri="{FF2B5EF4-FFF2-40B4-BE49-F238E27FC236}">
                  <a16:creationId xmlns:a16="http://schemas.microsoft.com/office/drawing/2014/main" id="{296029BF-B0BE-08EA-A029-E4308D1EFA80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883;p64">
              <a:extLst>
                <a:ext uri="{FF2B5EF4-FFF2-40B4-BE49-F238E27FC236}">
                  <a16:creationId xmlns:a16="http://schemas.microsoft.com/office/drawing/2014/main" id="{7387A5BF-4523-32E1-FCAD-A549716BB1FF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884;p64">
              <a:extLst>
                <a:ext uri="{FF2B5EF4-FFF2-40B4-BE49-F238E27FC236}">
                  <a16:creationId xmlns:a16="http://schemas.microsoft.com/office/drawing/2014/main" id="{2AC494B5-92C4-BCBE-F2AA-90E11A1E93FB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885;p64">
              <a:extLst>
                <a:ext uri="{FF2B5EF4-FFF2-40B4-BE49-F238E27FC236}">
                  <a16:creationId xmlns:a16="http://schemas.microsoft.com/office/drawing/2014/main" id="{C219EC4A-865D-B5B9-B612-2ECE6F2D5B75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3886;p64">
              <a:extLst>
                <a:ext uri="{FF2B5EF4-FFF2-40B4-BE49-F238E27FC236}">
                  <a16:creationId xmlns:a16="http://schemas.microsoft.com/office/drawing/2014/main" id="{8EEDE367-913A-3274-843C-0E7429AFE153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3887;p64">
              <a:extLst>
                <a:ext uri="{FF2B5EF4-FFF2-40B4-BE49-F238E27FC236}">
                  <a16:creationId xmlns:a16="http://schemas.microsoft.com/office/drawing/2014/main" id="{D0A9C184-C600-B510-32E0-8B9ABFC032E6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3888;p64">
              <a:extLst>
                <a:ext uri="{FF2B5EF4-FFF2-40B4-BE49-F238E27FC236}">
                  <a16:creationId xmlns:a16="http://schemas.microsoft.com/office/drawing/2014/main" id="{267914CF-FC39-26BD-FE6E-9EDA477A38F6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3889;p64">
              <a:extLst>
                <a:ext uri="{FF2B5EF4-FFF2-40B4-BE49-F238E27FC236}">
                  <a16:creationId xmlns:a16="http://schemas.microsoft.com/office/drawing/2014/main" id="{DE086E88-E454-675F-FF32-69C93AC710E7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3890;p64">
              <a:extLst>
                <a:ext uri="{FF2B5EF4-FFF2-40B4-BE49-F238E27FC236}">
                  <a16:creationId xmlns:a16="http://schemas.microsoft.com/office/drawing/2014/main" id="{409740EC-3337-C7B3-1FC7-C7DB7895A40B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3891;p64">
              <a:extLst>
                <a:ext uri="{FF2B5EF4-FFF2-40B4-BE49-F238E27FC236}">
                  <a16:creationId xmlns:a16="http://schemas.microsoft.com/office/drawing/2014/main" id="{0AC17F52-AF8F-4219-59BA-3123E09E6C96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3892;p64">
              <a:extLst>
                <a:ext uri="{FF2B5EF4-FFF2-40B4-BE49-F238E27FC236}">
                  <a16:creationId xmlns:a16="http://schemas.microsoft.com/office/drawing/2014/main" id="{1B7D027A-4C6C-4153-D1ED-B85BFCD70A64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3893;p64">
              <a:extLst>
                <a:ext uri="{FF2B5EF4-FFF2-40B4-BE49-F238E27FC236}">
                  <a16:creationId xmlns:a16="http://schemas.microsoft.com/office/drawing/2014/main" id="{BEF1C805-5CE4-4128-8E72-3770B1D7727A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3894;p64">
              <a:extLst>
                <a:ext uri="{FF2B5EF4-FFF2-40B4-BE49-F238E27FC236}">
                  <a16:creationId xmlns:a16="http://schemas.microsoft.com/office/drawing/2014/main" id="{024B28B0-854D-CC41-1166-FC54F2B4E42C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3895;p64">
              <a:extLst>
                <a:ext uri="{FF2B5EF4-FFF2-40B4-BE49-F238E27FC236}">
                  <a16:creationId xmlns:a16="http://schemas.microsoft.com/office/drawing/2014/main" id="{2AFC2EA6-6D19-192F-2AC1-B3C3F5F7CBFF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3896;p64">
              <a:extLst>
                <a:ext uri="{FF2B5EF4-FFF2-40B4-BE49-F238E27FC236}">
                  <a16:creationId xmlns:a16="http://schemas.microsoft.com/office/drawing/2014/main" id="{04F5E6E9-15A9-B9E9-7E4D-633971492C17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3897;p64">
              <a:extLst>
                <a:ext uri="{FF2B5EF4-FFF2-40B4-BE49-F238E27FC236}">
                  <a16:creationId xmlns:a16="http://schemas.microsoft.com/office/drawing/2014/main" id="{730FC4D1-BC45-9C79-1938-EF5B22655985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3898;p64">
              <a:extLst>
                <a:ext uri="{FF2B5EF4-FFF2-40B4-BE49-F238E27FC236}">
                  <a16:creationId xmlns:a16="http://schemas.microsoft.com/office/drawing/2014/main" id="{D9AEE703-B2E4-2FB9-2FDB-33AC8E0BA173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3899;p64">
              <a:extLst>
                <a:ext uri="{FF2B5EF4-FFF2-40B4-BE49-F238E27FC236}">
                  <a16:creationId xmlns:a16="http://schemas.microsoft.com/office/drawing/2014/main" id="{9FD06CFB-DCBD-7ACB-3A42-6679180FEEED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3900;p64">
              <a:extLst>
                <a:ext uri="{FF2B5EF4-FFF2-40B4-BE49-F238E27FC236}">
                  <a16:creationId xmlns:a16="http://schemas.microsoft.com/office/drawing/2014/main" id="{23D3CA75-1F28-2E53-B535-AB29CC18D723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3901;p64">
              <a:extLst>
                <a:ext uri="{FF2B5EF4-FFF2-40B4-BE49-F238E27FC236}">
                  <a16:creationId xmlns:a16="http://schemas.microsoft.com/office/drawing/2014/main" id="{0182ABA0-CB80-B0EC-0094-F789CE063E51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3902;p64">
              <a:extLst>
                <a:ext uri="{FF2B5EF4-FFF2-40B4-BE49-F238E27FC236}">
                  <a16:creationId xmlns:a16="http://schemas.microsoft.com/office/drawing/2014/main" id="{CB02CF77-8CCF-3D36-F093-C9F034969315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3903;p64">
              <a:extLst>
                <a:ext uri="{FF2B5EF4-FFF2-40B4-BE49-F238E27FC236}">
                  <a16:creationId xmlns:a16="http://schemas.microsoft.com/office/drawing/2014/main" id="{A00421F6-D692-E141-0238-0DC0EA86F422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3904;p64">
              <a:extLst>
                <a:ext uri="{FF2B5EF4-FFF2-40B4-BE49-F238E27FC236}">
                  <a16:creationId xmlns:a16="http://schemas.microsoft.com/office/drawing/2014/main" id="{B2E2BA27-542F-068F-99EA-1BA38372529C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3905;p64">
              <a:extLst>
                <a:ext uri="{FF2B5EF4-FFF2-40B4-BE49-F238E27FC236}">
                  <a16:creationId xmlns:a16="http://schemas.microsoft.com/office/drawing/2014/main" id="{B2BA0766-5DD4-A83C-A1F9-4BDF40AAD33D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3906;p64">
              <a:extLst>
                <a:ext uri="{FF2B5EF4-FFF2-40B4-BE49-F238E27FC236}">
                  <a16:creationId xmlns:a16="http://schemas.microsoft.com/office/drawing/2014/main" id="{6CBBC193-D18A-EC52-8094-567A00EBA596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3907;p64">
              <a:extLst>
                <a:ext uri="{FF2B5EF4-FFF2-40B4-BE49-F238E27FC236}">
                  <a16:creationId xmlns:a16="http://schemas.microsoft.com/office/drawing/2014/main" id="{A1BE91B9-89E0-18AF-9126-3F29A49C17FE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3908;p64">
              <a:extLst>
                <a:ext uri="{FF2B5EF4-FFF2-40B4-BE49-F238E27FC236}">
                  <a16:creationId xmlns:a16="http://schemas.microsoft.com/office/drawing/2014/main" id="{F35E24B4-204A-9E9A-50BE-9F970CDE3ED3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3909;p64">
              <a:extLst>
                <a:ext uri="{FF2B5EF4-FFF2-40B4-BE49-F238E27FC236}">
                  <a16:creationId xmlns:a16="http://schemas.microsoft.com/office/drawing/2014/main" id="{0747BA5C-1DAC-A5AE-4B1D-DFB725D7CB5B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3910;p64">
              <a:extLst>
                <a:ext uri="{FF2B5EF4-FFF2-40B4-BE49-F238E27FC236}">
                  <a16:creationId xmlns:a16="http://schemas.microsoft.com/office/drawing/2014/main" id="{6AD2B9E8-7ECB-47D2-9AA9-1661F3050A67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3911;p64">
              <a:extLst>
                <a:ext uri="{FF2B5EF4-FFF2-40B4-BE49-F238E27FC236}">
                  <a16:creationId xmlns:a16="http://schemas.microsoft.com/office/drawing/2014/main" id="{1E722CBA-0A24-7623-3D64-B8A1B3001C25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3912;p64">
              <a:extLst>
                <a:ext uri="{FF2B5EF4-FFF2-40B4-BE49-F238E27FC236}">
                  <a16:creationId xmlns:a16="http://schemas.microsoft.com/office/drawing/2014/main" id="{63387122-1B97-EF83-DD36-71EA2A91199D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3913;p64">
              <a:extLst>
                <a:ext uri="{FF2B5EF4-FFF2-40B4-BE49-F238E27FC236}">
                  <a16:creationId xmlns:a16="http://schemas.microsoft.com/office/drawing/2014/main" id="{74279B60-B97C-8277-D981-65D230175EC5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3914;p64">
              <a:extLst>
                <a:ext uri="{FF2B5EF4-FFF2-40B4-BE49-F238E27FC236}">
                  <a16:creationId xmlns:a16="http://schemas.microsoft.com/office/drawing/2014/main" id="{2EC92961-3774-4AF7-9893-EE7901F16E44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3915;p64">
              <a:extLst>
                <a:ext uri="{FF2B5EF4-FFF2-40B4-BE49-F238E27FC236}">
                  <a16:creationId xmlns:a16="http://schemas.microsoft.com/office/drawing/2014/main" id="{8295EEE4-EEC5-CC4C-D5BF-617E64F6C260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3916;p64">
              <a:extLst>
                <a:ext uri="{FF2B5EF4-FFF2-40B4-BE49-F238E27FC236}">
                  <a16:creationId xmlns:a16="http://schemas.microsoft.com/office/drawing/2014/main" id="{78BF1508-4257-3A60-4D1A-978614E8329F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3917;p64">
              <a:extLst>
                <a:ext uri="{FF2B5EF4-FFF2-40B4-BE49-F238E27FC236}">
                  <a16:creationId xmlns:a16="http://schemas.microsoft.com/office/drawing/2014/main" id="{41361AB1-B715-AA93-2A01-7F20EC4B00FD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3918;p64">
              <a:extLst>
                <a:ext uri="{FF2B5EF4-FFF2-40B4-BE49-F238E27FC236}">
                  <a16:creationId xmlns:a16="http://schemas.microsoft.com/office/drawing/2014/main" id="{9655D754-5F7E-02DF-2A0B-74A3DE960D54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3919;p64">
              <a:extLst>
                <a:ext uri="{FF2B5EF4-FFF2-40B4-BE49-F238E27FC236}">
                  <a16:creationId xmlns:a16="http://schemas.microsoft.com/office/drawing/2014/main" id="{4760DEBA-1EB4-2CEA-71C6-2F1E4156739B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3920;p64">
              <a:extLst>
                <a:ext uri="{FF2B5EF4-FFF2-40B4-BE49-F238E27FC236}">
                  <a16:creationId xmlns:a16="http://schemas.microsoft.com/office/drawing/2014/main" id="{85061D80-DB6A-64FF-5990-158664111157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3921;p64">
              <a:extLst>
                <a:ext uri="{FF2B5EF4-FFF2-40B4-BE49-F238E27FC236}">
                  <a16:creationId xmlns:a16="http://schemas.microsoft.com/office/drawing/2014/main" id="{A63BC6C7-B4E6-042D-2FCD-AE2A06BDCD3D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3922;p64">
              <a:extLst>
                <a:ext uri="{FF2B5EF4-FFF2-40B4-BE49-F238E27FC236}">
                  <a16:creationId xmlns:a16="http://schemas.microsoft.com/office/drawing/2014/main" id="{EEDA01AD-D62A-917F-7183-2C80E88D23D9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3923;p64">
              <a:extLst>
                <a:ext uri="{FF2B5EF4-FFF2-40B4-BE49-F238E27FC236}">
                  <a16:creationId xmlns:a16="http://schemas.microsoft.com/office/drawing/2014/main" id="{4F9ADD0A-8B96-8433-3AAB-B3B245C6FD25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3924;p64">
              <a:extLst>
                <a:ext uri="{FF2B5EF4-FFF2-40B4-BE49-F238E27FC236}">
                  <a16:creationId xmlns:a16="http://schemas.microsoft.com/office/drawing/2014/main" id="{0A0BDFED-B23D-B94E-8F78-F194B76F9D92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3925;p64">
              <a:extLst>
                <a:ext uri="{FF2B5EF4-FFF2-40B4-BE49-F238E27FC236}">
                  <a16:creationId xmlns:a16="http://schemas.microsoft.com/office/drawing/2014/main" id="{56719519-901F-C289-3968-C357770E75EE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3926;p64">
              <a:extLst>
                <a:ext uri="{FF2B5EF4-FFF2-40B4-BE49-F238E27FC236}">
                  <a16:creationId xmlns:a16="http://schemas.microsoft.com/office/drawing/2014/main" id="{4CAE0837-E412-30FF-36BA-8CA6FA837480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3927;p64">
              <a:extLst>
                <a:ext uri="{FF2B5EF4-FFF2-40B4-BE49-F238E27FC236}">
                  <a16:creationId xmlns:a16="http://schemas.microsoft.com/office/drawing/2014/main" id="{851381A4-1940-D4A4-FE13-C273A1BED960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3928;p64">
              <a:extLst>
                <a:ext uri="{FF2B5EF4-FFF2-40B4-BE49-F238E27FC236}">
                  <a16:creationId xmlns:a16="http://schemas.microsoft.com/office/drawing/2014/main" id="{0ED9B727-C8C3-56F9-9743-BFEB197F0B65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3929;p64">
              <a:extLst>
                <a:ext uri="{FF2B5EF4-FFF2-40B4-BE49-F238E27FC236}">
                  <a16:creationId xmlns:a16="http://schemas.microsoft.com/office/drawing/2014/main" id="{1114E714-1C8F-C781-2268-A06D35C7857E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3930;p64">
              <a:extLst>
                <a:ext uri="{FF2B5EF4-FFF2-40B4-BE49-F238E27FC236}">
                  <a16:creationId xmlns:a16="http://schemas.microsoft.com/office/drawing/2014/main" id="{63124200-E95F-0951-3E98-76C26E58D57C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3931;p64">
              <a:extLst>
                <a:ext uri="{FF2B5EF4-FFF2-40B4-BE49-F238E27FC236}">
                  <a16:creationId xmlns:a16="http://schemas.microsoft.com/office/drawing/2014/main" id="{87881A04-F2B6-F6D2-1363-CC4EF4B55853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3932;p64">
              <a:extLst>
                <a:ext uri="{FF2B5EF4-FFF2-40B4-BE49-F238E27FC236}">
                  <a16:creationId xmlns:a16="http://schemas.microsoft.com/office/drawing/2014/main" id="{B4DB0AEC-9BE9-0B40-0727-792E6AA7B21E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3933;p64">
              <a:extLst>
                <a:ext uri="{FF2B5EF4-FFF2-40B4-BE49-F238E27FC236}">
                  <a16:creationId xmlns:a16="http://schemas.microsoft.com/office/drawing/2014/main" id="{F75D45F7-E254-3022-B232-BFE925A8D2DF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3934;p64">
              <a:extLst>
                <a:ext uri="{FF2B5EF4-FFF2-40B4-BE49-F238E27FC236}">
                  <a16:creationId xmlns:a16="http://schemas.microsoft.com/office/drawing/2014/main" id="{A692D15A-B035-9FBE-A65C-8C5DA7487CB6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3935;p64">
              <a:extLst>
                <a:ext uri="{FF2B5EF4-FFF2-40B4-BE49-F238E27FC236}">
                  <a16:creationId xmlns:a16="http://schemas.microsoft.com/office/drawing/2014/main" id="{C0492D81-3ABB-34C5-531E-4D8E1B96EAE4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3936;p64">
              <a:extLst>
                <a:ext uri="{FF2B5EF4-FFF2-40B4-BE49-F238E27FC236}">
                  <a16:creationId xmlns:a16="http://schemas.microsoft.com/office/drawing/2014/main" id="{B0A62054-FDB1-B603-2C6F-1E9B7F83ABC4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3937;p64">
              <a:extLst>
                <a:ext uri="{FF2B5EF4-FFF2-40B4-BE49-F238E27FC236}">
                  <a16:creationId xmlns:a16="http://schemas.microsoft.com/office/drawing/2014/main" id="{97652313-87FF-62D7-7BB3-DEC636A7D9CA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3938;p64">
              <a:extLst>
                <a:ext uri="{FF2B5EF4-FFF2-40B4-BE49-F238E27FC236}">
                  <a16:creationId xmlns:a16="http://schemas.microsoft.com/office/drawing/2014/main" id="{C5E741ED-5E13-DEF2-AF53-B6574684E49C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3939;p64">
              <a:extLst>
                <a:ext uri="{FF2B5EF4-FFF2-40B4-BE49-F238E27FC236}">
                  <a16:creationId xmlns:a16="http://schemas.microsoft.com/office/drawing/2014/main" id="{AC476A3E-D524-1E10-CDBE-25733774B134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3940;p64">
              <a:extLst>
                <a:ext uri="{FF2B5EF4-FFF2-40B4-BE49-F238E27FC236}">
                  <a16:creationId xmlns:a16="http://schemas.microsoft.com/office/drawing/2014/main" id="{9F1B29AF-82D8-4C04-1918-26C8290AACA6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3941;p64">
              <a:extLst>
                <a:ext uri="{FF2B5EF4-FFF2-40B4-BE49-F238E27FC236}">
                  <a16:creationId xmlns:a16="http://schemas.microsoft.com/office/drawing/2014/main" id="{379658BA-B13D-CD5B-748C-9DD0ECC90528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3942;p64">
              <a:extLst>
                <a:ext uri="{FF2B5EF4-FFF2-40B4-BE49-F238E27FC236}">
                  <a16:creationId xmlns:a16="http://schemas.microsoft.com/office/drawing/2014/main" id="{2C1633F7-C75E-3EA1-7476-642365B1402D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3943;p64">
              <a:extLst>
                <a:ext uri="{FF2B5EF4-FFF2-40B4-BE49-F238E27FC236}">
                  <a16:creationId xmlns:a16="http://schemas.microsoft.com/office/drawing/2014/main" id="{C96D44BA-9D02-FA65-B2A1-42469B6864A5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3944;p64">
              <a:extLst>
                <a:ext uri="{FF2B5EF4-FFF2-40B4-BE49-F238E27FC236}">
                  <a16:creationId xmlns:a16="http://schemas.microsoft.com/office/drawing/2014/main" id="{BA682496-E5CD-4A5B-F886-A57B2D90BCCA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3945;p64">
              <a:extLst>
                <a:ext uri="{FF2B5EF4-FFF2-40B4-BE49-F238E27FC236}">
                  <a16:creationId xmlns:a16="http://schemas.microsoft.com/office/drawing/2014/main" id="{A8444553-E16B-2EBE-8C1A-4D82753F9AB3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3946;p64">
              <a:extLst>
                <a:ext uri="{FF2B5EF4-FFF2-40B4-BE49-F238E27FC236}">
                  <a16:creationId xmlns:a16="http://schemas.microsoft.com/office/drawing/2014/main" id="{1861E190-A73B-BA2E-9E86-C8BC18349687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3947;p64">
              <a:extLst>
                <a:ext uri="{FF2B5EF4-FFF2-40B4-BE49-F238E27FC236}">
                  <a16:creationId xmlns:a16="http://schemas.microsoft.com/office/drawing/2014/main" id="{CA28D27E-ADE3-6A90-9778-DC1B249D6D8E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3948;p64">
              <a:extLst>
                <a:ext uri="{FF2B5EF4-FFF2-40B4-BE49-F238E27FC236}">
                  <a16:creationId xmlns:a16="http://schemas.microsoft.com/office/drawing/2014/main" id="{8736451F-BE0F-8AB9-00B7-BF48C832EFA8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3949;p64">
              <a:extLst>
                <a:ext uri="{FF2B5EF4-FFF2-40B4-BE49-F238E27FC236}">
                  <a16:creationId xmlns:a16="http://schemas.microsoft.com/office/drawing/2014/main" id="{46A5A00D-74B3-3546-1757-344FCF4B9D2C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3950;p64">
              <a:extLst>
                <a:ext uri="{FF2B5EF4-FFF2-40B4-BE49-F238E27FC236}">
                  <a16:creationId xmlns:a16="http://schemas.microsoft.com/office/drawing/2014/main" id="{A77E6308-9704-6067-2C31-084B5B6857C7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3951;p64">
              <a:extLst>
                <a:ext uri="{FF2B5EF4-FFF2-40B4-BE49-F238E27FC236}">
                  <a16:creationId xmlns:a16="http://schemas.microsoft.com/office/drawing/2014/main" id="{D2AF4870-AB34-F53D-6959-27609774332B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3952;p64">
              <a:extLst>
                <a:ext uri="{FF2B5EF4-FFF2-40B4-BE49-F238E27FC236}">
                  <a16:creationId xmlns:a16="http://schemas.microsoft.com/office/drawing/2014/main" id="{E5C256B5-59CB-E7C6-1D70-2ED7EA1422ED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3953;p64">
              <a:extLst>
                <a:ext uri="{FF2B5EF4-FFF2-40B4-BE49-F238E27FC236}">
                  <a16:creationId xmlns:a16="http://schemas.microsoft.com/office/drawing/2014/main" id="{DAB611C0-DB2B-86D4-1B08-12425931DE34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3954;p64">
              <a:extLst>
                <a:ext uri="{FF2B5EF4-FFF2-40B4-BE49-F238E27FC236}">
                  <a16:creationId xmlns:a16="http://schemas.microsoft.com/office/drawing/2014/main" id="{D7267035-DB2B-A611-CC67-519857AC2BF9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3955;p64">
              <a:extLst>
                <a:ext uri="{FF2B5EF4-FFF2-40B4-BE49-F238E27FC236}">
                  <a16:creationId xmlns:a16="http://schemas.microsoft.com/office/drawing/2014/main" id="{2D0D7911-EB66-768A-C160-C0457FC333F5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3956;p64">
              <a:extLst>
                <a:ext uri="{FF2B5EF4-FFF2-40B4-BE49-F238E27FC236}">
                  <a16:creationId xmlns:a16="http://schemas.microsoft.com/office/drawing/2014/main" id="{F7645599-1A7D-5738-1DAC-7482049740D1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3957;p64">
              <a:extLst>
                <a:ext uri="{FF2B5EF4-FFF2-40B4-BE49-F238E27FC236}">
                  <a16:creationId xmlns:a16="http://schemas.microsoft.com/office/drawing/2014/main" id="{C47DBB7A-D173-0202-F728-B147B4233218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3958;p64">
              <a:extLst>
                <a:ext uri="{FF2B5EF4-FFF2-40B4-BE49-F238E27FC236}">
                  <a16:creationId xmlns:a16="http://schemas.microsoft.com/office/drawing/2014/main" id="{79A39DAA-9BDA-B55D-CF56-2C4C6C3B0304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3959;p64">
              <a:extLst>
                <a:ext uri="{FF2B5EF4-FFF2-40B4-BE49-F238E27FC236}">
                  <a16:creationId xmlns:a16="http://schemas.microsoft.com/office/drawing/2014/main" id="{64C06F35-47CC-524E-8B3E-7FA1AC6718DD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3960;p64">
              <a:extLst>
                <a:ext uri="{FF2B5EF4-FFF2-40B4-BE49-F238E27FC236}">
                  <a16:creationId xmlns:a16="http://schemas.microsoft.com/office/drawing/2014/main" id="{495D4213-8EEF-4F77-55B7-40696E114BC8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3961;p64">
              <a:extLst>
                <a:ext uri="{FF2B5EF4-FFF2-40B4-BE49-F238E27FC236}">
                  <a16:creationId xmlns:a16="http://schemas.microsoft.com/office/drawing/2014/main" id="{3B1DF888-FA6D-5CA3-DF19-7763320AF98D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3962;p64">
              <a:extLst>
                <a:ext uri="{FF2B5EF4-FFF2-40B4-BE49-F238E27FC236}">
                  <a16:creationId xmlns:a16="http://schemas.microsoft.com/office/drawing/2014/main" id="{2444694D-D5D7-4099-206E-B8586732D918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3963;p64">
              <a:extLst>
                <a:ext uri="{FF2B5EF4-FFF2-40B4-BE49-F238E27FC236}">
                  <a16:creationId xmlns:a16="http://schemas.microsoft.com/office/drawing/2014/main" id="{985939EC-4C09-CCB4-7E82-D27CB17163E1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3964;p64">
              <a:extLst>
                <a:ext uri="{FF2B5EF4-FFF2-40B4-BE49-F238E27FC236}">
                  <a16:creationId xmlns:a16="http://schemas.microsoft.com/office/drawing/2014/main" id="{FE9667F2-0E01-BB7A-3F7C-1DD3049E5579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3965;p64">
              <a:extLst>
                <a:ext uri="{FF2B5EF4-FFF2-40B4-BE49-F238E27FC236}">
                  <a16:creationId xmlns:a16="http://schemas.microsoft.com/office/drawing/2014/main" id="{57673AAB-5993-2DCA-89C7-F72AF511644E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3966;p64">
              <a:extLst>
                <a:ext uri="{FF2B5EF4-FFF2-40B4-BE49-F238E27FC236}">
                  <a16:creationId xmlns:a16="http://schemas.microsoft.com/office/drawing/2014/main" id="{4A1A64C7-DADF-61BF-D2A1-BFD0B0774AD0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3967;p64">
              <a:extLst>
                <a:ext uri="{FF2B5EF4-FFF2-40B4-BE49-F238E27FC236}">
                  <a16:creationId xmlns:a16="http://schemas.microsoft.com/office/drawing/2014/main" id="{EC066E6C-FD8F-239C-1D85-642BCD4E7399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3968;p64">
              <a:extLst>
                <a:ext uri="{FF2B5EF4-FFF2-40B4-BE49-F238E27FC236}">
                  <a16:creationId xmlns:a16="http://schemas.microsoft.com/office/drawing/2014/main" id="{520E560D-CFD2-C244-03FA-81214282A62A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3969;p64">
              <a:extLst>
                <a:ext uri="{FF2B5EF4-FFF2-40B4-BE49-F238E27FC236}">
                  <a16:creationId xmlns:a16="http://schemas.microsoft.com/office/drawing/2014/main" id="{C7636C99-72B8-2AC1-E793-CBC54938F426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3970;p64">
              <a:extLst>
                <a:ext uri="{FF2B5EF4-FFF2-40B4-BE49-F238E27FC236}">
                  <a16:creationId xmlns:a16="http://schemas.microsoft.com/office/drawing/2014/main" id="{B9572414-EF3D-A853-9326-3591A661CBA2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3971;p64">
              <a:extLst>
                <a:ext uri="{FF2B5EF4-FFF2-40B4-BE49-F238E27FC236}">
                  <a16:creationId xmlns:a16="http://schemas.microsoft.com/office/drawing/2014/main" id="{37DB91E9-9768-E814-F608-01581F98F70D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3972;p64">
              <a:extLst>
                <a:ext uri="{FF2B5EF4-FFF2-40B4-BE49-F238E27FC236}">
                  <a16:creationId xmlns:a16="http://schemas.microsoft.com/office/drawing/2014/main" id="{89BABF91-B428-237B-F437-C732F18CA4F2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3973;p64">
              <a:extLst>
                <a:ext uri="{FF2B5EF4-FFF2-40B4-BE49-F238E27FC236}">
                  <a16:creationId xmlns:a16="http://schemas.microsoft.com/office/drawing/2014/main" id="{3F8F88D7-A604-3052-AC88-29D08BD901F7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3974;p64">
              <a:extLst>
                <a:ext uri="{FF2B5EF4-FFF2-40B4-BE49-F238E27FC236}">
                  <a16:creationId xmlns:a16="http://schemas.microsoft.com/office/drawing/2014/main" id="{AF7ADC4C-A061-4117-D739-CEFE53B8F60B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3975;p64">
              <a:extLst>
                <a:ext uri="{FF2B5EF4-FFF2-40B4-BE49-F238E27FC236}">
                  <a16:creationId xmlns:a16="http://schemas.microsoft.com/office/drawing/2014/main" id="{1C2D0EA6-9652-0B5F-02FE-5B9A8E2099D0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3976;p64">
              <a:extLst>
                <a:ext uri="{FF2B5EF4-FFF2-40B4-BE49-F238E27FC236}">
                  <a16:creationId xmlns:a16="http://schemas.microsoft.com/office/drawing/2014/main" id="{8F35F04E-EDEB-FF3A-6DC2-CE2E60E866B7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3977;p64">
              <a:extLst>
                <a:ext uri="{FF2B5EF4-FFF2-40B4-BE49-F238E27FC236}">
                  <a16:creationId xmlns:a16="http://schemas.microsoft.com/office/drawing/2014/main" id="{A0F1DDEE-0828-2DFF-0B07-4E314072A506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3978;p64">
              <a:extLst>
                <a:ext uri="{FF2B5EF4-FFF2-40B4-BE49-F238E27FC236}">
                  <a16:creationId xmlns:a16="http://schemas.microsoft.com/office/drawing/2014/main" id="{5996D641-878D-13F6-A79A-C84698138AAD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3979;p64">
              <a:extLst>
                <a:ext uri="{FF2B5EF4-FFF2-40B4-BE49-F238E27FC236}">
                  <a16:creationId xmlns:a16="http://schemas.microsoft.com/office/drawing/2014/main" id="{0FB1A7E4-FEA4-06F6-8E63-64480055AC67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3980;p64">
              <a:extLst>
                <a:ext uri="{FF2B5EF4-FFF2-40B4-BE49-F238E27FC236}">
                  <a16:creationId xmlns:a16="http://schemas.microsoft.com/office/drawing/2014/main" id="{77B4609D-4EB5-7452-0B58-E033AF28F1D1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3981;p64">
              <a:extLst>
                <a:ext uri="{FF2B5EF4-FFF2-40B4-BE49-F238E27FC236}">
                  <a16:creationId xmlns:a16="http://schemas.microsoft.com/office/drawing/2014/main" id="{18ED5C8D-6F02-D131-DB55-AD227443D019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3982;p64">
              <a:extLst>
                <a:ext uri="{FF2B5EF4-FFF2-40B4-BE49-F238E27FC236}">
                  <a16:creationId xmlns:a16="http://schemas.microsoft.com/office/drawing/2014/main" id="{B8D7F7B8-7BE5-C8F6-B584-D90CFA2F6D57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3983;p64">
              <a:extLst>
                <a:ext uri="{FF2B5EF4-FFF2-40B4-BE49-F238E27FC236}">
                  <a16:creationId xmlns:a16="http://schemas.microsoft.com/office/drawing/2014/main" id="{A71779C5-CC29-DF6C-8C8C-B42F83BEFA6E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3984;p64">
              <a:extLst>
                <a:ext uri="{FF2B5EF4-FFF2-40B4-BE49-F238E27FC236}">
                  <a16:creationId xmlns:a16="http://schemas.microsoft.com/office/drawing/2014/main" id="{EA9E6389-A1DE-3831-8595-2F867AC5AFE8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3985;p64">
              <a:extLst>
                <a:ext uri="{FF2B5EF4-FFF2-40B4-BE49-F238E27FC236}">
                  <a16:creationId xmlns:a16="http://schemas.microsoft.com/office/drawing/2014/main" id="{86910A17-4CDF-4EE7-06CC-A80B9C5438B9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3986;p64">
              <a:extLst>
                <a:ext uri="{FF2B5EF4-FFF2-40B4-BE49-F238E27FC236}">
                  <a16:creationId xmlns:a16="http://schemas.microsoft.com/office/drawing/2014/main" id="{67456041-5DE6-05C0-C13D-28116C86D7D4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3987;p64">
              <a:extLst>
                <a:ext uri="{FF2B5EF4-FFF2-40B4-BE49-F238E27FC236}">
                  <a16:creationId xmlns:a16="http://schemas.microsoft.com/office/drawing/2014/main" id="{CBA81341-3C22-AE8A-CDBB-2C6DD58F96E6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3988;p64">
              <a:extLst>
                <a:ext uri="{FF2B5EF4-FFF2-40B4-BE49-F238E27FC236}">
                  <a16:creationId xmlns:a16="http://schemas.microsoft.com/office/drawing/2014/main" id="{8C6E193E-D798-4BFA-9A6C-1C445B2417DA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3989;p64">
              <a:extLst>
                <a:ext uri="{FF2B5EF4-FFF2-40B4-BE49-F238E27FC236}">
                  <a16:creationId xmlns:a16="http://schemas.microsoft.com/office/drawing/2014/main" id="{C4EF5C95-4C85-D917-8BF6-DDC7B6F13CC6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3990;p64">
              <a:extLst>
                <a:ext uri="{FF2B5EF4-FFF2-40B4-BE49-F238E27FC236}">
                  <a16:creationId xmlns:a16="http://schemas.microsoft.com/office/drawing/2014/main" id="{BB390281-FB81-0A1E-B546-B04A123F81DC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3991;p64">
              <a:extLst>
                <a:ext uri="{FF2B5EF4-FFF2-40B4-BE49-F238E27FC236}">
                  <a16:creationId xmlns:a16="http://schemas.microsoft.com/office/drawing/2014/main" id="{C9C65170-1A63-43C5-22DB-02C52DB1BEF1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3992;p64">
              <a:extLst>
                <a:ext uri="{FF2B5EF4-FFF2-40B4-BE49-F238E27FC236}">
                  <a16:creationId xmlns:a16="http://schemas.microsoft.com/office/drawing/2014/main" id="{74ACCBF2-A425-2403-5F47-88D4CE40ED17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3993;p64">
              <a:extLst>
                <a:ext uri="{FF2B5EF4-FFF2-40B4-BE49-F238E27FC236}">
                  <a16:creationId xmlns:a16="http://schemas.microsoft.com/office/drawing/2014/main" id="{05FE7434-50C9-4928-2D1B-C4C1157FD49A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3994;p64">
              <a:extLst>
                <a:ext uri="{FF2B5EF4-FFF2-40B4-BE49-F238E27FC236}">
                  <a16:creationId xmlns:a16="http://schemas.microsoft.com/office/drawing/2014/main" id="{1793275F-F128-D2EF-263A-04BC64FFD40A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3995;p64">
              <a:extLst>
                <a:ext uri="{FF2B5EF4-FFF2-40B4-BE49-F238E27FC236}">
                  <a16:creationId xmlns:a16="http://schemas.microsoft.com/office/drawing/2014/main" id="{7E607C57-8627-A2D8-2C14-06A35C593724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3996;p64">
              <a:extLst>
                <a:ext uri="{FF2B5EF4-FFF2-40B4-BE49-F238E27FC236}">
                  <a16:creationId xmlns:a16="http://schemas.microsoft.com/office/drawing/2014/main" id="{24F71EF2-CDEB-5537-9FC1-EB587D75E4E2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3997;p64">
              <a:extLst>
                <a:ext uri="{FF2B5EF4-FFF2-40B4-BE49-F238E27FC236}">
                  <a16:creationId xmlns:a16="http://schemas.microsoft.com/office/drawing/2014/main" id="{B278F125-B380-C1FB-3878-B6F546D3455F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3998;p64">
              <a:extLst>
                <a:ext uri="{FF2B5EF4-FFF2-40B4-BE49-F238E27FC236}">
                  <a16:creationId xmlns:a16="http://schemas.microsoft.com/office/drawing/2014/main" id="{F9F215C9-EEA6-322A-5975-C33DF7CAE716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3999;p64">
              <a:extLst>
                <a:ext uri="{FF2B5EF4-FFF2-40B4-BE49-F238E27FC236}">
                  <a16:creationId xmlns:a16="http://schemas.microsoft.com/office/drawing/2014/main" id="{BDC9AE84-1D7C-159C-7019-A431449C79C3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000;p64">
              <a:extLst>
                <a:ext uri="{FF2B5EF4-FFF2-40B4-BE49-F238E27FC236}">
                  <a16:creationId xmlns:a16="http://schemas.microsoft.com/office/drawing/2014/main" id="{0FB711D1-780B-12A0-A940-6084C96E5597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001;p64">
              <a:extLst>
                <a:ext uri="{FF2B5EF4-FFF2-40B4-BE49-F238E27FC236}">
                  <a16:creationId xmlns:a16="http://schemas.microsoft.com/office/drawing/2014/main" id="{173510C7-D24D-08A6-9FD4-62603FE70C25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002;p64">
              <a:extLst>
                <a:ext uri="{FF2B5EF4-FFF2-40B4-BE49-F238E27FC236}">
                  <a16:creationId xmlns:a16="http://schemas.microsoft.com/office/drawing/2014/main" id="{F7CF3E60-E0CB-1503-00F7-F82E3D002059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003;p64">
              <a:extLst>
                <a:ext uri="{FF2B5EF4-FFF2-40B4-BE49-F238E27FC236}">
                  <a16:creationId xmlns:a16="http://schemas.microsoft.com/office/drawing/2014/main" id="{EDEBEB6B-882F-57C4-1DED-6EBB3C8D400B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004;p64">
              <a:extLst>
                <a:ext uri="{FF2B5EF4-FFF2-40B4-BE49-F238E27FC236}">
                  <a16:creationId xmlns:a16="http://schemas.microsoft.com/office/drawing/2014/main" id="{EEC8F666-29A8-641C-0842-136C06C10A43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005;p64">
              <a:extLst>
                <a:ext uri="{FF2B5EF4-FFF2-40B4-BE49-F238E27FC236}">
                  <a16:creationId xmlns:a16="http://schemas.microsoft.com/office/drawing/2014/main" id="{5289BC9C-8531-8A8E-B6AC-FC926E8B62E9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006;p64">
              <a:extLst>
                <a:ext uri="{FF2B5EF4-FFF2-40B4-BE49-F238E27FC236}">
                  <a16:creationId xmlns:a16="http://schemas.microsoft.com/office/drawing/2014/main" id="{DA9DA528-1999-91DE-E466-0A90905513FF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007;p64">
              <a:extLst>
                <a:ext uri="{FF2B5EF4-FFF2-40B4-BE49-F238E27FC236}">
                  <a16:creationId xmlns:a16="http://schemas.microsoft.com/office/drawing/2014/main" id="{B67C5C7E-63CF-1DB6-C56A-8CFCD2C034C6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008;p64">
              <a:extLst>
                <a:ext uri="{FF2B5EF4-FFF2-40B4-BE49-F238E27FC236}">
                  <a16:creationId xmlns:a16="http://schemas.microsoft.com/office/drawing/2014/main" id="{ED2E7899-17A1-959B-9BE2-421C0D32BA9B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009;p64">
              <a:extLst>
                <a:ext uri="{FF2B5EF4-FFF2-40B4-BE49-F238E27FC236}">
                  <a16:creationId xmlns:a16="http://schemas.microsoft.com/office/drawing/2014/main" id="{3C2FFCF2-930C-DC89-68FF-49C233D9480B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010;p64">
              <a:extLst>
                <a:ext uri="{FF2B5EF4-FFF2-40B4-BE49-F238E27FC236}">
                  <a16:creationId xmlns:a16="http://schemas.microsoft.com/office/drawing/2014/main" id="{4AC60C94-FC71-9AA5-8C2C-69FED2917EA5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011;p64">
              <a:extLst>
                <a:ext uri="{FF2B5EF4-FFF2-40B4-BE49-F238E27FC236}">
                  <a16:creationId xmlns:a16="http://schemas.microsoft.com/office/drawing/2014/main" id="{3C4A64DC-D79D-229C-B674-1F333937E10E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012;p64">
              <a:extLst>
                <a:ext uri="{FF2B5EF4-FFF2-40B4-BE49-F238E27FC236}">
                  <a16:creationId xmlns:a16="http://schemas.microsoft.com/office/drawing/2014/main" id="{C7409899-50FB-379B-C234-FF344763FAE6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013;p64">
              <a:extLst>
                <a:ext uri="{FF2B5EF4-FFF2-40B4-BE49-F238E27FC236}">
                  <a16:creationId xmlns:a16="http://schemas.microsoft.com/office/drawing/2014/main" id="{0A06998E-9028-5647-B914-5F17AE55B59C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014;p64">
              <a:extLst>
                <a:ext uri="{FF2B5EF4-FFF2-40B4-BE49-F238E27FC236}">
                  <a16:creationId xmlns:a16="http://schemas.microsoft.com/office/drawing/2014/main" id="{0506343A-CF9F-33F6-1F82-47BF9E72A40B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015;p64">
              <a:extLst>
                <a:ext uri="{FF2B5EF4-FFF2-40B4-BE49-F238E27FC236}">
                  <a16:creationId xmlns:a16="http://schemas.microsoft.com/office/drawing/2014/main" id="{9195441D-9ACA-4408-421E-AEF70C4D7A3E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016;p64">
              <a:extLst>
                <a:ext uri="{FF2B5EF4-FFF2-40B4-BE49-F238E27FC236}">
                  <a16:creationId xmlns:a16="http://schemas.microsoft.com/office/drawing/2014/main" id="{8C2C034D-97AA-B26F-609F-A736D048BF11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017;p64">
              <a:extLst>
                <a:ext uri="{FF2B5EF4-FFF2-40B4-BE49-F238E27FC236}">
                  <a16:creationId xmlns:a16="http://schemas.microsoft.com/office/drawing/2014/main" id="{BC4891D0-4194-220C-8250-F4267F06915E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018;p64">
              <a:extLst>
                <a:ext uri="{FF2B5EF4-FFF2-40B4-BE49-F238E27FC236}">
                  <a16:creationId xmlns:a16="http://schemas.microsoft.com/office/drawing/2014/main" id="{269152C8-57FE-3462-E971-5DCCFEE04CFF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dirty="0"/>
              <a:t>	</a:t>
            </a:r>
            <a:r>
              <a:rPr lang="ro-MD" dirty="0" err="1"/>
              <a:t>Wired</a:t>
            </a:r>
            <a:r>
              <a:rPr lang="ro-MD" dirty="0"/>
              <a:t> </a:t>
            </a:r>
            <a:r>
              <a:rPr lang="ro-MD" dirty="0" err="1"/>
              <a:t>Equivalency</a:t>
            </a:r>
            <a:r>
              <a:rPr lang="ro-MD" dirty="0"/>
              <a:t> Protocol (WEP)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281405" y="1393877"/>
            <a:ext cx="4390085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WEP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o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opțiune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securitate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avansată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care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criptează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traficul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măsură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trece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aer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r>
              <a:rPr lang="ro-M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WEP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 un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numere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litere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are de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obicei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64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biți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sau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127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biți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simplifica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realizarea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introducerea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acestor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ro-M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este inclusa 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opțiune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Passphrase.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 WEP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funcționeze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AP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fiecare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wireless care au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acces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la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rețea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trebuie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ro-MD" b="1" dirty="0"/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aibă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aceeași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cheie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WEP </a:t>
            </a:r>
            <a:r>
              <a:rPr lang="en-US" b="1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introdusă</a:t>
            </a:r>
            <a:r>
              <a:rPr lang="en-US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Fără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această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echipamentele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nu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putea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înțeleagă</a:t>
            </a:r>
            <a:r>
              <a:rPr lang="ro-MD" dirty="0"/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transmisiile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wireless.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3" y="1345047"/>
            <a:ext cx="3135820" cy="265629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Dezavantaje WEP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180032" y="1569798"/>
            <a:ext cx="2846888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Atunci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când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atacatorul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extras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are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complet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la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toată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informația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transmisă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483022" y="2006487"/>
            <a:ext cx="2418081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Există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aplicații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disponibile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atacatori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pot fi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utilizate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descoperi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WEP.</a:t>
            </a:r>
          </a:p>
        </p:txBody>
      </p: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0A0369-B0B0-C041-A1BD-81929300F409}"/>
              </a:ext>
            </a:extLst>
          </p:cNvPr>
          <p:cNvSpPr txBox="1"/>
          <p:nvPr/>
        </p:nvSpPr>
        <p:spPr>
          <a:xfrm>
            <a:off x="6367297" y="1505944"/>
            <a:ext cx="26840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modalitate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ro-MD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stopa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vulnerabilitate</a:t>
            </a:r>
            <a:r>
              <a:rPr lang="ro-MD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modificarea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frecventă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cheii</a:t>
            </a:r>
            <a:r>
              <a:rPr lang="ro-MD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sau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utilizarea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unei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forme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criptare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mai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avansată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sigură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cunoscută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și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ca WPA</a:t>
            </a:r>
            <a:r>
              <a:rPr lang="ro-MD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E0190-6F8D-330B-BAE1-C5BD11842636}"/>
              </a:ext>
            </a:extLst>
          </p:cNvPr>
          <p:cNvSpPr txBox="1"/>
          <p:nvPr/>
        </p:nvSpPr>
        <p:spPr>
          <a:xfrm>
            <a:off x="2240644" y="566166"/>
            <a:ext cx="4936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Există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multe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dezavantaje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WEP,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inclusiv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utilizarea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unei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statice pe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toate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echipamentele</a:t>
            </a:r>
            <a:r>
              <a:rPr lang="ro-M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cu WEP.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3409188" y="1064546"/>
            <a:ext cx="2325624" cy="658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400" dirty="0"/>
              <a:t>WPA</a:t>
            </a:r>
            <a:endParaRPr sz="44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1463040" y="1585079"/>
            <a:ext cx="6217920" cy="2396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WPA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de </a:t>
            </a:r>
            <a:r>
              <a:rPr lang="en-US" dirty="0" err="1"/>
              <a:t>criptare</a:t>
            </a:r>
            <a:r>
              <a:rPr lang="en-US" dirty="0"/>
              <a:t>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64 </a:t>
            </a:r>
            <a:r>
              <a:rPr lang="en-US" dirty="0" err="1"/>
              <a:t>biți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256 </a:t>
            </a:r>
            <a:r>
              <a:rPr lang="en-US" dirty="0" err="1"/>
              <a:t>biți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WPA,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ro-MD" dirty="0"/>
              <a:t> </a:t>
            </a:r>
            <a:r>
              <a:rPr lang="en-US" dirty="0"/>
              <a:t>de WEP, </a:t>
            </a:r>
            <a:r>
              <a:rPr lang="en-US" b="1" dirty="0" err="1"/>
              <a:t>generează</a:t>
            </a:r>
            <a:r>
              <a:rPr lang="en-US" b="1" dirty="0"/>
              <a:t> </a:t>
            </a:r>
            <a:r>
              <a:rPr lang="en-US" b="1" dirty="0" err="1"/>
              <a:t>chei</a:t>
            </a:r>
            <a:r>
              <a:rPr lang="en-US" b="1" dirty="0"/>
              <a:t> </a:t>
            </a:r>
            <a:r>
              <a:rPr lang="en-US" b="1" dirty="0" err="1"/>
              <a:t>noi</a:t>
            </a:r>
            <a:r>
              <a:rPr lang="en-US" b="1" dirty="0"/>
              <a:t>, </a:t>
            </a:r>
            <a:r>
              <a:rPr lang="en-US" b="1" dirty="0" err="1"/>
              <a:t>dinamice</a:t>
            </a:r>
            <a:r>
              <a:rPr lang="en-US" b="1" dirty="0"/>
              <a:t> de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dată</a:t>
            </a:r>
            <a:r>
              <a:rPr lang="en-US" b="1" dirty="0"/>
              <a:t> </a:t>
            </a:r>
            <a:r>
              <a:rPr lang="en-US" b="1" dirty="0" err="1"/>
              <a:t>când</a:t>
            </a:r>
            <a:r>
              <a:rPr lang="en-US" b="1" dirty="0"/>
              <a:t> un client </a:t>
            </a:r>
            <a:r>
              <a:rPr lang="en-US" b="1" dirty="0" err="1"/>
              <a:t>stabilește</a:t>
            </a:r>
            <a:r>
              <a:rPr lang="en-US" b="1" dirty="0"/>
              <a:t> o </a:t>
            </a:r>
            <a:r>
              <a:rPr lang="en-US" b="1" dirty="0" err="1"/>
              <a:t>conexiune</a:t>
            </a:r>
            <a:r>
              <a:rPr lang="en-US" b="1" dirty="0"/>
              <a:t> cu AP</a:t>
            </a:r>
            <a:r>
              <a:rPr lang="en-US" dirty="0"/>
              <a:t>.</a:t>
            </a:r>
            <a:r>
              <a:rPr lang="ro-MD" dirty="0"/>
              <a:t> </a:t>
            </a:r>
            <a:r>
              <a:rPr lang="en-US" dirty="0"/>
              <a:t>Din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, WPA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WEP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spart.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implementări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care pot fi configurate cu un AP wireless, inclusive</a:t>
            </a:r>
            <a:r>
              <a:rPr lang="ro-MD" dirty="0"/>
              <a:t>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adreselor</a:t>
            </a:r>
            <a:r>
              <a:rPr lang="en-US" dirty="0"/>
              <a:t> MAC, </a:t>
            </a:r>
            <a:r>
              <a:rPr lang="en-US" dirty="0" err="1"/>
              <a:t>autentificarea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filtrarea</a:t>
            </a:r>
            <a:r>
              <a:rPr lang="ro-MD" dirty="0"/>
              <a:t> </a:t>
            </a:r>
            <a:r>
              <a:rPr lang="en-US" dirty="0" err="1"/>
              <a:t>traficului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implementări</a:t>
            </a:r>
            <a:r>
              <a:rPr lang="en-US" dirty="0"/>
              <a:t> de</a:t>
            </a:r>
            <a:r>
              <a:rPr lang="ro-MD" dirty="0"/>
              <a:t> </a:t>
            </a:r>
            <a:r>
              <a:rPr lang="en-US" dirty="0" err="1"/>
              <a:t>securitate</a:t>
            </a:r>
            <a:r>
              <a:rPr lang="en-US" dirty="0"/>
              <a:t> sunt </a:t>
            </a:r>
            <a:r>
              <a:rPr lang="en-US" dirty="0" err="1"/>
              <a:t>în</a:t>
            </a:r>
            <a:r>
              <a:rPr lang="en-US" dirty="0"/>
              <a:t> afara </a:t>
            </a:r>
            <a:r>
              <a:rPr lang="en-US" dirty="0" err="1"/>
              <a:t>scopului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curs.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694944" y="338328"/>
            <a:ext cx="535852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Accesarea si configurarea unui Router </a:t>
            </a:r>
            <a:r>
              <a:rPr lang="ro-MD" dirty="0" err="1"/>
              <a:t>Linksys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966016" y="1521108"/>
            <a:ext cx="6995359" cy="286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ro-MD" sz="1600" dirty="0"/>
              <a:t>Accesați mai întâi </a:t>
            </a:r>
            <a:r>
              <a:rPr lang="ro-MD" sz="1600" dirty="0" err="1"/>
              <a:t>routerul</a:t>
            </a:r>
            <a:r>
              <a:rPr lang="ro-MD" sz="1600" dirty="0"/>
              <a:t> prin cablarea unui calculator la porturile Ethernet ale </a:t>
            </a:r>
            <a:r>
              <a:rPr lang="ro-MD" sz="1600" dirty="0" err="1"/>
              <a:t>routerului</a:t>
            </a:r>
            <a:r>
              <a:rPr lang="ro-MD" sz="1600" dirty="0"/>
              <a:t>. Atunci când s-a realizat cablarea, </a:t>
            </a:r>
            <a:r>
              <a:rPr lang="ro-MD" sz="1600" b="1" dirty="0"/>
              <a:t>echipamentul conectat va obține automat informația de adresare IP</a:t>
            </a:r>
            <a:r>
              <a:rPr lang="ro-MD" sz="1600" dirty="0"/>
              <a:t>, inclusiv o adresă de gateway implicit de la </a:t>
            </a:r>
            <a:r>
              <a:rPr lang="ro-MD" sz="1600" dirty="0" err="1"/>
              <a:t>routerul</a:t>
            </a:r>
            <a:r>
              <a:rPr lang="ro-MD" sz="1600" dirty="0"/>
              <a:t> integrat. Adresa gateway-ului implicit este adresa IP a echipamentului </a:t>
            </a:r>
            <a:r>
              <a:rPr lang="ro-MD" sz="1600" dirty="0" err="1"/>
              <a:t>Linksys</a:t>
            </a:r>
            <a:r>
              <a:rPr lang="ro-MD" sz="1600" dirty="0"/>
              <a:t>. Verificați setările de rețea ale calculatorului folosind comanda </a:t>
            </a:r>
            <a:r>
              <a:rPr lang="ro-MD" sz="1600" dirty="0" err="1"/>
              <a:t>ipconfig</a:t>
            </a:r>
            <a:r>
              <a:rPr lang="ro-MD" sz="1600" dirty="0"/>
              <a:t> /</a:t>
            </a:r>
            <a:r>
              <a:rPr lang="ro-MD" sz="1600" dirty="0" err="1"/>
              <a:t>all</a:t>
            </a:r>
            <a:r>
              <a:rPr lang="ro-MD" sz="1600" dirty="0"/>
              <a:t> pentru a obține această adresă. De asemenea, se configurează în mod implicit un server DHCP. </a:t>
            </a:r>
            <a:r>
              <a:rPr lang="ro-MD" sz="1600" dirty="0" err="1"/>
              <a:t>Sar</a:t>
            </a:r>
            <a:r>
              <a:rPr lang="ro-MD" sz="1600" b="1" dirty="0" err="1"/>
              <a:t>Echipamentul</a:t>
            </a:r>
            <a:r>
              <a:rPr lang="ro-MD" sz="1600" b="1" dirty="0"/>
              <a:t> </a:t>
            </a:r>
            <a:r>
              <a:rPr lang="ro-MD" sz="1600" b="1" dirty="0" err="1"/>
              <a:t>Linksys</a:t>
            </a:r>
            <a:r>
              <a:rPr lang="ro-MD" sz="1600" b="1" dirty="0"/>
              <a:t> are o configurare implicită care permite servicii de rutare de bază și de </a:t>
            </a:r>
            <a:r>
              <a:rPr lang="ro-MD" sz="1600" b="1" dirty="0" err="1"/>
              <a:t>switching</a:t>
            </a:r>
            <a:r>
              <a:rPr lang="ro-MD" sz="1600" b="1" dirty="0"/>
              <a:t>. </a:t>
            </a:r>
            <a:r>
              <a:rPr lang="ro-MD" sz="1600" dirty="0" err="1"/>
              <a:t>cinile</a:t>
            </a:r>
            <a:r>
              <a:rPr lang="ro-MD" sz="1600" dirty="0"/>
              <a:t> de configurare de bază, precum modificarea numelui de utilizator implicit și a parolei, modificarea adresei IP </a:t>
            </a:r>
            <a:r>
              <a:rPr lang="ro-MD" sz="1600" dirty="0" err="1"/>
              <a:t>Linksys</a:t>
            </a:r>
            <a:r>
              <a:rPr lang="ro-MD" sz="1600" dirty="0"/>
              <a:t> implicită și chiar a intervalelor adresei IP a DHCP-ului implicit ar trebui realizate înainte ca AP să fie conectat la o rețea live.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30859" y="1371269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400" dirty="0"/>
              <a:t>Va </a:t>
            </a:r>
            <a:r>
              <a:rPr lang="ro-MD" sz="4400" dirty="0" err="1"/>
              <a:t>multumesc</a:t>
            </a:r>
            <a:r>
              <a:rPr lang="en" sz="4400" dirty="0"/>
              <a:t>!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86FEF-69B5-02BC-661E-6814A846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1" y="3550565"/>
            <a:ext cx="4073236" cy="753968"/>
          </a:xfrm>
          <a:prstGeom prst="rect">
            <a:avLst/>
          </a:prstGeom>
        </p:spPr>
      </p:pic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2390710" y="2190127"/>
            <a:ext cx="4417998" cy="2114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dirty="0">
                <a:solidFill>
                  <a:schemeClr val="accent1"/>
                </a:solidFill>
              </a:rPr>
              <a:t>Bibliografie</a:t>
            </a:r>
            <a:endParaRPr lang="ro-MD" sz="1200" dirty="0">
              <a:solidFill>
                <a:schemeClr val="accen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  <a:hlinkClick r:id="rId4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chemeClr val="accen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4"/>
              </a:rPr>
              <a:t>https://www.rasfoiesc.com/educatie/informatica/retele-calculatoare/Configurarea-unei-retele-wirel85.php</a:t>
            </a:r>
            <a:endParaRPr lang="ro-MD" sz="1200" dirty="0">
              <a:solidFill>
                <a:schemeClr val="accen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5"/>
              </a:rPr>
              <a:t>https://ro.scribd.com/document/400062797/Instalarea-Configurarea-%C5%9Ei-Securizarea-Unei-Re%C5%A3ele-Wireless</a:t>
            </a:r>
            <a:endParaRPr lang="ro-MD" sz="1200"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ro-MD" sz="1200" dirty="0">
                <a:solidFill>
                  <a:schemeClr val="accen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  <a:hlinkClick r:id="rId6"/>
              </a:rPr>
              <a:t>https://support.microsoft.com/ro-ro/windows/configurarea-unei-re%C8%9Bele-wireless-%C3%AEn-windows-97914e31-3aa4-406d-cef6-f1629e2c3721</a:t>
            </a:r>
            <a:r>
              <a:rPr lang="ro-MD" sz="1200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endParaRPr lang="ro-MD" sz="1200" dirty="0">
              <a:solidFill>
                <a:schemeClr val="accen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634884" y="114820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34884" y="2121281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34884" y="310888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22180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67445" y="100440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Generali</a:t>
            </a:r>
            <a:r>
              <a:rPr lang="ro-MD" sz="2400" dirty="0" err="1"/>
              <a:t>tăți</a:t>
            </a:r>
            <a:endParaRPr sz="2400"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67445" y="197958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Modul Wireless</a:t>
            </a:r>
            <a:endParaRPr sz="2400"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574172" y="233158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100" b="1" dirty="0"/>
              <a:t>Cum funcționează modul Wireless ?</a:t>
            </a:r>
            <a:endParaRPr sz="1100" b="1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67444" y="2968360"/>
            <a:ext cx="304492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400" dirty="0"/>
              <a:t>Componentele Wireless</a:t>
            </a:r>
            <a:endParaRPr sz="2400"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567445" y="3348751"/>
            <a:ext cx="2615100" cy="479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1100" b="1" dirty="0"/>
              <a:t>Identificatorul, Canalul Wireless, WEP, WPA, Configurarea</a:t>
            </a:r>
            <a:endParaRPr sz="1100" b="1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17053" y="129701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17053" y="22721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17053" y="32609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23FBFF-ACE0-4B3A-66A0-2EF24A33DAA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4443" y="1371577"/>
            <a:ext cx="2588101" cy="576000"/>
          </a:xfrm>
        </p:spPr>
        <p:txBody>
          <a:bodyPr/>
          <a:lstStyle/>
          <a:p>
            <a:r>
              <a:rPr lang="ro-MD" sz="1100" b="1" dirty="0"/>
              <a:t>Noțiuni generale și definiți</a:t>
            </a:r>
            <a:endParaRPr lang="en-US" sz="11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663150"/>
            <a:ext cx="6006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Notiuni</a:t>
            </a:r>
            <a:r>
              <a:rPr lang="ro-MD" dirty="0"/>
              <a:t> generale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Wireless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817499"/>
            <a:ext cx="239877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400" dirty="0"/>
              <a:t>este transferul de informații între două sau mai multe puncte fără utilizarea echipamentului</a:t>
            </a:r>
            <a:endParaRPr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Rețea wireless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817499"/>
            <a:ext cx="281025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  nevoie de un router wireless sau un Acces Point și de echipamente cu capabilități de conectare fără fir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436227" y="3201925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Conectivitate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435610" y="3513798"/>
            <a:ext cx="2882534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folosind un calculator conectat la router prin cablu se realizează setările pentru conectare la internet și după setările privind conexiunea fără fir.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800" dirty="0"/>
              <a:t>Internet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486911"/>
            <a:ext cx="2679193" cy="712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1400" dirty="0"/>
              <a:t>este o rețea mondială unitară de calculatoare și alte aparate cu adrese computerizate, inter conectate conform protocoalelor</a:t>
            </a:r>
            <a:r>
              <a:rPr lang="ro-MD" sz="1600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234100" y="335737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Modul Wireless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816938" y="564403"/>
            <a:ext cx="1555844" cy="1515244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320628" y="1055346"/>
            <a:ext cx="548030" cy="532993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5581" y="230094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Wi</a:t>
            </a:r>
            <a:r>
              <a:rPr lang="ro-MD" dirty="0"/>
              <a:t>-Fi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364037" y="2686050"/>
            <a:ext cx="6543408" cy="1738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numele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comercial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tehnologiile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construite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pe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baza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standardelor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comunicație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din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familia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IEEE 802.11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utilizate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realizarea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rețele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locale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comunicație</a:t>
            </a:r>
            <a:r>
              <a:rPr lang="ro-MD" altLang="en-US" sz="1600" dirty="0">
                <a:solidFill>
                  <a:schemeClr val="bg2"/>
                </a:solidFill>
                <a:latin typeface="Barlow Semi Condensed" panose="00000506000000000000" pitchFamily="2" charset="-18"/>
              </a:rPr>
              <a:t> fără fir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 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wireless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)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viteze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echivalente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cu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ale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rețelelor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cu fir electric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ti</a:t>
            </a:r>
            <a:r>
              <a:rPr kumimoji="0" lang="ro-MD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p Ethernet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Standardul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IEEE 802.11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descrie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protocoale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comunicație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aflate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nivelul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gazdă-rețea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al </a:t>
            </a:r>
            <a:r>
              <a:rPr lang="en-US" altLang="en-US" sz="1600" dirty="0" err="1">
                <a:solidFill>
                  <a:schemeClr val="bg2"/>
                </a:solidFill>
                <a:latin typeface="Barlow Semi Condensed" panose="00000506000000000000" pitchFamily="2" charset="-18"/>
                <a:cs typeface="Arial" panose="020B0604020202020204" pitchFamily="34" charset="0"/>
              </a:rPr>
              <a:t>Modelului</a:t>
            </a:r>
            <a:r>
              <a:rPr lang="en-US" altLang="en-US" sz="1600" dirty="0">
                <a:solidFill>
                  <a:schemeClr val="bg2"/>
                </a:solidFill>
                <a:latin typeface="Barlow Semi Condensed" panose="00000506000000000000" pitchFamily="2" charset="-18"/>
                <a:cs typeface="Arial" panose="020B0604020202020204" pitchFamily="34" charset="0"/>
              </a:rPr>
              <a:t> TCP/IP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respectiv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nivelurile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fizic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legătură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 de date ale </a:t>
            </a:r>
            <a:r>
              <a:rPr lang="en-US" altLang="en-US" sz="1600" dirty="0" err="1">
                <a:solidFill>
                  <a:schemeClr val="bg2"/>
                </a:solidFill>
                <a:latin typeface="Barlow Semi Condensed" panose="00000506000000000000" pitchFamily="2" charset="-18"/>
                <a:cs typeface="Arial" panose="020B0604020202020204" pitchFamily="34" charset="0"/>
              </a:rPr>
              <a:t>Modelului</a:t>
            </a:r>
            <a:r>
              <a:rPr lang="en-US" altLang="en-US" sz="1600" dirty="0">
                <a:solidFill>
                  <a:schemeClr val="bg2"/>
                </a:solidFill>
                <a:latin typeface="Barlow Semi Condensed" panose="00000506000000000000" pitchFamily="2" charset="-18"/>
                <a:cs typeface="Arial" panose="020B0604020202020204" pitchFamily="34" charset="0"/>
              </a:rPr>
              <a:t> OSI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  <a:cs typeface="Arial" panose="020B0604020202020204" pitchFamily="34" charset="0"/>
              </a:rPr>
              <a:t>. </a:t>
            </a:r>
            <a:endParaRPr kumimoji="0" lang="ro-MD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Barlow Semi Condensed" panose="00000506000000000000" pitchFamily="2" charset="-1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5305" y="747733"/>
            <a:ext cx="3519468" cy="187392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210177" y="2724632"/>
            <a:ext cx="3512565" cy="181641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231439" y="850709"/>
            <a:ext cx="3390003" cy="2008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Majoritatea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routerelor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integrate wireless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suportă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802.11b, 802.11g, and 802.11n. Cele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tehnologii</a:t>
            </a:r>
            <a:r>
              <a:rPr lang="ro-MD" dirty="0"/>
              <a:t> 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sunt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compatibile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toate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echipamentele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din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trebuie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funcționeze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la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același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standard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comun</a:t>
            </a:r>
            <a:r>
              <a:rPr lang="ro-M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pentru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toate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echipamentele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252385" y="2876252"/>
            <a:ext cx="3428147" cy="1658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P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ăstrarea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echipamentelor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wireless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vechi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rețea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face ca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întreaga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rețea</a:t>
            </a:r>
            <a:r>
              <a:rPr lang="ro-MD" dirty="0"/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fie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încetinită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Este important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rețineți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asta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atunci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când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decideți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dacă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să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păstrați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sau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nu</a:t>
            </a:r>
            <a:r>
              <a:rPr lang="ro-M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echipamentele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wireless.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4019;p64">
            <a:extLst>
              <a:ext uri="{FF2B5EF4-FFF2-40B4-BE49-F238E27FC236}">
                <a16:creationId xmlns:a16="http://schemas.microsoft.com/office/drawing/2014/main" id="{737A0D0C-907F-2611-8033-BFA890F46172}"/>
              </a:ext>
            </a:extLst>
          </p:cNvPr>
          <p:cNvGrpSpPr/>
          <p:nvPr/>
        </p:nvGrpSpPr>
        <p:grpSpPr>
          <a:xfrm>
            <a:off x="5162610" y="1016164"/>
            <a:ext cx="2771213" cy="3111172"/>
            <a:chOff x="1744400" y="429725"/>
            <a:chExt cx="4623925" cy="4948200"/>
          </a:xfrm>
        </p:grpSpPr>
        <p:sp>
          <p:nvSpPr>
            <p:cNvPr id="3" name="Google Shape;4020;p64">
              <a:extLst>
                <a:ext uri="{FF2B5EF4-FFF2-40B4-BE49-F238E27FC236}">
                  <a16:creationId xmlns:a16="http://schemas.microsoft.com/office/drawing/2014/main" id="{3EF12DB7-2F39-DF0F-AE8F-988E1884AB7A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021;p64">
              <a:extLst>
                <a:ext uri="{FF2B5EF4-FFF2-40B4-BE49-F238E27FC236}">
                  <a16:creationId xmlns:a16="http://schemas.microsoft.com/office/drawing/2014/main" id="{C520F35E-53EC-490E-DA76-684C0D862C54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2;p64">
              <a:extLst>
                <a:ext uri="{FF2B5EF4-FFF2-40B4-BE49-F238E27FC236}">
                  <a16:creationId xmlns:a16="http://schemas.microsoft.com/office/drawing/2014/main" id="{EDF2932B-49D7-48DE-E108-573F40EDC99A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3;p64">
              <a:extLst>
                <a:ext uri="{FF2B5EF4-FFF2-40B4-BE49-F238E27FC236}">
                  <a16:creationId xmlns:a16="http://schemas.microsoft.com/office/drawing/2014/main" id="{D633B397-B713-3718-A1B2-C39163958F73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4;p64">
              <a:extLst>
                <a:ext uri="{FF2B5EF4-FFF2-40B4-BE49-F238E27FC236}">
                  <a16:creationId xmlns:a16="http://schemas.microsoft.com/office/drawing/2014/main" id="{BEC66BE4-0CC0-074B-0DFA-F54FD14E73E9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5;p64">
              <a:extLst>
                <a:ext uri="{FF2B5EF4-FFF2-40B4-BE49-F238E27FC236}">
                  <a16:creationId xmlns:a16="http://schemas.microsoft.com/office/drawing/2014/main" id="{7B2CE9A6-D643-D950-BB8D-97DF0B80A362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6;p64">
              <a:extLst>
                <a:ext uri="{FF2B5EF4-FFF2-40B4-BE49-F238E27FC236}">
                  <a16:creationId xmlns:a16="http://schemas.microsoft.com/office/drawing/2014/main" id="{8B7BF043-5CBB-77B9-170F-17A927EB45F2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7;p64">
              <a:extLst>
                <a:ext uri="{FF2B5EF4-FFF2-40B4-BE49-F238E27FC236}">
                  <a16:creationId xmlns:a16="http://schemas.microsoft.com/office/drawing/2014/main" id="{BDF4881A-9830-CC84-C17D-B0B3179B253B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8;p64">
              <a:extLst>
                <a:ext uri="{FF2B5EF4-FFF2-40B4-BE49-F238E27FC236}">
                  <a16:creationId xmlns:a16="http://schemas.microsoft.com/office/drawing/2014/main" id="{7B4D816C-0836-0A18-A662-8A4161238CB7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9;p64">
              <a:extLst>
                <a:ext uri="{FF2B5EF4-FFF2-40B4-BE49-F238E27FC236}">
                  <a16:creationId xmlns:a16="http://schemas.microsoft.com/office/drawing/2014/main" id="{74A4F748-535D-4761-33B5-8F7738493142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30;p64">
              <a:extLst>
                <a:ext uri="{FF2B5EF4-FFF2-40B4-BE49-F238E27FC236}">
                  <a16:creationId xmlns:a16="http://schemas.microsoft.com/office/drawing/2014/main" id="{085B3133-427F-F72A-BD7F-8DDC9B8FDE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1;p64">
              <a:extLst>
                <a:ext uri="{FF2B5EF4-FFF2-40B4-BE49-F238E27FC236}">
                  <a16:creationId xmlns:a16="http://schemas.microsoft.com/office/drawing/2014/main" id="{D29FC770-D5FE-33BB-9D67-A4654BAC6F7E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2;p64">
              <a:extLst>
                <a:ext uri="{FF2B5EF4-FFF2-40B4-BE49-F238E27FC236}">
                  <a16:creationId xmlns:a16="http://schemas.microsoft.com/office/drawing/2014/main" id="{E5E05439-C49C-E536-6C3D-4C45C1F1A405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3;p64">
              <a:extLst>
                <a:ext uri="{FF2B5EF4-FFF2-40B4-BE49-F238E27FC236}">
                  <a16:creationId xmlns:a16="http://schemas.microsoft.com/office/drawing/2014/main" id="{E12DDF3E-7D6D-B4B3-5A4C-708966BE870D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4;p64">
              <a:extLst>
                <a:ext uri="{FF2B5EF4-FFF2-40B4-BE49-F238E27FC236}">
                  <a16:creationId xmlns:a16="http://schemas.microsoft.com/office/drawing/2014/main" id="{83E673F4-E86E-C9DC-2762-4884775ED986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35;p64">
              <a:extLst>
                <a:ext uri="{FF2B5EF4-FFF2-40B4-BE49-F238E27FC236}">
                  <a16:creationId xmlns:a16="http://schemas.microsoft.com/office/drawing/2014/main" id="{45E0B489-C30C-F2FC-EA42-655F109F6370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6;p64">
              <a:extLst>
                <a:ext uri="{FF2B5EF4-FFF2-40B4-BE49-F238E27FC236}">
                  <a16:creationId xmlns:a16="http://schemas.microsoft.com/office/drawing/2014/main" id="{16AB6687-EEE7-9ABC-4A71-A8A2B7DD748E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7;p64">
              <a:extLst>
                <a:ext uri="{FF2B5EF4-FFF2-40B4-BE49-F238E27FC236}">
                  <a16:creationId xmlns:a16="http://schemas.microsoft.com/office/drawing/2014/main" id="{B4902DD2-576F-46F8-EB32-8B856FC7F323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8;p64">
              <a:extLst>
                <a:ext uri="{FF2B5EF4-FFF2-40B4-BE49-F238E27FC236}">
                  <a16:creationId xmlns:a16="http://schemas.microsoft.com/office/drawing/2014/main" id="{EBC4C73D-5345-56BB-1B25-71912FD1C630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9;p64">
              <a:extLst>
                <a:ext uri="{FF2B5EF4-FFF2-40B4-BE49-F238E27FC236}">
                  <a16:creationId xmlns:a16="http://schemas.microsoft.com/office/drawing/2014/main" id="{6E84AC6C-16EE-4427-99AF-0C9E952E7D29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40;p64">
              <a:extLst>
                <a:ext uri="{FF2B5EF4-FFF2-40B4-BE49-F238E27FC236}">
                  <a16:creationId xmlns:a16="http://schemas.microsoft.com/office/drawing/2014/main" id="{DC44B014-1A2C-1875-2A22-C8527C928EB3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41;p64">
              <a:extLst>
                <a:ext uri="{FF2B5EF4-FFF2-40B4-BE49-F238E27FC236}">
                  <a16:creationId xmlns:a16="http://schemas.microsoft.com/office/drawing/2014/main" id="{EADD213C-F805-8806-B9A7-F9F45E50C906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2;p64">
              <a:extLst>
                <a:ext uri="{FF2B5EF4-FFF2-40B4-BE49-F238E27FC236}">
                  <a16:creationId xmlns:a16="http://schemas.microsoft.com/office/drawing/2014/main" id="{74E0D213-F311-4F5F-E561-353128272D9A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3;p64">
              <a:extLst>
                <a:ext uri="{FF2B5EF4-FFF2-40B4-BE49-F238E27FC236}">
                  <a16:creationId xmlns:a16="http://schemas.microsoft.com/office/drawing/2014/main" id="{5C6C4F4F-90B4-020C-140C-B598801B18D6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4;p64">
              <a:extLst>
                <a:ext uri="{FF2B5EF4-FFF2-40B4-BE49-F238E27FC236}">
                  <a16:creationId xmlns:a16="http://schemas.microsoft.com/office/drawing/2014/main" id="{64E1D9A5-1E89-0B2E-68DD-FF393E6368A2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5;p64">
              <a:extLst>
                <a:ext uri="{FF2B5EF4-FFF2-40B4-BE49-F238E27FC236}">
                  <a16:creationId xmlns:a16="http://schemas.microsoft.com/office/drawing/2014/main" id="{5A0172C7-CE5C-613D-334C-2B1EE3D190BB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6;p64">
              <a:extLst>
                <a:ext uri="{FF2B5EF4-FFF2-40B4-BE49-F238E27FC236}">
                  <a16:creationId xmlns:a16="http://schemas.microsoft.com/office/drawing/2014/main" id="{0E6FCAD5-25F9-31F4-EAA3-63EA44A92F60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7;p64">
              <a:extLst>
                <a:ext uri="{FF2B5EF4-FFF2-40B4-BE49-F238E27FC236}">
                  <a16:creationId xmlns:a16="http://schemas.microsoft.com/office/drawing/2014/main" id="{F22674B2-309F-F579-5FB2-9E60A28D9099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8;p64">
              <a:extLst>
                <a:ext uri="{FF2B5EF4-FFF2-40B4-BE49-F238E27FC236}">
                  <a16:creationId xmlns:a16="http://schemas.microsoft.com/office/drawing/2014/main" id="{69B7540D-C625-B3BE-36EB-58DBEA627325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9;p64">
              <a:extLst>
                <a:ext uri="{FF2B5EF4-FFF2-40B4-BE49-F238E27FC236}">
                  <a16:creationId xmlns:a16="http://schemas.microsoft.com/office/drawing/2014/main" id="{3B4A9C70-36C9-3430-01F5-7FFB3D212F38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50;p64">
              <a:extLst>
                <a:ext uri="{FF2B5EF4-FFF2-40B4-BE49-F238E27FC236}">
                  <a16:creationId xmlns:a16="http://schemas.microsoft.com/office/drawing/2014/main" id="{66EA36B3-2C8E-5E0E-8F11-A66E036F9CA3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51;p64">
              <a:extLst>
                <a:ext uri="{FF2B5EF4-FFF2-40B4-BE49-F238E27FC236}">
                  <a16:creationId xmlns:a16="http://schemas.microsoft.com/office/drawing/2014/main" id="{4C2A1B03-C77E-0779-ACA0-8636FF5C003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2;p64">
              <a:extLst>
                <a:ext uri="{FF2B5EF4-FFF2-40B4-BE49-F238E27FC236}">
                  <a16:creationId xmlns:a16="http://schemas.microsoft.com/office/drawing/2014/main" id="{F068AAA2-D0A4-41DC-8A5F-9312269E8409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3;p64">
              <a:extLst>
                <a:ext uri="{FF2B5EF4-FFF2-40B4-BE49-F238E27FC236}">
                  <a16:creationId xmlns:a16="http://schemas.microsoft.com/office/drawing/2014/main" id="{2E4CC6A6-DD41-36D7-C741-D43D1A084CC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4;p64">
              <a:extLst>
                <a:ext uri="{FF2B5EF4-FFF2-40B4-BE49-F238E27FC236}">
                  <a16:creationId xmlns:a16="http://schemas.microsoft.com/office/drawing/2014/main" id="{B4B4C7D5-9214-527D-C16D-75C539B314FC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5;p64">
              <a:extLst>
                <a:ext uri="{FF2B5EF4-FFF2-40B4-BE49-F238E27FC236}">
                  <a16:creationId xmlns:a16="http://schemas.microsoft.com/office/drawing/2014/main" id="{09F97F1E-D9F4-F250-90CE-DC79572276BE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6;p64">
              <a:extLst>
                <a:ext uri="{FF2B5EF4-FFF2-40B4-BE49-F238E27FC236}">
                  <a16:creationId xmlns:a16="http://schemas.microsoft.com/office/drawing/2014/main" id="{AD4FF635-03F3-5536-F28D-24219130B499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7;p64">
              <a:extLst>
                <a:ext uri="{FF2B5EF4-FFF2-40B4-BE49-F238E27FC236}">
                  <a16:creationId xmlns:a16="http://schemas.microsoft.com/office/drawing/2014/main" id="{CD405CAC-BD72-1BC4-4133-628FD687BAEE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8;p64">
              <a:extLst>
                <a:ext uri="{FF2B5EF4-FFF2-40B4-BE49-F238E27FC236}">
                  <a16:creationId xmlns:a16="http://schemas.microsoft.com/office/drawing/2014/main" id="{E235F9AE-7428-EB3E-B4EE-9D322E90A4B7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9;p64">
              <a:extLst>
                <a:ext uri="{FF2B5EF4-FFF2-40B4-BE49-F238E27FC236}">
                  <a16:creationId xmlns:a16="http://schemas.microsoft.com/office/drawing/2014/main" id="{60C1BE6A-D74E-D991-B615-60BA1F6CEDAC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60;p64">
              <a:extLst>
                <a:ext uri="{FF2B5EF4-FFF2-40B4-BE49-F238E27FC236}">
                  <a16:creationId xmlns:a16="http://schemas.microsoft.com/office/drawing/2014/main" id="{612E5F51-8909-7B19-C514-677D8BDAB982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1;p64">
              <a:extLst>
                <a:ext uri="{FF2B5EF4-FFF2-40B4-BE49-F238E27FC236}">
                  <a16:creationId xmlns:a16="http://schemas.microsoft.com/office/drawing/2014/main" id="{DFA9BB4B-8A94-F192-8546-3B129CCFDC9D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2;p64">
              <a:extLst>
                <a:ext uri="{FF2B5EF4-FFF2-40B4-BE49-F238E27FC236}">
                  <a16:creationId xmlns:a16="http://schemas.microsoft.com/office/drawing/2014/main" id="{BD817178-F233-625D-E97E-51240F678224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3;p64">
              <a:extLst>
                <a:ext uri="{FF2B5EF4-FFF2-40B4-BE49-F238E27FC236}">
                  <a16:creationId xmlns:a16="http://schemas.microsoft.com/office/drawing/2014/main" id="{D44175EE-9E8D-DE07-9612-0AEF22166433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4;p64">
              <a:extLst>
                <a:ext uri="{FF2B5EF4-FFF2-40B4-BE49-F238E27FC236}">
                  <a16:creationId xmlns:a16="http://schemas.microsoft.com/office/drawing/2014/main" id="{BC538272-7517-B4C1-8682-775AD02BE59B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5;p64">
              <a:extLst>
                <a:ext uri="{FF2B5EF4-FFF2-40B4-BE49-F238E27FC236}">
                  <a16:creationId xmlns:a16="http://schemas.microsoft.com/office/drawing/2014/main" id="{12FB1217-CB67-9591-BF32-ED3C2C6E96B2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6;p64">
              <a:extLst>
                <a:ext uri="{FF2B5EF4-FFF2-40B4-BE49-F238E27FC236}">
                  <a16:creationId xmlns:a16="http://schemas.microsoft.com/office/drawing/2014/main" id="{330E3636-BF52-D37E-873B-5790D274B838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7;p64">
              <a:extLst>
                <a:ext uri="{FF2B5EF4-FFF2-40B4-BE49-F238E27FC236}">
                  <a16:creationId xmlns:a16="http://schemas.microsoft.com/office/drawing/2014/main" id="{DD103418-A655-90A1-E4C3-77FF1F81DE1F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8;p64">
              <a:extLst>
                <a:ext uri="{FF2B5EF4-FFF2-40B4-BE49-F238E27FC236}">
                  <a16:creationId xmlns:a16="http://schemas.microsoft.com/office/drawing/2014/main" id="{BBAB660F-39F5-E441-AC64-78EC2F76078A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9;p64">
              <a:extLst>
                <a:ext uri="{FF2B5EF4-FFF2-40B4-BE49-F238E27FC236}">
                  <a16:creationId xmlns:a16="http://schemas.microsoft.com/office/drawing/2014/main" id="{60535BB5-C48E-EA9D-A1DB-0E7051C27C6F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70;p64">
              <a:extLst>
                <a:ext uri="{FF2B5EF4-FFF2-40B4-BE49-F238E27FC236}">
                  <a16:creationId xmlns:a16="http://schemas.microsoft.com/office/drawing/2014/main" id="{A7E8265E-8377-14EB-CC04-9472D9101DAB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71;p64">
              <a:extLst>
                <a:ext uri="{FF2B5EF4-FFF2-40B4-BE49-F238E27FC236}">
                  <a16:creationId xmlns:a16="http://schemas.microsoft.com/office/drawing/2014/main" id="{B843479E-AD80-2177-B314-ACD216D90975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2;p64">
              <a:extLst>
                <a:ext uri="{FF2B5EF4-FFF2-40B4-BE49-F238E27FC236}">
                  <a16:creationId xmlns:a16="http://schemas.microsoft.com/office/drawing/2014/main" id="{4E6E0191-61B0-5AFE-BEAC-424440CFA6F8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3;p64">
              <a:extLst>
                <a:ext uri="{FF2B5EF4-FFF2-40B4-BE49-F238E27FC236}">
                  <a16:creationId xmlns:a16="http://schemas.microsoft.com/office/drawing/2014/main" id="{7E9DC365-2A9B-870A-CEC1-7620BC17A37A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4;p64">
              <a:extLst>
                <a:ext uri="{FF2B5EF4-FFF2-40B4-BE49-F238E27FC236}">
                  <a16:creationId xmlns:a16="http://schemas.microsoft.com/office/drawing/2014/main" id="{0A5A19CE-3E3B-26A7-1A2F-850CFF3030EA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5;p64">
              <a:extLst>
                <a:ext uri="{FF2B5EF4-FFF2-40B4-BE49-F238E27FC236}">
                  <a16:creationId xmlns:a16="http://schemas.microsoft.com/office/drawing/2014/main" id="{1F7555FA-6A8C-5C40-DE89-798E1E56F72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6;p64">
              <a:extLst>
                <a:ext uri="{FF2B5EF4-FFF2-40B4-BE49-F238E27FC236}">
                  <a16:creationId xmlns:a16="http://schemas.microsoft.com/office/drawing/2014/main" id="{E4922B67-D79B-3F89-1894-B286AA1506E5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7;p64">
              <a:extLst>
                <a:ext uri="{FF2B5EF4-FFF2-40B4-BE49-F238E27FC236}">
                  <a16:creationId xmlns:a16="http://schemas.microsoft.com/office/drawing/2014/main" id="{2A07FA96-56C6-152D-943E-4B7C579ABFDE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8;p64">
              <a:extLst>
                <a:ext uri="{FF2B5EF4-FFF2-40B4-BE49-F238E27FC236}">
                  <a16:creationId xmlns:a16="http://schemas.microsoft.com/office/drawing/2014/main" id="{47BBAD12-CF81-F9FE-EC35-A383970907E8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9;p64">
              <a:extLst>
                <a:ext uri="{FF2B5EF4-FFF2-40B4-BE49-F238E27FC236}">
                  <a16:creationId xmlns:a16="http://schemas.microsoft.com/office/drawing/2014/main" id="{93D32BEF-066B-C22D-3EF1-305D50A0F26F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80;p64">
              <a:extLst>
                <a:ext uri="{FF2B5EF4-FFF2-40B4-BE49-F238E27FC236}">
                  <a16:creationId xmlns:a16="http://schemas.microsoft.com/office/drawing/2014/main" id="{58611F57-4277-AFF8-DC00-3B0B9A6CDF8D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4081;p64">
              <a:extLst>
                <a:ext uri="{FF2B5EF4-FFF2-40B4-BE49-F238E27FC236}">
                  <a16:creationId xmlns:a16="http://schemas.microsoft.com/office/drawing/2014/main" id="{E7348A83-5EE8-A476-3099-67F70FE08A5A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4082;p64">
              <a:extLst>
                <a:ext uri="{FF2B5EF4-FFF2-40B4-BE49-F238E27FC236}">
                  <a16:creationId xmlns:a16="http://schemas.microsoft.com/office/drawing/2014/main" id="{718CF85B-58A2-4BCC-A0CC-C1FF254A8F79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4083;p64">
              <a:extLst>
                <a:ext uri="{FF2B5EF4-FFF2-40B4-BE49-F238E27FC236}">
                  <a16:creationId xmlns:a16="http://schemas.microsoft.com/office/drawing/2014/main" id="{BE372692-9937-AC14-3A12-6773D40948C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4084;p64">
              <a:extLst>
                <a:ext uri="{FF2B5EF4-FFF2-40B4-BE49-F238E27FC236}">
                  <a16:creationId xmlns:a16="http://schemas.microsoft.com/office/drawing/2014/main" id="{57C4A6AD-759B-51A9-20E9-37C13F9E7EEC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4085;p64">
              <a:extLst>
                <a:ext uri="{FF2B5EF4-FFF2-40B4-BE49-F238E27FC236}">
                  <a16:creationId xmlns:a16="http://schemas.microsoft.com/office/drawing/2014/main" id="{BE15F544-28C9-0EB8-EF42-144B0612BC6B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4086;p64">
              <a:extLst>
                <a:ext uri="{FF2B5EF4-FFF2-40B4-BE49-F238E27FC236}">
                  <a16:creationId xmlns:a16="http://schemas.microsoft.com/office/drawing/2014/main" id="{08F91E33-CD07-CC6C-E666-24E262B31F5A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4087;p64">
              <a:extLst>
                <a:ext uri="{FF2B5EF4-FFF2-40B4-BE49-F238E27FC236}">
                  <a16:creationId xmlns:a16="http://schemas.microsoft.com/office/drawing/2014/main" id="{26BFA786-575E-3E24-D465-2D71F01DEDDE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4088;p64">
              <a:extLst>
                <a:ext uri="{FF2B5EF4-FFF2-40B4-BE49-F238E27FC236}">
                  <a16:creationId xmlns:a16="http://schemas.microsoft.com/office/drawing/2014/main" id="{4E879DB4-A1A2-C2A2-A197-D595D4E31B2E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4089;p64">
              <a:extLst>
                <a:ext uri="{FF2B5EF4-FFF2-40B4-BE49-F238E27FC236}">
                  <a16:creationId xmlns:a16="http://schemas.microsoft.com/office/drawing/2014/main" id="{F4E4F298-9308-E71E-CA08-2DF7091E58D0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4090;p64">
              <a:extLst>
                <a:ext uri="{FF2B5EF4-FFF2-40B4-BE49-F238E27FC236}">
                  <a16:creationId xmlns:a16="http://schemas.microsoft.com/office/drawing/2014/main" id="{3B7979F7-84EC-5BB0-DF9A-E6CACD2B2991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4091;p64">
              <a:extLst>
                <a:ext uri="{FF2B5EF4-FFF2-40B4-BE49-F238E27FC236}">
                  <a16:creationId xmlns:a16="http://schemas.microsoft.com/office/drawing/2014/main" id="{8505872D-C277-67FD-E3E1-3B077A8E4A50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4092;p64">
              <a:extLst>
                <a:ext uri="{FF2B5EF4-FFF2-40B4-BE49-F238E27FC236}">
                  <a16:creationId xmlns:a16="http://schemas.microsoft.com/office/drawing/2014/main" id="{D02D32FE-C0B6-A010-52FB-BF72D20CE225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4093;p64">
              <a:extLst>
                <a:ext uri="{FF2B5EF4-FFF2-40B4-BE49-F238E27FC236}">
                  <a16:creationId xmlns:a16="http://schemas.microsoft.com/office/drawing/2014/main" id="{53818190-AEAB-C7AA-94B3-496FD2807A4D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4094;p64">
              <a:extLst>
                <a:ext uri="{FF2B5EF4-FFF2-40B4-BE49-F238E27FC236}">
                  <a16:creationId xmlns:a16="http://schemas.microsoft.com/office/drawing/2014/main" id="{A4E71E21-3952-289C-AF4C-00FFF8ED2BFB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4095;p64">
              <a:extLst>
                <a:ext uri="{FF2B5EF4-FFF2-40B4-BE49-F238E27FC236}">
                  <a16:creationId xmlns:a16="http://schemas.microsoft.com/office/drawing/2014/main" id="{6ACABFE2-7827-6310-7200-4EAA90AF2A74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4096;p64">
              <a:extLst>
                <a:ext uri="{FF2B5EF4-FFF2-40B4-BE49-F238E27FC236}">
                  <a16:creationId xmlns:a16="http://schemas.microsoft.com/office/drawing/2014/main" id="{5E4D8A51-4BFD-2D19-23FB-0DBF001E3EFB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4097;p64">
              <a:extLst>
                <a:ext uri="{FF2B5EF4-FFF2-40B4-BE49-F238E27FC236}">
                  <a16:creationId xmlns:a16="http://schemas.microsoft.com/office/drawing/2014/main" id="{A928486A-2D24-8411-BE6C-5B18C744FC8C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4098;p64">
              <a:extLst>
                <a:ext uri="{FF2B5EF4-FFF2-40B4-BE49-F238E27FC236}">
                  <a16:creationId xmlns:a16="http://schemas.microsoft.com/office/drawing/2014/main" id="{22F97FAC-2BF6-F75F-5AB0-E96BDCB40A57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4099;p64">
              <a:extLst>
                <a:ext uri="{FF2B5EF4-FFF2-40B4-BE49-F238E27FC236}">
                  <a16:creationId xmlns:a16="http://schemas.microsoft.com/office/drawing/2014/main" id="{FC52DAE4-077E-F9B1-40CC-82E896A175F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4100;p64">
              <a:extLst>
                <a:ext uri="{FF2B5EF4-FFF2-40B4-BE49-F238E27FC236}">
                  <a16:creationId xmlns:a16="http://schemas.microsoft.com/office/drawing/2014/main" id="{3BFB9C79-8146-5313-2144-E224BEE503F6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4101;p64">
              <a:extLst>
                <a:ext uri="{FF2B5EF4-FFF2-40B4-BE49-F238E27FC236}">
                  <a16:creationId xmlns:a16="http://schemas.microsoft.com/office/drawing/2014/main" id="{C37F63E8-142A-4689-6FD0-5F4A3B778003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4102;p64">
              <a:extLst>
                <a:ext uri="{FF2B5EF4-FFF2-40B4-BE49-F238E27FC236}">
                  <a16:creationId xmlns:a16="http://schemas.microsoft.com/office/drawing/2014/main" id="{AE05B53A-24F4-0012-3E79-A49EF1A58A9F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4103;p64">
              <a:extLst>
                <a:ext uri="{FF2B5EF4-FFF2-40B4-BE49-F238E27FC236}">
                  <a16:creationId xmlns:a16="http://schemas.microsoft.com/office/drawing/2014/main" id="{2AD5CCC7-115E-C26F-5532-6E313AD10077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4104;p64">
              <a:extLst>
                <a:ext uri="{FF2B5EF4-FFF2-40B4-BE49-F238E27FC236}">
                  <a16:creationId xmlns:a16="http://schemas.microsoft.com/office/drawing/2014/main" id="{071D4A09-70B7-9EC4-C472-FD9CC9714BF1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4105;p64">
              <a:extLst>
                <a:ext uri="{FF2B5EF4-FFF2-40B4-BE49-F238E27FC236}">
                  <a16:creationId xmlns:a16="http://schemas.microsoft.com/office/drawing/2014/main" id="{53617A5A-16AC-DD1A-7A30-38D272A9339B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4106;p64">
              <a:extLst>
                <a:ext uri="{FF2B5EF4-FFF2-40B4-BE49-F238E27FC236}">
                  <a16:creationId xmlns:a16="http://schemas.microsoft.com/office/drawing/2014/main" id="{63B8322F-76BF-01F3-5160-B8DDEA857911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4107;p64">
              <a:extLst>
                <a:ext uri="{FF2B5EF4-FFF2-40B4-BE49-F238E27FC236}">
                  <a16:creationId xmlns:a16="http://schemas.microsoft.com/office/drawing/2014/main" id="{F76ED78C-49EF-ED0A-8561-B6C927D31D07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4108;p64">
              <a:extLst>
                <a:ext uri="{FF2B5EF4-FFF2-40B4-BE49-F238E27FC236}">
                  <a16:creationId xmlns:a16="http://schemas.microsoft.com/office/drawing/2014/main" id="{1E9DC986-95C4-65E2-7858-E9B2DC0A0A75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4109;p64">
              <a:extLst>
                <a:ext uri="{FF2B5EF4-FFF2-40B4-BE49-F238E27FC236}">
                  <a16:creationId xmlns:a16="http://schemas.microsoft.com/office/drawing/2014/main" id="{2EE20668-7F63-9023-8121-A46A90942792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4110;p64">
              <a:extLst>
                <a:ext uri="{FF2B5EF4-FFF2-40B4-BE49-F238E27FC236}">
                  <a16:creationId xmlns:a16="http://schemas.microsoft.com/office/drawing/2014/main" id="{202235BB-E33F-AA47-001C-5E368A6AA80D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4111;p64">
              <a:extLst>
                <a:ext uri="{FF2B5EF4-FFF2-40B4-BE49-F238E27FC236}">
                  <a16:creationId xmlns:a16="http://schemas.microsoft.com/office/drawing/2014/main" id="{AE594DB7-A44B-1D04-2B2A-C2E404C24BE2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4112;p64">
              <a:extLst>
                <a:ext uri="{FF2B5EF4-FFF2-40B4-BE49-F238E27FC236}">
                  <a16:creationId xmlns:a16="http://schemas.microsoft.com/office/drawing/2014/main" id="{15A70B07-6052-B3B4-670E-648A151891E9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4113;p64">
              <a:extLst>
                <a:ext uri="{FF2B5EF4-FFF2-40B4-BE49-F238E27FC236}">
                  <a16:creationId xmlns:a16="http://schemas.microsoft.com/office/drawing/2014/main" id="{956815F9-0FCF-B6DF-3D19-27C435C33CBE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4114;p64">
              <a:extLst>
                <a:ext uri="{FF2B5EF4-FFF2-40B4-BE49-F238E27FC236}">
                  <a16:creationId xmlns:a16="http://schemas.microsoft.com/office/drawing/2014/main" id="{8C29BB05-6420-CC98-E265-B9956DB612CC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4115;p64">
              <a:extLst>
                <a:ext uri="{FF2B5EF4-FFF2-40B4-BE49-F238E27FC236}">
                  <a16:creationId xmlns:a16="http://schemas.microsoft.com/office/drawing/2014/main" id="{AF7096AD-512F-B162-FAA3-128968DC3916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4116;p64">
              <a:extLst>
                <a:ext uri="{FF2B5EF4-FFF2-40B4-BE49-F238E27FC236}">
                  <a16:creationId xmlns:a16="http://schemas.microsoft.com/office/drawing/2014/main" id="{336AF38C-3AA7-A90A-E927-348934EBE98F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4117;p64">
              <a:extLst>
                <a:ext uri="{FF2B5EF4-FFF2-40B4-BE49-F238E27FC236}">
                  <a16:creationId xmlns:a16="http://schemas.microsoft.com/office/drawing/2014/main" id="{7D63A4EC-CE83-D413-928A-7FD48E8E6104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4118;p64">
              <a:extLst>
                <a:ext uri="{FF2B5EF4-FFF2-40B4-BE49-F238E27FC236}">
                  <a16:creationId xmlns:a16="http://schemas.microsoft.com/office/drawing/2014/main" id="{4B4280F9-4F22-E47B-8226-B6B883654738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4119;p64">
              <a:extLst>
                <a:ext uri="{FF2B5EF4-FFF2-40B4-BE49-F238E27FC236}">
                  <a16:creationId xmlns:a16="http://schemas.microsoft.com/office/drawing/2014/main" id="{43B9A646-F8DA-11F5-5003-75A0205C06A7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4120;p64">
              <a:extLst>
                <a:ext uri="{FF2B5EF4-FFF2-40B4-BE49-F238E27FC236}">
                  <a16:creationId xmlns:a16="http://schemas.microsoft.com/office/drawing/2014/main" id="{4946C89B-4F04-5CA3-CBD5-ABDBE1D2CD2D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4121;p64">
              <a:extLst>
                <a:ext uri="{FF2B5EF4-FFF2-40B4-BE49-F238E27FC236}">
                  <a16:creationId xmlns:a16="http://schemas.microsoft.com/office/drawing/2014/main" id="{FA736E41-9C23-00D7-A04F-6E5DBADEAFDB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4122;p64">
              <a:extLst>
                <a:ext uri="{FF2B5EF4-FFF2-40B4-BE49-F238E27FC236}">
                  <a16:creationId xmlns:a16="http://schemas.microsoft.com/office/drawing/2014/main" id="{2592F461-707F-45F2-A373-C0A92F0759DC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4123;p64">
              <a:extLst>
                <a:ext uri="{FF2B5EF4-FFF2-40B4-BE49-F238E27FC236}">
                  <a16:creationId xmlns:a16="http://schemas.microsoft.com/office/drawing/2014/main" id="{367617A3-C047-90D2-C032-B291DAAB71A9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4124;p64">
              <a:extLst>
                <a:ext uri="{FF2B5EF4-FFF2-40B4-BE49-F238E27FC236}">
                  <a16:creationId xmlns:a16="http://schemas.microsoft.com/office/drawing/2014/main" id="{67C5E33C-C44D-2BD1-F1C1-BA230966F2D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4125;p64">
              <a:extLst>
                <a:ext uri="{FF2B5EF4-FFF2-40B4-BE49-F238E27FC236}">
                  <a16:creationId xmlns:a16="http://schemas.microsoft.com/office/drawing/2014/main" id="{12E9BF51-121B-5096-0370-063AAE7F77D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4126;p64">
              <a:extLst>
                <a:ext uri="{FF2B5EF4-FFF2-40B4-BE49-F238E27FC236}">
                  <a16:creationId xmlns:a16="http://schemas.microsoft.com/office/drawing/2014/main" id="{0F73721A-2D6B-F734-E078-1F915B2710BD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4127;p64">
              <a:extLst>
                <a:ext uri="{FF2B5EF4-FFF2-40B4-BE49-F238E27FC236}">
                  <a16:creationId xmlns:a16="http://schemas.microsoft.com/office/drawing/2014/main" id="{A056F6E0-8EC9-07A3-6551-98D6EE3B7682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4128;p64">
              <a:extLst>
                <a:ext uri="{FF2B5EF4-FFF2-40B4-BE49-F238E27FC236}">
                  <a16:creationId xmlns:a16="http://schemas.microsoft.com/office/drawing/2014/main" id="{72B32828-2429-DDA4-78FB-B852A29480E2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4129;p64">
              <a:extLst>
                <a:ext uri="{FF2B5EF4-FFF2-40B4-BE49-F238E27FC236}">
                  <a16:creationId xmlns:a16="http://schemas.microsoft.com/office/drawing/2014/main" id="{86D3A62E-E52B-0D47-72A8-707BAD4A53FA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4130;p64">
              <a:extLst>
                <a:ext uri="{FF2B5EF4-FFF2-40B4-BE49-F238E27FC236}">
                  <a16:creationId xmlns:a16="http://schemas.microsoft.com/office/drawing/2014/main" id="{C41F2515-3D61-CB03-A95A-8507366EC7F4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4131;p64">
              <a:extLst>
                <a:ext uri="{FF2B5EF4-FFF2-40B4-BE49-F238E27FC236}">
                  <a16:creationId xmlns:a16="http://schemas.microsoft.com/office/drawing/2014/main" id="{8638BE11-904A-A667-988D-383B1773FEA7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4132;p64">
              <a:extLst>
                <a:ext uri="{FF2B5EF4-FFF2-40B4-BE49-F238E27FC236}">
                  <a16:creationId xmlns:a16="http://schemas.microsoft.com/office/drawing/2014/main" id="{C027F6E4-AA49-2788-F3B4-8E66CD64152C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4133;p64">
              <a:extLst>
                <a:ext uri="{FF2B5EF4-FFF2-40B4-BE49-F238E27FC236}">
                  <a16:creationId xmlns:a16="http://schemas.microsoft.com/office/drawing/2014/main" id="{5E1AA419-D012-7C25-2918-AE6B8066ED76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4134;p64">
              <a:extLst>
                <a:ext uri="{FF2B5EF4-FFF2-40B4-BE49-F238E27FC236}">
                  <a16:creationId xmlns:a16="http://schemas.microsoft.com/office/drawing/2014/main" id="{B393BE79-709A-B852-D37A-500C7AFAAC6C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4135;p64">
              <a:extLst>
                <a:ext uri="{FF2B5EF4-FFF2-40B4-BE49-F238E27FC236}">
                  <a16:creationId xmlns:a16="http://schemas.microsoft.com/office/drawing/2014/main" id="{6F039BAD-2105-D7D2-ADD9-9A7A04C862E9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4136;p64">
              <a:extLst>
                <a:ext uri="{FF2B5EF4-FFF2-40B4-BE49-F238E27FC236}">
                  <a16:creationId xmlns:a16="http://schemas.microsoft.com/office/drawing/2014/main" id="{0FF0A396-E5C6-32CC-C254-9846E635241C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4137;p64">
              <a:extLst>
                <a:ext uri="{FF2B5EF4-FFF2-40B4-BE49-F238E27FC236}">
                  <a16:creationId xmlns:a16="http://schemas.microsoft.com/office/drawing/2014/main" id="{52F5758F-5878-CF88-E9AD-8C441FD9F013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4138;p64">
              <a:extLst>
                <a:ext uri="{FF2B5EF4-FFF2-40B4-BE49-F238E27FC236}">
                  <a16:creationId xmlns:a16="http://schemas.microsoft.com/office/drawing/2014/main" id="{4D41B744-5A18-B58E-8690-77C2E878F2F2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4139;p64">
              <a:extLst>
                <a:ext uri="{FF2B5EF4-FFF2-40B4-BE49-F238E27FC236}">
                  <a16:creationId xmlns:a16="http://schemas.microsoft.com/office/drawing/2014/main" id="{2849B691-AA8E-46F3-F86A-4635A4FBAE86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4140;p64">
              <a:extLst>
                <a:ext uri="{FF2B5EF4-FFF2-40B4-BE49-F238E27FC236}">
                  <a16:creationId xmlns:a16="http://schemas.microsoft.com/office/drawing/2014/main" id="{C6250F71-9AC8-5D8A-F5F6-565145B0B62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4141;p64">
              <a:extLst>
                <a:ext uri="{FF2B5EF4-FFF2-40B4-BE49-F238E27FC236}">
                  <a16:creationId xmlns:a16="http://schemas.microsoft.com/office/drawing/2014/main" id="{77C76271-8B7C-1DE4-8797-66B645119925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4142;p64">
              <a:extLst>
                <a:ext uri="{FF2B5EF4-FFF2-40B4-BE49-F238E27FC236}">
                  <a16:creationId xmlns:a16="http://schemas.microsoft.com/office/drawing/2014/main" id="{BBD84EDF-26D0-31F5-6611-0C70FEB53BA8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4143;p64">
              <a:extLst>
                <a:ext uri="{FF2B5EF4-FFF2-40B4-BE49-F238E27FC236}">
                  <a16:creationId xmlns:a16="http://schemas.microsoft.com/office/drawing/2014/main" id="{316F3CA3-6A70-3382-1AC1-31D182318BF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4144;p64">
              <a:extLst>
                <a:ext uri="{FF2B5EF4-FFF2-40B4-BE49-F238E27FC236}">
                  <a16:creationId xmlns:a16="http://schemas.microsoft.com/office/drawing/2014/main" id="{B6FD012E-49B4-9320-82FD-C520D16918F7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4145;p64">
              <a:extLst>
                <a:ext uri="{FF2B5EF4-FFF2-40B4-BE49-F238E27FC236}">
                  <a16:creationId xmlns:a16="http://schemas.microsoft.com/office/drawing/2014/main" id="{9D16B86D-DDAA-AA6A-CA50-E57A10C51293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4146;p64">
              <a:extLst>
                <a:ext uri="{FF2B5EF4-FFF2-40B4-BE49-F238E27FC236}">
                  <a16:creationId xmlns:a16="http://schemas.microsoft.com/office/drawing/2014/main" id="{69EE5D14-D3D7-31B3-20AC-D1EDD7FF2BBD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4147;p64">
              <a:extLst>
                <a:ext uri="{FF2B5EF4-FFF2-40B4-BE49-F238E27FC236}">
                  <a16:creationId xmlns:a16="http://schemas.microsoft.com/office/drawing/2014/main" id="{E8C1BB9A-DC94-EBF1-CB2F-B485A10BD2E9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4148;p64">
              <a:extLst>
                <a:ext uri="{FF2B5EF4-FFF2-40B4-BE49-F238E27FC236}">
                  <a16:creationId xmlns:a16="http://schemas.microsoft.com/office/drawing/2014/main" id="{DD80C4CD-D792-1576-EF77-8C24ABE67D75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4149;p64">
              <a:extLst>
                <a:ext uri="{FF2B5EF4-FFF2-40B4-BE49-F238E27FC236}">
                  <a16:creationId xmlns:a16="http://schemas.microsoft.com/office/drawing/2014/main" id="{21E92228-E10A-9E1D-EA5A-71A370F82853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4150;p64">
              <a:extLst>
                <a:ext uri="{FF2B5EF4-FFF2-40B4-BE49-F238E27FC236}">
                  <a16:creationId xmlns:a16="http://schemas.microsoft.com/office/drawing/2014/main" id="{A1B0411A-78A6-658C-0CCE-5FBE506F2E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4151;p64">
              <a:extLst>
                <a:ext uri="{FF2B5EF4-FFF2-40B4-BE49-F238E27FC236}">
                  <a16:creationId xmlns:a16="http://schemas.microsoft.com/office/drawing/2014/main" id="{A96229D4-3BEF-7559-BDDF-DA500F8A32D3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4152;p64">
              <a:extLst>
                <a:ext uri="{FF2B5EF4-FFF2-40B4-BE49-F238E27FC236}">
                  <a16:creationId xmlns:a16="http://schemas.microsoft.com/office/drawing/2014/main" id="{2869C3B5-69E2-F15A-A3E4-7BA24D89DC6A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4153;p64">
              <a:extLst>
                <a:ext uri="{FF2B5EF4-FFF2-40B4-BE49-F238E27FC236}">
                  <a16:creationId xmlns:a16="http://schemas.microsoft.com/office/drawing/2014/main" id="{22188DF1-1519-4CB7-9F87-EB88424C5DC7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4154;p64">
              <a:extLst>
                <a:ext uri="{FF2B5EF4-FFF2-40B4-BE49-F238E27FC236}">
                  <a16:creationId xmlns:a16="http://schemas.microsoft.com/office/drawing/2014/main" id="{0C2950BA-46AB-1082-32E1-BB5241DC31B7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4155;p64">
              <a:extLst>
                <a:ext uri="{FF2B5EF4-FFF2-40B4-BE49-F238E27FC236}">
                  <a16:creationId xmlns:a16="http://schemas.microsoft.com/office/drawing/2014/main" id="{C494428B-871B-5846-F9E8-540418BF9790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4156;p64">
              <a:extLst>
                <a:ext uri="{FF2B5EF4-FFF2-40B4-BE49-F238E27FC236}">
                  <a16:creationId xmlns:a16="http://schemas.microsoft.com/office/drawing/2014/main" id="{3DEDE450-8365-E8FA-E407-AB4EDB1DF428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4157;p64">
              <a:extLst>
                <a:ext uri="{FF2B5EF4-FFF2-40B4-BE49-F238E27FC236}">
                  <a16:creationId xmlns:a16="http://schemas.microsoft.com/office/drawing/2014/main" id="{1A5100CB-22EB-19A2-AAD2-686D3864E7E2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4158;p64">
              <a:extLst>
                <a:ext uri="{FF2B5EF4-FFF2-40B4-BE49-F238E27FC236}">
                  <a16:creationId xmlns:a16="http://schemas.microsoft.com/office/drawing/2014/main" id="{4BFACC0D-027C-4836-1E4C-62919F79C17E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4159;p64">
              <a:extLst>
                <a:ext uri="{FF2B5EF4-FFF2-40B4-BE49-F238E27FC236}">
                  <a16:creationId xmlns:a16="http://schemas.microsoft.com/office/drawing/2014/main" id="{4D939687-B61F-294D-3913-0C83176387E7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4160;p64">
              <a:extLst>
                <a:ext uri="{FF2B5EF4-FFF2-40B4-BE49-F238E27FC236}">
                  <a16:creationId xmlns:a16="http://schemas.microsoft.com/office/drawing/2014/main" id="{AA34F1E8-732B-944F-6755-246EBE9DD22C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4161;p64">
              <a:extLst>
                <a:ext uri="{FF2B5EF4-FFF2-40B4-BE49-F238E27FC236}">
                  <a16:creationId xmlns:a16="http://schemas.microsoft.com/office/drawing/2014/main" id="{AB9217D0-E859-8BCC-BBDF-0E52C63C3982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4162;p64">
              <a:extLst>
                <a:ext uri="{FF2B5EF4-FFF2-40B4-BE49-F238E27FC236}">
                  <a16:creationId xmlns:a16="http://schemas.microsoft.com/office/drawing/2014/main" id="{8864F0B5-8875-A1C9-6980-7A38960C7922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4163;p64">
              <a:extLst>
                <a:ext uri="{FF2B5EF4-FFF2-40B4-BE49-F238E27FC236}">
                  <a16:creationId xmlns:a16="http://schemas.microsoft.com/office/drawing/2014/main" id="{47C54F30-1010-F618-3F0D-04A1911FD60D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4164;p64">
              <a:extLst>
                <a:ext uri="{FF2B5EF4-FFF2-40B4-BE49-F238E27FC236}">
                  <a16:creationId xmlns:a16="http://schemas.microsoft.com/office/drawing/2014/main" id="{16CE8F1E-B289-1328-CBC2-358E6D28C404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4165;p64">
              <a:extLst>
                <a:ext uri="{FF2B5EF4-FFF2-40B4-BE49-F238E27FC236}">
                  <a16:creationId xmlns:a16="http://schemas.microsoft.com/office/drawing/2014/main" id="{52715921-6541-4D09-C1F6-EAC682B37003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4166;p64">
              <a:extLst>
                <a:ext uri="{FF2B5EF4-FFF2-40B4-BE49-F238E27FC236}">
                  <a16:creationId xmlns:a16="http://schemas.microsoft.com/office/drawing/2014/main" id="{4AB85301-D0EA-3F57-4C23-28DC0D8E1FB2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4167;p64">
              <a:extLst>
                <a:ext uri="{FF2B5EF4-FFF2-40B4-BE49-F238E27FC236}">
                  <a16:creationId xmlns:a16="http://schemas.microsoft.com/office/drawing/2014/main" id="{F19FBFDF-44F7-74C2-2992-A259B2DAF6A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4168;p64">
              <a:extLst>
                <a:ext uri="{FF2B5EF4-FFF2-40B4-BE49-F238E27FC236}">
                  <a16:creationId xmlns:a16="http://schemas.microsoft.com/office/drawing/2014/main" id="{117780C3-2593-D56D-6945-4040A7B00B2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4169;p64">
              <a:extLst>
                <a:ext uri="{FF2B5EF4-FFF2-40B4-BE49-F238E27FC236}">
                  <a16:creationId xmlns:a16="http://schemas.microsoft.com/office/drawing/2014/main" id="{C0A118E0-994C-CA65-61FA-BFE63F2D1AA3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4170;p64">
              <a:extLst>
                <a:ext uri="{FF2B5EF4-FFF2-40B4-BE49-F238E27FC236}">
                  <a16:creationId xmlns:a16="http://schemas.microsoft.com/office/drawing/2014/main" id="{61B3E038-5E1D-7CDF-F8CF-603C4192BD5C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4171;p64">
              <a:extLst>
                <a:ext uri="{FF2B5EF4-FFF2-40B4-BE49-F238E27FC236}">
                  <a16:creationId xmlns:a16="http://schemas.microsoft.com/office/drawing/2014/main" id="{AB2CCDCE-CB54-BD92-1430-74182270D1C1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4172;p64">
              <a:extLst>
                <a:ext uri="{FF2B5EF4-FFF2-40B4-BE49-F238E27FC236}">
                  <a16:creationId xmlns:a16="http://schemas.microsoft.com/office/drawing/2014/main" id="{75F37904-27B4-E767-8D4B-074E06A981D7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4173;p64">
              <a:extLst>
                <a:ext uri="{FF2B5EF4-FFF2-40B4-BE49-F238E27FC236}">
                  <a16:creationId xmlns:a16="http://schemas.microsoft.com/office/drawing/2014/main" id="{215455CF-8D5C-8F4C-F505-9036CD1FE167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4174;p64">
              <a:extLst>
                <a:ext uri="{FF2B5EF4-FFF2-40B4-BE49-F238E27FC236}">
                  <a16:creationId xmlns:a16="http://schemas.microsoft.com/office/drawing/2014/main" id="{7506A174-4311-C997-CF36-77D168174E5A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4175;p64">
              <a:extLst>
                <a:ext uri="{FF2B5EF4-FFF2-40B4-BE49-F238E27FC236}">
                  <a16:creationId xmlns:a16="http://schemas.microsoft.com/office/drawing/2014/main" id="{7BDD4DD3-2F86-9985-855A-B861EAAD2693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4176;p64">
              <a:extLst>
                <a:ext uri="{FF2B5EF4-FFF2-40B4-BE49-F238E27FC236}">
                  <a16:creationId xmlns:a16="http://schemas.microsoft.com/office/drawing/2014/main" id="{76D2252E-97D5-A3F3-9928-C12A7111FBCF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4177;p64">
              <a:extLst>
                <a:ext uri="{FF2B5EF4-FFF2-40B4-BE49-F238E27FC236}">
                  <a16:creationId xmlns:a16="http://schemas.microsoft.com/office/drawing/2014/main" id="{324547CB-21C5-F57D-642D-585C37864CA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4178;p64">
              <a:extLst>
                <a:ext uri="{FF2B5EF4-FFF2-40B4-BE49-F238E27FC236}">
                  <a16:creationId xmlns:a16="http://schemas.microsoft.com/office/drawing/2014/main" id="{658A50AD-543B-C2C7-BA87-DCF3FBBB5E96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4179;p64">
              <a:extLst>
                <a:ext uri="{FF2B5EF4-FFF2-40B4-BE49-F238E27FC236}">
                  <a16:creationId xmlns:a16="http://schemas.microsoft.com/office/drawing/2014/main" id="{E55941B1-06F4-BDE0-C5BE-0EF0A2BAE968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4180;p64">
              <a:extLst>
                <a:ext uri="{FF2B5EF4-FFF2-40B4-BE49-F238E27FC236}">
                  <a16:creationId xmlns:a16="http://schemas.microsoft.com/office/drawing/2014/main" id="{B6E3F705-C24C-4DCC-2601-0C9CB900AEC1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4181;p64">
              <a:extLst>
                <a:ext uri="{FF2B5EF4-FFF2-40B4-BE49-F238E27FC236}">
                  <a16:creationId xmlns:a16="http://schemas.microsoft.com/office/drawing/2014/main" id="{0B6B0295-80E8-1A11-C615-D2992BBA7265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4182;p64">
              <a:extLst>
                <a:ext uri="{FF2B5EF4-FFF2-40B4-BE49-F238E27FC236}">
                  <a16:creationId xmlns:a16="http://schemas.microsoft.com/office/drawing/2014/main" id="{85AC0D10-E3BD-735D-13CD-293866BA8AA8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4183;p64">
              <a:extLst>
                <a:ext uri="{FF2B5EF4-FFF2-40B4-BE49-F238E27FC236}">
                  <a16:creationId xmlns:a16="http://schemas.microsoft.com/office/drawing/2014/main" id="{6E628D9F-F0C5-6088-42AB-70F70E1F2699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4184;p64">
              <a:extLst>
                <a:ext uri="{FF2B5EF4-FFF2-40B4-BE49-F238E27FC236}">
                  <a16:creationId xmlns:a16="http://schemas.microsoft.com/office/drawing/2014/main" id="{680594DF-3223-252B-5DB9-B6CC2B34CFB9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4185;p64">
              <a:extLst>
                <a:ext uri="{FF2B5EF4-FFF2-40B4-BE49-F238E27FC236}">
                  <a16:creationId xmlns:a16="http://schemas.microsoft.com/office/drawing/2014/main" id="{D87674AE-B181-A705-9904-8A30CEE20FA0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4186;p64">
              <a:extLst>
                <a:ext uri="{FF2B5EF4-FFF2-40B4-BE49-F238E27FC236}">
                  <a16:creationId xmlns:a16="http://schemas.microsoft.com/office/drawing/2014/main" id="{E30298AB-DEB5-B15A-C5BD-4F76165E2897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4187;p64">
              <a:extLst>
                <a:ext uri="{FF2B5EF4-FFF2-40B4-BE49-F238E27FC236}">
                  <a16:creationId xmlns:a16="http://schemas.microsoft.com/office/drawing/2014/main" id="{0AC646C3-38B4-F9E2-0AF6-DA92F75000AE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4188;p64">
              <a:extLst>
                <a:ext uri="{FF2B5EF4-FFF2-40B4-BE49-F238E27FC236}">
                  <a16:creationId xmlns:a16="http://schemas.microsoft.com/office/drawing/2014/main" id="{A4C0E3EF-A5D9-5CEC-EC4D-869B1834DDE7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4189;p64">
              <a:extLst>
                <a:ext uri="{FF2B5EF4-FFF2-40B4-BE49-F238E27FC236}">
                  <a16:creationId xmlns:a16="http://schemas.microsoft.com/office/drawing/2014/main" id="{8DC4778C-2EE6-1620-7F11-03558F4A6A76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4190;p64">
              <a:extLst>
                <a:ext uri="{FF2B5EF4-FFF2-40B4-BE49-F238E27FC236}">
                  <a16:creationId xmlns:a16="http://schemas.microsoft.com/office/drawing/2014/main" id="{86BDF3E0-00BB-5FD3-3E48-73D63D1DF479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4191;p64">
              <a:extLst>
                <a:ext uri="{FF2B5EF4-FFF2-40B4-BE49-F238E27FC236}">
                  <a16:creationId xmlns:a16="http://schemas.microsoft.com/office/drawing/2014/main" id="{0DE22C50-126D-1E0A-78BE-57994A78CB59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4192;p64">
              <a:extLst>
                <a:ext uri="{FF2B5EF4-FFF2-40B4-BE49-F238E27FC236}">
                  <a16:creationId xmlns:a16="http://schemas.microsoft.com/office/drawing/2014/main" id="{E1556BCF-8664-EF0F-D0E9-6D6AD6D7539E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4193;p64">
              <a:extLst>
                <a:ext uri="{FF2B5EF4-FFF2-40B4-BE49-F238E27FC236}">
                  <a16:creationId xmlns:a16="http://schemas.microsoft.com/office/drawing/2014/main" id="{FD0E08CE-ADD2-D60E-72BF-22DBEB2FD5B3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4194;p64">
              <a:extLst>
                <a:ext uri="{FF2B5EF4-FFF2-40B4-BE49-F238E27FC236}">
                  <a16:creationId xmlns:a16="http://schemas.microsoft.com/office/drawing/2014/main" id="{ED2C0FB6-3B1E-5A8A-B98C-5DF0E327CC71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4195;p64">
              <a:extLst>
                <a:ext uri="{FF2B5EF4-FFF2-40B4-BE49-F238E27FC236}">
                  <a16:creationId xmlns:a16="http://schemas.microsoft.com/office/drawing/2014/main" id="{B467D615-BC7F-CAE2-5514-A331A23D53C3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4196;p64">
              <a:extLst>
                <a:ext uri="{FF2B5EF4-FFF2-40B4-BE49-F238E27FC236}">
                  <a16:creationId xmlns:a16="http://schemas.microsoft.com/office/drawing/2014/main" id="{C1CBAD84-A7EB-7CC6-B4D2-E8585514DAD8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4197;p64">
              <a:extLst>
                <a:ext uri="{FF2B5EF4-FFF2-40B4-BE49-F238E27FC236}">
                  <a16:creationId xmlns:a16="http://schemas.microsoft.com/office/drawing/2014/main" id="{3EA1249E-9652-E17D-CC84-BC10BC2B7775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4198;p64">
              <a:extLst>
                <a:ext uri="{FF2B5EF4-FFF2-40B4-BE49-F238E27FC236}">
                  <a16:creationId xmlns:a16="http://schemas.microsoft.com/office/drawing/2014/main" id="{B40EC8A4-7162-EABB-51D8-6FF27C495C3F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4199;p64">
              <a:extLst>
                <a:ext uri="{FF2B5EF4-FFF2-40B4-BE49-F238E27FC236}">
                  <a16:creationId xmlns:a16="http://schemas.microsoft.com/office/drawing/2014/main" id="{2A77187E-4B7D-0E9B-1D5F-11AB1245C20F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4200;p64">
              <a:extLst>
                <a:ext uri="{FF2B5EF4-FFF2-40B4-BE49-F238E27FC236}">
                  <a16:creationId xmlns:a16="http://schemas.microsoft.com/office/drawing/2014/main" id="{09C96B96-07B7-EB90-F1E5-5C35BA98D3BD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4201;p64">
              <a:extLst>
                <a:ext uri="{FF2B5EF4-FFF2-40B4-BE49-F238E27FC236}">
                  <a16:creationId xmlns:a16="http://schemas.microsoft.com/office/drawing/2014/main" id="{381357A6-5A88-DDEE-847F-0E28EF96163C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4202;p64">
              <a:extLst>
                <a:ext uri="{FF2B5EF4-FFF2-40B4-BE49-F238E27FC236}">
                  <a16:creationId xmlns:a16="http://schemas.microsoft.com/office/drawing/2014/main" id="{23C6FF04-BD31-3CF4-3803-53F983BA0A92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4203;p64">
              <a:extLst>
                <a:ext uri="{FF2B5EF4-FFF2-40B4-BE49-F238E27FC236}">
                  <a16:creationId xmlns:a16="http://schemas.microsoft.com/office/drawing/2014/main" id="{6C9498C1-0211-B80E-FD78-C4F9CFA13FE5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4204;p64">
              <a:extLst>
                <a:ext uri="{FF2B5EF4-FFF2-40B4-BE49-F238E27FC236}">
                  <a16:creationId xmlns:a16="http://schemas.microsoft.com/office/drawing/2014/main" id="{234D69E7-422A-2C8C-EFFF-9ACAB0886DBB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4205;p64">
              <a:extLst>
                <a:ext uri="{FF2B5EF4-FFF2-40B4-BE49-F238E27FC236}">
                  <a16:creationId xmlns:a16="http://schemas.microsoft.com/office/drawing/2014/main" id="{6615C34E-A029-A57A-3148-49501904B915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4206;p64">
              <a:extLst>
                <a:ext uri="{FF2B5EF4-FFF2-40B4-BE49-F238E27FC236}">
                  <a16:creationId xmlns:a16="http://schemas.microsoft.com/office/drawing/2014/main" id="{9450CA3C-9FCE-05E6-7A1D-905C96B4275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4207;p64">
              <a:extLst>
                <a:ext uri="{FF2B5EF4-FFF2-40B4-BE49-F238E27FC236}">
                  <a16:creationId xmlns:a16="http://schemas.microsoft.com/office/drawing/2014/main" id="{175766A3-4AA0-4E22-DFDB-8365592140DC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4208;p64">
              <a:extLst>
                <a:ext uri="{FF2B5EF4-FFF2-40B4-BE49-F238E27FC236}">
                  <a16:creationId xmlns:a16="http://schemas.microsoft.com/office/drawing/2014/main" id="{E16D7F33-93C9-9587-4F9A-853742D45ED9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4209;p64">
              <a:extLst>
                <a:ext uri="{FF2B5EF4-FFF2-40B4-BE49-F238E27FC236}">
                  <a16:creationId xmlns:a16="http://schemas.microsoft.com/office/drawing/2014/main" id="{DE6BDA0D-C270-2337-B074-FAAD1C6663EF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4210;p64">
              <a:extLst>
                <a:ext uri="{FF2B5EF4-FFF2-40B4-BE49-F238E27FC236}">
                  <a16:creationId xmlns:a16="http://schemas.microsoft.com/office/drawing/2014/main" id="{6722932D-6AD3-0AB4-EE79-C5049789F4B6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4211;p64">
              <a:extLst>
                <a:ext uri="{FF2B5EF4-FFF2-40B4-BE49-F238E27FC236}">
                  <a16:creationId xmlns:a16="http://schemas.microsoft.com/office/drawing/2014/main" id="{E6814B9A-B18B-6129-EDC9-B0A7BEAAA63C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4212;p64">
              <a:extLst>
                <a:ext uri="{FF2B5EF4-FFF2-40B4-BE49-F238E27FC236}">
                  <a16:creationId xmlns:a16="http://schemas.microsoft.com/office/drawing/2014/main" id="{04492C4B-DA2B-F33D-E4DC-9D357B4B2E68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4213;p64">
              <a:extLst>
                <a:ext uri="{FF2B5EF4-FFF2-40B4-BE49-F238E27FC236}">
                  <a16:creationId xmlns:a16="http://schemas.microsoft.com/office/drawing/2014/main" id="{F2A97B0E-632C-60EB-8D45-8C25C9DDFB52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4214;p64">
              <a:extLst>
                <a:ext uri="{FF2B5EF4-FFF2-40B4-BE49-F238E27FC236}">
                  <a16:creationId xmlns:a16="http://schemas.microsoft.com/office/drawing/2014/main" id="{36AEC45E-82D6-DFD9-3F24-8980F36E54E4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4215;p64">
              <a:extLst>
                <a:ext uri="{FF2B5EF4-FFF2-40B4-BE49-F238E27FC236}">
                  <a16:creationId xmlns:a16="http://schemas.microsoft.com/office/drawing/2014/main" id="{3D8C8AC2-563D-D158-12B5-5F84187AF312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4216;p64">
              <a:extLst>
                <a:ext uri="{FF2B5EF4-FFF2-40B4-BE49-F238E27FC236}">
                  <a16:creationId xmlns:a16="http://schemas.microsoft.com/office/drawing/2014/main" id="{3490D9A4-E534-ED18-E00B-D5D214E18EF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4217;p64">
              <a:extLst>
                <a:ext uri="{FF2B5EF4-FFF2-40B4-BE49-F238E27FC236}">
                  <a16:creationId xmlns:a16="http://schemas.microsoft.com/office/drawing/2014/main" id="{5F0B2A42-E991-B908-8264-76DA9D4D4CD7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4218;p64">
              <a:extLst>
                <a:ext uri="{FF2B5EF4-FFF2-40B4-BE49-F238E27FC236}">
                  <a16:creationId xmlns:a16="http://schemas.microsoft.com/office/drawing/2014/main" id="{BB5A3F85-F661-78FC-549F-100699E11C1E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4219;p64">
              <a:extLst>
                <a:ext uri="{FF2B5EF4-FFF2-40B4-BE49-F238E27FC236}">
                  <a16:creationId xmlns:a16="http://schemas.microsoft.com/office/drawing/2014/main" id="{EC414820-C3CD-F1F9-075E-2E9DEB30C1B6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4220;p64">
              <a:extLst>
                <a:ext uri="{FF2B5EF4-FFF2-40B4-BE49-F238E27FC236}">
                  <a16:creationId xmlns:a16="http://schemas.microsoft.com/office/drawing/2014/main" id="{BEF140DE-9EFB-1141-27EB-FB6B3090C0FE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4221;p64">
              <a:extLst>
                <a:ext uri="{FF2B5EF4-FFF2-40B4-BE49-F238E27FC236}">
                  <a16:creationId xmlns:a16="http://schemas.microsoft.com/office/drawing/2014/main" id="{24A5EE55-A518-A55B-5389-70AEDF095E85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4222;p64">
              <a:extLst>
                <a:ext uri="{FF2B5EF4-FFF2-40B4-BE49-F238E27FC236}">
                  <a16:creationId xmlns:a16="http://schemas.microsoft.com/office/drawing/2014/main" id="{2E3EA05E-C0CC-33FD-5A81-1E520F260D73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4223;p64">
              <a:extLst>
                <a:ext uri="{FF2B5EF4-FFF2-40B4-BE49-F238E27FC236}">
                  <a16:creationId xmlns:a16="http://schemas.microsoft.com/office/drawing/2014/main" id="{56ED5686-3263-AF48-C176-57033082D46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4224;p64">
              <a:extLst>
                <a:ext uri="{FF2B5EF4-FFF2-40B4-BE49-F238E27FC236}">
                  <a16:creationId xmlns:a16="http://schemas.microsoft.com/office/drawing/2014/main" id="{CABF762C-FC20-BCFF-F0DF-96AB63572AE6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4225;p64">
              <a:extLst>
                <a:ext uri="{FF2B5EF4-FFF2-40B4-BE49-F238E27FC236}">
                  <a16:creationId xmlns:a16="http://schemas.microsoft.com/office/drawing/2014/main" id="{EDA43874-65F3-3238-DC8F-1292D5EBD100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4226;p64">
              <a:extLst>
                <a:ext uri="{FF2B5EF4-FFF2-40B4-BE49-F238E27FC236}">
                  <a16:creationId xmlns:a16="http://schemas.microsoft.com/office/drawing/2014/main" id="{466DF2AB-FC7F-E235-41FF-1551BA840636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4227;p64">
              <a:extLst>
                <a:ext uri="{FF2B5EF4-FFF2-40B4-BE49-F238E27FC236}">
                  <a16:creationId xmlns:a16="http://schemas.microsoft.com/office/drawing/2014/main" id="{CB6EBFE3-DB24-7A6B-46B7-F29B6F777DE1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4228;p64">
              <a:extLst>
                <a:ext uri="{FF2B5EF4-FFF2-40B4-BE49-F238E27FC236}">
                  <a16:creationId xmlns:a16="http://schemas.microsoft.com/office/drawing/2014/main" id="{0D1EEDFE-2CFD-FC85-B953-E2148F4C3846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4229;p64">
              <a:extLst>
                <a:ext uri="{FF2B5EF4-FFF2-40B4-BE49-F238E27FC236}">
                  <a16:creationId xmlns:a16="http://schemas.microsoft.com/office/drawing/2014/main" id="{020E053B-54B5-1E38-24EB-6C1273701062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4230;p64">
              <a:extLst>
                <a:ext uri="{FF2B5EF4-FFF2-40B4-BE49-F238E27FC236}">
                  <a16:creationId xmlns:a16="http://schemas.microsoft.com/office/drawing/2014/main" id="{D855DB26-62BD-479B-9CF3-09239A8F1F59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4231;p64">
              <a:extLst>
                <a:ext uri="{FF2B5EF4-FFF2-40B4-BE49-F238E27FC236}">
                  <a16:creationId xmlns:a16="http://schemas.microsoft.com/office/drawing/2014/main" id="{168339A5-7E42-4533-E4B6-F4BA79F65F8C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4232;p64">
              <a:extLst>
                <a:ext uri="{FF2B5EF4-FFF2-40B4-BE49-F238E27FC236}">
                  <a16:creationId xmlns:a16="http://schemas.microsoft.com/office/drawing/2014/main" id="{2EE9D97E-A156-99CA-9830-3E005022F73E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4233;p64">
              <a:extLst>
                <a:ext uri="{FF2B5EF4-FFF2-40B4-BE49-F238E27FC236}">
                  <a16:creationId xmlns:a16="http://schemas.microsoft.com/office/drawing/2014/main" id="{D57194CF-1E93-6900-CB0E-D91777EFDA5C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4234;p64">
              <a:extLst>
                <a:ext uri="{FF2B5EF4-FFF2-40B4-BE49-F238E27FC236}">
                  <a16:creationId xmlns:a16="http://schemas.microsoft.com/office/drawing/2014/main" id="{482EB49D-AAF8-A70F-9B7B-1A027C79F1D9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4235;p64">
              <a:extLst>
                <a:ext uri="{FF2B5EF4-FFF2-40B4-BE49-F238E27FC236}">
                  <a16:creationId xmlns:a16="http://schemas.microsoft.com/office/drawing/2014/main" id="{C02602E3-6872-C069-1C4B-ADC1C0B4BD04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4236;p64">
              <a:extLst>
                <a:ext uri="{FF2B5EF4-FFF2-40B4-BE49-F238E27FC236}">
                  <a16:creationId xmlns:a16="http://schemas.microsoft.com/office/drawing/2014/main" id="{A7691C93-DC0A-1605-580D-8061F0692B82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4237;p64">
              <a:extLst>
                <a:ext uri="{FF2B5EF4-FFF2-40B4-BE49-F238E27FC236}">
                  <a16:creationId xmlns:a16="http://schemas.microsoft.com/office/drawing/2014/main" id="{FA413699-6278-A610-0442-DB9443A7C778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4238;p64">
              <a:extLst>
                <a:ext uri="{FF2B5EF4-FFF2-40B4-BE49-F238E27FC236}">
                  <a16:creationId xmlns:a16="http://schemas.microsoft.com/office/drawing/2014/main" id="{FF759F21-87C7-EAAA-A60F-3C3019854D96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4239;p64">
              <a:extLst>
                <a:ext uri="{FF2B5EF4-FFF2-40B4-BE49-F238E27FC236}">
                  <a16:creationId xmlns:a16="http://schemas.microsoft.com/office/drawing/2014/main" id="{22968388-DD6E-E49B-D285-B2DCF213FC77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4240;p64">
              <a:extLst>
                <a:ext uri="{FF2B5EF4-FFF2-40B4-BE49-F238E27FC236}">
                  <a16:creationId xmlns:a16="http://schemas.microsoft.com/office/drawing/2014/main" id="{E4EF3590-1AFF-05EF-EB3B-47A57683D35A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74259" y="2002537"/>
            <a:ext cx="499548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4400" dirty="0"/>
              <a:t>Componente necesare</a:t>
            </a:r>
            <a:endParaRPr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3CF9F3-AC30-5E71-2245-AEE10CABA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2571750"/>
            <a:ext cx="3200400" cy="684657"/>
          </a:xfrm>
        </p:spPr>
        <p:txBody>
          <a:bodyPr/>
          <a:lstStyle/>
          <a:p>
            <a:r>
              <a:rPr lang="ro-MD" sz="1400" b="1" dirty="0"/>
              <a:t>pentru configurarea modului Wireless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359373" y="2617755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2921305" y="3183735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4321860" y="260425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2143536" y="2707283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Canalul Wireless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478963" y="1817845"/>
            <a:ext cx="1987296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Identificatorul Setului de Serviciu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3401388" y="1851314"/>
            <a:ext cx="1988956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 err="1"/>
              <a:t>Wired</a:t>
            </a:r>
            <a:r>
              <a:rPr lang="ro-MD" dirty="0"/>
              <a:t> </a:t>
            </a:r>
            <a:r>
              <a:rPr lang="ro-MD" dirty="0" err="1"/>
              <a:t>Equivalency</a:t>
            </a:r>
            <a:r>
              <a:rPr lang="ro-MD" dirty="0"/>
              <a:t> Protocol WEP</a:t>
            </a:r>
            <a:endParaRPr dirty="0"/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236482" y="1396064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2811913" y="2285513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4160427" y="1385019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0" name="Google Shape;2187;p40">
            <a:extLst>
              <a:ext uri="{FF2B5EF4-FFF2-40B4-BE49-F238E27FC236}">
                <a16:creationId xmlns:a16="http://schemas.microsoft.com/office/drawing/2014/main" id="{3B59CFC1-6265-90D7-54DF-D69D459BE1CF}"/>
              </a:ext>
            </a:extLst>
          </p:cNvPr>
          <p:cNvGrpSpPr/>
          <p:nvPr/>
        </p:nvGrpSpPr>
        <p:grpSpPr>
          <a:xfrm>
            <a:off x="6050837" y="3415727"/>
            <a:ext cx="175013" cy="27000"/>
            <a:chOff x="5662375" y="212375"/>
            <a:chExt cx="175013" cy="27000"/>
          </a:xfrm>
        </p:grpSpPr>
        <p:sp>
          <p:nvSpPr>
            <p:cNvPr id="11" name="Google Shape;2188;p40">
              <a:extLst>
                <a:ext uri="{FF2B5EF4-FFF2-40B4-BE49-F238E27FC236}">
                  <a16:creationId xmlns:a16="http://schemas.microsoft.com/office/drawing/2014/main" id="{1067CE36-D052-9C34-BEF1-20D1B8CD6F7F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2" name="Google Shape;2189;p40">
              <a:extLst>
                <a:ext uri="{FF2B5EF4-FFF2-40B4-BE49-F238E27FC236}">
                  <a16:creationId xmlns:a16="http://schemas.microsoft.com/office/drawing/2014/main" id="{5686A04B-1167-50FA-9B98-3C856A76D08F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3" name="Google Shape;2190;p40">
              <a:extLst>
                <a:ext uri="{FF2B5EF4-FFF2-40B4-BE49-F238E27FC236}">
                  <a16:creationId xmlns:a16="http://schemas.microsoft.com/office/drawing/2014/main" id="{F3B0BB40-43B1-4E68-77FE-0AD5BF45E4C6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4" name="Google Shape;2196;p40">
            <a:extLst>
              <a:ext uri="{FF2B5EF4-FFF2-40B4-BE49-F238E27FC236}">
                <a16:creationId xmlns:a16="http://schemas.microsoft.com/office/drawing/2014/main" id="{C922AF5C-2169-8ABC-3FF7-D9771BAED625}"/>
              </a:ext>
            </a:extLst>
          </p:cNvPr>
          <p:cNvSpPr txBox="1">
            <a:spLocks/>
          </p:cNvSpPr>
          <p:nvPr/>
        </p:nvSpPr>
        <p:spPr>
          <a:xfrm>
            <a:off x="5235566" y="2686070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o-MD" dirty="0" err="1"/>
              <a:t>Wi</a:t>
            </a:r>
            <a:r>
              <a:rPr lang="ro-MD" dirty="0"/>
              <a:t>-Fi </a:t>
            </a:r>
            <a:r>
              <a:rPr lang="ro-MD" dirty="0" err="1"/>
              <a:t>Protected</a:t>
            </a:r>
            <a:r>
              <a:rPr lang="ro-MD" dirty="0"/>
              <a:t> Acces WPA</a:t>
            </a:r>
          </a:p>
        </p:txBody>
      </p:sp>
      <p:grpSp>
        <p:nvGrpSpPr>
          <p:cNvPr id="15" name="Google Shape;2206;p40">
            <a:extLst>
              <a:ext uri="{FF2B5EF4-FFF2-40B4-BE49-F238E27FC236}">
                <a16:creationId xmlns:a16="http://schemas.microsoft.com/office/drawing/2014/main" id="{C95EAF81-254F-03C4-7B9C-66BED0A155D1}"/>
              </a:ext>
            </a:extLst>
          </p:cNvPr>
          <p:cNvGrpSpPr/>
          <p:nvPr/>
        </p:nvGrpSpPr>
        <p:grpSpPr>
          <a:xfrm>
            <a:off x="5902992" y="2285513"/>
            <a:ext cx="420796" cy="421770"/>
            <a:chOff x="-3137650" y="2408950"/>
            <a:chExt cx="291450" cy="292125"/>
          </a:xfrm>
        </p:grpSpPr>
        <p:sp>
          <p:nvSpPr>
            <p:cNvPr id="16" name="Google Shape;2207;p40">
              <a:extLst>
                <a:ext uri="{FF2B5EF4-FFF2-40B4-BE49-F238E27FC236}">
                  <a16:creationId xmlns:a16="http://schemas.microsoft.com/office/drawing/2014/main" id="{3A6DEA17-B460-F5FE-4C3B-99FD9E9D9F9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" name="Google Shape;2208;p40">
              <a:extLst>
                <a:ext uri="{FF2B5EF4-FFF2-40B4-BE49-F238E27FC236}">
                  <a16:creationId xmlns:a16="http://schemas.microsoft.com/office/drawing/2014/main" id="{DC6E6DF6-8DC6-CA73-A72D-B646A8CAB500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" name="Google Shape;2209;p40">
              <a:extLst>
                <a:ext uri="{FF2B5EF4-FFF2-40B4-BE49-F238E27FC236}">
                  <a16:creationId xmlns:a16="http://schemas.microsoft.com/office/drawing/2014/main" id="{711B2B4A-4EAE-80B6-BAA0-1A1A6AB5FC45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" name="Google Shape;2210;p40">
              <a:extLst>
                <a:ext uri="{FF2B5EF4-FFF2-40B4-BE49-F238E27FC236}">
                  <a16:creationId xmlns:a16="http://schemas.microsoft.com/office/drawing/2014/main" id="{DE4276B4-ABB4-4CED-FD5F-5FC5CBD55FAC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0" name="Google Shape;2211;p40">
              <a:extLst>
                <a:ext uri="{FF2B5EF4-FFF2-40B4-BE49-F238E27FC236}">
                  <a16:creationId xmlns:a16="http://schemas.microsoft.com/office/drawing/2014/main" id="{F202C181-30C3-907F-2929-A3EADF698AC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" name="Google Shape;2187;p40">
            <a:extLst>
              <a:ext uri="{FF2B5EF4-FFF2-40B4-BE49-F238E27FC236}">
                <a16:creationId xmlns:a16="http://schemas.microsoft.com/office/drawing/2014/main" id="{AF6D93F8-D74B-DDB7-F36B-4866121E6609}"/>
              </a:ext>
            </a:extLst>
          </p:cNvPr>
          <p:cNvGrpSpPr/>
          <p:nvPr/>
        </p:nvGrpSpPr>
        <p:grpSpPr>
          <a:xfrm>
            <a:off x="7501118" y="2590755"/>
            <a:ext cx="175013" cy="27000"/>
            <a:chOff x="5662375" y="212375"/>
            <a:chExt cx="175013" cy="27000"/>
          </a:xfrm>
        </p:grpSpPr>
        <p:sp>
          <p:nvSpPr>
            <p:cNvPr id="22" name="Google Shape;2188;p40">
              <a:extLst>
                <a:ext uri="{FF2B5EF4-FFF2-40B4-BE49-F238E27FC236}">
                  <a16:creationId xmlns:a16="http://schemas.microsoft.com/office/drawing/2014/main" id="{151CB2DF-45F5-8325-1706-DFC7BC80367A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" name="Google Shape;2189;p40">
              <a:extLst>
                <a:ext uri="{FF2B5EF4-FFF2-40B4-BE49-F238E27FC236}">
                  <a16:creationId xmlns:a16="http://schemas.microsoft.com/office/drawing/2014/main" id="{A91BE32D-C4DC-3B1B-CD5A-B647FD3BE1F4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" name="Google Shape;2190;p40">
              <a:extLst>
                <a:ext uri="{FF2B5EF4-FFF2-40B4-BE49-F238E27FC236}">
                  <a16:creationId xmlns:a16="http://schemas.microsoft.com/office/drawing/2014/main" id="{BA9969C6-655E-BD84-6C2A-81496BD46473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5" name="Google Shape;2196;p40">
            <a:extLst>
              <a:ext uri="{FF2B5EF4-FFF2-40B4-BE49-F238E27FC236}">
                <a16:creationId xmlns:a16="http://schemas.microsoft.com/office/drawing/2014/main" id="{89B2A681-7EDC-F592-0B7B-1C9803FB894F}"/>
              </a:ext>
            </a:extLst>
          </p:cNvPr>
          <p:cNvSpPr txBox="1">
            <a:spLocks/>
          </p:cNvSpPr>
          <p:nvPr/>
        </p:nvSpPr>
        <p:spPr>
          <a:xfrm>
            <a:off x="6292808" y="1791128"/>
            <a:ext cx="273605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o-MD" dirty="0"/>
              <a:t>Accesarea și Configurarea unui Router </a:t>
            </a:r>
            <a:r>
              <a:rPr lang="ro-MD" dirty="0" err="1"/>
              <a:t>Linksys</a:t>
            </a:r>
            <a:endParaRPr lang="ro-MD" dirty="0"/>
          </a:p>
        </p:txBody>
      </p:sp>
      <p:grpSp>
        <p:nvGrpSpPr>
          <p:cNvPr id="26" name="Google Shape;2206;p40">
            <a:extLst>
              <a:ext uri="{FF2B5EF4-FFF2-40B4-BE49-F238E27FC236}">
                <a16:creationId xmlns:a16="http://schemas.microsoft.com/office/drawing/2014/main" id="{ADEBCC40-0DE7-0A5E-EC2A-E6BB8F947E9A}"/>
              </a:ext>
            </a:extLst>
          </p:cNvPr>
          <p:cNvGrpSpPr/>
          <p:nvPr/>
        </p:nvGrpSpPr>
        <p:grpSpPr>
          <a:xfrm>
            <a:off x="7378227" y="1380726"/>
            <a:ext cx="420796" cy="421770"/>
            <a:chOff x="-3137650" y="2408950"/>
            <a:chExt cx="291450" cy="292125"/>
          </a:xfrm>
        </p:grpSpPr>
        <p:sp>
          <p:nvSpPr>
            <p:cNvPr id="27" name="Google Shape;2207;p40">
              <a:extLst>
                <a:ext uri="{FF2B5EF4-FFF2-40B4-BE49-F238E27FC236}">
                  <a16:creationId xmlns:a16="http://schemas.microsoft.com/office/drawing/2014/main" id="{956D6A9D-4C16-4EDF-B422-73B8027F6C7B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8" name="Google Shape;2208;p40">
              <a:extLst>
                <a:ext uri="{FF2B5EF4-FFF2-40B4-BE49-F238E27FC236}">
                  <a16:creationId xmlns:a16="http://schemas.microsoft.com/office/drawing/2014/main" id="{C4C89365-7732-428E-4CBB-AC7BBAF026A4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9" name="Google Shape;2209;p40">
              <a:extLst>
                <a:ext uri="{FF2B5EF4-FFF2-40B4-BE49-F238E27FC236}">
                  <a16:creationId xmlns:a16="http://schemas.microsoft.com/office/drawing/2014/main" id="{234302AB-8BD4-8A80-36D7-723991A15B0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30" name="Google Shape;2210;p40">
              <a:extLst>
                <a:ext uri="{FF2B5EF4-FFF2-40B4-BE49-F238E27FC236}">
                  <a16:creationId xmlns:a16="http://schemas.microsoft.com/office/drawing/2014/main" id="{CE7F4CF7-72FF-1474-A07C-1E735CADE665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31" name="Google Shape;2211;p40">
              <a:extLst>
                <a:ext uri="{FF2B5EF4-FFF2-40B4-BE49-F238E27FC236}">
                  <a16:creationId xmlns:a16="http://schemas.microsoft.com/office/drawing/2014/main" id="{8EB49857-945C-99E6-D64F-3CC77873D5EB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5114529" y="1013093"/>
            <a:ext cx="3442731" cy="3368408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1" y="1674820"/>
            <a:ext cx="4309858" cy="2553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Este important ca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echipamentele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wireless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seconecteze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la WLAN-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corect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. </a:t>
            </a:r>
            <a:r>
              <a:rPr kumimoji="0" lang="ro-MD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SSID-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nume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alfanumeric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sensibil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la majuscule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rețeaua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dumneavoastră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wireless</a:t>
            </a:r>
            <a:r>
              <a:rPr kumimoji="0" lang="ro-MD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(</a:t>
            </a:r>
            <a:r>
              <a:rPr kumimoji="0" lang="ro-MD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max</a:t>
            </a:r>
            <a:r>
              <a:rPr kumimoji="0" lang="ro-MD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32 caractere)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.</a:t>
            </a:r>
            <a:r>
              <a:rPr kumimoji="0" lang="ro-MD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SSID-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utilizat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spune</a:t>
            </a:r>
            <a:r>
              <a:rPr lang="ro-MD" altLang="en-US" sz="1800" dirty="0">
                <a:solidFill>
                  <a:schemeClr val="bg2"/>
                </a:solidFill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echipamentelor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wireless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tehnologie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WLAN 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aparține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cu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echipamente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 pot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comunica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rlow Semi Condensed" panose="00000506000000000000" pitchFamily="2" charset="-18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456312" y="1345720"/>
            <a:ext cx="2790577" cy="27376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Google Shape;2197;p40">
            <a:extLst>
              <a:ext uri="{FF2B5EF4-FFF2-40B4-BE49-F238E27FC236}">
                <a16:creationId xmlns:a16="http://schemas.microsoft.com/office/drawing/2014/main" id="{69E0FE7B-EB51-ED45-8460-7C6EA535B492}"/>
              </a:ext>
            </a:extLst>
          </p:cNvPr>
          <p:cNvSpPr txBox="1">
            <a:spLocks/>
          </p:cNvSpPr>
          <p:nvPr/>
        </p:nvSpPr>
        <p:spPr>
          <a:xfrm>
            <a:off x="180651" y="1433863"/>
            <a:ext cx="5275661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1800" b="1" dirty="0">
                <a:solidFill>
                  <a:schemeClr val="accent1"/>
                </a:solidFill>
              </a:rPr>
              <a:t>Identificatorul Setului de Serviciu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943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Barlow Semi Condensed Light</vt:lpstr>
      <vt:lpstr>Barlow Semi Condensed Medium</vt:lpstr>
      <vt:lpstr>Patrick Hand SC</vt:lpstr>
      <vt:lpstr>Fjalla One</vt:lpstr>
      <vt:lpstr>Barlow Semi Condensed</vt:lpstr>
      <vt:lpstr>Roboto Condensed Light</vt:lpstr>
      <vt:lpstr>Times New Roman</vt:lpstr>
      <vt:lpstr>Technology Consulting by Slidesgo</vt:lpstr>
      <vt:lpstr>Configurarea echipamentelor wireless</vt:lpstr>
      <vt:lpstr>Cuprins</vt:lpstr>
      <vt:lpstr>Notiuni generale</vt:lpstr>
      <vt:lpstr>Modul Wireless</vt:lpstr>
      <vt:lpstr>Wi-Fi</vt:lpstr>
      <vt:lpstr>PowerPoint Presentation</vt:lpstr>
      <vt:lpstr>Componente necesare</vt:lpstr>
      <vt:lpstr>PowerPoint Presentation</vt:lpstr>
      <vt:lpstr>PowerPoint Presentation</vt:lpstr>
      <vt:lpstr>Canalul Wireless</vt:lpstr>
      <vt:lpstr> Wired Equivalency Protocol (WEP) </vt:lpstr>
      <vt:lpstr>Dezavantaje WEP</vt:lpstr>
      <vt:lpstr>WPA</vt:lpstr>
      <vt:lpstr>Accesarea si configurarea unui Router Linksys</vt:lpstr>
      <vt:lpstr>Va 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Apaeci Aurica</cp:lastModifiedBy>
  <cp:revision>16</cp:revision>
  <dcterms:modified xsi:type="dcterms:W3CDTF">2023-02-16T18:17:13Z</dcterms:modified>
</cp:coreProperties>
</file>