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70" r:id="rId5"/>
    <p:sldId id="265" r:id="rId6"/>
    <p:sldId id="274" r:id="rId7"/>
    <p:sldId id="266" r:id="rId8"/>
    <p:sldId id="272" r:id="rId9"/>
    <p:sldId id="267" r:id="rId10"/>
    <p:sldId id="273" r:id="rId11"/>
    <p:sldId id="268" r:id="rId12"/>
    <p:sldId id="277" r:id="rId13"/>
    <p:sldId id="269" r:id="rId14"/>
    <p:sldId id="275" r:id="rId15"/>
    <p:sldId id="278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4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0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3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0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E1399-1657-B9EC-825C-7600B60A622B}"/>
              </a:ext>
            </a:extLst>
          </p:cNvPr>
          <p:cNvGrpSpPr/>
          <p:nvPr/>
        </p:nvGrpSpPr>
        <p:grpSpPr>
          <a:xfrm>
            <a:off x="2112606" y="3238028"/>
            <a:ext cx="10554414" cy="3288635"/>
            <a:chOff x="2037993" y="2075964"/>
            <a:chExt cx="10554414" cy="3288635"/>
          </a:xfrm>
        </p:grpSpPr>
        <p:sp>
          <p:nvSpPr>
            <p:cNvPr id="6" name="Text 3"/>
            <p:cNvSpPr/>
            <p:nvPr/>
          </p:nvSpPr>
          <p:spPr>
            <a:xfrm>
              <a:off x="2037993" y="2075964"/>
              <a:ext cx="10554414" cy="24995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6561"/>
                </a:lnSpc>
                <a:buNone/>
              </a:pPr>
              <a:r>
                <a:rPr lang="en-US" sz="4800" b="1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Explorând Kali Linux:</a:t>
              </a:r>
              <a:endParaRPr lang="en-US" sz="48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D21A36ED-B032-7347-83A8-200BC78057BB}"/>
                </a:ext>
              </a:extLst>
            </p:cNvPr>
            <p:cNvSpPr/>
            <p:nvPr/>
          </p:nvSpPr>
          <p:spPr>
            <a:xfrm>
              <a:off x="2037993" y="2865001"/>
              <a:ext cx="8293676" cy="249959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buNone/>
              </a:pPr>
              <a:r>
                <a:rPr lang="en-US" sz="32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un instrument puternic </a:t>
              </a:r>
              <a:r>
                <a:rPr lang="en-US" sz="3200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pentru</a:t>
              </a:r>
              <a:r>
                <a:rPr lang="en-US" sz="32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securitatea</a:t>
              </a:r>
              <a:r>
                <a:rPr lang="en-US" sz="3200" dirty="0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 </a:t>
              </a:r>
              <a:r>
                <a:rPr lang="en-US" sz="3200" dirty="0" err="1">
                  <a:solidFill>
                    <a:srgbClr val="FFFFFF"/>
                  </a:solidFill>
                  <a:latin typeface="Bookman Old Style" panose="02050604050505020204" pitchFamily="18" charset="0"/>
                  <a:ea typeface="Fraunces" pitchFamily="34" charset="-122"/>
                  <a:cs typeface="Fraunces" pitchFamily="34" charset="-120"/>
                </a:rPr>
                <a:t>cibernetica</a:t>
              </a:r>
              <a:endParaRPr lang="en-US" sz="3200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11" name="Google Shape;49;p12">
            <a:extLst>
              <a:ext uri="{FF2B5EF4-FFF2-40B4-BE49-F238E27FC236}">
                <a16:creationId xmlns:a16="http://schemas.microsoft.com/office/drawing/2014/main" id="{5F4570FD-4F05-8292-D457-9318436CF4E0}"/>
              </a:ext>
            </a:extLst>
          </p:cNvPr>
          <p:cNvSpPr txBox="1">
            <a:spLocks/>
          </p:cNvSpPr>
          <p:nvPr/>
        </p:nvSpPr>
        <p:spPr>
          <a:xfrm>
            <a:off x="2968626" y="305626"/>
            <a:ext cx="8842374" cy="729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Ministerul Educați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ei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și Cercetării al Republicii Moldova  </a:t>
            </a:r>
            <a:b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IP Colegiul “Iulia </a:t>
            </a:r>
            <a:r>
              <a:rPr lang="ro-MD" sz="18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Hasdeu</a:t>
            </a:r>
            <a:r>
              <a:rPr lang="ro-MD" sz="18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 din Cahul</a:t>
            </a:r>
          </a:p>
        </p:txBody>
      </p:sp>
      <p:sp>
        <p:nvSpPr>
          <p:cNvPr id="12" name="Google Shape;49;p12">
            <a:extLst>
              <a:ext uri="{FF2B5EF4-FFF2-40B4-BE49-F238E27FC236}">
                <a16:creationId xmlns:a16="http://schemas.microsoft.com/office/drawing/2014/main" id="{E46C1D31-71E5-9260-3A37-E1910AF858A5}"/>
              </a:ext>
            </a:extLst>
          </p:cNvPr>
          <p:cNvSpPr txBox="1">
            <a:spLocks/>
          </p:cNvSpPr>
          <p:nvPr/>
        </p:nvSpPr>
        <p:spPr>
          <a:xfrm>
            <a:off x="2112606" y="2801560"/>
            <a:ext cx="7007376" cy="47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Utilizarea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sistemelor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de op</a:t>
            </a:r>
            <a:r>
              <a:rPr lang="ro-MD" sz="16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rare </a:t>
            </a:r>
            <a:r>
              <a:rPr lang="ro-MD" sz="16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în rețea </a:t>
            </a:r>
          </a:p>
          <a:p>
            <a:r>
              <a:rPr lang="ro-MD" sz="16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Lucru individual nr.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endParaRPr lang="ro-MD" sz="1600" dirty="0">
              <a:solidFill>
                <a:schemeClr val="bg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49;p12">
            <a:extLst>
              <a:ext uri="{FF2B5EF4-FFF2-40B4-BE49-F238E27FC236}">
                <a16:creationId xmlns:a16="http://schemas.microsoft.com/office/drawing/2014/main" id="{284CA051-CADD-E0FA-6504-D68534E001FE}"/>
              </a:ext>
            </a:extLst>
          </p:cNvPr>
          <p:cNvSpPr txBox="1">
            <a:spLocks/>
          </p:cNvSpPr>
          <p:nvPr/>
        </p:nvSpPr>
        <p:spPr>
          <a:xfrm>
            <a:off x="9614731" y="6180238"/>
            <a:ext cx="2645790" cy="75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Elevă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Apareci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Aurica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AAW 2042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Tornea</a:t>
            </a:r>
            <a:r>
              <a:rPr lang="ro-MD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40" y="9960"/>
            <a:ext cx="14631740" cy="821964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373172" cy="82296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ali Linux | Penetration Testing and Ethical Hacking Linux Distribution">
            <a:extLst>
              <a:ext uri="{FF2B5EF4-FFF2-40B4-BE49-F238E27FC236}">
                <a16:creationId xmlns:a16="http://schemas.microsoft.com/office/drawing/2014/main" id="{34DA5B46-68F2-6F67-CD87-1E716E131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" b="-1"/>
          <a:stretch/>
        </p:blipFill>
        <p:spPr bwMode="auto">
          <a:xfrm>
            <a:off x="20" y="10"/>
            <a:ext cx="14630380" cy="823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91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93394" y="3001228"/>
            <a:ext cx="6659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Instrumente</a:t>
            </a: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în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Kali Linux</a:t>
            </a:r>
            <a:endParaRPr lang="en-US" sz="4374" dirty="0">
              <a:latin typeface="Bookman Old Style" panose="02050604050505020204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ookman Old Style" panose="02050604050505020204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93394" y="3820371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Instrumente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securității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oferite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Kali Linux.</a:t>
            </a:r>
            <a:endParaRPr lang="en-US" sz="1800" dirty="0"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endParaRPr lang="en-US" sz="175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19CD7D1-4F05-0F91-21B3-68E6E3E5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87" y="-961263"/>
            <a:ext cx="11234076" cy="112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D2246573-253B-9339-D2D0-9E0D1FC6F93D}"/>
              </a:ext>
            </a:extLst>
          </p:cNvPr>
          <p:cNvSpPr/>
          <p:nvPr/>
        </p:nvSpPr>
        <p:spPr>
          <a:xfrm>
            <a:off x="2393394" y="4242814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Prezentarea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instrumentelor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analiză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forensica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disponibile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5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FEDD9-C233-FAFA-A283-A021E471C010}"/>
              </a:ext>
            </a:extLst>
          </p:cNvPr>
          <p:cNvSpPr/>
          <p:nvPr/>
        </p:nvSpPr>
        <p:spPr>
          <a:xfrm>
            <a:off x="1438381" y="1047964"/>
            <a:ext cx="12993976" cy="65284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799"/>
              </a:lnSpc>
              <a:buSzPct val="100000"/>
            </a:pP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Kali Linux vine cu o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gamă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largă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instrumente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programe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utile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testarea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securității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rețelelor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, </a:t>
            </a:r>
          </a:p>
          <a:p>
            <a:pPr>
              <a:lnSpc>
                <a:spcPts val="2799"/>
              </a:lnSpc>
              <a:buSzPct val="100000"/>
            </a:pP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identificarea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vulnerabilităților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efectuarea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altor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sarcini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legate de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securitate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 </a:t>
            </a:r>
          </a:p>
          <a:p>
            <a:pPr>
              <a:lnSpc>
                <a:spcPts val="2799"/>
              </a:lnSpc>
              <a:buSzPct val="100000"/>
            </a:pPr>
            <a:endParaRPr lang="en-US" sz="1600" dirty="0">
              <a:solidFill>
                <a:srgbClr val="EBECEF"/>
              </a:solidFill>
              <a:latin typeface="Bookman Old Style" panose="02050604050505020204" pitchFamily="18" charset="0"/>
              <a:ea typeface="Epilogue" pitchFamily="34" charset="-122"/>
              <a:cs typeface="Epilogue" pitchFamily="34" charset="-120"/>
            </a:endParaRP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NMAP 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- Un scanner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rețea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folosit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descoperirea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evaluarea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dispozitivelor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conectate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la o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rețea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Wireshark 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- Un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analizator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pachete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care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permite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interceptarea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analiza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traficului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rețea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Metasploit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- Un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cadru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penetrare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care include un set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larg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module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exploatare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instrumente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vulnerabilităților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Hydra 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- Un program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brute-force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a sparge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parolele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John the Ripper 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- Un alt instrument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spargerea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parolelor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OWASP ZAP 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- Un proxy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securitate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aplicațiilor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web.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Sqlmap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- Un instrument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exploatarea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vulnerabilităților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injecție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SQL.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Recon-ng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- Un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cadru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rețea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colectarea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informații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securitate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Gobuster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- Un instrument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forțarea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resurselor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ascunse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pe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serverele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web.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Nikto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- Un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scaner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identificarea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vulnerabilităților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comune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în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serverele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web.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Wifite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- Un instrument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securității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rețelelor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Wi-Fi.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Dirb</a:t>
            </a: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- Un instrument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forțarea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directoarelor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pe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serverele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web.</a:t>
            </a: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Ettercap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- Un instrument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pentru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atacuri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tip "Man-in-the-Middle" pe </a:t>
            </a:r>
            <a:r>
              <a:rPr lang="en-US" sz="16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rețele</a:t>
            </a:r>
            <a:r>
              <a:rPr lang="en-US" sz="16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locale.</a:t>
            </a: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93394" y="3001228"/>
            <a:ext cx="6659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Tahoma" panose="020B0604030504040204" pitchFamily="34" charset="0"/>
              </a:rPr>
              <a:t>Actualizarea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Tahoma" panose="020B0604030504040204" pitchFamily="34" charset="0"/>
              </a:rPr>
              <a:t> </a:t>
            </a: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Tahoma" panose="020B0604030504040204" pitchFamily="34" charset="0"/>
              </a:rPr>
              <a:t>și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Tahoma" panose="020B0604030504040204" pitchFamily="34" charset="0"/>
              </a:rPr>
              <a:t> </a:t>
            </a: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Tahoma" panose="020B0604030504040204" pitchFamily="34" charset="0"/>
              </a:rPr>
              <a:t>Întreținerea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Tahoma" panose="020B0604030504040204" pitchFamily="34" charset="0"/>
              </a:rPr>
              <a:t> Kali Linux</a:t>
            </a:r>
            <a:endParaRPr lang="en-US" sz="4374" dirty="0">
              <a:latin typeface="Bookman Old Style" panose="02050604050505020204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ookman Old Style" panose="02050604050505020204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93394" y="3820371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M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enținerea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Kali Linux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actualizat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securizat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8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endParaRPr lang="en-US" sz="175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19CD7D1-4F05-0F91-21B3-68E6E3E5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87" y="-961263"/>
            <a:ext cx="11234076" cy="112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8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Kali Linux Logo Png - 57+ Koleksi Gambar">
            <a:extLst>
              <a:ext uri="{FF2B5EF4-FFF2-40B4-BE49-F238E27FC236}">
                <a16:creationId xmlns:a16="http://schemas.microsoft.com/office/drawing/2014/main" id="{46457A36-7109-A27B-5DB5-87936143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3113" y="2451843"/>
            <a:ext cx="8410575" cy="6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714F9-D6E4-734A-AF17-BDE88C215F23}"/>
              </a:ext>
            </a:extLst>
          </p:cNvPr>
          <p:cNvSpPr/>
          <p:nvPr/>
        </p:nvSpPr>
        <p:spPr>
          <a:xfrm>
            <a:off x="6582397" y="1263721"/>
            <a:ext cx="7665379" cy="54247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799"/>
              </a:lnSpc>
              <a:buSzPct val="100000"/>
            </a:pP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menține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Kali Linux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-o stare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actualizată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esențială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aplicarea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multor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practici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cheie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primul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rând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efectuează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mod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regulat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actualizări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ale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sistemului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instalează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pachetele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disponibile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Asigură-te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kernel-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recentă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versiune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Implementează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un firewall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limita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traficul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neautorizat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dezactivează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serviciile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rețea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neutilizate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Evită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rulezi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aplicații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drepturi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root,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criptează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datele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sistemul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fișiere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Realizează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copii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siguranță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periodice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ale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datelor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plus,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asigură-te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ai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permisiunea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dacă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utilizezi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Kali Linux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scop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stai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conectat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comunitatea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Kali Linux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rămâne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informat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privire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cele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recente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actualizări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sfaturi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FEDD9-C233-FAFA-A283-A021E471C010}"/>
              </a:ext>
            </a:extLst>
          </p:cNvPr>
          <p:cNvSpPr/>
          <p:nvPr/>
        </p:nvSpPr>
        <p:spPr>
          <a:xfrm>
            <a:off x="4366517" y="2887038"/>
            <a:ext cx="5897365" cy="1627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799"/>
              </a:lnSpc>
              <a:buSzPct val="100000"/>
            </a:pPr>
            <a:r>
              <a:rPr lang="ro-MD" sz="2800" b="1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Vă mulțumesc pentru atenție !</a:t>
            </a:r>
            <a:endParaRPr lang="en-US" sz="2800" b="1" dirty="0">
              <a:solidFill>
                <a:srgbClr val="EBECEF"/>
              </a:solidFill>
              <a:latin typeface="Bookman Old Style" panose="02050604050505020204" pitchFamily="18" charset="0"/>
              <a:ea typeface="Epilogue" pitchFamily="34" charset="-122"/>
              <a:cs typeface="Epilogue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7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93394" y="2430899"/>
            <a:ext cx="6659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Introducere în Kali Linux</a:t>
            </a:r>
            <a:endParaRPr lang="en-US" sz="4374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93394" y="3353255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Ce este Kali Linux?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7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076D76E-B774-9D0E-ADB4-6C6CCE016ED7}"/>
              </a:ext>
            </a:extLst>
          </p:cNvPr>
          <p:cNvSpPr/>
          <p:nvPr/>
        </p:nvSpPr>
        <p:spPr>
          <a:xfrm>
            <a:off x="2393393" y="3923459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Scopul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Kali Linux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în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securitatea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cibernetică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28E8A957-326E-6719-4F3B-F7F6CBD7441D}"/>
              </a:ext>
            </a:extLst>
          </p:cNvPr>
          <p:cNvSpPr/>
          <p:nvPr/>
        </p:nvSpPr>
        <p:spPr>
          <a:xfrm>
            <a:off x="2393394" y="4493663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Relevanța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importanța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subiectului</a:t>
            </a:r>
            <a:r>
              <a:rPr lang="en-US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F0768F0-D078-0426-2A24-0AE040E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87" y="-961263"/>
            <a:ext cx="11234076" cy="112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Kali Linux Logo Png - 57+ Koleksi Gambar">
            <a:extLst>
              <a:ext uri="{FF2B5EF4-FFF2-40B4-BE49-F238E27FC236}">
                <a16:creationId xmlns:a16="http://schemas.microsoft.com/office/drawing/2014/main" id="{46457A36-7109-A27B-5DB5-87936143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3113" y="2451843"/>
            <a:ext cx="8410575" cy="6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714F9-D6E4-734A-AF17-BDE88C215F23}"/>
              </a:ext>
            </a:extLst>
          </p:cNvPr>
          <p:cNvSpPr/>
          <p:nvPr/>
        </p:nvSpPr>
        <p:spPr>
          <a:xfrm>
            <a:off x="6397462" y="2864069"/>
            <a:ext cx="7665379" cy="2207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799"/>
              </a:lnSpc>
              <a:buSzPct val="100000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Kali Linux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operare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bazată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pe Linux,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specializată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penetrare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. Este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profesioniștii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domeniul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evalua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vulnerabilitățile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efectua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teste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asupra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rețelelor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sistemelor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informatice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oferind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suită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largă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instrumente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scopuri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19414-B629-BE3E-F231-964090D1C9FC}"/>
              </a:ext>
            </a:extLst>
          </p:cNvPr>
          <p:cNvSpPr/>
          <p:nvPr/>
        </p:nvSpPr>
        <p:spPr>
          <a:xfrm>
            <a:off x="5630238" y="1931543"/>
            <a:ext cx="8034391" cy="4670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799"/>
              </a:lnSpc>
              <a:buSzPct val="100000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Scopul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principal al Kali Linux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securitatea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cibernetică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este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servi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ca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platformă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specializată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evaluarea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rețelelor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sistemelor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informatice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Aceasta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include: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Testarea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penetrare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Kali Linux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furnizează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suită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instrumente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aplicații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preinstalate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identifica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exploata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vulnerabilitățile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sistemelor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simulând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atacuri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mediu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controlat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Evaluarea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Profesioniștii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pot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Kali Linux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efectua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scanări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audituri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descoperi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potențialele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amenințări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probleme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-un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rețea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Dezvoltarea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testarea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aplicații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securizate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Kali Linux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oferă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resurse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dezvoltatorii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software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aplicațiile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privește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vulnerabilitățile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asigura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acestora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Instruire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educație</a:t>
            </a:r>
            <a:r>
              <a:rPr lang="en-US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Este,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asemenea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ca instrument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instruire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educație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domeniul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ajuta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profesioniștii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studenții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înțeleagă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bine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amenințările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tehnicile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protecție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93394" y="2657283"/>
            <a:ext cx="6659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Istoricul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Kali Linux</a:t>
            </a:r>
            <a:endParaRPr lang="en-US" sz="4374" dirty="0">
              <a:latin typeface="Bookman Old Style" panose="02050604050505020204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93394" y="3630657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Originea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evoluția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distribuției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800" dirty="0"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endParaRPr lang="en-US" sz="17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076D76E-B774-9D0E-ADB4-6C6CCE016ED7}"/>
              </a:ext>
            </a:extLst>
          </p:cNvPr>
          <p:cNvSpPr/>
          <p:nvPr/>
        </p:nvSpPr>
        <p:spPr>
          <a:xfrm>
            <a:off x="2393394" y="4206008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De la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BackTrack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la Kali Linux.</a:t>
            </a:r>
            <a:endParaRPr lang="en-US" sz="1800" dirty="0">
              <a:latin typeface="Bookman Old Style" panose="02050604050505020204" pitchFamily="18" charset="0"/>
            </a:endParaRPr>
          </a:p>
          <a:p>
            <a:pPr>
              <a:lnSpc>
                <a:spcPts val="2799"/>
              </a:lnSpc>
              <a:buSzPct val="100000"/>
            </a:pPr>
            <a:endParaRPr lang="en-US" dirty="0">
              <a:solidFill>
                <a:srgbClr val="EBECEF"/>
              </a:solidFill>
              <a:latin typeface="Bookman Old Style" panose="02050604050505020204" pitchFamily="18" charset="0"/>
              <a:ea typeface="Epilogue" pitchFamily="34" charset="-122"/>
              <a:cs typeface="Epilogue" pitchFamily="34" charset="-12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6E53E76-A7F9-E301-717C-EA856C08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87" y="-961263"/>
            <a:ext cx="11234076" cy="112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1D1482-F799-9A57-FE7E-8404E35439E7}"/>
              </a:ext>
            </a:extLst>
          </p:cNvPr>
          <p:cNvSpPr/>
          <p:nvPr/>
        </p:nvSpPr>
        <p:spPr>
          <a:xfrm>
            <a:off x="3657600" y="1017142"/>
            <a:ext cx="10466533" cy="65284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799"/>
              </a:lnSpc>
              <a:buSzPct val="10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Kali Linux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este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o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distribuție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sistem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operare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bazată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pe Linux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specializată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distribuției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Kali Linux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început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cu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BackTrack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o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Linux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specializată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BackTrack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fost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inițial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către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Mati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Aharoni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Max Moser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2006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s-a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bucurat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o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popularitate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semnificativă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comunitatea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pPr algn="l">
              <a:lnSpc>
                <a:spcPts val="2799"/>
              </a:lnSpc>
              <a:buSzPct val="100000"/>
            </a:pP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Cu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pe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măsură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cerințele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au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crescut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tehnologia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avansat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echipa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din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spatele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BackTrack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decis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dezvolte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nouă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robustă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care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satisface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nevoile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tot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complexe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ale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specialiștilor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ts val="2799"/>
              </a:lnSpc>
              <a:buSzPct val="100000"/>
            </a:pP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Astfel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2013,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BackTrack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fost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înlocuit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oficial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Kali Linux, care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fost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conceput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fi o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platformă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avansată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cu un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ecosistem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bogat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instrumente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resurse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Această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tranziție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permis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comunității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aibă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dispoziție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soluție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ultimă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generație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investigarea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evaluarea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rețelelor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sistemelor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</a:p>
          <a:p>
            <a:pPr algn="l">
              <a:lnSpc>
                <a:spcPts val="2799"/>
              </a:lnSpc>
              <a:buSzPct val="100000"/>
            </a:pP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Cu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actualizări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constante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creștere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continuă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popularității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, Kali Linux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devenit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preferată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profesioniștilor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cibernetică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709E1B-F81C-1186-40D3-A91DAF1787A0}"/>
              </a:ext>
            </a:extLst>
          </p:cNvPr>
          <p:cNvSpPr/>
          <p:nvPr/>
        </p:nvSpPr>
        <p:spPr>
          <a:xfrm>
            <a:off x="2671281" y="1190091"/>
            <a:ext cx="698643" cy="6780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B1797-029A-F0B1-449E-18F201C4B056}"/>
              </a:ext>
            </a:extLst>
          </p:cNvPr>
          <p:cNvSpPr/>
          <p:nvPr/>
        </p:nvSpPr>
        <p:spPr>
          <a:xfrm>
            <a:off x="2671280" y="3101084"/>
            <a:ext cx="698643" cy="6780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EFAD11-615E-0F91-E904-CBC102010B02}"/>
              </a:ext>
            </a:extLst>
          </p:cNvPr>
          <p:cNvSpPr/>
          <p:nvPr/>
        </p:nvSpPr>
        <p:spPr>
          <a:xfrm>
            <a:off x="2671279" y="4623371"/>
            <a:ext cx="698643" cy="6780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0C652D-62D7-DABA-46B3-CECB0E8CB314}"/>
              </a:ext>
            </a:extLst>
          </p:cNvPr>
          <p:cNvSpPr/>
          <p:nvPr/>
        </p:nvSpPr>
        <p:spPr>
          <a:xfrm>
            <a:off x="2671281" y="6534364"/>
            <a:ext cx="698643" cy="67809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244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93394" y="2657283"/>
            <a:ext cx="6659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Caracteristici-cheie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ale Kali Linux</a:t>
            </a:r>
            <a:endParaRPr lang="en-US" sz="4374" dirty="0">
              <a:latin typeface="Bookman Old Style" panose="02050604050505020204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93394" y="3630657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Enumerarea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principalelor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caracteristici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ale Kali Linux.</a:t>
            </a:r>
            <a:endParaRPr lang="en-US" sz="1800" dirty="0">
              <a:latin typeface="Bookman Old Style" panose="02050604050505020204" pitchFamily="18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endParaRPr lang="en-US" sz="17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076D76E-B774-9D0E-ADB4-6C6CCE016ED7}"/>
              </a:ext>
            </a:extLst>
          </p:cNvPr>
          <p:cNvSpPr/>
          <p:nvPr/>
        </p:nvSpPr>
        <p:spPr>
          <a:xfrm>
            <a:off x="2393394" y="4206008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Accent pe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instrumentele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testare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securității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forensice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800" dirty="0">
              <a:latin typeface="Bookman Old Style" panose="02050604050505020204" pitchFamily="18" charset="0"/>
            </a:endParaRPr>
          </a:p>
          <a:p>
            <a:pPr>
              <a:lnSpc>
                <a:spcPts val="2799"/>
              </a:lnSpc>
              <a:buSzPct val="100000"/>
            </a:pPr>
            <a:endParaRPr lang="en-US" dirty="0">
              <a:solidFill>
                <a:srgbClr val="EBECEF"/>
              </a:solidFill>
              <a:latin typeface="Bookman Old Style" panose="02050604050505020204" pitchFamily="18" charset="0"/>
              <a:ea typeface="Epilogue" pitchFamily="34" charset="-122"/>
              <a:cs typeface="Epilogue" pitchFamily="34" charset="-12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19CD7D1-4F05-0F91-21B3-68E6E3E5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87" y="-961263"/>
            <a:ext cx="11234076" cy="112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2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ACD82-2494-A6B5-504D-93464A3A0C42}"/>
              </a:ext>
            </a:extLst>
          </p:cNvPr>
          <p:cNvSpPr/>
          <p:nvPr/>
        </p:nvSpPr>
        <p:spPr>
          <a:xfrm>
            <a:off x="1012533" y="475660"/>
            <a:ext cx="12605334" cy="1543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799"/>
              </a:lnSpc>
              <a:buSzPct val="100000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Kali Linux, o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Linux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specializată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cibernetică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</a:p>
          <a:p>
            <a:pPr algn="l">
              <a:lnSpc>
                <a:spcPts val="2799"/>
              </a:lnSpc>
              <a:buSzPct val="100000"/>
            </a:pP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evidențiază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prin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multe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caracteristici-cheie</a:t>
            </a:r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1D1482-F799-9A57-FE7E-8404E35439E7}"/>
              </a:ext>
            </a:extLst>
          </p:cNvPr>
          <p:cNvSpPr/>
          <p:nvPr/>
        </p:nvSpPr>
        <p:spPr>
          <a:xfrm>
            <a:off x="2825393" y="1345915"/>
            <a:ext cx="11298740" cy="65284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1.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Instrumente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testare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a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Kali Linux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oferă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gamă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variată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instrumente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securității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rețelelor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sistemelor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includ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scannere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vulnerabilități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suite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penetrare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analizatoare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pachete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multe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altele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focus pe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îl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face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alegere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ideală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specialiștii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cibernetică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2.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Instrumente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testare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forensica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include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serie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instrumente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pentru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forensica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care permit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specialiștilor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investigheze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incidente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recupereze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date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efectueze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analize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detaliate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asupra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sistemelor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compromise.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3.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Actualizări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constante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Kali Linux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beneficiază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actualizări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constante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asigură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utilizatorii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au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întotdeauna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acces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la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cele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recente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instrumente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patch-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securitate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4.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Compatibilitate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suport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hardware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larg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Kali Linux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fi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pe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varietate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platforme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hardware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și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arhitecturi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care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oferă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flexibilitate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considerabilă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alegerea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mediului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testare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ts val="2799"/>
              </a:lnSpc>
              <a:buSzPct val="100000"/>
            </a:pPr>
            <a:endParaRPr lang="en-US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5.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Medii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multiple de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instalare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Kali Linux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fi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instalat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ca 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distribuție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independentă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într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-o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mașină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virtuală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pe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dispozitive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hardware dedicate, cum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fi Raspberry Pi.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Acest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lucru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oferă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utilizatorilor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flexibilitate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în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funcție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de </a:t>
            </a:r>
            <a:r>
              <a:rPr lang="en-US" sz="16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nevoile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 lor.</a:t>
            </a:r>
          </a:p>
        </p:txBody>
      </p:sp>
    </p:spTree>
    <p:extLst>
      <p:ext uri="{BB962C8B-B14F-4D97-AF65-F5344CB8AC3E}">
        <p14:creationId xmlns:p14="http://schemas.microsoft.com/office/powerpoint/2010/main" val="417166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93394" y="3001228"/>
            <a:ext cx="6659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Interfața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utilizatorului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4374" dirty="0" err="1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în</a:t>
            </a:r>
            <a:r>
              <a:rPr lang="en-US" sz="4374" dirty="0">
                <a:solidFill>
                  <a:srgbClr val="FFFFFF"/>
                </a:solidFill>
                <a:latin typeface="Bookman Old Style" panose="02050604050505020204" pitchFamily="18" charset="0"/>
                <a:ea typeface="Fraunces" pitchFamily="34" charset="-122"/>
                <a:cs typeface="Fraunces" pitchFamily="34" charset="-120"/>
              </a:rPr>
              <a:t> Kali Linux</a:t>
            </a:r>
            <a:endParaRPr lang="en-US" sz="4374" dirty="0">
              <a:latin typeface="Bookman Old Style" panose="02050604050505020204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ookman Old Style" panose="02050604050505020204" pitchFamily="18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374" dirty="0">
              <a:latin typeface="Bookman Old Style" panose="0205060405050502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93394" y="3820371"/>
            <a:ext cx="10199013" cy="1670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Prezentarea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interfeței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grafice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și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a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liniei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 de </a:t>
            </a:r>
            <a:r>
              <a:rPr lang="en-US" sz="1800" dirty="0" err="1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comandă</a:t>
            </a:r>
            <a:r>
              <a:rPr lang="en-US" sz="1800" dirty="0">
                <a:solidFill>
                  <a:srgbClr val="EBECEF"/>
                </a:solidFill>
                <a:latin typeface="Bookman Old Style" panose="02050604050505020204" pitchFamily="18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8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ts val="2799"/>
              </a:lnSpc>
              <a:buSzPct val="100000"/>
              <a:buFontTx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800" dirty="0">
              <a:latin typeface="Bookman Old Style" panose="02050604050505020204" pitchFamily="18" charset="0"/>
            </a:endParaRPr>
          </a:p>
          <a:p>
            <a:pPr algn="l">
              <a:lnSpc>
                <a:spcPts val="2799"/>
              </a:lnSpc>
              <a:buSzPct val="100000"/>
            </a:pPr>
            <a:endParaRPr lang="en-US" sz="175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19CD7D1-4F05-0F91-21B3-68E6E3E5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87" y="-961263"/>
            <a:ext cx="11234076" cy="1123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90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1138</Words>
  <Application>Microsoft Office PowerPoint</Application>
  <PresentationFormat>Custom</PresentationFormat>
  <Paragraphs>93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Fraunces</vt:lpstr>
      <vt:lpstr>Patrick Hand SC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Apareci Aurica</cp:lastModifiedBy>
  <cp:revision>38</cp:revision>
  <dcterms:created xsi:type="dcterms:W3CDTF">2023-10-17T19:23:01Z</dcterms:created>
  <dcterms:modified xsi:type="dcterms:W3CDTF">2023-10-21T18:58:14Z</dcterms:modified>
</cp:coreProperties>
</file>