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3"/>
  </p:notesMasterIdLst>
  <p:sldIdLst>
    <p:sldId id="288" r:id="rId2"/>
    <p:sldId id="289" r:id="rId3"/>
    <p:sldId id="273" r:id="rId4"/>
    <p:sldId id="327" r:id="rId5"/>
    <p:sldId id="346" r:id="rId6"/>
    <p:sldId id="328" r:id="rId7"/>
    <p:sldId id="329" r:id="rId8"/>
    <p:sldId id="304" r:id="rId9"/>
    <p:sldId id="293" r:id="rId10"/>
    <p:sldId id="347" r:id="rId11"/>
    <p:sldId id="350" r:id="rId12"/>
    <p:sldId id="351" r:id="rId13"/>
    <p:sldId id="352" r:id="rId14"/>
    <p:sldId id="353" r:id="rId15"/>
    <p:sldId id="354" r:id="rId16"/>
    <p:sldId id="348" r:id="rId17"/>
    <p:sldId id="355" r:id="rId18"/>
    <p:sldId id="296" r:id="rId19"/>
    <p:sldId id="357" r:id="rId20"/>
    <p:sldId id="358" r:id="rId21"/>
    <p:sldId id="359" r:id="rId22"/>
  </p:sldIdLst>
  <p:sldSz cx="9144000" cy="5143500" type="screen16x9"/>
  <p:notesSz cx="6858000" cy="9144000"/>
  <p:embeddedFontLst>
    <p:embeddedFont>
      <p:font typeface="Fira Sans Extra Condensed" panose="020B0503050000020004" pitchFamily="34" charset="0"/>
      <p:regular r:id="rId24"/>
      <p:bold r:id="rId25"/>
      <p:italic r:id="rId26"/>
      <p:boldItalic r:id="rId27"/>
    </p:embeddedFont>
    <p:embeddedFont>
      <p:font typeface="Fira Sans Extra Condensed SemiBold"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660"/>
  </p:normalViewPr>
  <p:slideViewPr>
    <p:cSldViewPr snapToGrid="0">
      <p:cViewPr varScale="1">
        <p:scale>
          <a:sx n="146" d="100"/>
          <a:sy n="146" d="100"/>
        </p:scale>
        <p:origin x="55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2505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1"/>
        <p:cNvGrpSpPr/>
        <p:nvPr/>
      </p:nvGrpSpPr>
      <p:grpSpPr>
        <a:xfrm>
          <a:off x="0" y="0"/>
          <a:ext cx="0" cy="0"/>
          <a:chOff x="0" y="0"/>
          <a:chExt cx="0" cy="0"/>
        </a:xfrm>
      </p:grpSpPr>
      <p:sp>
        <p:nvSpPr>
          <p:cNvPr id="1322" name="Google Shape;1322;g94b9b2d449_2_9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3" name="Google Shape;1323;g94b9b2d449_2_9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3371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1"/>
        <p:cNvGrpSpPr/>
        <p:nvPr/>
      </p:nvGrpSpPr>
      <p:grpSpPr>
        <a:xfrm>
          <a:off x="0" y="0"/>
          <a:ext cx="0" cy="0"/>
          <a:chOff x="0" y="0"/>
          <a:chExt cx="0" cy="0"/>
        </a:xfrm>
      </p:grpSpPr>
      <p:sp>
        <p:nvSpPr>
          <p:cNvPr id="1322" name="Google Shape;1322;g94b9b2d449_2_9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3" name="Google Shape;1323;g94b9b2d449_2_9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1996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a:extLst>
            <a:ext uri="{FF2B5EF4-FFF2-40B4-BE49-F238E27FC236}">
              <a16:creationId xmlns:a16="http://schemas.microsoft.com/office/drawing/2014/main" id="{DE8952E2-9EDD-A74E-CE9B-477C3E43020E}"/>
            </a:ext>
          </a:extLst>
        </p:cNvPr>
        <p:cNvGrpSpPr/>
        <p:nvPr/>
      </p:nvGrpSpPr>
      <p:grpSpPr>
        <a:xfrm>
          <a:off x="0" y="0"/>
          <a:ext cx="0" cy="0"/>
          <a:chOff x="0" y="0"/>
          <a:chExt cx="0" cy="0"/>
        </a:xfrm>
      </p:grpSpPr>
      <p:sp>
        <p:nvSpPr>
          <p:cNvPr id="68" name="Google Shape;68;g91c6be98f6_0_2:notes">
            <a:extLst>
              <a:ext uri="{FF2B5EF4-FFF2-40B4-BE49-F238E27FC236}">
                <a16:creationId xmlns:a16="http://schemas.microsoft.com/office/drawing/2014/main" id="{A3233B03-205D-6A6A-A0A1-BDB56460D8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91c6be98f6_0_2:notes">
            <a:extLst>
              <a:ext uri="{FF2B5EF4-FFF2-40B4-BE49-F238E27FC236}">
                <a16:creationId xmlns:a16="http://schemas.microsoft.com/office/drawing/2014/main" id="{DF9A21AA-701E-0D64-3816-12F4432C35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77621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1"/>
        <p:cNvGrpSpPr/>
        <p:nvPr/>
      </p:nvGrpSpPr>
      <p:grpSpPr>
        <a:xfrm>
          <a:off x="0" y="0"/>
          <a:ext cx="0" cy="0"/>
          <a:chOff x="0" y="0"/>
          <a:chExt cx="0" cy="0"/>
        </a:xfrm>
      </p:grpSpPr>
      <p:sp>
        <p:nvSpPr>
          <p:cNvPr id="1562" name="Google Shape;1562;g94b9b2d449_2_1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3" name="Google Shape;1563;g94b9b2d449_2_1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9628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94a7f5beb5_1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94a7f5beb5_1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3"/>
        <p:cNvGrpSpPr/>
        <p:nvPr/>
      </p:nvGrpSpPr>
      <p:grpSpPr>
        <a:xfrm>
          <a:off x="0" y="0"/>
          <a:ext cx="0" cy="0"/>
          <a:chOff x="0" y="0"/>
          <a:chExt cx="0" cy="0"/>
        </a:xfrm>
      </p:grpSpPr>
      <p:sp>
        <p:nvSpPr>
          <p:cNvPr id="974" name="Google Shape;974;g94b9b2d449_2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5" name="Google Shape;975;g94b9b2d449_2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a:extLst>
            <a:ext uri="{FF2B5EF4-FFF2-40B4-BE49-F238E27FC236}">
              <a16:creationId xmlns:a16="http://schemas.microsoft.com/office/drawing/2014/main" id="{DE8952E2-9EDD-A74E-CE9B-477C3E43020E}"/>
            </a:ext>
          </a:extLst>
        </p:cNvPr>
        <p:cNvGrpSpPr/>
        <p:nvPr/>
      </p:nvGrpSpPr>
      <p:grpSpPr>
        <a:xfrm>
          <a:off x="0" y="0"/>
          <a:ext cx="0" cy="0"/>
          <a:chOff x="0" y="0"/>
          <a:chExt cx="0" cy="0"/>
        </a:xfrm>
      </p:grpSpPr>
      <p:sp>
        <p:nvSpPr>
          <p:cNvPr id="68" name="Google Shape;68;g91c6be98f6_0_2:notes">
            <a:extLst>
              <a:ext uri="{FF2B5EF4-FFF2-40B4-BE49-F238E27FC236}">
                <a16:creationId xmlns:a16="http://schemas.microsoft.com/office/drawing/2014/main" id="{A3233B03-205D-6A6A-A0A1-BDB56460D8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91c6be98f6_0_2:notes">
            <a:extLst>
              <a:ext uri="{FF2B5EF4-FFF2-40B4-BE49-F238E27FC236}">
                <a16:creationId xmlns:a16="http://schemas.microsoft.com/office/drawing/2014/main" id="{DF9A21AA-701E-0D64-3816-12F4432C35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4941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8832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a:extLst>
            <a:ext uri="{FF2B5EF4-FFF2-40B4-BE49-F238E27FC236}">
              <a16:creationId xmlns:a16="http://schemas.microsoft.com/office/drawing/2014/main" id="{DE8952E2-9EDD-A74E-CE9B-477C3E43020E}"/>
            </a:ext>
          </a:extLst>
        </p:cNvPr>
        <p:cNvGrpSpPr/>
        <p:nvPr/>
      </p:nvGrpSpPr>
      <p:grpSpPr>
        <a:xfrm>
          <a:off x="0" y="0"/>
          <a:ext cx="0" cy="0"/>
          <a:chOff x="0" y="0"/>
          <a:chExt cx="0" cy="0"/>
        </a:xfrm>
      </p:grpSpPr>
      <p:sp>
        <p:nvSpPr>
          <p:cNvPr id="68" name="Google Shape;68;g91c6be98f6_0_2:notes">
            <a:extLst>
              <a:ext uri="{FF2B5EF4-FFF2-40B4-BE49-F238E27FC236}">
                <a16:creationId xmlns:a16="http://schemas.microsoft.com/office/drawing/2014/main" id="{A3233B03-205D-6A6A-A0A1-BDB56460D8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91c6be98f6_0_2:notes">
            <a:extLst>
              <a:ext uri="{FF2B5EF4-FFF2-40B4-BE49-F238E27FC236}">
                <a16:creationId xmlns:a16="http://schemas.microsoft.com/office/drawing/2014/main" id="{DF9A21AA-701E-0D64-3816-12F4432C35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8254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1"/>
        <p:cNvGrpSpPr/>
        <p:nvPr/>
      </p:nvGrpSpPr>
      <p:grpSpPr>
        <a:xfrm>
          <a:off x="0" y="0"/>
          <a:ext cx="0" cy="0"/>
          <a:chOff x="0" y="0"/>
          <a:chExt cx="0" cy="0"/>
        </a:xfrm>
      </p:grpSpPr>
      <p:sp>
        <p:nvSpPr>
          <p:cNvPr id="1562" name="Google Shape;1562;g94b9b2d449_2_1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3" name="Google Shape;1563;g94b9b2d449_2_1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45052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1"/>
        <p:cNvGrpSpPr/>
        <p:nvPr/>
      </p:nvGrpSpPr>
      <p:grpSpPr>
        <a:xfrm>
          <a:off x="0" y="0"/>
          <a:ext cx="0" cy="0"/>
          <a:chOff x="0" y="0"/>
          <a:chExt cx="0" cy="0"/>
        </a:xfrm>
      </p:grpSpPr>
      <p:sp>
        <p:nvSpPr>
          <p:cNvPr id="1322" name="Google Shape;1322;g94b9b2d449_2_9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3" name="Google Shape;1323;g94b9b2d449_2_9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0470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1"/>
        <p:cNvGrpSpPr/>
        <p:nvPr/>
      </p:nvGrpSpPr>
      <p:grpSpPr>
        <a:xfrm>
          <a:off x="0" y="0"/>
          <a:ext cx="0" cy="0"/>
          <a:chOff x="0" y="0"/>
          <a:chExt cx="0" cy="0"/>
        </a:xfrm>
      </p:grpSpPr>
      <p:sp>
        <p:nvSpPr>
          <p:cNvPr id="1322" name="Google Shape;1322;g94b9b2d449_2_9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3" name="Google Shape;1323;g94b9b2d449_2_9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7865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721533" y="1130675"/>
            <a:ext cx="51108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721528" y="3220225"/>
            <a:ext cx="51108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354375" y="271495"/>
            <a:ext cx="84351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5" name="Google Shape;15;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354375" y="271495"/>
            <a:ext cx="84351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354375" y="264008"/>
            <a:ext cx="84351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54375" y="271495"/>
            <a:ext cx="84351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lnSpc>
                <a:spcPct val="100000"/>
              </a:lnSpc>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lnSpc>
                <a:spcPct val="100000"/>
              </a:lnSpc>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lnSpc>
                <a:spcPct val="100000"/>
              </a:lnSpc>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lnSpc>
                <a:spcPct val="100000"/>
              </a:lnSpc>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lnSpc>
                <a:spcPct val="100000"/>
              </a:lnSpc>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lnSpc>
                <a:spcPct val="100000"/>
              </a:lnSpc>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lnSpc>
                <a:spcPct val="100000"/>
              </a:lnSpc>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lnSpc>
                <a:spcPct val="100000"/>
              </a:lnSpc>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Fira Sans Extra Condensed"/>
              <a:buChar char="●"/>
              <a:defRPr sz="1800">
                <a:solidFill>
                  <a:schemeClr val="dk1"/>
                </a:solidFill>
                <a:latin typeface="Fira Sans Extra Condensed"/>
                <a:ea typeface="Fira Sans Extra Condensed"/>
                <a:cs typeface="Fira Sans Extra Condensed"/>
                <a:sym typeface="Fira Sans Extra Condensed"/>
              </a:defRPr>
            </a:lvl1pPr>
            <a:lvl2pPr marL="914400" lvl="1" indent="-317500">
              <a:lnSpc>
                <a:spcPct val="100000"/>
              </a:lnSpc>
              <a:spcBef>
                <a:spcPts val="1600"/>
              </a:spcBef>
              <a:spcAft>
                <a:spcPts val="0"/>
              </a:spcAft>
              <a:buClr>
                <a:schemeClr val="dk1"/>
              </a:buClr>
              <a:buSzPts val="1400"/>
              <a:buFont typeface="Fira Sans Extra Condensed"/>
              <a:buChar char="○"/>
              <a:defRPr>
                <a:solidFill>
                  <a:schemeClr val="dk1"/>
                </a:solidFill>
                <a:latin typeface="Fira Sans Extra Condensed"/>
                <a:ea typeface="Fira Sans Extra Condensed"/>
                <a:cs typeface="Fira Sans Extra Condensed"/>
                <a:sym typeface="Fira Sans Extra Condensed"/>
              </a:defRPr>
            </a:lvl2pPr>
            <a:lvl3pPr marL="1371600" lvl="2" indent="-317500">
              <a:lnSpc>
                <a:spcPct val="100000"/>
              </a:lnSpc>
              <a:spcBef>
                <a:spcPts val="1600"/>
              </a:spcBef>
              <a:spcAft>
                <a:spcPts val="0"/>
              </a:spcAft>
              <a:buClr>
                <a:schemeClr val="dk1"/>
              </a:buClr>
              <a:buSzPts val="1400"/>
              <a:buFont typeface="Fira Sans Extra Condensed"/>
              <a:buChar char="■"/>
              <a:defRPr>
                <a:solidFill>
                  <a:schemeClr val="dk1"/>
                </a:solidFill>
                <a:latin typeface="Fira Sans Extra Condensed"/>
                <a:ea typeface="Fira Sans Extra Condensed"/>
                <a:cs typeface="Fira Sans Extra Condensed"/>
                <a:sym typeface="Fira Sans Extra Condensed"/>
              </a:defRPr>
            </a:lvl3pPr>
            <a:lvl4pPr marL="1828800" lvl="3" indent="-317500">
              <a:lnSpc>
                <a:spcPct val="100000"/>
              </a:lnSpc>
              <a:spcBef>
                <a:spcPts val="1600"/>
              </a:spcBef>
              <a:spcAft>
                <a:spcPts val="0"/>
              </a:spcAft>
              <a:buClr>
                <a:schemeClr val="dk1"/>
              </a:buClr>
              <a:buSzPts val="1400"/>
              <a:buFont typeface="Fira Sans Extra Condensed"/>
              <a:buChar char="●"/>
              <a:defRPr>
                <a:solidFill>
                  <a:schemeClr val="dk1"/>
                </a:solidFill>
                <a:latin typeface="Fira Sans Extra Condensed"/>
                <a:ea typeface="Fira Sans Extra Condensed"/>
                <a:cs typeface="Fira Sans Extra Condensed"/>
                <a:sym typeface="Fira Sans Extra Condensed"/>
              </a:defRPr>
            </a:lvl4pPr>
            <a:lvl5pPr marL="2286000" lvl="4" indent="-317500">
              <a:lnSpc>
                <a:spcPct val="100000"/>
              </a:lnSpc>
              <a:spcBef>
                <a:spcPts val="1600"/>
              </a:spcBef>
              <a:spcAft>
                <a:spcPts val="0"/>
              </a:spcAft>
              <a:buClr>
                <a:schemeClr val="dk1"/>
              </a:buClr>
              <a:buSzPts val="1400"/>
              <a:buFont typeface="Fira Sans Extra Condensed"/>
              <a:buChar char="○"/>
              <a:defRPr>
                <a:solidFill>
                  <a:schemeClr val="dk1"/>
                </a:solidFill>
                <a:latin typeface="Fira Sans Extra Condensed"/>
                <a:ea typeface="Fira Sans Extra Condensed"/>
                <a:cs typeface="Fira Sans Extra Condensed"/>
                <a:sym typeface="Fira Sans Extra Condensed"/>
              </a:defRPr>
            </a:lvl5pPr>
            <a:lvl6pPr marL="2743200" lvl="5" indent="-317500">
              <a:lnSpc>
                <a:spcPct val="100000"/>
              </a:lnSpc>
              <a:spcBef>
                <a:spcPts val="1600"/>
              </a:spcBef>
              <a:spcAft>
                <a:spcPts val="0"/>
              </a:spcAft>
              <a:buClr>
                <a:schemeClr val="dk1"/>
              </a:buClr>
              <a:buSzPts val="1400"/>
              <a:buFont typeface="Fira Sans Extra Condensed"/>
              <a:buChar char="■"/>
              <a:defRPr>
                <a:solidFill>
                  <a:schemeClr val="dk1"/>
                </a:solidFill>
                <a:latin typeface="Fira Sans Extra Condensed"/>
                <a:ea typeface="Fira Sans Extra Condensed"/>
                <a:cs typeface="Fira Sans Extra Condensed"/>
                <a:sym typeface="Fira Sans Extra Condensed"/>
              </a:defRPr>
            </a:lvl6pPr>
            <a:lvl7pPr marL="3200400" lvl="6" indent="-317500">
              <a:lnSpc>
                <a:spcPct val="100000"/>
              </a:lnSpc>
              <a:spcBef>
                <a:spcPts val="1600"/>
              </a:spcBef>
              <a:spcAft>
                <a:spcPts val="0"/>
              </a:spcAft>
              <a:buClr>
                <a:schemeClr val="dk1"/>
              </a:buClr>
              <a:buSzPts val="1400"/>
              <a:buFont typeface="Fira Sans Extra Condensed"/>
              <a:buChar char="●"/>
              <a:defRPr>
                <a:solidFill>
                  <a:schemeClr val="dk1"/>
                </a:solidFill>
                <a:latin typeface="Fira Sans Extra Condensed"/>
                <a:ea typeface="Fira Sans Extra Condensed"/>
                <a:cs typeface="Fira Sans Extra Condensed"/>
                <a:sym typeface="Fira Sans Extra Condensed"/>
              </a:defRPr>
            </a:lvl7pPr>
            <a:lvl8pPr marL="3657600" lvl="7" indent="-317500">
              <a:lnSpc>
                <a:spcPct val="100000"/>
              </a:lnSpc>
              <a:spcBef>
                <a:spcPts val="1600"/>
              </a:spcBef>
              <a:spcAft>
                <a:spcPts val="0"/>
              </a:spcAft>
              <a:buClr>
                <a:schemeClr val="dk1"/>
              </a:buClr>
              <a:buSzPts val="1400"/>
              <a:buFont typeface="Fira Sans Extra Condensed"/>
              <a:buChar char="○"/>
              <a:defRPr>
                <a:solidFill>
                  <a:schemeClr val="dk1"/>
                </a:solidFill>
                <a:latin typeface="Fira Sans Extra Condensed"/>
                <a:ea typeface="Fira Sans Extra Condensed"/>
                <a:cs typeface="Fira Sans Extra Condensed"/>
                <a:sym typeface="Fira Sans Extra Condensed"/>
              </a:defRPr>
            </a:lvl8pPr>
            <a:lvl9pPr marL="4114800" lvl="8" indent="-317500">
              <a:lnSpc>
                <a:spcPct val="100000"/>
              </a:lnSpc>
              <a:spcBef>
                <a:spcPts val="1600"/>
              </a:spcBef>
              <a:spcAft>
                <a:spcPts val="1600"/>
              </a:spcAft>
              <a:buClr>
                <a:schemeClr val="dk1"/>
              </a:buClr>
              <a:buSzPts val="1400"/>
              <a:buFont typeface="Fira Sans Extra Condensed"/>
              <a:buChar char="■"/>
              <a:defRPr>
                <a:solidFill>
                  <a:schemeClr val="dk1"/>
                </a:solidFill>
                <a:latin typeface="Fira Sans Extra Condensed"/>
                <a:ea typeface="Fira Sans Extra Condensed"/>
                <a:cs typeface="Fira Sans Extra Condensed"/>
                <a:sym typeface="Fira Sans Extra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grpSp>
        <p:nvGrpSpPr>
          <p:cNvPr id="48" name="Google Shape;48;p15"/>
          <p:cNvGrpSpPr/>
          <p:nvPr/>
        </p:nvGrpSpPr>
        <p:grpSpPr>
          <a:xfrm>
            <a:off x="1200" y="-4400"/>
            <a:ext cx="8970636" cy="5153195"/>
            <a:chOff x="1200" y="-4400"/>
            <a:chExt cx="8970636" cy="5153195"/>
          </a:xfrm>
        </p:grpSpPr>
        <p:grpSp>
          <p:nvGrpSpPr>
            <p:cNvPr id="49" name="Google Shape;49;p15"/>
            <p:cNvGrpSpPr/>
            <p:nvPr/>
          </p:nvGrpSpPr>
          <p:grpSpPr>
            <a:xfrm>
              <a:off x="1201" y="-4400"/>
              <a:ext cx="1860051" cy="2245628"/>
              <a:chOff x="1206" y="-4400"/>
              <a:chExt cx="2107706" cy="2544621"/>
            </a:xfrm>
          </p:grpSpPr>
          <p:sp>
            <p:nvSpPr>
              <p:cNvPr id="50" name="Google Shape;50;p15"/>
              <p:cNvSpPr/>
              <p:nvPr/>
            </p:nvSpPr>
            <p:spPr>
              <a:xfrm>
                <a:off x="1206" y="-4400"/>
                <a:ext cx="2107706" cy="1983747"/>
              </a:xfrm>
              <a:custGeom>
                <a:avLst/>
                <a:gdLst/>
                <a:ahLst/>
                <a:cxnLst/>
                <a:rect l="l" t="t" r="r" b="b"/>
                <a:pathLst>
                  <a:path w="58236" h="54811" extrusionOk="0">
                    <a:moveTo>
                      <a:pt x="12309" y="50006"/>
                    </a:moveTo>
                    <a:cubicBezTo>
                      <a:pt x="14485" y="51029"/>
                      <a:pt x="16554" y="52349"/>
                      <a:pt x="18850" y="53063"/>
                    </a:cubicBezTo>
                    <a:cubicBezTo>
                      <a:pt x="24522" y="54811"/>
                      <a:pt x="30991" y="52325"/>
                      <a:pt x="34583" y="47735"/>
                    </a:cubicBezTo>
                    <a:cubicBezTo>
                      <a:pt x="37294" y="44286"/>
                      <a:pt x="38162" y="39672"/>
                      <a:pt x="37425" y="35391"/>
                    </a:cubicBezTo>
                    <a:cubicBezTo>
                      <a:pt x="37425" y="35331"/>
                      <a:pt x="37413" y="35272"/>
                      <a:pt x="37401" y="35201"/>
                    </a:cubicBezTo>
                    <a:cubicBezTo>
                      <a:pt x="36985" y="32906"/>
                      <a:pt x="36711" y="30967"/>
                      <a:pt x="37175" y="29219"/>
                    </a:cubicBezTo>
                    <a:cubicBezTo>
                      <a:pt x="37568" y="27756"/>
                      <a:pt x="38471" y="26424"/>
                      <a:pt x="40231" y="25104"/>
                    </a:cubicBezTo>
                    <a:cubicBezTo>
                      <a:pt x="46237" y="20585"/>
                      <a:pt x="58236" y="17327"/>
                      <a:pt x="57725" y="7813"/>
                    </a:cubicBezTo>
                    <a:cubicBezTo>
                      <a:pt x="57689" y="6981"/>
                      <a:pt x="57570" y="6172"/>
                      <a:pt x="57404" y="5399"/>
                    </a:cubicBezTo>
                    <a:cubicBezTo>
                      <a:pt x="56987" y="3449"/>
                      <a:pt x="56179" y="1653"/>
                      <a:pt x="55108" y="0"/>
                    </a:cubicBezTo>
                    <a:lnTo>
                      <a:pt x="1" y="0"/>
                    </a:lnTo>
                    <a:lnTo>
                      <a:pt x="1" y="50173"/>
                    </a:lnTo>
                    <a:cubicBezTo>
                      <a:pt x="4020" y="48960"/>
                      <a:pt x="8016" y="47985"/>
                      <a:pt x="12309" y="50006"/>
                    </a:cubicBezTo>
                  </a:path>
                </a:pathLst>
              </a:custGeom>
              <a:gradFill>
                <a:gsLst>
                  <a:gs pos="0">
                    <a:srgbClr val="CE8DFF"/>
                  </a:gs>
                  <a:gs pos="100000">
                    <a:srgbClr val="0AFAF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5"/>
              <p:cNvSpPr/>
              <p:nvPr/>
            </p:nvSpPr>
            <p:spPr>
              <a:xfrm>
                <a:off x="1206" y="-4400"/>
                <a:ext cx="1933838" cy="2023342"/>
              </a:xfrm>
              <a:custGeom>
                <a:avLst/>
                <a:gdLst/>
                <a:ahLst/>
                <a:cxnLst/>
                <a:rect l="l" t="t" r="r" b="b"/>
                <a:pathLst>
                  <a:path w="53432" h="55905" extrusionOk="0">
                    <a:moveTo>
                      <a:pt x="52647" y="0"/>
                    </a:moveTo>
                    <a:cubicBezTo>
                      <a:pt x="52682" y="5042"/>
                      <a:pt x="48354" y="9074"/>
                      <a:pt x="44144" y="12986"/>
                    </a:cubicBezTo>
                    <a:cubicBezTo>
                      <a:pt x="42420" y="14604"/>
                      <a:pt x="40790" y="16126"/>
                      <a:pt x="39530" y="17660"/>
                    </a:cubicBezTo>
                    <a:cubicBezTo>
                      <a:pt x="36236" y="21715"/>
                      <a:pt x="37223" y="24759"/>
                      <a:pt x="39114" y="28934"/>
                    </a:cubicBezTo>
                    <a:cubicBezTo>
                      <a:pt x="40945" y="33024"/>
                      <a:pt x="41052" y="37484"/>
                      <a:pt x="39399" y="41182"/>
                    </a:cubicBezTo>
                    <a:cubicBezTo>
                      <a:pt x="38495" y="43192"/>
                      <a:pt x="37092" y="45024"/>
                      <a:pt x="35320" y="46486"/>
                    </a:cubicBezTo>
                    <a:cubicBezTo>
                      <a:pt x="32782" y="48592"/>
                      <a:pt x="29758" y="49727"/>
                      <a:pt x="26768" y="49727"/>
                    </a:cubicBezTo>
                    <a:cubicBezTo>
                      <a:pt x="26551" y="49727"/>
                      <a:pt x="26333" y="49721"/>
                      <a:pt x="26116" y="49709"/>
                    </a:cubicBezTo>
                    <a:cubicBezTo>
                      <a:pt x="24558" y="49614"/>
                      <a:pt x="23047" y="49257"/>
                      <a:pt x="21454" y="48865"/>
                    </a:cubicBezTo>
                    <a:cubicBezTo>
                      <a:pt x="20693" y="48674"/>
                      <a:pt x="19908" y="48484"/>
                      <a:pt x="19123" y="48330"/>
                    </a:cubicBezTo>
                    <a:cubicBezTo>
                      <a:pt x="18239" y="48152"/>
                      <a:pt x="17390" y="48072"/>
                      <a:pt x="16571" y="48072"/>
                    </a:cubicBezTo>
                    <a:cubicBezTo>
                      <a:pt x="12440" y="48072"/>
                      <a:pt x="9063" y="50115"/>
                      <a:pt x="5768" y="52099"/>
                    </a:cubicBezTo>
                    <a:cubicBezTo>
                      <a:pt x="3842" y="53253"/>
                      <a:pt x="1987" y="54371"/>
                      <a:pt x="1" y="55120"/>
                    </a:cubicBezTo>
                    <a:lnTo>
                      <a:pt x="1" y="55905"/>
                    </a:lnTo>
                    <a:cubicBezTo>
                      <a:pt x="5733" y="53860"/>
                      <a:pt x="10266" y="48813"/>
                      <a:pt x="16569" y="48813"/>
                    </a:cubicBezTo>
                    <a:cubicBezTo>
                      <a:pt x="17340" y="48813"/>
                      <a:pt x="18138" y="48889"/>
                      <a:pt x="18969" y="49055"/>
                    </a:cubicBezTo>
                    <a:cubicBezTo>
                      <a:pt x="21335" y="49531"/>
                      <a:pt x="23666" y="50315"/>
                      <a:pt x="26068" y="50446"/>
                    </a:cubicBezTo>
                    <a:cubicBezTo>
                      <a:pt x="26303" y="50460"/>
                      <a:pt x="26538" y="50466"/>
                      <a:pt x="26772" y="50466"/>
                    </a:cubicBezTo>
                    <a:cubicBezTo>
                      <a:pt x="30068" y="50466"/>
                      <a:pt x="33253" y="49156"/>
                      <a:pt x="35796" y="47057"/>
                    </a:cubicBezTo>
                    <a:cubicBezTo>
                      <a:pt x="37627" y="45547"/>
                      <a:pt x="39114" y="43620"/>
                      <a:pt x="40077" y="41480"/>
                    </a:cubicBezTo>
                    <a:cubicBezTo>
                      <a:pt x="41896" y="37413"/>
                      <a:pt x="41599" y="32656"/>
                      <a:pt x="39791" y="28636"/>
                    </a:cubicBezTo>
                    <a:cubicBezTo>
                      <a:pt x="38031" y="24724"/>
                      <a:pt x="37044" y="21905"/>
                      <a:pt x="40113" y="18136"/>
                    </a:cubicBezTo>
                    <a:cubicBezTo>
                      <a:pt x="44334" y="12939"/>
                      <a:pt x="53432" y="7564"/>
                      <a:pt x="53384" y="0"/>
                    </a:cubicBezTo>
                    <a:close/>
                  </a:path>
                </a:pathLst>
              </a:custGeom>
              <a:gradFill>
                <a:gsLst>
                  <a:gs pos="0">
                    <a:srgbClr val="CE8DFF"/>
                  </a:gs>
                  <a:gs pos="100000">
                    <a:srgbClr val="0AFAF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5"/>
              <p:cNvSpPr/>
              <p:nvPr/>
            </p:nvSpPr>
            <p:spPr>
              <a:xfrm>
                <a:off x="1206" y="1979346"/>
                <a:ext cx="624972" cy="560875"/>
              </a:xfrm>
              <a:custGeom>
                <a:avLst/>
                <a:gdLst/>
                <a:ahLst/>
                <a:cxnLst/>
                <a:rect l="l" t="t" r="r" b="b"/>
                <a:pathLst>
                  <a:path w="17268" h="15497" extrusionOk="0">
                    <a:moveTo>
                      <a:pt x="8308" y="1"/>
                    </a:moveTo>
                    <a:cubicBezTo>
                      <a:pt x="7798" y="1"/>
                      <a:pt x="7286" y="46"/>
                      <a:pt x="6779" y="137"/>
                    </a:cubicBezTo>
                    <a:cubicBezTo>
                      <a:pt x="4044" y="624"/>
                      <a:pt x="1392" y="2527"/>
                      <a:pt x="1" y="5012"/>
                    </a:cubicBezTo>
                    <a:lnTo>
                      <a:pt x="1" y="12100"/>
                    </a:lnTo>
                    <a:cubicBezTo>
                      <a:pt x="1455" y="14464"/>
                      <a:pt x="4248" y="15496"/>
                      <a:pt x="7091" y="15496"/>
                    </a:cubicBezTo>
                    <a:cubicBezTo>
                      <a:pt x="9268" y="15496"/>
                      <a:pt x="11474" y="14891"/>
                      <a:pt x="13130" y="13812"/>
                    </a:cubicBezTo>
                    <a:cubicBezTo>
                      <a:pt x="17197" y="11161"/>
                      <a:pt x="17268" y="5310"/>
                      <a:pt x="13831" y="2111"/>
                    </a:cubicBezTo>
                    <a:cubicBezTo>
                      <a:pt x="12330" y="714"/>
                      <a:pt x="10335" y="1"/>
                      <a:pt x="8308" y="1"/>
                    </a:cubicBezTo>
                    <a:close/>
                  </a:path>
                </a:pathLst>
              </a:custGeom>
              <a:gradFill>
                <a:gsLst>
                  <a:gs pos="0">
                    <a:srgbClr val="CE8DFF"/>
                  </a:gs>
                  <a:gs pos="100000">
                    <a:srgbClr val="0AFAF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5"/>
              <p:cNvSpPr/>
              <p:nvPr/>
            </p:nvSpPr>
            <p:spPr>
              <a:xfrm>
                <a:off x="1549304" y="868563"/>
                <a:ext cx="309554" cy="258270"/>
              </a:xfrm>
              <a:custGeom>
                <a:avLst/>
                <a:gdLst/>
                <a:ahLst/>
                <a:cxnLst/>
                <a:rect l="l" t="t" r="r" b="b"/>
                <a:pathLst>
                  <a:path w="8553" h="7136" extrusionOk="0">
                    <a:moveTo>
                      <a:pt x="4758" y="1"/>
                    </a:moveTo>
                    <a:cubicBezTo>
                      <a:pt x="3512" y="1"/>
                      <a:pt x="2221" y="657"/>
                      <a:pt x="1536" y="1710"/>
                    </a:cubicBezTo>
                    <a:cubicBezTo>
                      <a:pt x="0" y="4094"/>
                      <a:pt x="1750" y="7135"/>
                      <a:pt x="4117" y="7135"/>
                    </a:cubicBezTo>
                    <a:cubicBezTo>
                      <a:pt x="4737" y="7135"/>
                      <a:pt x="5399" y="6927"/>
                      <a:pt x="6055" y="6443"/>
                    </a:cubicBezTo>
                    <a:cubicBezTo>
                      <a:pt x="7780" y="5182"/>
                      <a:pt x="8553" y="2423"/>
                      <a:pt x="6852" y="806"/>
                    </a:cubicBezTo>
                    <a:cubicBezTo>
                      <a:pt x="6272" y="249"/>
                      <a:pt x="5524" y="1"/>
                      <a:pt x="4758" y="1"/>
                    </a:cubicBezTo>
                    <a:close/>
                  </a:path>
                </a:pathLst>
              </a:custGeom>
              <a:gradFill>
                <a:gsLst>
                  <a:gs pos="0">
                    <a:srgbClr val="CE8DFF"/>
                  </a:gs>
                  <a:gs pos="100000">
                    <a:srgbClr val="0AFAF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15"/>
            <p:cNvGrpSpPr/>
            <p:nvPr/>
          </p:nvGrpSpPr>
          <p:grpSpPr>
            <a:xfrm>
              <a:off x="1200" y="2241143"/>
              <a:ext cx="4217544" cy="2907652"/>
              <a:chOff x="1206" y="2046768"/>
              <a:chExt cx="4489137" cy="3094893"/>
            </a:xfrm>
          </p:grpSpPr>
          <p:sp>
            <p:nvSpPr>
              <p:cNvPr id="55" name="Google Shape;55;p15"/>
              <p:cNvSpPr/>
              <p:nvPr/>
            </p:nvSpPr>
            <p:spPr>
              <a:xfrm>
                <a:off x="393316" y="2462188"/>
                <a:ext cx="4097027" cy="2678571"/>
              </a:xfrm>
              <a:custGeom>
                <a:avLst/>
                <a:gdLst/>
                <a:ahLst/>
                <a:cxnLst/>
                <a:rect l="l" t="t" r="r" b="b"/>
                <a:pathLst>
                  <a:path w="113201" h="74009" extrusionOk="0">
                    <a:moveTo>
                      <a:pt x="29963" y="0"/>
                    </a:moveTo>
                    <a:cubicBezTo>
                      <a:pt x="27811" y="0"/>
                      <a:pt x="25679" y="402"/>
                      <a:pt x="23630" y="1312"/>
                    </a:cubicBezTo>
                    <a:cubicBezTo>
                      <a:pt x="18350" y="3667"/>
                      <a:pt x="14009" y="7020"/>
                      <a:pt x="10596" y="11064"/>
                    </a:cubicBezTo>
                    <a:cubicBezTo>
                      <a:pt x="3021" y="20030"/>
                      <a:pt x="0" y="32374"/>
                      <a:pt x="1225" y="44659"/>
                    </a:cubicBezTo>
                    <a:cubicBezTo>
                      <a:pt x="2319" y="55623"/>
                      <a:pt x="6351" y="65684"/>
                      <a:pt x="12784" y="74008"/>
                    </a:cubicBezTo>
                    <a:lnTo>
                      <a:pt x="109681" y="74008"/>
                    </a:lnTo>
                    <a:cubicBezTo>
                      <a:pt x="110132" y="73164"/>
                      <a:pt x="110537" y="72308"/>
                      <a:pt x="110905" y="71428"/>
                    </a:cubicBezTo>
                    <a:cubicBezTo>
                      <a:pt x="112487" y="67610"/>
                      <a:pt x="113201" y="63484"/>
                      <a:pt x="112689" y="59393"/>
                    </a:cubicBezTo>
                    <a:cubicBezTo>
                      <a:pt x="111833" y="52591"/>
                      <a:pt x="107730" y="46526"/>
                      <a:pt x="102545" y="42031"/>
                    </a:cubicBezTo>
                    <a:cubicBezTo>
                      <a:pt x="93888" y="34515"/>
                      <a:pt x="82650" y="31161"/>
                      <a:pt x="73029" y="25168"/>
                    </a:cubicBezTo>
                    <a:cubicBezTo>
                      <a:pt x="65299" y="20351"/>
                      <a:pt x="55465" y="14144"/>
                      <a:pt x="48544" y="8221"/>
                    </a:cubicBezTo>
                    <a:cubicBezTo>
                      <a:pt x="43335" y="3766"/>
                      <a:pt x="36552" y="0"/>
                      <a:pt x="29963" y="0"/>
                    </a:cubicBezTo>
                    <a:close/>
                  </a:path>
                </a:pathLst>
              </a:custGeom>
              <a:gradFill>
                <a:gsLst>
                  <a:gs pos="0">
                    <a:srgbClr val="EB44C5"/>
                  </a:gs>
                  <a:gs pos="100000">
                    <a:srgbClr val="F6C0A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p:nvPr/>
            </p:nvSpPr>
            <p:spPr>
              <a:xfrm>
                <a:off x="252997" y="2046768"/>
                <a:ext cx="4068182" cy="3094893"/>
              </a:xfrm>
              <a:custGeom>
                <a:avLst/>
                <a:gdLst/>
                <a:ahLst/>
                <a:cxnLst/>
                <a:rect l="l" t="t" r="r" b="b"/>
                <a:pathLst>
                  <a:path w="112404" h="85512" extrusionOk="0">
                    <a:moveTo>
                      <a:pt x="42430" y="0"/>
                    </a:moveTo>
                    <a:cubicBezTo>
                      <a:pt x="41871" y="0"/>
                      <a:pt x="41305" y="34"/>
                      <a:pt x="40731" y="91"/>
                    </a:cubicBezTo>
                    <a:cubicBezTo>
                      <a:pt x="21026" y="2148"/>
                      <a:pt x="7885" y="17917"/>
                      <a:pt x="3818" y="36492"/>
                    </a:cubicBezTo>
                    <a:cubicBezTo>
                      <a:pt x="1" y="53914"/>
                      <a:pt x="3770" y="71443"/>
                      <a:pt x="14140" y="85511"/>
                    </a:cubicBezTo>
                    <a:lnTo>
                      <a:pt x="15175" y="85511"/>
                    </a:lnTo>
                    <a:cubicBezTo>
                      <a:pt x="10739" y="79601"/>
                      <a:pt x="7409" y="72977"/>
                      <a:pt x="5423" y="65996"/>
                    </a:cubicBezTo>
                    <a:cubicBezTo>
                      <a:pt x="2748" y="56602"/>
                      <a:pt x="2474" y="46458"/>
                      <a:pt x="4615" y="36659"/>
                    </a:cubicBezTo>
                    <a:cubicBezTo>
                      <a:pt x="6672" y="27264"/>
                      <a:pt x="10953" y="18963"/>
                      <a:pt x="17006" y="12661"/>
                    </a:cubicBezTo>
                    <a:cubicBezTo>
                      <a:pt x="23475" y="5918"/>
                      <a:pt x="31705" y="1851"/>
                      <a:pt x="40814" y="899"/>
                    </a:cubicBezTo>
                    <a:cubicBezTo>
                      <a:pt x="41322" y="846"/>
                      <a:pt x="41831" y="819"/>
                      <a:pt x="42339" y="819"/>
                    </a:cubicBezTo>
                    <a:cubicBezTo>
                      <a:pt x="42509" y="819"/>
                      <a:pt x="42678" y="822"/>
                      <a:pt x="42848" y="828"/>
                    </a:cubicBezTo>
                    <a:cubicBezTo>
                      <a:pt x="52968" y="1137"/>
                      <a:pt x="60257" y="11329"/>
                      <a:pt x="62921" y="15705"/>
                    </a:cubicBezTo>
                    <a:cubicBezTo>
                      <a:pt x="67809" y="23696"/>
                      <a:pt x="75099" y="32568"/>
                      <a:pt x="82151" y="40976"/>
                    </a:cubicBezTo>
                    <a:cubicBezTo>
                      <a:pt x="85183" y="44579"/>
                      <a:pt x="88632" y="47909"/>
                      <a:pt x="91962" y="51119"/>
                    </a:cubicBezTo>
                    <a:cubicBezTo>
                      <a:pt x="97170" y="56138"/>
                      <a:pt x="102557" y="61323"/>
                      <a:pt x="106339" y="67626"/>
                    </a:cubicBezTo>
                    <a:cubicBezTo>
                      <a:pt x="109895" y="73548"/>
                      <a:pt x="111548" y="79815"/>
                      <a:pt x="111084" y="85511"/>
                    </a:cubicBezTo>
                    <a:lnTo>
                      <a:pt x="111905" y="85511"/>
                    </a:lnTo>
                    <a:cubicBezTo>
                      <a:pt x="112404" y="79161"/>
                      <a:pt x="110335" y="72704"/>
                      <a:pt x="107041" y="67209"/>
                    </a:cubicBezTo>
                    <a:cubicBezTo>
                      <a:pt x="100762" y="56756"/>
                      <a:pt x="90523" y="49681"/>
                      <a:pt x="82781" y="40452"/>
                    </a:cubicBezTo>
                    <a:cubicBezTo>
                      <a:pt x="76561" y="33044"/>
                      <a:pt x="68665" y="23530"/>
                      <a:pt x="63623" y="15277"/>
                    </a:cubicBezTo>
                    <a:cubicBezTo>
                      <a:pt x="58961" y="7630"/>
                      <a:pt x="51576" y="281"/>
                      <a:pt x="42871" y="7"/>
                    </a:cubicBezTo>
                    <a:cubicBezTo>
                      <a:pt x="42725" y="2"/>
                      <a:pt x="42578" y="0"/>
                      <a:pt x="42430" y="0"/>
                    </a:cubicBezTo>
                    <a:close/>
                  </a:path>
                </a:pathLst>
              </a:custGeom>
              <a:gradFill>
                <a:gsLst>
                  <a:gs pos="0">
                    <a:srgbClr val="EB44C5"/>
                  </a:gs>
                  <a:gs pos="100000">
                    <a:srgbClr val="F6C0A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5"/>
              <p:cNvSpPr/>
              <p:nvPr/>
            </p:nvSpPr>
            <p:spPr>
              <a:xfrm>
                <a:off x="2973153" y="2465702"/>
                <a:ext cx="940462" cy="837350"/>
              </a:xfrm>
              <a:custGeom>
                <a:avLst/>
                <a:gdLst/>
                <a:ahLst/>
                <a:cxnLst/>
                <a:rect l="l" t="t" r="r" b="b"/>
                <a:pathLst>
                  <a:path w="25985" h="23136" extrusionOk="0">
                    <a:moveTo>
                      <a:pt x="11195" y="1"/>
                    </a:moveTo>
                    <a:cubicBezTo>
                      <a:pt x="10838" y="1"/>
                      <a:pt x="10468" y="27"/>
                      <a:pt x="10085" y="83"/>
                    </a:cubicBezTo>
                    <a:cubicBezTo>
                      <a:pt x="4923" y="820"/>
                      <a:pt x="619" y="5434"/>
                      <a:pt x="250" y="10619"/>
                    </a:cubicBezTo>
                    <a:cubicBezTo>
                      <a:pt x="0" y="14163"/>
                      <a:pt x="1570" y="17600"/>
                      <a:pt x="4246" y="19919"/>
                    </a:cubicBezTo>
                    <a:cubicBezTo>
                      <a:pt x="6454" y="21838"/>
                      <a:pt x="10796" y="23135"/>
                      <a:pt x="14970" y="23135"/>
                    </a:cubicBezTo>
                    <a:cubicBezTo>
                      <a:pt x="19899" y="23135"/>
                      <a:pt x="24595" y="21327"/>
                      <a:pt x="25271" y="16601"/>
                    </a:cubicBezTo>
                    <a:cubicBezTo>
                      <a:pt x="25984" y="11642"/>
                      <a:pt x="20728" y="7825"/>
                      <a:pt x="18064" y="4293"/>
                    </a:cubicBezTo>
                    <a:cubicBezTo>
                      <a:pt x="16258" y="1881"/>
                      <a:pt x="14186" y="1"/>
                      <a:pt x="11195" y="1"/>
                    </a:cubicBezTo>
                    <a:close/>
                  </a:path>
                </a:pathLst>
              </a:custGeom>
              <a:gradFill>
                <a:gsLst>
                  <a:gs pos="0">
                    <a:srgbClr val="EB44C5"/>
                  </a:gs>
                  <a:gs pos="100000">
                    <a:srgbClr val="F6C0A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a:off x="1206" y="5008764"/>
                <a:ext cx="583242" cy="131994"/>
              </a:xfrm>
              <a:custGeom>
                <a:avLst/>
                <a:gdLst/>
                <a:ahLst/>
                <a:cxnLst/>
                <a:rect l="l" t="t" r="r" b="b"/>
                <a:pathLst>
                  <a:path w="16115" h="3647" extrusionOk="0">
                    <a:moveTo>
                      <a:pt x="8313" y="1"/>
                    </a:moveTo>
                    <a:cubicBezTo>
                      <a:pt x="5149" y="1"/>
                      <a:pt x="1942" y="1285"/>
                      <a:pt x="1" y="3646"/>
                    </a:cubicBezTo>
                    <a:lnTo>
                      <a:pt x="16114" y="3646"/>
                    </a:lnTo>
                    <a:cubicBezTo>
                      <a:pt x="15092" y="2160"/>
                      <a:pt x="13463" y="971"/>
                      <a:pt x="11155" y="364"/>
                    </a:cubicBezTo>
                    <a:cubicBezTo>
                      <a:pt x="10236" y="120"/>
                      <a:pt x="9276" y="1"/>
                      <a:pt x="8313" y="1"/>
                    </a:cubicBezTo>
                    <a:close/>
                  </a:path>
                </a:pathLst>
              </a:custGeom>
              <a:gradFill>
                <a:gsLst>
                  <a:gs pos="0">
                    <a:srgbClr val="EB44C5"/>
                  </a:gs>
                  <a:gs pos="100000">
                    <a:srgbClr val="F6C0A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15"/>
            <p:cNvGrpSpPr/>
            <p:nvPr/>
          </p:nvGrpSpPr>
          <p:grpSpPr>
            <a:xfrm rot="-204035" flipH="1">
              <a:off x="1917735" y="523174"/>
              <a:ext cx="2088860" cy="1734343"/>
              <a:chOff x="2340390" y="2990275"/>
              <a:chExt cx="1617548" cy="1343124"/>
            </a:xfrm>
          </p:grpSpPr>
          <p:sp>
            <p:nvSpPr>
              <p:cNvPr id="60" name="Google Shape;60;p15"/>
              <p:cNvSpPr/>
              <p:nvPr/>
            </p:nvSpPr>
            <p:spPr>
              <a:xfrm>
                <a:off x="3176015" y="2990275"/>
                <a:ext cx="382875" cy="293000"/>
              </a:xfrm>
              <a:custGeom>
                <a:avLst/>
                <a:gdLst/>
                <a:ahLst/>
                <a:cxnLst/>
                <a:rect l="l" t="t" r="r" b="b"/>
                <a:pathLst>
                  <a:path w="15315" h="11720" extrusionOk="0">
                    <a:moveTo>
                      <a:pt x="8859" y="1"/>
                    </a:moveTo>
                    <a:cubicBezTo>
                      <a:pt x="8801" y="1"/>
                      <a:pt x="8742" y="2"/>
                      <a:pt x="8682" y="3"/>
                    </a:cubicBezTo>
                    <a:cubicBezTo>
                      <a:pt x="6666" y="70"/>
                      <a:pt x="4800" y="1103"/>
                      <a:pt x="3067" y="2153"/>
                    </a:cubicBezTo>
                    <a:cubicBezTo>
                      <a:pt x="1084" y="3336"/>
                      <a:pt x="1" y="5186"/>
                      <a:pt x="151" y="6985"/>
                    </a:cubicBezTo>
                    <a:cubicBezTo>
                      <a:pt x="267" y="8235"/>
                      <a:pt x="1001" y="9468"/>
                      <a:pt x="2450" y="10468"/>
                    </a:cubicBezTo>
                    <a:cubicBezTo>
                      <a:pt x="3716" y="11320"/>
                      <a:pt x="5259" y="11719"/>
                      <a:pt x="6807" y="11719"/>
                    </a:cubicBezTo>
                    <a:cubicBezTo>
                      <a:pt x="8072" y="11719"/>
                      <a:pt x="9341" y="11453"/>
                      <a:pt x="10465" y="10951"/>
                    </a:cubicBezTo>
                    <a:cubicBezTo>
                      <a:pt x="15314" y="8807"/>
                      <a:pt x="14596" y="1"/>
                      <a:pt x="8859" y="1"/>
                    </a:cubicBezTo>
                    <a:close/>
                  </a:path>
                </a:pathLst>
              </a:custGeom>
              <a:gradFill>
                <a:gsLst>
                  <a:gs pos="0">
                    <a:srgbClr val="FF6599"/>
                  </a:gs>
                  <a:gs pos="100000">
                    <a:srgbClr val="FFC36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2430363" y="3185674"/>
                <a:ext cx="1527575" cy="1147725"/>
              </a:xfrm>
              <a:custGeom>
                <a:avLst/>
                <a:gdLst/>
                <a:ahLst/>
                <a:cxnLst/>
                <a:rect l="l" t="t" r="r" b="b"/>
                <a:pathLst>
                  <a:path w="61103" h="45909" extrusionOk="0">
                    <a:moveTo>
                      <a:pt x="21256" y="0"/>
                    </a:moveTo>
                    <a:cubicBezTo>
                      <a:pt x="21186" y="0"/>
                      <a:pt x="21116" y="1"/>
                      <a:pt x="21046" y="2"/>
                    </a:cubicBezTo>
                    <a:cubicBezTo>
                      <a:pt x="9698" y="202"/>
                      <a:pt x="3516" y="12983"/>
                      <a:pt x="1350" y="22547"/>
                    </a:cubicBezTo>
                    <a:cubicBezTo>
                      <a:pt x="0" y="28446"/>
                      <a:pt x="667" y="34444"/>
                      <a:pt x="3883" y="39010"/>
                    </a:cubicBezTo>
                    <a:cubicBezTo>
                      <a:pt x="5299" y="41009"/>
                      <a:pt x="7215" y="42742"/>
                      <a:pt x="9665" y="44059"/>
                    </a:cubicBezTo>
                    <a:cubicBezTo>
                      <a:pt x="11806" y="45219"/>
                      <a:pt x="14400" y="45909"/>
                      <a:pt x="16959" y="45909"/>
                    </a:cubicBezTo>
                    <a:cubicBezTo>
                      <a:pt x="18921" y="45909"/>
                      <a:pt x="20862" y="45503"/>
                      <a:pt x="22562" y="44592"/>
                    </a:cubicBezTo>
                    <a:cubicBezTo>
                      <a:pt x="25878" y="42792"/>
                      <a:pt x="27761" y="38960"/>
                      <a:pt x="31660" y="38160"/>
                    </a:cubicBezTo>
                    <a:cubicBezTo>
                      <a:pt x="32806" y="37921"/>
                      <a:pt x="33960" y="37840"/>
                      <a:pt x="35119" y="37840"/>
                    </a:cubicBezTo>
                    <a:cubicBezTo>
                      <a:pt x="37569" y="37840"/>
                      <a:pt x="40040" y="38202"/>
                      <a:pt x="42496" y="38202"/>
                    </a:cubicBezTo>
                    <a:cubicBezTo>
                      <a:pt x="43744" y="38202"/>
                      <a:pt x="44988" y="38109"/>
                      <a:pt x="46223" y="37827"/>
                    </a:cubicBezTo>
                    <a:cubicBezTo>
                      <a:pt x="47923" y="37427"/>
                      <a:pt x="49606" y="36827"/>
                      <a:pt x="51172" y="36010"/>
                    </a:cubicBezTo>
                    <a:cubicBezTo>
                      <a:pt x="53955" y="34561"/>
                      <a:pt x="56354" y="32445"/>
                      <a:pt x="57754" y="29662"/>
                    </a:cubicBezTo>
                    <a:cubicBezTo>
                      <a:pt x="61103" y="22997"/>
                      <a:pt x="58387" y="16532"/>
                      <a:pt x="53521" y="11999"/>
                    </a:cubicBezTo>
                    <a:cubicBezTo>
                      <a:pt x="50572" y="9267"/>
                      <a:pt x="46840" y="7234"/>
                      <a:pt x="43174" y="6301"/>
                    </a:cubicBezTo>
                    <a:cubicBezTo>
                      <a:pt x="39391" y="5351"/>
                      <a:pt x="35226" y="5201"/>
                      <a:pt x="31660" y="3668"/>
                    </a:cubicBezTo>
                    <a:cubicBezTo>
                      <a:pt x="28289" y="2196"/>
                      <a:pt x="25063" y="0"/>
                      <a:pt x="21256" y="0"/>
                    </a:cubicBezTo>
                    <a:close/>
                  </a:path>
                </a:pathLst>
              </a:custGeom>
              <a:gradFill>
                <a:gsLst>
                  <a:gs pos="0">
                    <a:srgbClr val="FF6599"/>
                  </a:gs>
                  <a:gs pos="100000">
                    <a:srgbClr val="FFC36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15"/>
              <p:cNvSpPr/>
              <p:nvPr/>
            </p:nvSpPr>
            <p:spPr>
              <a:xfrm>
                <a:off x="2340390" y="3084919"/>
                <a:ext cx="1526325" cy="1121000"/>
              </a:xfrm>
              <a:custGeom>
                <a:avLst/>
                <a:gdLst/>
                <a:ahLst/>
                <a:cxnLst/>
                <a:rect l="l" t="t" r="r" b="b"/>
                <a:pathLst>
                  <a:path w="61053" h="44840" extrusionOk="0">
                    <a:moveTo>
                      <a:pt x="25869" y="488"/>
                    </a:moveTo>
                    <a:cubicBezTo>
                      <a:pt x="26442" y="488"/>
                      <a:pt x="27022" y="524"/>
                      <a:pt x="27611" y="600"/>
                    </a:cubicBezTo>
                    <a:cubicBezTo>
                      <a:pt x="31393" y="1100"/>
                      <a:pt x="34759" y="3416"/>
                      <a:pt x="37258" y="5382"/>
                    </a:cubicBezTo>
                    <a:cubicBezTo>
                      <a:pt x="39158" y="6882"/>
                      <a:pt x="41257" y="8281"/>
                      <a:pt x="43473" y="9764"/>
                    </a:cubicBezTo>
                    <a:cubicBezTo>
                      <a:pt x="50455" y="14446"/>
                      <a:pt x="57687" y="19295"/>
                      <a:pt x="59486" y="27377"/>
                    </a:cubicBezTo>
                    <a:cubicBezTo>
                      <a:pt x="60536" y="32026"/>
                      <a:pt x="59503" y="36725"/>
                      <a:pt x="56737" y="39907"/>
                    </a:cubicBezTo>
                    <a:cubicBezTo>
                      <a:pt x="54338" y="42673"/>
                      <a:pt x="51005" y="43723"/>
                      <a:pt x="48639" y="44106"/>
                    </a:cubicBezTo>
                    <a:cubicBezTo>
                      <a:pt x="47666" y="44263"/>
                      <a:pt x="46663" y="44342"/>
                      <a:pt x="45659" y="44342"/>
                    </a:cubicBezTo>
                    <a:cubicBezTo>
                      <a:pt x="44531" y="44342"/>
                      <a:pt x="43400" y="44242"/>
                      <a:pt x="42307" y="44040"/>
                    </a:cubicBezTo>
                    <a:cubicBezTo>
                      <a:pt x="40607" y="43723"/>
                      <a:pt x="38958" y="43140"/>
                      <a:pt x="37358" y="42573"/>
                    </a:cubicBezTo>
                    <a:cubicBezTo>
                      <a:pt x="35442" y="41907"/>
                      <a:pt x="33442" y="41207"/>
                      <a:pt x="31360" y="40957"/>
                    </a:cubicBezTo>
                    <a:cubicBezTo>
                      <a:pt x="30760" y="40874"/>
                      <a:pt x="30160" y="40840"/>
                      <a:pt x="29560" y="40840"/>
                    </a:cubicBezTo>
                    <a:cubicBezTo>
                      <a:pt x="27710" y="40840"/>
                      <a:pt x="25778" y="41174"/>
                      <a:pt x="23811" y="41807"/>
                    </a:cubicBezTo>
                    <a:cubicBezTo>
                      <a:pt x="23112" y="42040"/>
                      <a:pt x="22445" y="42307"/>
                      <a:pt x="21795" y="42557"/>
                    </a:cubicBezTo>
                    <a:cubicBezTo>
                      <a:pt x="20296" y="43156"/>
                      <a:pt x="18863" y="43723"/>
                      <a:pt x="17180" y="43806"/>
                    </a:cubicBezTo>
                    <a:cubicBezTo>
                      <a:pt x="16979" y="43817"/>
                      <a:pt x="16778" y="43823"/>
                      <a:pt x="16576" y="43823"/>
                    </a:cubicBezTo>
                    <a:cubicBezTo>
                      <a:pt x="13110" y="43823"/>
                      <a:pt x="9526" y="42214"/>
                      <a:pt x="6849" y="39474"/>
                    </a:cubicBezTo>
                    <a:cubicBezTo>
                      <a:pt x="1100" y="33559"/>
                      <a:pt x="550" y="25061"/>
                      <a:pt x="5399" y="16746"/>
                    </a:cubicBezTo>
                    <a:cubicBezTo>
                      <a:pt x="9030" y="10522"/>
                      <a:pt x="16352" y="488"/>
                      <a:pt x="25869" y="488"/>
                    </a:cubicBezTo>
                    <a:close/>
                    <a:moveTo>
                      <a:pt x="25873" y="1"/>
                    </a:moveTo>
                    <a:cubicBezTo>
                      <a:pt x="16111" y="1"/>
                      <a:pt x="8657" y="10181"/>
                      <a:pt x="4966" y="16496"/>
                    </a:cubicBezTo>
                    <a:cubicBezTo>
                      <a:pt x="0" y="25011"/>
                      <a:pt x="583" y="33725"/>
                      <a:pt x="6499" y="39807"/>
                    </a:cubicBezTo>
                    <a:cubicBezTo>
                      <a:pt x="9269" y="42673"/>
                      <a:pt x="13018" y="44320"/>
                      <a:pt x="16629" y="44320"/>
                    </a:cubicBezTo>
                    <a:cubicBezTo>
                      <a:pt x="16818" y="44320"/>
                      <a:pt x="17008" y="44315"/>
                      <a:pt x="17196" y="44306"/>
                    </a:cubicBezTo>
                    <a:cubicBezTo>
                      <a:pt x="18963" y="44206"/>
                      <a:pt x="20429" y="43623"/>
                      <a:pt x="21978" y="43023"/>
                    </a:cubicBezTo>
                    <a:cubicBezTo>
                      <a:pt x="22628" y="42756"/>
                      <a:pt x="23278" y="42507"/>
                      <a:pt x="23961" y="42273"/>
                    </a:cubicBezTo>
                    <a:cubicBezTo>
                      <a:pt x="25884" y="41649"/>
                      <a:pt x="27750" y="41334"/>
                      <a:pt x="29539" y="41334"/>
                    </a:cubicBezTo>
                    <a:cubicBezTo>
                      <a:pt x="30138" y="41334"/>
                      <a:pt x="30728" y="41369"/>
                      <a:pt x="31310" y="41440"/>
                    </a:cubicBezTo>
                    <a:cubicBezTo>
                      <a:pt x="33343" y="41690"/>
                      <a:pt x="35292" y="42373"/>
                      <a:pt x="37192" y="43040"/>
                    </a:cubicBezTo>
                    <a:cubicBezTo>
                      <a:pt x="38808" y="43606"/>
                      <a:pt x="40491" y="44206"/>
                      <a:pt x="42207" y="44523"/>
                    </a:cubicBezTo>
                    <a:cubicBezTo>
                      <a:pt x="43340" y="44723"/>
                      <a:pt x="44507" y="44839"/>
                      <a:pt x="45673" y="44839"/>
                    </a:cubicBezTo>
                    <a:cubicBezTo>
                      <a:pt x="46689" y="44839"/>
                      <a:pt x="47722" y="44756"/>
                      <a:pt x="48722" y="44589"/>
                    </a:cubicBezTo>
                    <a:cubicBezTo>
                      <a:pt x="51172" y="44189"/>
                      <a:pt x="54621" y="43106"/>
                      <a:pt x="57120" y="40224"/>
                    </a:cubicBezTo>
                    <a:cubicBezTo>
                      <a:pt x="59986" y="36925"/>
                      <a:pt x="61053" y="32076"/>
                      <a:pt x="59970" y="27260"/>
                    </a:cubicBezTo>
                    <a:cubicBezTo>
                      <a:pt x="58120" y="18995"/>
                      <a:pt x="50822" y="14097"/>
                      <a:pt x="43757" y="9364"/>
                    </a:cubicBezTo>
                    <a:cubicBezTo>
                      <a:pt x="41541" y="7881"/>
                      <a:pt x="39458" y="6482"/>
                      <a:pt x="37575" y="4999"/>
                    </a:cubicBezTo>
                    <a:cubicBezTo>
                      <a:pt x="35009" y="2983"/>
                      <a:pt x="31576" y="616"/>
                      <a:pt x="27677" y="117"/>
                    </a:cubicBezTo>
                    <a:cubicBezTo>
                      <a:pt x="27068" y="38"/>
                      <a:pt x="26466" y="1"/>
                      <a:pt x="25873" y="1"/>
                    </a:cubicBezTo>
                    <a:close/>
                  </a:path>
                </a:pathLst>
              </a:custGeom>
              <a:gradFill>
                <a:gsLst>
                  <a:gs pos="0">
                    <a:srgbClr val="FF6599"/>
                  </a:gs>
                  <a:gs pos="100000">
                    <a:srgbClr val="FFC36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3559435" y="3195192"/>
                <a:ext cx="143975" cy="114875"/>
              </a:xfrm>
              <a:custGeom>
                <a:avLst/>
                <a:gdLst/>
                <a:ahLst/>
                <a:cxnLst/>
                <a:rect l="l" t="t" r="r" b="b"/>
                <a:pathLst>
                  <a:path w="5759" h="4595" extrusionOk="0">
                    <a:moveTo>
                      <a:pt x="2921" y="0"/>
                    </a:moveTo>
                    <a:cubicBezTo>
                      <a:pt x="1499" y="0"/>
                      <a:pt x="0" y="1094"/>
                      <a:pt x="177" y="2637"/>
                    </a:cubicBezTo>
                    <a:cubicBezTo>
                      <a:pt x="328" y="3820"/>
                      <a:pt x="1513" y="4594"/>
                      <a:pt x="2671" y="4594"/>
                    </a:cubicBezTo>
                    <a:cubicBezTo>
                      <a:pt x="2916" y="4594"/>
                      <a:pt x="3160" y="4560"/>
                      <a:pt x="3393" y="4487"/>
                    </a:cubicBezTo>
                    <a:cubicBezTo>
                      <a:pt x="5726" y="3737"/>
                      <a:pt x="5759" y="154"/>
                      <a:pt x="3076" y="5"/>
                    </a:cubicBezTo>
                    <a:cubicBezTo>
                      <a:pt x="3025" y="2"/>
                      <a:pt x="2973" y="0"/>
                      <a:pt x="2921" y="0"/>
                    </a:cubicBezTo>
                    <a:close/>
                  </a:path>
                </a:pathLst>
              </a:custGeom>
              <a:gradFill>
                <a:gsLst>
                  <a:gs pos="0">
                    <a:srgbClr val="FF6599"/>
                  </a:gs>
                  <a:gs pos="100000">
                    <a:srgbClr val="FFC36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p15"/>
            <p:cNvSpPr/>
            <p:nvPr/>
          </p:nvSpPr>
          <p:spPr>
            <a:xfrm rot="760872">
              <a:off x="8579573" y="3500991"/>
              <a:ext cx="392263" cy="312925"/>
            </a:xfrm>
            <a:custGeom>
              <a:avLst/>
              <a:gdLst/>
              <a:ahLst/>
              <a:cxnLst/>
              <a:rect l="l" t="t" r="r" b="b"/>
              <a:pathLst>
                <a:path w="5760" h="4595" extrusionOk="0">
                  <a:moveTo>
                    <a:pt x="2920" y="1"/>
                  </a:moveTo>
                  <a:cubicBezTo>
                    <a:pt x="1483" y="1"/>
                    <a:pt x="0" y="1094"/>
                    <a:pt x="177" y="2638"/>
                  </a:cubicBezTo>
                  <a:cubicBezTo>
                    <a:pt x="315" y="3821"/>
                    <a:pt x="1508" y="4595"/>
                    <a:pt x="2661" y="4595"/>
                  </a:cubicBezTo>
                  <a:cubicBezTo>
                    <a:pt x="2904" y="4595"/>
                    <a:pt x="3146" y="4560"/>
                    <a:pt x="3376" y="4487"/>
                  </a:cubicBezTo>
                  <a:cubicBezTo>
                    <a:pt x="5726" y="3738"/>
                    <a:pt x="5759" y="155"/>
                    <a:pt x="3076" y="5"/>
                  </a:cubicBezTo>
                  <a:cubicBezTo>
                    <a:pt x="3024" y="2"/>
                    <a:pt x="2972" y="1"/>
                    <a:pt x="2920" y="1"/>
                  </a:cubicBezTo>
                  <a:close/>
                </a:path>
              </a:pathLst>
            </a:custGeom>
            <a:gradFill>
              <a:gsLst>
                <a:gs pos="0">
                  <a:srgbClr val="EB44C5"/>
                </a:gs>
                <a:gs pos="100000">
                  <a:srgbClr val="F6C0A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rot="-742070" flipH="1">
              <a:off x="8368463" y="3974338"/>
              <a:ext cx="212884" cy="169856"/>
            </a:xfrm>
            <a:custGeom>
              <a:avLst/>
              <a:gdLst/>
              <a:ahLst/>
              <a:cxnLst/>
              <a:rect l="l" t="t" r="r" b="b"/>
              <a:pathLst>
                <a:path w="5759" h="4595" extrusionOk="0">
                  <a:moveTo>
                    <a:pt x="2921" y="0"/>
                  </a:moveTo>
                  <a:cubicBezTo>
                    <a:pt x="1499" y="0"/>
                    <a:pt x="0" y="1094"/>
                    <a:pt x="177" y="2637"/>
                  </a:cubicBezTo>
                  <a:cubicBezTo>
                    <a:pt x="328" y="3820"/>
                    <a:pt x="1513" y="4594"/>
                    <a:pt x="2671" y="4594"/>
                  </a:cubicBezTo>
                  <a:cubicBezTo>
                    <a:pt x="2916" y="4594"/>
                    <a:pt x="3160" y="4560"/>
                    <a:pt x="3393" y="4487"/>
                  </a:cubicBezTo>
                  <a:cubicBezTo>
                    <a:pt x="5726" y="3737"/>
                    <a:pt x="5759" y="154"/>
                    <a:pt x="3076" y="5"/>
                  </a:cubicBezTo>
                  <a:cubicBezTo>
                    <a:pt x="3025" y="2"/>
                    <a:pt x="2973" y="0"/>
                    <a:pt x="2921" y="0"/>
                  </a:cubicBezTo>
                  <a:close/>
                </a:path>
              </a:pathLst>
            </a:custGeom>
            <a:gradFill>
              <a:gsLst>
                <a:gs pos="0">
                  <a:srgbClr val="FF6599"/>
                </a:gs>
                <a:gs pos="100000">
                  <a:srgbClr val="FFC36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46;p15">
            <a:extLst>
              <a:ext uri="{FF2B5EF4-FFF2-40B4-BE49-F238E27FC236}">
                <a16:creationId xmlns:a16="http://schemas.microsoft.com/office/drawing/2014/main" id="{D73F4216-156E-DB7B-F72B-DCFBBC5070E7}"/>
              </a:ext>
            </a:extLst>
          </p:cNvPr>
          <p:cNvSpPr txBox="1">
            <a:spLocks noGrp="1"/>
          </p:cNvSpPr>
          <p:nvPr>
            <p:ph type="ctrTitle"/>
          </p:nvPr>
        </p:nvSpPr>
        <p:spPr>
          <a:xfrm>
            <a:off x="4094327" y="1759527"/>
            <a:ext cx="4776105" cy="109450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MD" sz="2800" b="1" dirty="0"/>
              <a:t>Tehnici de formare și menținere </a:t>
            </a:r>
            <a:br>
              <a:rPr lang="ro-MD" sz="2800" b="1" dirty="0"/>
            </a:br>
            <a:r>
              <a:rPr lang="ro-MD" sz="2800" b="1" dirty="0"/>
              <a:t>a comunicării în grup </a:t>
            </a:r>
            <a:endParaRPr sz="2800" b="1" dirty="0"/>
          </a:p>
        </p:txBody>
      </p:sp>
      <p:sp>
        <p:nvSpPr>
          <p:cNvPr id="8" name="Google Shape;47;p15">
            <a:extLst>
              <a:ext uri="{FF2B5EF4-FFF2-40B4-BE49-F238E27FC236}">
                <a16:creationId xmlns:a16="http://schemas.microsoft.com/office/drawing/2014/main" id="{C43CDA1D-A9E7-10F0-D6E8-8571E4EBC703}"/>
              </a:ext>
            </a:extLst>
          </p:cNvPr>
          <p:cNvSpPr txBox="1">
            <a:spLocks noGrp="1"/>
          </p:cNvSpPr>
          <p:nvPr>
            <p:ph type="subTitle" idx="1"/>
          </p:nvPr>
        </p:nvSpPr>
        <p:spPr>
          <a:xfrm>
            <a:off x="4111829" y="1614670"/>
            <a:ext cx="3361722" cy="42336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MD" sz="1200" dirty="0"/>
              <a:t>Seminar - Comunicarea și scrierea academică</a:t>
            </a:r>
          </a:p>
        </p:txBody>
      </p:sp>
      <p:sp>
        <p:nvSpPr>
          <p:cNvPr id="9" name="Google Shape;47;p15">
            <a:extLst>
              <a:ext uri="{FF2B5EF4-FFF2-40B4-BE49-F238E27FC236}">
                <a16:creationId xmlns:a16="http://schemas.microsoft.com/office/drawing/2014/main" id="{D4CC42BF-BC18-95DD-BE75-B29D02BFF8DE}"/>
              </a:ext>
            </a:extLst>
          </p:cNvPr>
          <p:cNvSpPr txBox="1">
            <a:spLocks/>
          </p:cNvSpPr>
          <p:nvPr/>
        </p:nvSpPr>
        <p:spPr>
          <a:xfrm>
            <a:off x="5092923" y="537836"/>
            <a:ext cx="3605653" cy="792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800"/>
              <a:buFont typeface="Fira Sans Extra Condensed"/>
              <a:buNone/>
              <a:defRPr sz="1800" b="0" i="0" u="none" strike="noStrike" cap="none">
                <a:solidFill>
                  <a:schemeClr val="dk1"/>
                </a:solidFill>
                <a:latin typeface="Fira Sans Extra Condensed"/>
                <a:ea typeface="Fira Sans Extra Condensed"/>
                <a:cs typeface="Fira Sans Extra Condensed"/>
                <a:sym typeface="Fira Sans Extra Condensed"/>
              </a:defRPr>
            </a:lvl1pPr>
            <a:lvl2pPr marL="914400" marR="0" lvl="1" indent="-317500" algn="ctr" rtl="0">
              <a:lnSpc>
                <a:spcPct val="100000"/>
              </a:lnSpc>
              <a:spcBef>
                <a:spcPts val="0"/>
              </a:spcBef>
              <a:spcAft>
                <a:spcPts val="0"/>
              </a:spcAft>
              <a:buClr>
                <a:schemeClr val="dk1"/>
              </a:buClr>
              <a:buSzPts val="2800"/>
              <a:buFont typeface="Fira Sans Extra Condensed"/>
              <a:buNone/>
              <a:defRPr sz="2800" b="0" i="0" u="none" strike="noStrike" cap="none">
                <a:solidFill>
                  <a:schemeClr val="dk1"/>
                </a:solidFill>
                <a:latin typeface="Fira Sans Extra Condensed"/>
                <a:ea typeface="Fira Sans Extra Condensed"/>
                <a:cs typeface="Fira Sans Extra Condensed"/>
                <a:sym typeface="Fira Sans Extra Condensed"/>
              </a:defRPr>
            </a:lvl2pPr>
            <a:lvl3pPr marL="1371600" marR="0" lvl="2" indent="-317500" algn="ctr" rtl="0">
              <a:lnSpc>
                <a:spcPct val="100000"/>
              </a:lnSpc>
              <a:spcBef>
                <a:spcPts val="0"/>
              </a:spcBef>
              <a:spcAft>
                <a:spcPts val="0"/>
              </a:spcAft>
              <a:buClr>
                <a:schemeClr val="dk1"/>
              </a:buClr>
              <a:buSzPts val="2800"/>
              <a:buFont typeface="Fira Sans Extra Condensed"/>
              <a:buNone/>
              <a:defRPr sz="2800" b="0" i="0" u="none" strike="noStrike" cap="none">
                <a:solidFill>
                  <a:schemeClr val="dk1"/>
                </a:solidFill>
                <a:latin typeface="Fira Sans Extra Condensed"/>
                <a:ea typeface="Fira Sans Extra Condensed"/>
                <a:cs typeface="Fira Sans Extra Condensed"/>
                <a:sym typeface="Fira Sans Extra Condensed"/>
              </a:defRPr>
            </a:lvl3pPr>
            <a:lvl4pPr marL="1828800" marR="0" lvl="3" indent="-317500" algn="ctr" rtl="0">
              <a:lnSpc>
                <a:spcPct val="100000"/>
              </a:lnSpc>
              <a:spcBef>
                <a:spcPts val="0"/>
              </a:spcBef>
              <a:spcAft>
                <a:spcPts val="0"/>
              </a:spcAft>
              <a:buClr>
                <a:schemeClr val="dk1"/>
              </a:buClr>
              <a:buSzPts val="2800"/>
              <a:buFont typeface="Fira Sans Extra Condensed"/>
              <a:buNone/>
              <a:defRPr sz="2800" b="0" i="0" u="none" strike="noStrike" cap="none">
                <a:solidFill>
                  <a:schemeClr val="dk1"/>
                </a:solidFill>
                <a:latin typeface="Fira Sans Extra Condensed"/>
                <a:ea typeface="Fira Sans Extra Condensed"/>
                <a:cs typeface="Fira Sans Extra Condensed"/>
                <a:sym typeface="Fira Sans Extra Condensed"/>
              </a:defRPr>
            </a:lvl4pPr>
            <a:lvl5pPr marL="2286000" marR="0" lvl="4" indent="-317500" algn="ctr" rtl="0">
              <a:lnSpc>
                <a:spcPct val="100000"/>
              </a:lnSpc>
              <a:spcBef>
                <a:spcPts val="0"/>
              </a:spcBef>
              <a:spcAft>
                <a:spcPts val="0"/>
              </a:spcAft>
              <a:buClr>
                <a:schemeClr val="dk1"/>
              </a:buClr>
              <a:buSzPts val="2800"/>
              <a:buFont typeface="Fira Sans Extra Condensed"/>
              <a:buNone/>
              <a:defRPr sz="2800" b="0" i="0" u="none" strike="noStrike" cap="none">
                <a:solidFill>
                  <a:schemeClr val="dk1"/>
                </a:solidFill>
                <a:latin typeface="Fira Sans Extra Condensed"/>
                <a:ea typeface="Fira Sans Extra Condensed"/>
                <a:cs typeface="Fira Sans Extra Condensed"/>
                <a:sym typeface="Fira Sans Extra Condensed"/>
              </a:defRPr>
            </a:lvl5pPr>
            <a:lvl6pPr marL="2743200" marR="0" lvl="5" indent="-317500" algn="ctr" rtl="0">
              <a:lnSpc>
                <a:spcPct val="100000"/>
              </a:lnSpc>
              <a:spcBef>
                <a:spcPts val="0"/>
              </a:spcBef>
              <a:spcAft>
                <a:spcPts val="0"/>
              </a:spcAft>
              <a:buClr>
                <a:schemeClr val="dk1"/>
              </a:buClr>
              <a:buSzPts val="2800"/>
              <a:buFont typeface="Fira Sans Extra Condensed"/>
              <a:buNone/>
              <a:defRPr sz="2800" b="0" i="0" u="none" strike="noStrike" cap="none">
                <a:solidFill>
                  <a:schemeClr val="dk1"/>
                </a:solidFill>
                <a:latin typeface="Fira Sans Extra Condensed"/>
                <a:ea typeface="Fira Sans Extra Condensed"/>
                <a:cs typeface="Fira Sans Extra Condensed"/>
                <a:sym typeface="Fira Sans Extra Condensed"/>
              </a:defRPr>
            </a:lvl6pPr>
            <a:lvl7pPr marL="3200400" marR="0" lvl="6" indent="-317500" algn="ctr" rtl="0">
              <a:lnSpc>
                <a:spcPct val="100000"/>
              </a:lnSpc>
              <a:spcBef>
                <a:spcPts val="0"/>
              </a:spcBef>
              <a:spcAft>
                <a:spcPts val="0"/>
              </a:spcAft>
              <a:buClr>
                <a:schemeClr val="dk1"/>
              </a:buClr>
              <a:buSzPts val="2800"/>
              <a:buFont typeface="Fira Sans Extra Condensed"/>
              <a:buNone/>
              <a:defRPr sz="2800" b="0" i="0" u="none" strike="noStrike" cap="none">
                <a:solidFill>
                  <a:schemeClr val="dk1"/>
                </a:solidFill>
                <a:latin typeface="Fira Sans Extra Condensed"/>
                <a:ea typeface="Fira Sans Extra Condensed"/>
                <a:cs typeface="Fira Sans Extra Condensed"/>
                <a:sym typeface="Fira Sans Extra Condensed"/>
              </a:defRPr>
            </a:lvl7pPr>
            <a:lvl8pPr marL="3657600" marR="0" lvl="7" indent="-317500" algn="ctr" rtl="0">
              <a:lnSpc>
                <a:spcPct val="100000"/>
              </a:lnSpc>
              <a:spcBef>
                <a:spcPts val="0"/>
              </a:spcBef>
              <a:spcAft>
                <a:spcPts val="0"/>
              </a:spcAft>
              <a:buClr>
                <a:schemeClr val="dk1"/>
              </a:buClr>
              <a:buSzPts val="2800"/>
              <a:buFont typeface="Fira Sans Extra Condensed"/>
              <a:buNone/>
              <a:defRPr sz="2800" b="0" i="0" u="none" strike="noStrike" cap="none">
                <a:solidFill>
                  <a:schemeClr val="dk1"/>
                </a:solidFill>
                <a:latin typeface="Fira Sans Extra Condensed"/>
                <a:ea typeface="Fira Sans Extra Condensed"/>
                <a:cs typeface="Fira Sans Extra Condensed"/>
                <a:sym typeface="Fira Sans Extra Condensed"/>
              </a:defRPr>
            </a:lvl8pPr>
            <a:lvl9pPr marL="4114800" marR="0" lvl="8" indent="-317500" algn="ctr" rtl="0">
              <a:lnSpc>
                <a:spcPct val="100000"/>
              </a:lnSpc>
              <a:spcBef>
                <a:spcPts val="0"/>
              </a:spcBef>
              <a:spcAft>
                <a:spcPts val="0"/>
              </a:spcAft>
              <a:buClr>
                <a:schemeClr val="dk1"/>
              </a:buClr>
              <a:buSzPts val="2800"/>
              <a:buFont typeface="Fira Sans Extra Condensed"/>
              <a:buNone/>
              <a:defRPr sz="2800" b="0" i="0" u="none" strike="noStrike" cap="none">
                <a:solidFill>
                  <a:schemeClr val="dk1"/>
                </a:solidFill>
                <a:latin typeface="Fira Sans Extra Condensed"/>
                <a:ea typeface="Fira Sans Extra Condensed"/>
                <a:cs typeface="Fira Sans Extra Condensed"/>
                <a:sym typeface="Fira Sans Extra Condensed"/>
              </a:defRPr>
            </a:lvl9pPr>
          </a:lstStyle>
          <a:p>
            <a:pPr marL="0" indent="0" algn="l"/>
            <a:r>
              <a:rPr lang="es-ES" sz="1200" dirty="0" err="1"/>
              <a:t>Universitatea</a:t>
            </a:r>
            <a:r>
              <a:rPr lang="es-ES" sz="1200" dirty="0"/>
              <a:t> </a:t>
            </a:r>
            <a:r>
              <a:rPr lang="es-ES" sz="1200" dirty="0" err="1"/>
              <a:t>Tehnic</a:t>
            </a:r>
            <a:r>
              <a:rPr lang="ro-MD" sz="1200" dirty="0"/>
              <a:t>ă</a:t>
            </a:r>
            <a:r>
              <a:rPr lang="es-ES" sz="1200" dirty="0"/>
              <a:t> a </a:t>
            </a:r>
            <a:r>
              <a:rPr lang="es-ES" sz="1200" dirty="0" err="1"/>
              <a:t>Moldovei</a:t>
            </a:r>
            <a:endParaRPr lang="ro-MD" sz="1200" dirty="0"/>
          </a:p>
          <a:p>
            <a:pPr marL="0" indent="0" algn="l"/>
            <a:r>
              <a:rPr lang="ro-MD" sz="1200" dirty="0"/>
              <a:t>Facultatea Calculatoare, Informatică și Microelectronică</a:t>
            </a:r>
          </a:p>
          <a:p>
            <a:pPr marL="0" indent="0" algn="l"/>
            <a:r>
              <a:rPr lang="ro-MD" sz="1200" dirty="0"/>
              <a:t>Specialitatea Tehnologii Informaționale </a:t>
            </a:r>
            <a:endParaRPr lang="es-ES" sz="1200" dirty="0"/>
          </a:p>
        </p:txBody>
      </p:sp>
      <p:pic>
        <p:nvPicPr>
          <p:cNvPr id="10" name="Picture 2" descr="UTM - INDUSTRIA ELECTRONICĂ DIN MOLDOVA">
            <a:extLst>
              <a:ext uri="{FF2B5EF4-FFF2-40B4-BE49-F238E27FC236}">
                <a16:creationId xmlns:a16="http://schemas.microsoft.com/office/drawing/2014/main" id="{4CC37881-16F8-5371-A884-3D51ACA9BAAF}"/>
              </a:ext>
            </a:extLst>
          </p:cNvPr>
          <p:cNvPicPr>
            <a:picLocks noChangeAspect="1" noChangeArrowheads="1"/>
          </p:cNvPicPr>
          <p:nvPr/>
        </p:nvPicPr>
        <p:blipFill rotWithShape="1">
          <a:blip r:embed="rId3">
            <a:alphaModFix amt="35000"/>
            <a:extLst>
              <a:ext uri="{28A0092B-C50C-407E-A947-70E740481C1C}">
                <a14:useLocalDpi xmlns:a14="http://schemas.microsoft.com/office/drawing/2010/main" val="0"/>
              </a:ext>
            </a:extLst>
          </a:blip>
          <a:srcRect l="1172" t="15584" b="12347"/>
          <a:stretch/>
        </p:blipFill>
        <p:spPr bwMode="auto">
          <a:xfrm>
            <a:off x="4111269" y="657121"/>
            <a:ext cx="1019754" cy="542098"/>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49;p12">
            <a:extLst>
              <a:ext uri="{FF2B5EF4-FFF2-40B4-BE49-F238E27FC236}">
                <a16:creationId xmlns:a16="http://schemas.microsoft.com/office/drawing/2014/main" id="{1A97190D-19B4-6637-432C-018469DF9017}"/>
              </a:ext>
            </a:extLst>
          </p:cNvPr>
          <p:cNvSpPr txBox="1">
            <a:spLocks/>
          </p:cNvSpPr>
          <p:nvPr/>
        </p:nvSpPr>
        <p:spPr>
          <a:xfrm>
            <a:off x="4111829" y="3678174"/>
            <a:ext cx="2868370" cy="51649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6000"/>
              <a:buFont typeface="Patrick Hand SC"/>
              <a:buNone/>
              <a:defRPr sz="6000" b="0" i="0" u="none" strike="noStrike" cap="none">
                <a:solidFill>
                  <a:schemeClr val="accent1"/>
                </a:solidFill>
                <a:latin typeface="Patrick Hand SC"/>
                <a:ea typeface="Patrick Hand SC"/>
                <a:cs typeface="Patrick Hand SC"/>
                <a:sym typeface="Patrick Hand SC"/>
              </a:defRPr>
            </a:lvl1pPr>
            <a:lvl2pPr marR="0" lvl="1" algn="l" rtl="0">
              <a:lnSpc>
                <a:spcPct val="100000"/>
              </a:lnSpc>
              <a:spcBef>
                <a:spcPts val="0"/>
              </a:spcBef>
              <a:spcAft>
                <a:spcPts val="0"/>
              </a:spcAft>
              <a:buClr>
                <a:schemeClr val="accent1"/>
              </a:buClr>
              <a:buSzPts val="6000"/>
              <a:buFont typeface="Patrick Hand SC"/>
              <a:buNone/>
              <a:defRPr sz="6000" b="0" i="0" u="none" strike="noStrike" cap="none">
                <a:solidFill>
                  <a:schemeClr val="accent1"/>
                </a:solidFill>
                <a:latin typeface="Patrick Hand SC"/>
                <a:ea typeface="Patrick Hand SC"/>
                <a:cs typeface="Patrick Hand SC"/>
                <a:sym typeface="Patrick Hand SC"/>
              </a:defRPr>
            </a:lvl2pPr>
            <a:lvl3pPr marR="0" lvl="2" algn="l" rtl="0">
              <a:lnSpc>
                <a:spcPct val="100000"/>
              </a:lnSpc>
              <a:spcBef>
                <a:spcPts val="0"/>
              </a:spcBef>
              <a:spcAft>
                <a:spcPts val="0"/>
              </a:spcAft>
              <a:buClr>
                <a:schemeClr val="accent1"/>
              </a:buClr>
              <a:buSzPts val="6000"/>
              <a:buFont typeface="Patrick Hand SC"/>
              <a:buNone/>
              <a:defRPr sz="6000" b="0" i="0" u="none" strike="noStrike" cap="none">
                <a:solidFill>
                  <a:schemeClr val="accent1"/>
                </a:solidFill>
                <a:latin typeface="Patrick Hand SC"/>
                <a:ea typeface="Patrick Hand SC"/>
                <a:cs typeface="Patrick Hand SC"/>
                <a:sym typeface="Patrick Hand SC"/>
              </a:defRPr>
            </a:lvl3pPr>
            <a:lvl4pPr marR="0" lvl="3" algn="l" rtl="0">
              <a:lnSpc>
                <a:spcPct val="100000"/>
              </a:lnSpc>
              <a:spcBef>
                <a:spcPts val="0"/>
              </a:spcBef>
              <a:spcAft>
                <a:spcPts val="0"/>
              </a:spcAft>
              <a:buClr>
                <a:schemeClr val="accent1"/>
              </a:buClr>
              <a:buSzPts val="6000"/>
              <a:buFont typeface="Patrick Hand SC"/>
              <a:buNone/>
              <a:defRPr sz="6000" b="0" i="0" u="none" strike="noStrike" cap="none">
                <a:solidFill>
                  <a:schemeClr val="accent1"/>
                </a:solidFill>
                <a:latin typeface="Patrick Hand SC"/>
                <a:ea typeface="Patrick Hand SC"/>
                <a:cs typeface="Patrick Hand SC"/>
                <a:sym typeface="Patrick Hand SC"/>
              </a:defRPr>
            </a:lvl4pPr>
            <a:lvl5pPr marR="0" lvl="4" algn="l" rtl="0">
              <a:lnSpc>
                <a:spcPct val="100000"/>
              </a:lnSpc>
              <a:spcBef>
                <a:spcPts val="0"/>
              </a:spcBef>
              <a:spcAft>
                <a:spcPts val="0"/>
              </a:spcAft>
              <a:buClr>
                <a:schemeClr val="accent1"/>
              </a:buClr>
              <a:buSzPts val="6000"/>
              <a:buFont typeface="Patrick Hand SC"/>
              <a:buNone/>
              <a:defRPr sz="6000" b="0" i="0" u="none" strike="noStrike" cap="none">
                <a:solidFill>
                  <a:schemeClr val="accent1"/>
                </a:solidFill>
                <a:latin typeface="Patrick Hand SC"/>
                <a:ea typeface="Patrick Hand SC"/>
                <a:cs typeface="Patrick Hand SC"/>
                <a:sym typeface="Patrick Hand SC"/>
              </a:defRPr>
            </a:lvl5pPr>
            <a:lvl6pPr marR="0" lvl="5" algn="l" rtl="0">
              <a:lnSpc>
                <a:spcPct val="100000"/>
              </a:lnSpc>
              <a:spcBef>
                <a:spcPts val="0"/>
              </a:spcBef>
              <a:spcAft>
                <a:spcPts val="0"/>
              </a:spcAft>
              <a:buClr>
                <a:schemeClr val="accent1"/>
              </a:buClr>
              <a:buSzPts val="6000"/>
              <a:buFont typeface="Patrick Hand SC"/>
              <a:buNone/>
              <a:defRPr sz="6000" b="0" i="0" u="none" strike="noStrike" cap="none">
                <a:solidFill>
                  <a:schemeClr val="accent1"/>
                </a:solidFill>
                <a:latin typeface="Patrick Hand SC"/>
                <a:ea typeface="Patrick Hand SC"/>
                <a:cs typeface="Patrick Hand SC"/>
                <a:sym typeface="Patrick Hand SC"/>
              </a:defRPr>
            </a:lvl6pPr>
            <a:lvl7pPr marR="0" lvl="6" algn="l" rtl="0">
              <a:lnSpc>
                <a:spcPct val="100000"/>
              </a:lnSpc>
              <a:spcBef>
                <a:spcPts val="0"/>
              </a:spcBef>
              <a:spcAft>
                <a:spcPts val="0"/>
              </a:spcAft>
              <a:buClr>
                <a:schemeClr val="accent1"/>
              </a:buClr>
              <a:buSzPts val="6000"/>
              <a:buFont typeface="Patrick Hand SC"/>
              <a:buNone/>
              <a:defRPr sz="6000" b="0" i="0" u="none" strike="noStrike" cap="none">
                <a:solidFill>
                  <a:schemeClr val="accent1"/>
                </a:solidFill>
                <a:latin typeface="Patrick Hand SC"/>
                <a:ea typeface="Patrick Hand SC"/>
                <a:cs typeface="Patrick Hand SC"/>
                <a:sym typeface="Patrick Hand SC"/>
              </a:defRPr>
            </a:lvl7pPr>
            <a:lvl8pPr marR="0" lvl="7" algn="l" rtl="0">
              <a:lnSpc>
                <a:spcPct val="100000"/>
              </a:lnSpc>
              <a:spcBef>
                <a:spcPts val="0"/>
              </a:spcBef>
              <a:spcAft>
                <a:spcPts val="0"/>
              </a:spcAft>
              <a:buClr>
                <a:schemeClr val="accent1"/>
              </a:buClr>
              <a:buSzPts val="6000"/>
              <a:buFont typeface="Patrick Hand SC"/>
              <a:buNone/>
              <a:defRPr sz="6000" b="0" i="0" u="none" strike="noStrike" cap="none">
                <a:solidFill>
                  <a:schemeClr val="accent1"/>
                </a:solidFill>
                <a:latin typeface="Patrick Hand SC"/>
                <a:ea typeface="Patrick Hand SC"/>
                <a:cs typeface="Patrick Hand SC"/>
                <a:sym typeface="Patrick Hand SC"/>
              </a:defRPr>
            </a:lvl8pPr>
            <a:lvl9pPr marR="0" lvl="8" algn="l" rtl="0">
              <a:lnSpc>
                <a:spcPct val="100000"/>
              </a:lnSpc>
              <a:spcBef>
                <a:spcPts val="0"/>
              </a:spcBef>
              <a:spcAft>
                <a:spcPts val="0"/>
              </a:spcAft>
              <a:buClr>
                <a:schemeClr val="accent1"/>
              </a:buClr>
              <a:buSzPts val="6000"/>
              <a:buFont typeface="Patrick Hand SC"/>
              <a:buNone/>
              <a:defRPr sz="6000" b="0" i="0" u="none" strike="noStrike" cap="none">
                <a:solidFill>
                  <a:schemeClr val="accent1"/>
                </a:solidFill>
                <a:latin typeface="Patrick Hand SC"/>
                <a:ea typeface="Patrick Hand SC"/>
                <a:cs typeface="Patrick Hand SC"/>
                <a:sym typeface="Patrick Hand SC"/>
              </a:defRPr>
            </a:lvl9pPr>
          </a:lstStyle>
          <a:p>
            <a:r>
              <a:rPr lang="ro-MD" sz="1200" b="1" dirty="0">
                <a:solidFill>
                  <a:schemeClr val="tx1"/>
                </a:solidFill>
                <a:latin typeface="Fira Sans Extra Condensed SemiBold" panose="020B0604020202020204" charset="0"/>
                <a:cs typeface="Times New Roman" panose="02020603050405020304" pitchFamily="18" charset="0"/>
              </a:rPr>
              <a:t>A elaborat</a:t>
            </a:r>
            <a:r>
              <a:rPr lang="en-US" sz="1200" b="1" dirty="0">
                <a:solidFill>
                  <a:schemeClr val="tx1"/>
                </a:solidFill>
                <a:latin typeface="Fira Sans Extra Condensed SemiBold" panose="020B0604020202020204" charset="0"/>
                <a:cs typeface="Times New Roman" panose="02020603050405020304" pitchFamily="18" charset="0"/>
              </a:rPr>
              <a:t>:</a:t>
            </a:r>
            <a:r>
              <a:rPr lang="ro-MD" sz="1200" b="1" dirty="0">
                <a:solidFill>
                  <a:schemeClr val="tx1"/>
                </a:solidFill>
                <a:latin typeface="Fira Sans Extra Condensed SemiBold" panose="020B0604020202020204" charset="0"/>
                <a:cs typeface="Times New Roman" panose="02020603050405020304" pitchFamily="18" charset="0"/>
              </a:rPr>
              <a:t>   </a:t>
            </a:r>
            <a:r>
              <a:rPr lang="en-US" sz="1200" dirty="0">
                <a:solidFill>
                  <a:schemeClr val="tx1"/>
                </a:solidFill>
                <a:latin typeface="Fira Sans Extra Condensed SemiBold" panose="020B0604020202020204" charset="0"/>
                <a:cs typeface="Times New Roman" panose="02020603050405020304" pitchFamily="18" charset="0"/>
              </a:rPr>
              <a:t>Apareci Aurica</a:t>
            </a:r>
          </a:p>
          <a:p>
            <a:r>
              <a:rPr lang="en-US" sz="1200" b="1" dirty="0" err="1">
                <a:solidFill>
                  <a:schemeClr val="tx1"/>
                </a:solidFill>
                <a:latin typeface="Fira Sans Extra Condensed SemiBold" panose="020B0604020202020204" charset="0"/>
                <a:cs typeface="Times New Roman" panose="02020603050405020304" pitchFamily="18" charset="0"/>
              </a:rPr>
              <a:t>Grupa</a:t>
            </a:r>
            <a:r>
              <a:rPr lang="en-US" sz="1200" b="1" dirty="0">
                <a:solidFill>
                  <a:schemeClr val="tx1"/>
                </a:solidFill>
                <a:latin typeface="Fira Sans Extra Condensed SemiBold" panose="020B0604020202020204" charset="0"/>
                <a:cs typeface="Times New Roman" panose="02020603050405020304" pitchFamily="18" charset="0"/>
              </a:rPr>
              <a:t>:</a:t>
            </a:r>
            <a:r>
              <a:rPr lang="ro-MD" sz="1200" b="1" dirty="0">
                <a:solidFill>
                  <a:schemeClr val="tx1"/>
                </a:solidFill>
                <a:latin typeface="Fira Sans Extra Condensed SemiBold" panose="020B0604020202020204" charset="0"/>
                <a:cs typeface="Times New Roman" panose="02020603050405020304" pitchFamily="18" charset="0"/>
              </a:rPr>
              <a:t>          </a:t>
            </a:r>
            <a:r>
              <a:rPr lang="ro-MD" sz="1200" dirty="0">
                <a:solidFill>
                  <a:schemeClr val="tx1"/>
                </a:solidFill>
                <a:latin typeface="Fira Sans Extra Condensed SemiBold" panose="020B0604020202020204" charset="0"/>
                <a:cs typeface="Times New Roman" panose="02020603050405020304" pitchFamily="18" charset="0"/>
              </a:rPr>
              <a:t>TI 231 FR</a:t>
            </a:r>
            <a:endParaRPr lang="ro-MD" sz="1200" b="1" dirty="0">
              <a:solidFill>
                <a:schemeClr val="tx1"/>
              </a:solidFill>
              <a:latin typeface="Fira Sans Extra Condensed SemiBold" panose="020B0604020202020204" charset="0"/>
              <a:cs typeface="Times New Roman" panose="02020603050405020304" pitchFamily="18" charset="0"/>
            </a:endParaRPr>
          </a:p>
        </p:txBody>
      </p:sp>
      <p:sp>
        <p:nvSpPr>
          <p:cNvPr id="13" name="Google Shape;47;p15">
            <a:extLst>
              <a:ext uri="{FF2B5EF4-FFF2-40B4-BE49-F238E27FC236}">
                <a16:creationId xmlns:a16="http://schemas.microsoft.com/office/drawing/2014/main" id="{7FE7B0A7-5F16-3F3E-D3F6-6407E9C7F544}"/>
              </a:ext>
            </a:extLst>
          </p:cNvPr>
          <p:cNvSpPr txBox="1">
            <a:spLocks/>
          </p:cNvSpPr>
          <p:nvPr/>
        </p:nvSpPr>
        <p:spPr>
          <a:xfrm>
            <a:off x="4077058" y="2886377"/>
            <a:ext cx="4236901" cy="7381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2800"/>
              <a:buFont typeface="Fira Sans Extra Condensed"/>
              <a:buNone/>
              <a:defRPr sz="1800" b="0" i="0" u="none" strike="noStrike" cap="none">
                <a:solidFill>
                  <a:schemeClr val="dk1"/>
                </a:solidFill>
                <a:latin typeface="Fira Sans Extra Condensed"/>
                <a:ea typeface="Fira Sans Extra Condensed"/>
                <a:cs typeface="Fira Sans Extra Condensed"/>
                <a:sym typeface="Fira Sans Extra Condensed"/>
              </a:defRPr>
            </a:lvl1pPr>
            <a:lvl2pPr marL="914400" marR="0" lvl="1" indent="-317500" algn="ctr" rtl="0">
              <a:lnSpc>
                <a:spcPct val="100000"/>
              </a:lnSpc>
              <a:spcBef>
                <a:spcPts val="0"/>
              </a:spcBef>
              <a:spcAft>
                <a:spcPts val="0"/>
              </a:spcAft>
              <a:buClr>
                <a:schemeClr val="dk1"/>
              </a:buClr>
              <a:buSzPts val="2800"/>
              <a:buFont typeface="Fira Sans Extra Condensed"/>
              <a:buNone/>
              <a:defRPr sz="2800" b="0" i="0" u="none" strike="noStrike" cap="none">
                <a:solidFill>
                  <a:schemeClr val="dk1"/>
                </a:solidFill>
                <a:latin typeface="Fira Sans Extra Condensed"/>
                <a:ea typeface="Fira Sans Extra Condensed"/>
                <a:cs typeface="Fira Sans Extra Condensed"/>
                <a:sym typeface="Fira Sans Extra Condensed"/>
              </a:defRPr>
            </a:lvl2pPr>
            <a:lvl3pPr marL="1371600" marR="0" lvl="2" indent="-317500" algn="ctr" rtl="0">
              <a:lnSpc>
                <a:spcPct val="100000"/>
              </a:lnSpc>
              <a:spcBef>
                <a:spcPts val="0"/>
              </a:spcBef>
              <a:spcAft>
                <a:spcPts val="0"/>
              </a:spcAft>
              <a:buClr>
                <a:schemeClr val="dk1"/>
              </a:buClr>
              <a:buSzPts val="2800"/>
              <a:buFont typeface="Fira Sans Extra Condensed"/>
              <a:buNone/>
              <a:defRPr sz="2800" b="0" i="0" u="none" strike="noStrike" cap="none">
                <a:solidFill>
                  <a:schemeClr val="dk1"/>
                </a:solidFill>
                <a:latin typeface="Fira Sans Extra Condensed"/>
                <a:ea typeface="Fira Sans Extra Condensed"/>
                <a:cs typeface="Fira Sans Extra Condensed"/>
                <a:sym typeface="Fira Sans Extra Condensed"/>
              </a:defRPr>
            </a:lvl3pPr>
            <a:lvl4pPr marL="1828800" marR="0" lvl="3" indent="-317500" algn="ctr" rtl="0">
              <a:lnSpc>
                <a:spcPct val="100000"/>
              </a:lnSpc>
              <a:spcBef>
                <a:spcPts val="0"/>
              </a:spcBef>
              <a:spcAft>
                <a:spcPts val="0"/>
              </a:spcAft>
              <a:buClr>
                <a:schemeClr val="dk1"/>
              </a:buClr>
              <a:buSzPts val="2800"/>
              <a:buFont typeface="Fira Sans Extra Condensed"/>
              <a:buNone/>
              <a:defRPr sz="2800" b="0" i="0" u="none" strike="noStrike" cap="none">
                <a:solidFill>
                  <a:schemeClr val="dk1"/>
                </a:solidFill>
                <a:latin typeface="Fira Sans Extra Condensed"/>
                <a:ea typeface="Fira Sans Extra Condensed"/>
                <a:cs typeface="Fira Sans Extra Condensed"/>
                <a:sym typeface="Fira Sans Extra Condensed"/>
              </a:defRPr>
            </a:lvl4pPr>
            <a:lvl5pPr marL="2286000" marR="0" lvl="4" indent="-317500" algn="ctr" rtl="0">
              <a:lnSpc>
                <a:spcPct val="100000"/>
              </a:lnSpc>
              <a:spcBef>
                <a:spcPts val="0"/>
              </a:spcBef>
              <a:spcAft>
                <a:spcPts val="0"/>
              </a:spcAft>
              <a:buClr>
                <a:schemeClr val="dk1"/>
              </a:buClr>
              <a:buSzPts val="2800"/>
              <a:buFont typeface="Fira Sans Extra Condensed"/>
              <a:buNone/>
              <a:defRPr sz="2800" b="0" i="0" u="none" strike="noStrike" cap="none">
                <a:solidFill>
                  <a:schemeClr val="dk1"/>
                </a:solidFill>
                <a:latin typeface="Fira Sans Extra Condensed"/>
                <a:ea typeface="Fira Sans Extra Condensed"/>
                <a:cs typeface="Fira Sans Extra Condensed"/>
                <a:sym typeface="Fira Sans Extra Condensed"/>
              </a:defRPr>
            </a:lvl5pPr>
            <a:lvl6pPr marL="2743200" marR="0" lvl="5" indent="-317500" algn="ctr" rtl="0">
              <a:lnSpc>
                <a:spcPct val="100000"/>
              </a:lnSpc>
              <a:spcBef>
                <a:spcPts val="0"/>
              </a:spcBef>
              <a:spcAft>
                <a:spcPts val="0"/>
              </a:spcAft>
              <a:buClr>
                <a:schemeClr val="dk1"/>
              </a:buClr>
              <a:buSzPts val="2800"/>
              <a:buFont typeface="Fira Sans Extra Condensed"/>
              <a:buNone/>
              <a:defRPr sz="2800" b="0" i="0" u="none" strike="noStrike" cap="none">
                <a:solidFill>
                  <a:schemeClr val="dk1"/>
                </a:solidFill>
                <a:latin typeface="Fira Sans Extra Condensed"/>
                <a:ea typeface="Fira Sans Extra Condensed"/>
                <a:cs typeface="Fira Sans Extra Condensed"/>
                <a:sym typeface="Fira Sans Extra Condensed"/>
              </a:defRPr>
            </a:lvl6pPr>
            <a:lvl7pPr marL="3200400" marR="0" lvl="6" indent="-317500" algn="ctr" rtl="0">
              <a:lnSpc>
                <a:spcPct val="100000"/>
              </a:lnSpc>
              <a:spcBef>
                <a:spcPts val="0"/>
              </a:spcBef>
              <a:spcAft>
                <a:spcPts val="0"/>
              </a:spcAft>
              <a:buClr>
                <a:schemeClr val="dk1"/>
              </a:buClr>
              <a:buSzPts val="2800"/>
              <a:buFont typeface="Fira Sans Extra Condensed"/>
              <a:buNone/>
              <a:defRPr sz="2800" b="0" i="0" u="none" strike="noStrike" cap="none">
                <a:solidFill>
                  <a:schemeClr val="dk1"/>
                </a:solidFill>
                <a:latin typeface="Fira Sans Extra Condensed"/>
                <a:ea typeface="Fira Sans Extra Condensed"/>
                <a:cs typeface="Fira Sans Extra Condensed"/>
                <a:sym typeface="Fira Sans Extra Condensed"/>
              </a:defRPr>
            </a:lvl7pPr>
            <a:lvl8pPr marL="3657600" marR="0" lvl="7" indent="-317500" algn="ctr" rtl="0">
              <a:lnSpc>
                <a:spcPct val="100000"/>
              </a:lnSpc>
              <a:spcBef>
                <a:spcPts val="0"/>
              </a:spcBef>
              <a:spcAft>
                <a:spcPts val="0"/>
              </a:spcAft>
              <a:buClr>
                <a:schemeClr val="dk1"/>
              </a:buClr>
              <a:buSzPts val="2800"/>
              <a:buFont typeface="Fira Sans Extra Condensed"/>
              <a:buNone/>
              <a:defRPr sz="2800" b="0" i="0" u="none" strike="noStrike" cap="none">
                <a:solidFill>
                  <a:schemeClr val="dk1"/>
                </a:solidFill>
                <a:latin typeface="Fira Sans Extra Condensed"/>
                <a:ea typeface="Fira Sans Extra Condensed"/>
                <a:cs typeface="Fira Sans Extra Condensed"/>
                <a:sym typeface="Fira Sans Extra Condensed"/>
              </a:defRPr>
            </a:lvl8pPr>
            <a:lvl9pPr marL="4114800" marR="0" lvl="8" indent="-317500" algn="ctr" rtl="0">
              <a:lnSpc>
                <a:spcPct val="100000"/>
              </a:lnSpc>
              <a:spcBef>
                <a:spcPts val="0"/>
              </a:spcBef>
              <a:spcAft>
                <a:spcPts val="0"/>
              </a:spcAft>
              <a:buClr>
                <a:schemeClr val="dk1"/>
              </a:buClr>
              <a:buSzPts val="2800"/>
              <a:buFont typeface="Fira Sans Extra Condensed"/>
              <a:buNone/>
              <a:defRPr sz="2800" b="0" i="0" u="none" strike="noStrike" cap="none">
                <a:solidFill>
                  <a:schemeClr val="dk1"/>
                </a:solidFill>
                <a:latin typeface="Fira Sans Extra Condensed"/>
                <a:ea typeface="Fira Sans Extra Condensed"/>
                <a:cs typeface="Fira Sans Extra Condensed"/>
                <a:sym typeface="Fira Sans Extra Condensed"/>
              </a:defRPr>
            </a:lvl9pPr>
          </a:lstStyle>
          <a:p>
            <a:pPr marL="0" indent="0" algn="just"/>
            <a:r>
              <a:rPr lang="ro-MD" sz="1200" dirty="0"/>
              <a:t>O </a:t>
            </a:r>
            <a:r>
              <a:rPr lang="ro-MD" sz="1200" b="1" dirty="0">
                <a:solidFill>
                  <a:schemeClr val="bg2">
                    <a:lumMod val="60000"/>
                    <a:lumOff val="40000"/>
                  </a:schemeClr>
                </a:solidFill>
              </a:rPr>
              <a:t>comunicare autentică </a:t>
            </a:r>
            <a:r>
              <a:rPr lang="ro-MD" sz="1200" dirty="0"/>
              <a:t>în grup este ca un lanț solid, în care fiecare verigă este conectată printr-un dialog deschis și sincer, creând astfel o fundație solidă pentru succesul colectiv.</a:t>
            </a:r>
          </a:p>
        </p:txBody>
      </p:sp>
    </p:spTree>
    <p:extLst>
      <p:ext uri="{BB962C8B-B14F-4D97-AF65-F5344CB8AC3E}">
        <p14:creationId xmlns:p14="http://schemas.microsoft.com/office/powerpoint/2010/main" val="630087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
          <a:extLst>
            <a:ext uri="{FF2B5EF4-FFF2-40B4-BE49-F238E27FC236}">
              <a16:creationId xmlns:a16="http://schemas.microsoft.com/office/drawing/2014/main" id="{D669B4C9-CC8C-CB0B-E1C4-5C81BD3BC388}"/>
            </a:ext>
          </a:extLst>
        </p:cNvPr>
        <p:cNvGrpSpPr/>
        <p:nvPr/>
      </p:nvGrpSpPr>
      <p:grpSpPr>
        <a:xfrm>
          <a:off x="0" y="0"/>
          <a:ext cx="0" cy="0"/>
          <a:chOff x="0" y="0"/>
          <a:chExt cx="0" cy="0"/>
        </a:xfrm>
      </p:grpSpPr>
      <p:sp>
        <p:nvSpPr>
          <p:cNvPr id="91" name="Google Shape;91;p16">
            <a:extLst>
              <a:ext uri="{FF2B5EF4-FFF2-40B4-BE49-F238E27FC236}">
                <a16:creationId xmlns:a16="http://schemas.microsoft.com/office/drawing/2014/main" id="{6BEBE878-14B9-9CDB-42EF-A41F61AA25A7}"/>
              </a:ext>
            </a:extLst>
          </p:cNvPr>
          <p:cNvSpPr txBox="1">
            <a:spLocks noGrp="1"/>
          </p:cNvSpPr>
          <p:nvPr>
            <p:ph type="title"/>
          </p:nvPr>
        </p:nvSpPr>
        <p:spPr>
          <a:xfrm>
            <a:off x="3429000" y="1676400"/>
            <a:ext cx="5664116" cy="8884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MD" sz="3600" b="1" dirty="0"/>
              <a:t>Tehnici de formare a </a:t>
            </a:r>
            <a:br>
              <a:rPr lang="ro-MD" sz="3600" b="1" dirty="0"/>
            </a:br>
            <a:r>
              <a:rPr lang="ro-MD" sz="3600" b="1" dirty="0"/>
              <a:t>comunicării în grup</a:t>
            </a:r>
            <a:endParaRPr sz="3600" b="1" dirty="0"/>
          </a:p>
        </p:txBody>
      </p:sp>
      <p:sp>
        <p:nvSpPr>
          <p:cNvPr id="2" name="Text Placeholder 2">
            <a:extLst>
              <a:ext uri="{FF2B5EF4-FFF2-40B4-BE49-F238E27FC236}">
                <a16:creationId xmlns:a16="http://schemas.microsoft.com/office/drawing/2014/main" id="{B177E3DE-B36C-3094-C6B3-DFBE71ABCCF3}"/>
              </a:ext>
            </a:extLst>
          </p:cNvPr>
          <p:cNvSpPr txBox="1">
            <a:spLocks/>
          </p:cNvSpPr>
          <p:nvPr/>
        </p:nvSpPr>
        <p:spPr>
          <a:xfrm>
            <a:off x="3444240" y="2831869"/>
            <a:ext cx="3985260" cy="45138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dirty="0" err="1">
                <a:solidFill>
                  <a:schemeClr val="bg2">
                    <a:lumMod val="40000"/>
                    <a:lumOff val="60000"/>
                  </a:schemeClr>
                </a:solidFill>
                <a:latin typeface="Fira Sans Extra Condensed" panose="020B0503050000020004" pitchFamily="34" charset="0"/>
              </a:rPr>
              <a:t>Pentru</a:t>
            </a:r>
            <a:r>
              <a:rPr lang="en-US" sz="1200" dirty="0">
                <a:solidFill>
                  <a:schemeClr val="bg2">
                    <a:lumMod val="40000"/>
                    <a:lumOff val="60000"/>
                  </a:schemeClr>
                </a:solidFill>
                <a:latin typeface="Fira Sans Extra Condensed" panose="020B0503050000020004" pitchFamily="34" charset="0"/>
              </a:rPr>
              <a:t> a </a:t>
            </a:r>
            <a:r>
              <a:rPr lang="en-US" sz="1200" dirty="0" err="1">
                <a:solidFill>
                  <a:schemeClr val="bg2">
                    <a:lumMod val="40000"/>
                    <a:lumOff val="60000"/>
                  </a:schemeClr>
                </a:solidFill>
                <a:latin typeface="Fira Sans Extra Condensed" panose="020B0503050000020004" pitchFamily="34" charset="0"/>
              </a:rPr>
              <a:t>cultiva</a:t>
            </a:r>
            <a:r>
              <a:rPr lang="en-US" sz="1200" dirty="0">
                <a:solidFill>
                  <a:schemeClr val="bg2">
                    <a:lumMod val="40000"/>
                    <a:lumOff val="60000"/>
                  </a:schemeClr>
                </a:solidFill>
                <a:latin typeface="Fira Sans Extra Condensed" panose="020B0503050000020004" pitchFamily="34" charset="0"/>
              </a:rPr>
              <a:t> o </a:t>
            </a:r>
            <a:r>
              <a:rPr lang="en-US" sz="1200" dirty="0" err="1">
                <a:solidFill>
                  <a:schemeClr val="bg2">
                    <a:lumMod val="40000"/>
                    <a:lumOff val="60000"/>
                  </a:schemeClr>
                </a:solidFill>
                <a:latin typeface="Fira Sans Extra Condensed" panose="020B0503050000020004" pitchFamily="34" charset="0"/>
              </a:rPr>
              <a:t>comunicare</a:t>
            </a:r>
            <a:r>
              <a:rPr lang="en-US" sz="1200" dirty="0">
                <a:solidFill>
                  <a:schemeClr val="bg2">
                    <a:lumMod val="40000"/>
                    <a:lumOff val="60000"/>
                  </a:schemeClr>
                </a:solidFill>
                <a:latin typeface="Fira Sans Extra Condensed" panose="020B0503050000020004" pitchFamily="34" charset="0"/>
              </a:rPr>
              <a:t> </a:t>
            </a:r>
            <a:r>
              <a:rPr lang="en-US" sz="1200" dirty="0" err="1">
                <a:solidFill>
                  <a:schemeClr val="bg2">
                    <a:lumMod val="40000"/>
                    <a:lumOff val="60000"/>
                  </a:schemeClr>
                </a:solidFill>
                <a:latin typeface="Fira Sans Extra Condensed" panose="020B0503050000020004" pitchFamily="34" charset="0"/>
              </a:rPr>
              <a:t>eficientă</a:t>
            </a:r>
            <a:r>
              <a:rPr lang="en-US" sz="1200" dirty="0">
                <a:solidFill>
                  <a:schemeClr val="bg2">
                    <a:lumMod val="40000"/>
                    <a:lumOff val="60000"/>
                  </a:schemeClr>
                </a:solidFill>
                <a:latin typeface="Fira Sans Extra Condensed" panose="020B0503050000020004" pitchFamily="34" charset="0"/>
              </a:rPr>
              <a:t> </a:t>
            </a:r>
            <a:r>
              <a:rPr lang="en-US" sz="1200" dirty="0" err="1">
                <a:solidFill>
                  <a:schemeClr val="bg2">
                    <a:lumMod val="40000"/>
                    <a:lumOff val="60000"/>
                  </a:schemeClr>
                </a:solidFill>
                <a:latin typeface="Fira Sans Extra Condensed" panose="020B0503050000020004" pitchFamily="34" charset="0"/>
              </a:rPr>
              <a:t>în</a:t>
            </a:r>
            <a:r>
              <a:rPr lang="en-US" sz="1200" dirty="0">
                <a:solidFill>
                  <a:schemeClr val="bg2">
                    <a:lumMod val="40000"/>
                    <a:lumOff val="60000"/>
                  </a:schemeClr>
                </a:solidFill>
                <a:latin typeface="Fira Sans Extra Condensed" panose="020B0503050000020004" pitchFamily="34" charset="0"/>
              </a:rPr>
              <a:t> </a:t>
            </a:r>
            <a:r>
              <a:rPr lang="en-US" sz="1200" dirty="0" err="1">
                <a:solidFill>
                  <a:schemeClr val="bg2">
                    <a:lumMod val="40000"/>
                    <a:lumOff val="60000"/>
                  </a:schemeClr>
                </a:solidFill>
                <a:latin typeface="Fira Sans Extra Condensed" panose="020B0503050000020004" pitchFamily="34" charset="0"/>
              </a:rPr>
              <a:t>cadrul</a:t>
            </a:r>
            <a:r>
              <a:rPr lang="en-US" sz="1200" dirty="0">
                <a:solidFill>
                  <a:schemeClr val="bg2">
                    <a:lumMod val="40000"/>
                    <a:lumOff val="60000"/>
                  </a:schemeClr>
                </a:solidFill>
                <a:latin typeface="Fira Sans Extra Condensed" panose="020B0503050000020004" pitchFamily="34" charset="0"/>
              </a:rPr>
              <a:t> </a:t>
            </a:r>
            <a:r>
              <a:rPr lang="en-US" sz="1200" dirty="0" err="1">
                <a:solidFill>
                  <a:schemeClr val="bg2">
                    <a:lumMod val="40000"/>
                    <a:lumOff val="60000"/>
                  </a:schemeClr>
                </a:solidFill>
                <a:latin typeface="Fira Sans Extra Condensed" panose="020B0503050000020004" pitchFamily="34" charset="0"/>
              </a:rPr>
              <a:t>grupului</a:t>
            </a:r>
            <a:r>
              <a:rPr lang="en-US" sz="1200" dirty="0">
                <a:solidFill>
                  <a:schemeClr val="bg2">
                    <a:lumMod val="40000"/>
                    <a:lumOff val="60000"/>
                  </a:schemeClr>
                </a:solidFill>
                <a:latin typeface="Fira Sans Extra Condensed" panose="020B0503050000020004" pitchFamily="34" charset="0"/>
              </a:rPr>
              <a:t>, </a:t>
            </a:r>
            <a:r>
              <a:rPr lang="en-US" sz="1200" dirty="0" err="1">
                <a:solidFill>
                  <a:schemeClr val="bg2">
                    <a:lumMod val="40000"/>
                    <a:lumOff val="60000"/>
                  </a:schemeClr>
                </a:solidFill>
                <a:latin typeface="Fira Sans Extra Condensed" panose="020B0503050000020004" pitchFamily="34" charset="0"/>
              </a:rPr>
              <a:t>implementarea</a:t>
            </a:r>
            <a:r>
              <a:rPr lang="en-US" sz="1200" dirty="0">
                <a:solidFill>
                  <a:schemeClr val="bg2">
                    <a:lumMod val="40000"/>
                    <a:lumOff val="60000"/>
                  </a:schemeClr>
                </a:solidFill>
                <a:latin typeface="Fira Sans Extra Condensed" panose="020B0503050000020004" pitchFamily="34" charset="0"/>
              </a:rPr>
              <a:t> </a:t>
            </a:r>
            <a:r>
              <a:rPr lang="en-US" sz="1200" dirty="0" err="1">
                <a:solidFill>
                  <a:schemeClr val="bg2">
                    <a:lumMod val="40000"/>
                    <a:lumOff val="60000"/>
                  </a:schemeClr>
                </a:solidFill>
                <a:latin typeface="Fira Sans Extra Condensed" panose="020B0503050000020004" pitchFamily="34" charset="0"/>
              </a:rPr>
              <a:t>unor</a:t>
            </a:r>
            <a:r>
              <a:rPr lang="en-US" sz="1200" dirty="0">
                <a:solidFill>
                  <a:schemeClr val="bg2">
                    <a:lumMod val="40000"/>
                    <a:lumOff val="60000"/>
                  </a:schemeClr>
                </a:solidFill>
                <a:latin typeface="Fira Sans Extra Condensed" panose="020B0503050000020004" pitchFamily="34" charset="0"/>
              </a:rPr>
              <a:t> </a:t>
            </a:r>
            <a:r>
              <a:rPr lang="en-US" sz="1200" b="1" dirty="0" err="1">
                <a:solidFill>
                  <a:schemeClr val="bg2">
                    <a:lumMod val="40000"/>
                    <a:lumOff val="60000"/>
                  </a:schemeClr>
                </a:solidFill>
                <a:latin typeface="Fira Sans Extra Condensed" panose="020B0503050000020004" pitchFamily="34" charset="0"/>
              </a:rPr>
              <a:t>tehnici</a:t>
            </a:r>
            <a:r>
              <a:rPr lang="en-US" sz="1200" b="1" dirty="0">
                <a:solidFill>
                  <a:schemeClr val="bg2">
                    <a:lumMod val="40000"/>
                    <a:lumOff val="60000"/>
                  </a:schemeClr>
                </a:solidFill>
                <a:latin typeface="Fira Sans Extra Condensed" panose="020B0503050000020004" pitchFamily="34" charset="0"/>
              </a:rPr>
              <a:t> </a:t>
            </a:r>
            <a:r>
              <a:rPr lang="en-US" sz="1200" b="1" dirty="0" err="1">
                <a:solidFill>
                  <a:schemeClr val="bg2">
                    <a:lumMod val="40000"/>
                    <a:lumOff val="60000"/>
                  </a:schemeClr>
                </a:solidFill>
                <a:latin typeface="Fira Sans Extra Condensed" panose="020B0503050000020004" pitchFamily="34" charset="0"/>
              </a:rPr>
              <a:t>adecvate</a:t>
            </a:r>
            <a:r>
              <a:rPr lang="en-US" sz="1200" b="1" dirty="0">
                <a:solidFill>
                  <a:schemeClr val="bg2">
                    <a:lumMod val="40000"/>
                    <a:lumOff val="60000"/>
                  </a:schemeClr>
                </a:solidFill>
                <a:latin typeface="Fira Sans Extra Condensed" panose="020B0503050000020004" pitchFamily="34" charset="0"/>
              </a:rPr>
              <a:t> </a:t>
            </a:r>
            <a:r>
              <a:rPr lang="en-US" sz="1200" dirty="0" err="1">
                <a:solidFill>
                  <a:schemeClr val="bg2">
                    <a:lumMod val="40000"/>
                    <a:lumOff val="60000"/>
                  </a:schemeClr>
                </a:solidFill>
                <a:latin typeface="Fira Sans Extra Condensed" panose="020B0503050000020004" pitchFamily="34" charset="0"/>
              </a:rPr>
              <a:t>este</a:t>
            </a:r>
            <a:r>
              <a:rPr lang="en-US" sz="1200" dirty="0">
                <a:solidFill>
                  <a:schemeClr val="bg2">
                    <a:lumMod val="40000"/>
                    <a:lumOff val="60000"/>
                  </a:schemeClr>
                </a:solidFill>
                <a:latin typeface="Fira Sans Extra Condensed" panose="020B0503050000020004" pitchFamily="34" charset="0"/>
              </a:rPr>
              <a:t> </a:t>
            </a:r>
            <a:r>
              <a:rPr lang="en-US" sz="1200" dirty="0" err="1">
                <a:solidFill>
                  <a:schemeClr val="bg2">
                    <a:lumMod val="40000"/>
                    <a:lumOff val="60000"/>
                  </a:schemeClr>
                </a:solidFill>
                <a:latin typeface="Fira Sans Extra Condensed" panose="020B0503050000020004" pitchFamily="34" charset="0"/>
              </a:rPr>
              <a:t>crucială</a:t>
            </a:r>
            <a:r>
              <a:rPr lang="en-US" sz="1200" dirty="0">
                <a:solidFill>
                  <a:schemeClr val="bg2">
                    <a:lumMod val="40000"/>
                    <a:lumOff val="60000"/>
                  </a:schemeClr>
                </a:solidFill>
                <a:latin typeface="Fira Sans Extra Condensed" panose="020B0503050000020004" pitchFamily="34" charset="0"/>
              </a:rPr>
              <a:t>. </a:t>
            </a:r>
          </a:p>
          <a:p>
            <a:pPr algn="ctr"/>
            <a:endParaRPr lang="en-US" sz="1200" dirty="0">
              <a:solidFill>
                <a:schemeClr val="bg2">
                  <a:lumMod val="40000"/>
                  <a:lumOff val="60000"/>
                </a:schemeClr>
              </a:solidFill>
            </a:endParaRPr>
          </a:p>
        </p:txBody>
      </p:sp>
      <p:pic>
        <p:nvPicPr>
          <p:cNvPr id="2052" name="Picture 4" descr="Communication - Free communications icons">
            <a:extLst>
              <a:ext uri="{FF2B5EF4-FFF2-40B4-BE49-F238E27FC236}">
                <a16:creationId xmlns:a16="http://schemas.microsoft.com/office/drawing/2014/main" id="{A9C30BDF-9C8E-6104-4822-F96B3F78669B}"/>
              </a:ext>
            </a:extLst>
          </p:cNvPr>
          <p:cNvPicPr>
            <a:picLocks noChangeAspect="1" noChangeArrowheads="1"/>
          </p:cNvPicPr>
          <p:nvPr/>
        </p:nvPicPr>
        <p:blipFill rotWithShape="1">
          <a:blip r:embed="rId3">
            <a:alphaModFix amt="20000"/>
            <a:extLst>
              <a:ext uri="{28A0092B-C50C-407E-A947-70E740481C1C}">
                <a14:useLocalDpi xmlns:a14="http://schemas.microsoft.com/office/drawing/2010/main" val="0"/>
              </a:ext>
            </a:extLst>
          </a:blip>
          <a:srcRect l="13914"/>
          <a:stretch/>
        </p:blipFill>
        <p:spPr bwMode="auto">
          <a:xfrm>
            <a:off x="0" y="606960"/>
            <a:ext cx="3144980" cy="3653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4205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4"/>
        <p:cNvGrpSpPr/>
        <p:nvPr/>
      </p:nvGrpSpPr>
      <p:grpSpPr>
        <a:xfrm>
          <a:off x="0" y="0"/>
          <a:ext cx="0" cy="0"/>
          <a:chOff x="0" y="0"/>
          <a:chExt cx="0" cy="0"/>
        </a:xfrm>
      </p:grpSpPr>
      <p:sp>
        <p:nvSpPr>
          <p:cNvPr id="5" name="Google Shape;1594;p42">
            <a:extLst>
              <a:ext uri="{FF2B5EF4-FFF2-40B4-BE49-F238E27FC236}">
                <a16:creationId xmlns:a16="http://schemas.microsoft.com/office/drawing/2014/main" id="{6E153A47-307E-23E4-EBC9-00AF9CE7E553}"/>
              </a:ext>
            </a:extLst>
          </p:cNvPr>
          <p:cNvSpPr/>
          <p:nvPr/>
        </p:nvSpPr>
        <p:spPr>
          <a:xfrm>
            <a:off x="3181700" y="1809502"/>
            <a:ext cx="4626425" cy="1897668"/>
          </a:xfrm>
          <a:custGeom>
            <a:avLst/>
            <a:gdLst/>
            <a:ahLst/>
            <a:cxnLst/>
            <a:rect l="l" t="t" r="r" b="b"/>
            <a:pathLst>
              <a:path w="116804" h="87954" extrusionOk="0">
                <a:moveTo>
                  <a:pt x="32484" y="1"/>
                </a:moveTo>
                <a:cubicBezTo>
                  <a:pt x="14530" y="1"/>
                  <a:pt x="0" y="14560"/>
                  <a:pt x="0" y="32484"/>
                </a:cubicBezTo>
                <a:lnTo>
                  <a:pt x="0" y="87954"/>
                </a:lnTo>
                <a:lnTo>
                  <a:pt x="71041" y="87954"/>
                </a:lnTo>
                <a:cubicBezTo>
                  <a:pt x="96319" y="87954"/>
                  <a:pt x="116804" y="67469"/>
                  <a:pt x="116804" y="42191"/>
                </a:cubicBezTo>
                <a:lnTo>
                  <a:pt x="11680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7" name="Google Shape;1594;p42">
            <a:extLst>
              <a:ext uri="{FF2B5EF4-FFF2-40B4-BE49-F238E27FC236}">
                <a16:creationId xmlns:a16="http://schemas.microsoft.com/office/drawing/2014/main" id="{6F07FCE2-92E1-5296-B71E-94694C618EF0}"/>
              </a:ext>
            </a:extLst>
          </p:cNvPr>
          <p:cNvSpPr/>
          <p:nvPr/>
        </p:nvSpPr>
        <p:spPr>
          <a:xfrm>
            <a:off x="1960646" y="2786082"/>
            <a:ext cx="3078061" cy="921087"/>
          </a:xfrm>
          <a:custGeom>
            <a:avLst/>
            <a:gdLst/>
            <a:ahLst/>
            <a:cxnLst/>
            <a:rect l="l" t="t" r="r" b="b"/>
            <a:pathLst>
              <a:path w="116804" h="87954" extrusionOk="0">
                <a:moveTo>
                  <a:pt x="32484" y="1"/>
                </a:moveTo>
                <a:cubicBezTo>
                  <a:pt x="14530" y="1"/>
                  <a:pt x="0" y="14560"/>
                  <a:pt x="0" y="32484"/>
                </a:cubicBezTo>
                <a:lnTo>
                  <a:pt x="0" y="87954"/>
                </a:lnTo>
                <a:lnTo>
                  <a:pt x="71041" y="87954"/>
                </a:lnTo>
                <a:cubicBezTo>
                  <a:pt x="96319" y="87954"/>
                  <a:pt x="116804" y="67469"/>
                  <a:pt x="116804" y="42191"/>
                </a:cubicBezTo>
                <a:lnTo>
                  <a:pt x="11680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1591" name="Google Shape;1591;p42"/>
          <p:cNvSpPr txBox="1">
            <a:spLocks noGrp="1"/>
          </p:cNvSpPr>
          <p:nvPr>
            <p:ph type="title"/>
          </p:nvPr>
        </p:nvSpPr>
        <p:spPr>
          <a:xfrm>
            <a:off x="2549969" y="1307283"/>
            <a:ext cx="615969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200" b="1" dirty="0"/>
              <a:t>Cum </a:t>
            </a:r>
            <a:r>
              <a:rPr lang="ro-MD" sz="2200" b="1" dirty="0"/>
              <a:t>stimulăm comunicarea eficientă în grup ? </a:t>
            </a:r>
            <a:endParaRPr sz="2200" b="1" dirty="0"/>
          </a:p>
        </p:txBody>
      </p:sp>
      <p:sp>
        <p:nvSpPr>
          <p:cNvPr id="1592" name="Google Shape;1592;p42"/>
          <p:cNvSpPr/>
          <p:nvPr/>
        </p:nvSpPr>
        <p:spPr>
          <a:xfrm>
            <a:off x="4421706" y="2641373"/>
            <a:ext cx="17" cy="1683"/>
          </a:xfrm>
          <a:custGeom>
            <a:avLst/>
            <a:gdLst/>
            <a:ahLst/>
            <a:cxnLst/>
            <a:rect l="l" t="t" r="r" b="b"/>
            <a:pathLst>
              <a:path w="1" h="91" extrusionOk="0">
                <a:moveTo>
                  <a:pt x="0" y="90"/>
                </a:moveTo>
                <a:cubicBezTo>
                  <a:pt x="0" y="90"/>
                  <a:pt x="0" y="60"/>
                  <a:pt x="0" y="60"/>
                </a:cubicBezTo>
                <a:cubicBezTo>
                  <a:pt x="0" y="60"/>
                  <a:pt x="0" y="90"/>
                  <a:pt x="0" y="90"/>
                </a:cubicBezTo>
                <a:close/>
                <a:moveTo>
                  <a:pt x="0" y="60"/>
                </a:moveTo>
                <a:cubicBezTo>
                  <a:pt x="0" y="30"/>
                  <a:pt x="0" y="30"/>
                  <a:pt x="0" y="1"/>
                </a:cubicBezTo>
                <a:lnTo>
                  <a:pt x="0" y="1"/>
                </a:lnTo>
                <a:cubicBezTo>
                  <a:pt x="0" y="30"/>
                  <a:pt x="0" y="30"/>
                  <a:pt x="0" y="60"/>
                </a:cubicBezTo>
                <a:close/>
              </a:path>
            </a:pathLst>
          </a:custGeom>
          <a:solidFill>
            <a:srgbClr val="8924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2"/>
          <p:cNvSpPr/>
          <p:nvPr/>
        </p:nvSpPr>
        <p:spPr>
          <a:xfrm>
            <a:off x="1954757" y="1808379"/>
            <a:ext cx="2431046" cy="1625956"/>
          </a:xfrm>
          <a:custGeom>
            <a:avLst/>
            <a:gdLst/>
            <a:ahLst/>
            <a:cxnLst/>
            <a:rect l="l" t="t" r="r" b="b"/>
            <a:pathLst>
              <a:path w="116804" h="87954" extrusionOk="0">
                <a:moveTo>
                  <a:pt x="32484" y="1"/>
                </a:moveTo>
                <a:cubicBezTo>
                  <a:pt x="14530" y="1"/>
                  <a:pt x="0" y="14560"/>
                  <a:pt x="0" y="32484"/>
                </a:cubicBezTo>
                <a:lnTo>
                  <a:pt x="0" y="87954"/>
                </a:lnTo>
                <a:lnTo>
                  <a:pt x="71041" y="87954"/>
                </a:lnTo>
                <a:cubicBezTo>
                  <a:pt x="96319" y="87954"/>
                  <a:pt x="116804" y="67469"/>
                  <a:pt x="116804" y="42191"/>
                </a:cubicBezTo>
                <a:lnTo>
                  <a:pt x="11680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grpSp>
        <p:nvGrpSpPr>
          <p:cNvPr id="8" name="Group 7">
            <a:extLst>
              <a:ext uri="{FF2B5EF4-FFF2-40B4-BE49-F238E27FC236}">
                <a16:creationId xmlns:a16="http://schemas.microsoft.com/office/drawing/2014/main" id="{15EE513B-F692-C927-6B44-11DC444F9584}"/>
              </a:ext>
            </a:extLst>
          </p:cNvPr>
          <p:cNvGrpSpPr/>
          <p:nvPr/>
        </p:nvGrpSpPr>
        <p:grpSpPr>
          <a:xfrm>
            <a:off x="1336995" y="1442487"/>
            <a:ext cx="1191801" cy="1272082"/>
            <a:chOff x="1789318" y="1045191"/>
            <a:chExt cx="1191801" cy="1272082"/>
          </a:xfrm>
        </p:grpSpPr>
        <p:sp>
          <p:nvSpPr>
            <p:cNvPr id="1599" name="Google Shape;1599;p42"/>
            <p:cNvSpPr/>
            <p:nvPr/>
          </p:nvSpPr>
          <p:spPr>
            <a:xfrm>
              <a:off x="1789318" y="1045191"/>
              <a:ext cx="1191801" cy="1272082"/>
            </a:xfrm>
            <a:custGeom>
              <a:avLst/>
              <a:gdLst/>
              <a:ahLst/>
              <a:cxnLst/>
              <a:rect l="l" t="t" r="r" b="b"/>
              <a:pathLst>
                <a:path w="68808" h="68808" extrusionOk="0">
                  <a:moveTo>
                    <a:pt x="34389" y="0"/>
                  </a:moveTo>
                  <a:cubicBezTo>
                    <a:pt x="15393" y="0"/>
                    <a:pt x="0" y="15393"/>
                    <a:pt x="0" y="34389"/>
                  </a:cubicBezTo>
                  <a:cubicBezTo>
                    <a:pt x="0" y="53385"/>
                    <a:pt x="15393" y="68808"/>
                    <a:pt x="34389" y="68808"/>
                  </a:cubicBezTo>
                  <a:cubicBezTo>
                    <a:pt x="53385" y="68808"/>
                    <a:pt x="68808" y="53385"/>
                    <a:pt x="68808" y="34389"/>
                  </a:cubicBezTo>
                  <a:cubicBezTo>
                    <a:pt x="68808" y="15393"/>
                    <a:pt x="53385" y="0"/>
                    <a:pt x="34389" y="0"/>
                  </a:cubicBezTo>
                  <a:close/>
                </a:path>
              </a:pathLst>
            </a:custGeom>
            <a:gradFill>
              <a:gsLst>
                <a:gs pos="0">
                  <a:srgbClr val="F89458"/>
                </a:gs>
                <a:gs pos="100000">
                  <a:srgbClr val="FFD36A"/>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2"/>
            <p:cNvSpPr/>
            <p:nvPr/>
          </p:nvSpPr>
          <p:spPr>
            <a:xfrm>
              <a:off x="1821278" y="1079304"/>
              <a:ext cx="1127367" cy="1203309"/>
            </a:xfrm>
            <a:custGeom>
              <a:avLst/>
              <a:gdLst/>
              <a:ahLst/>
              <a:cxnLst/>
              <a:rect l="l" t="t" r="r" b="b"/>
              <a:pathLst>
                <a:path w="65088" h="65088" extrusionOk="0">
                  <a:moveTo>
                    <a:pt x="32544" y="507"/>
                  </a:moveTo>
                  <a:cubicBezTo>
                    <a:pt x="50230" y="507"/>
                    <a:pt x="64611" y="14888"/>
                    <a:pt x="64611" y="32544"/>
                  </a:cubicBezTo>
                  <a:cubicBezTo>
                    <a:pt x="64611" y="50230"/>
                    <a:pt x="50230" y="64611"/>
                    <a:pt x="32544" y="64611"/>
                  </a:cubicBezTo>
                  <a:cubicBezTo>
                    <a:pt x="14888" y="64611"/>
                    <a:pt x="507" y="50230"/>
                    <a:pt x="507" y="32544"/>
                  </a:cubicBezTo>
                  <a:cubicBezTo>
                    <a:pt x="507" y="14888"/>
                    <a:pt x="14888" y="507"/>
                    <a:pt x="32544" y="507"/>
                  </a:cubicBezTo>
                  <a:close/>
                  <a:moveTo>
                    <a:pt x="32544" y="1"/>
                  </a:moveTo>
                  <a:cubicBezTo>
                    <a:pt x="14620" y="1"/>
                    <a:pt x="1" y="14620"/>
                    <a:pt x="1" y="32544"/>
                  </a:cubicBezTo>
                  <a:cubicBezTo>
                    <a:pt x="1" y="50498"/>
                    <a:pt x="14620" y="65087"/>
                    <a:pt x="32544" y="65087"/>
                  </a:cubicBezTo>
                  <a:cubicBezTo>
                    <a:pt x="50498" y="65087"/>
                    <a:pt x="65087" y="50498"/>
                    <a:pt x="65087" y="32544"/>
                  </a:cubicBezTo>
                  <a:cubicBezTo>
                    <a:pt x="65087" y="14620"/>
                    <a:pt x="50498" y="1"/>
                    <a:pt x="32544" y="1"/>
                  </a:cubicBezTo>
                  <a:close/>
                </a:path>
              </a:pathLst>
            </a:custGeom>
            <a:solidFill>
              <a:srgbClr val="ED8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2"/>
            <p:cNvSpPr/>
            <p:nvPr/>
          </p:nvSpPr>
          <p:spPr>
            <a:xfrm>
              <a:off x="1874925" y="1136566"/>
              <a:ext cx="1020603" cy="1089353"/>
            </a:xfrm>
            <a:custGeom>
              <a:avLst/>
              <a:gdLst/>
              <a:ahLst/>
              <a:cxnLst/>
              <a:rect l="l" t="t" r="r" b="b"/>
              <a:pathLst>
                <a:path w="58924" h="58924" extrusionOk="0">
                  <a:moveTo>
                    <a:pt x="29447" y="0"/>
                  </a:moveTo>
                  <a:lnTo>
                    <a:pt x="29447" y="29447"/>
                  </a:lnTo>
                  <a:lnTo>
                    <a:pt x="3514" y="15513"/>
                  </a:lnTo>
                  <a:cubicBezTo>
                    <a:pt x="1191" y="19800"/>
                    <a:pt x="0" y="24594"/>
                    <a:pt x="0" y="29447"/>
                  </a:cubicBezTo>
                  <a:cubicBezTo>
                    <a:pt x="0" y="45614"/>
                    <a:pt x="13280" y="58923"/>
                    <a:pt x="29447" y="58923"/>
                  </a:cubicBezTo>
                  <a:cubicBezTo>
                    <a:pt x="45614" y="58923"/>
                    <a:pt x="58923" y="45614"/>
                    <a:pt x="58923" y="29447"/>
                  </a:cubicBezTo>
                  <a:cubicBezTo>
                    <a:pt x="58923" y="13280"/>
                    <a:pt x="45614" y="0"/>
                    <a:pt x="29447" y="0"/>
                  </a:cubicBezTo>
                  <a:close/>
                </a:path>
              </a:pathLst>
            </a:custGeom>
            <a:gradFill>
              <a:gsLst>
                <a:gs pos="0">
                  <a:srgbClr val="EB44C5">
                    <a:alpha val="26666"/>
                  </a:srgbClr>
                </a:gs>
                <a:gs pos="100000">
                  <a:srgbClr val="F6C0A9">
                    <a:alpha val="26274"/>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2" name="Google Shape;1602;p42"/>
            <p:cNvSpPr/>
            <p:nvPr/>
          </p:nvSpPr>
          <p:spPr>
            <a:xfrm>
              <a:off x="2173028" y="1454751"/>
              <a:ext cx="478604" cy="510844"/>
            </a:xfrm>
            <a:custGeom>
              <a:avLst/>
              <a:gdLst/>
              <a:ahLst/>
              <a:cxnLst/>
              <a:rect l="l" t="t" r="r" b="b"/>
              <a:pathLst>
                <a:path w="27632" h="27632" extrusionOk="0">
                  <a:moveTo>
                    <a:pt x="13816" y="1"/>
                  </a:moveTo>
                  <a:cubicBezTo>
                    <a:pt x="6194" y="1"/>
                    <a:pt x="1" y="6194"/>
                    <a:pt x="1" y="13816"/>
                  </a:cubicBezTo>
                  <a:cubicBezTo>
                    <a:pt x="1" y="21438"/>
                    <a:pt x="6194" y="27631"/>
                    <a:pt x="13816" y="27631"/>
                  </a:cubicBezTo>
                  <a:cubicBezTo>
                    <a:pt x="21438" y="27631"/>
                    <a:pt x="27631" y="21438"/>
                    <a:pt x="27631" y="13816"/>
                  </a:cubicBezTo>
                  <a:cubicBezTo>
                    <a:pt x="27631" y="6194"/>
                    <a:pt x="21438" y="1"/>
                    <a:pt x="13816" y="1"/>
                  </a:cubicBezTo>
                  <a:close/>
                </a:path>
              </a:pathLst>
            </a:custGeom>
            <a:solidFill>
              <a:srgbClr val="ED8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2"/>
            <p:cNvSpPr/>
            <p:nvPr/>
          </p:nvSpPr>
          <p:spPr>
            <a:xfrm>
              <a:off x="2146213" y="1425575"/>
              <a:ext cx="478085" cy="510844"/>
            </a:xfrm>
            <a:custGeom>
              <a:avLst/>
              <a:gdLst/>
              <a:ahLst/>
              <a:cxnLst/>
              <a:rect l="l" t="t" r="r" b="b"/>
              <a:pathLst>
                <a:path w="27602" h="27632" extrusionOk="0">
                  <a:moveTo>
                    <a:pt x="13786" y="1"/>
                  </a:moveTo>
                  <a:cubicBezTo>
                    <a:pt x="6164" y="1"/>
                    <a:pt x="1" y="6194"/>
                    <a:pt x="1" y="13816"/>
                  </a:cubicBezTo>
                  <a:cubicBezTo>
                    <a:pt x="1" y="21438"/>
                    <a:pt x="6164" y="27631"/>
                    <a:pt x="13786" y="27631"/>
                  </a:cubicBezTo>
                  <a:cubicBezTo>
                    <a:pt x="21438" y="27631"/>
                    <a:pt x="27601" y="21438"/>
                    <a:pt x="27601" y="13816"/>
                  </a:cubicBezTo>
                  <a:cubicBezTo>
                    <a:pt x="27601" y="6194"/>
                    <a:pt x="21438" y="1"/>
                    <a:pt x="13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2"/>
            <p:cNvSpPr/>
            <p:nvPr/>
          </p:nvSpPr>
          <p:spPr>
            <a:xfrm>
              <a:off x="2272061" y="1560584"/>
              <a:ext cx="140298" cy="149619"/>
            </a:xfrm>
            <a:custGeom>
              <a:avLst/>
              <a:gdLst/>
              <a:ahLst/>
              <a:cxnLst/>
              <a:rect l="l" t="t" r="r" b="b"/>
              <a:pathLst>
                <a:path w="8100" h="8093" extrusionOk="0">
                  <a:moveTo>
                    <a:pt x="4050" y="976"/>
                  </a:moveTo>
                  <a:cubicBezTo>
                    <a:pt x="4824" y="976"/>
                    <a:pt x="5628" y="1274"/>
                    <a:pt x="6223" y="1869"/>
                  </a:cubicBezTo>
                  <a:cubicBezTo>
                    <a:pt x="6789" y="2465"/>
                    <a:pt x="7116" y="3239"/>
                    <a:pt x="7116" y="4043"/>
                  </a:cubicBezTo>
                  <a:cubicBezTo>
                    <a:pt x="7116" y="4847"/>
                    <a:pt x="6789" y="5621"/>
                    <a:pt x="6223" y="6187"/>
                  </a:cubicBezTo>
                  <a:cubicBezTo>
                    <a:pt x="5628" y="6782"/>
                    <a:pt x="4846" y="7080"/>
                    <a:pt x="4065" y="7080"/>
                  </a:cubicBezTo>
                  <a:cubicBezTo>
                    <a:pt x="3283" y="7080"/>
                    <a:pt x="2502" y="6782"/>
                    <a:pt x="1906" y="6187"/>
                  </a:cubicBezTo>
                  <a:cubicBezTo>
                    <a:pt x="1311" y="5621"/>
                    <a:pt x="983" y="4847"/>
                    <a:pt x="983" y="4043"/>
                  </a:cubicBezTo>
                  <a:cubicBezTo>
                    <a:pt x="983" y="3239"/>
                    <a:pt x="1311" y="2465"/>
                    <a:pt x="1906" y="1869"/>
                  </a:cubicBezTo>
                  <a:cubicBezTo>
                    <a:pt x="2502" y="1274"/>
                    <a:pt x="3276" y="976"/>
                    <a:pt x="4050" y="976"/>
                  </a:cubicBezTo>
                  <a:close/>
                  <a:moveTo>
                    <a:pt x="4050" y="1"/>
                  </a:moveTo>
                  <a:cubicBezTo>
                    <a:pt x="3015" y="1"/>
                    <a:pt x="1980" y="395"/>
                    <a:pt x="1191" y="1185"/>
                  </a:cubicBezTo>
                  <a:cubicBezTo>
                    <a:pt x="417" y="1959"/>
                    <a:pt x="0" y="2971"/>
                    <a:pt x="0" y="4043"/>
                  </a:cubicBezTo>
                  <a:cubicBezTo>
                    <a:pt x="0" y="5115"/>
                    <a:pt x="417" y="6127"/>
                    <a:pt x="1191" y="6901"/>
                  </a:cubicBezTo>
                  <a:cubicBezTo>
                    <a:pt x="1966" y="7705"/>
                    <a:pt x="3008" y="8092"/>
                    <a:pt x="4050" y="8092"/>
                  </a:cubicBezTo>
                  <a:cubicBezTo>
                    <a:pt x="5092" y="8092"/>
                    <a:pt x="6134" y="7705"/>
                    <a:pt x="6908" y="6901"/>
                  </a:cubicBezTo>
                  <a:cubicBezTo>
                    <a:pt x="7682" y="6127"/>
                    <a:pt x="8099" y="5115"/>
                    <a:pt x="8099" y="4043"/>
                  </a:cubicBezTo>
                  <a:cubicBezTo>
                    <a:pt x="8099" y="2971"/>
                    <a:pt x="7682" y="1959"/>
                    <a:pt x="6908" y="1185"/>
                  </a:cubicBezTo>
                  <a:cubicBezTo>
                    <a:pt x="6119" y="395"/>
                    <a:pt x="5084" y="1"/>
                    <a:pt x="40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2"/>
            <p:cNvSpPr/>
            <p:nvPr/>
          </p:nvSpPr>
          <p:spPr>
            <a:xfrm>
              <a:off x="2246788" y="1533479"/>
              <a:ext cx="278500" cy="295613"/>
            </a:xfrm>
            <a:custGeom>
              <a:avLst/>
              <a:gdLst/>
              <a:ahLst/>
              <a:cxnLst/>
              <a:rect l="l" t="t" r="r" b="b"/>
              <a:pathLst>
                <a:path w="16079" h="15990" extrusionOk="0">
                  <a:moveTo>
                    <a:pt x="5509" y="983"/>
                  </a:moveTo>
                  <a:cubicBezTo>
                    <a:pt x="6670" y="983"/>
                    <a:pt x="7831" y="1430"/>
                    <a:pt x="8724" y="2293"/>
                  </a:cubicBezTo>
                  <a:cubicBezTo>
                    <a:pt x="9558" y="3157"/>
                    <a:pt x="10034" y="4288"/>
                    <a:pt x="10034" y="5509"/>
                  </a:cubicBezTo>
                  <a:cubicBezTo>
                    <a:pt x="10034" y="6730"/>
                    <a:pt x="9558" y="7861"/>
                    <a:pt x="8724" y="8695"/>
                  </a:cubicBezTo>
                  <a:cubicBezTo>
                    <a:pt x="7831" y="9588"/>
                    <a:pt x="6670" y="10034"/>
                    <a:pt x="5512" y="10034"/>
                  </a:cubicBezTo>
                  <a:cubicBezTo>
                    <a:pt x="4355" y="10034"/>
                    <a:pt x="3201" y="9588"/>
                    <a:pt x="2323" y="8695"/>
                  </a:cubicBezTo>
                  <a:cubicBezTo>
                    <a:pt x="1459" y="7861"/>
                    <a:pt x="983" y="6730"/>
                    <a:pt x="983" y="5509"/>
                  </a:cubicBezTo>
                  <a:cubicBezTo>
                    <a:pt x="983" y="4288"/>
                    <a:pt x="1459" y="3157"/>
                    <a:pt x="2323" y="2293"/>
                  </a:cubicBezTo>
                  <a:cubicBezTo>
                    <a:pt x="3186" y="1430"/>
                    <a:pt x="4348" y="983"/>
                    <a:pt x="5509" y="983"/>
                  </a:cubicBezTo>
                  <a:close/>
                  <a:moveTo>
                    <a:pt x="5509" y="1"/>
                  </a:moveTo>
                  <a:cubicBezTo>
                    <a:pt x="4094" y="1"/>
                    <a:pt x="2680" y="537"/>
                    <a:pt x="1608" y="1608"/>
                  </a:cubicBezTo>
                  <a:cubicBezTo>
                    <a:pt x="566" y="2651"/>
                    <a:pt x="1" y="4020"/>
                    <a:pt x="1" y="5509"/>
                  </a:cubicBezTo>
                  <a:cubicBezTo>
                    <a:pt x="1" y="6968"/>
                    <a:pt x="566" y="8367"/>
                    <a:pt x="1608" y="9409"/>
                  </a:cubicBezTo>
                  <a:cubicBezTo>
                    <a:pt x="2680" y="10481"/>
                    <a:pt x="4109" y="11017"/>
                    <a:pt x="5509" y="11017"/>
                  </a:cubicBezTo>
                  <a:cubicBezTo>
                    <a:pt x="6759" y="11017"/>
                    <a:pt x="8010" y="10600"/>
                    <a:pt x="9052" y="9737"/>
                  </a:cubicBezTo>
                  <a:lnTo>
                    <a:pt x="11077" y="11761"/>
                  </a:lnTo>
                  <a:cubicBezTo>
                    <a:pt x="10987" y="12089"/>
                    <a:pt x="11077" y="12476"/>
                    <a:pt x="11315" y="12714"/>
                  </a:cubicBezTo>
                  <a:lnTo>
                    <a:pt x="14292" y="15692"/>
                  </a:lnTo>
                  <a:cubicBezTo>
                    <a:pt x="14501" y="15900"/>
                    <a:pt x="14739" y="15989"/>
                    <a:pt x="15007" y="15989"/>
                  </a:cubicBezTo>
                  <a:cubicBezTo>
                    <a:pt x="15245" y="15989"/>
                    <a:pt x="15513" y="15900"/>
                    <a:pt x="15691" y="15692"/>
                  </a:cubicBezTo>
                  <a:cubicBezTo>
                    <a:pt x="16079" y="15304"/>
                    <a:pt x="16079" y="14679"/>
                    <a:pt x="15691" y="14292"/>
                  </a:cubicBezTo>
                  <a:lnTo>
                    <a:pt x="12714" y="11315"/>
                  </a:lnTo>
                  <a:cubicBezTo>
                    <a:pt x="12537" y="11137"/>
                    <a:pt x="12293" y="11043"/>
                    <a:pt x="12033" y="11043"/>
                  </a:cubicBezTo>
                  <a:cubicBezTo>
                    <a:pt x="11944" y="11043"/>
                    <a:pt x="11853" y="11054"/>
                    <a:pt x="11761" y="11077"/>
                  </a:cubicBezTo>
                  <a:lnTo>
                    <a:pt x="9737" y="9052"/>
                  </a:lnTo>
                  <a:cubicBezTo>
                    <a:pt x="10570" y="8040"/>
                    <a:pt x="11017" y="6819"/>
                    <a:pt x="11017" y="5509"/>
                  </a:cubicBezTo>
                  <a:cubicBezTo>
                    <a:pt x="11017" y="4020"/>
                    <a:pt x="10451" y="2651"/>
                    <a:pt x="9409" y="1608"/>
                  </a:cubicBezTo>
                  <a:cubicBezTo>
                    <a:pt x="8337" y="537"/>
                    <a:pt x="6923" y="1"/>
                    <a:pt x="55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5" name="Google Shape;1625;p42"/>
          <p:cNvSpPr txBox="1"/>
          <p:nvPr/>
        </p:nvSpPr>
        <p:spPr>
          <a:xfrm>
            <a:off x="2577798" y="1903664"/>
            <a:ext cx="4841456" cy="1525966"/>
          </a:xfrm>
          <a:prstGeom prst="rect">
            <a:avLst/>
          </a:prstGeom>
          <a:noFill/>
          <a:ln>
            <a:noFill/>
          </a:ln>
        </p:spPr>
        <p:txBody>
          <a:bodyPr spcFirstLastPara="1" wrap="square" lIns="91425" tIns="91425" rIns="91425" bIns="91425" anchor="ctr" anchorCtr="0">
            <a:noAutofit/>
          </a:bodyPr>
          <a:lstStyle/>
          <a:p>
            <a:pPr lvl="0" algn="just" rtl="0">
              <a:spcBef>
                <a:spcPts val="600"/>
              </a:spcBef>
              <a:spcAft>
                <a:spcPts val="600"/>
              </a:spcAft>
              <a:buSzPct val="115000"/>
            </a:pPr>
            <a:r>
              <a:rPr lang="en-US" dirty="0" err="1">
                <a:latin typeface="Fira Sans Extra Condensed" panose="020B0503050000020004" pitchFamily="34" charset="0"/>
              </a:rPr>
              <a:t>Pentru</a:t>
            </a:r>
            <a:r>
              <a:rPr lang="en-US" dirty="0">
                <a:latin typeface="Fira Sans Extra Condensed" panose="020B0503050000020004" pitchFamily="34" charset="0"/>
              </a:rPr>
              <a:t> a </a:t>
            </a:r>
            <a:r>
              <a:rPr lang="en-US" dirty="0" err="1">
                <a:latin typeface="Fira Sans Extra Condensed" panose="020B0503050000020004" pitchFamily="34" charset="0"/>
              </a:rPr>
              <a:t>cultiva</a:t>
            </a:r>
            <a:r>
              <a:rPr lang="en-US" dirty="0">
                <a:latin typeface="Fira Sans Extra Condensed" panose="020B0503050000020004" pitchFamily="34" charset="0"/>
              </a:rPr>
              <a:t> o </a:t>
            </a:r>
            <a:r>
              <a:rPr lang="en-US" dirty="0" err="1">
                <a:latin typeface="Fira Sans Extra Condensed" panose="020B0503050000020004" pitchFamily="34" charset="0"/>
              </a:rPr>
              <a:t>comunicare</a:t>
            </a:r>
            <a:r>
              <a:rPr lang="en-US" dirty="0">
                <a:latin typeface="Fira Sans Extra Condensed" panose="020B0503050000020004" pitchFamily="34" charset="0"/>
              </a:rPr>
              <a:t> </a:t>
            </a:r>
            <a:r>
              <a:rPr lang="en-US" dirty="0" err="1">
                <a:latin typeface="Fira Sans Extra Condensed" panose="020B0503050000020004" pitchFamily="34" charset="0"/>
              </a:rPr>
              <a:t>eficientă</a:t>
            </a:r>
            <a:r>
              <a:rPr lang="en-US" dirty="0">
                <a:latin typeface="Fira Sans Extra Condensed" panose="020B0503050000020004" pitchFamily="34" charset="0"/>
              </a:rPr>
              <a:t> </a:t>
            </a:r>
            <a:r>
              <a:rPr lang="en-US" dirty="0" err="1">
                <a:latin typeface="Fira Sans Extra Condensed" panose="020B0503050000020004" pitchFamily="34" charset="0"/>
              </a:rPr>
              <a:t>în</a:t>
            </a:r>
            <a:r>
              <a:rPr lang="en-US" dirty="0">
                <a:latin typeface="Fira Sans Extra Condensed" panose="020B0503050000020004" pitchFamily="34" charset="0"/>
              </a:rPr>
              <a:t> </a:t>
            </a:r>
            <a:r>
              <a:rPr lang="en-US" dirty="0" err="1">
                <a:latin typeface="Fira Sans Extra Condensed" panose="020B0503050000020004" pitchFamily="34" charset="0"/>
              </a:rPr>
              <a:t>cadrul</a:t>
            </a:r>
            <a:r>
              <a:rPr lang="en-US" dirty="0">
                <a:latin typeface="Fira Sans Extra Condensed" panose="020B0503050000020004" pitchFamily="34" charset="0"/>
              </a:rPr>
              <a:t> </a:t>
            </a:r>
            <a:r>
              <a:rPr lang="en-US" dirty="0" err="1">
                <a:latin typeface="Fira Sans Extra Condensed" panose="020B0503050000020004" pitchFamily="34" charset="0"/>
              </a:rPr>
              <a:t>grupului</a:t>
            </a:r>
            <a:r>
              <a:rPr lang="en-US" dirty="0">
                <a:latin typeface="Fira Sans Extra Condensed" panose="020B0503050000020004" pitchFamily="34" charset="0"/>
              </a:rPr>
              <a:t>, </a:t>
            </a:r>
            <a:r>
              <a:rPr lang="en-US" dirty="0" err="1">
                <a:latin typeface="Fira Sans Extra Condensed" panose="020B0503050000020004" pitchFamily="34" charset="0"/>
              </a:rPr>
              <a:t>implementarea</a:t>
            </a:r>
            <a:r>
              <a:rPr lang="en-US" dirty="0">
                <a:latin typeface="Fira Sans Extra Condensed" panose="020B0503050000020004" pitchFamily="34" charset="0"/>
              </a:rPr>
              <a:t> </a:t>
            </a:r>
            <a:r>
              <a:rPr lang="en-US" dirty="0" err="1">
                <a:latin typeface="Fira Sans Extra Condensed" panose="020B0503050000020004" pitchFamily="34" charset="0"/>
              </a:rPr>
              <a:t>unor</a:t>
            </a:r>
            <a:r>
              <a:rPr lang="en-US" dirty="0">
                <a:latin typeface="Fira Sans Extra Condensed" panose="020B0503050000020004" pitchFamily="34" charset="0"/>
              </a:rPr>
              <a:t> </a:t>
            </a:r>
            <a:r>
              <a:rPr lang="en-US" b="1" dirty="0" err="1">
                <a:solidFill>
                  <a:srgbClr val="00B050"/>
                </a:solidFill>
                <a:latin typeface="Fira Sans Extra Condensed" panose="020B0503050000020004" pitchFamily="34" charset="0"/>
              </a:rPr>
              <a:t>tehnici</a:t>
            </a:r>
            <a:r>
              <a:rPr lang="en-US" b="1" dirty="0">
                <a:solidFill>
                  <a:srgbClr val="00B050"/>
                </a:solidFill>
                <a:latin typeface="Fira Sans Extra Condensed" panose="020B0503050000020004" pitchFamily="34" charset="0"/>
              </a:rPr>
              <a:t> </a:t>
            </a:r>
            <a:r>
              <a:rPr lang="en-US" b="1" dirty="0" err="1">
                <a:solidFill>
                  <a:srgbClr val="00B050"/>
                </a:solidFill>
                <a:latin typeface="Fira Sans Extra Condensed" panose="020B0503050000020004" pitchFamily="34" charset="0"/>
              </a:rPr>
              <a:t>adecvate</a:t>
            </a:r>
            <a:r>
              <a:rPr lang="en-US" b="1" dirty="0">
                <a:solidFill>
                  <a:srgbClr val="00B050"/>
                </a:solidFill>
                <a:latin typeface="Fira Sans Extra Condensed" panose="020B0503050000020004" pitchFamily="34" charset="0"/>
              </a:rPr>
              <a:t> </a:t>
            </a:r>
            <a:r>
              <a:rPr lang="en-US" dirty="0" err="1">
                <a:latin typeface="Fira Sans Extra Condensed" panose="020B0503050000020004" pitchFamily="34" charset="0"/>
              </a:rPr>
              <a:t>este</a:t>
            </a:r>
            <a:r>
              <a:rPr lang="en-US" dirty="0">
                <a:latin typeface="Fira Sans Extra Condensed" panose="020B0503050000020004" pitchFamily="34" charset="0"/>
              </a:rPr>
              <a:t> </a:t>
            </a:r>
            <a:r>
              <a:rPr lang="en-US" dirty="0" err="1">
                <a:latin typeface="Fira Sans Extra Condensed" panose="020B0503050000020004" pitchFamily="34" charset="0"/>
              </a:rPr>
              <a:t>crucială</a:t>
            </a:r>
            <a:r>
              <a:rPr lang="en-US" dirty="0">
                <a:latin typeface="Fira Sans Extra Condensed" panose="020B0503050000020004" pitchFamily="34" charset="0"/>
              </a:rPr>
              <a:t>. </a:t>
            </a:r>
          </a:p>
          <a:p>
            <a:pPr lvl="0" algn="just" rtl="0">
              <a:spcBef>
                <a:spcPts val="600"/>
              </a:spcBef>
              <a:spcAft>
                <a:spcPts val="600"/>
              </a:spcAft>
              <a:buSzPct val="115000"/>
            </a:pPr>
            <a:r>
              <a:rPr lang="en-US" dirty="0" err="1">
                <a:latin typeface="Fira Sans Extra Condensed" panose="020B0503050000020004" pitchFamily="34" charset="0"/>
              </a:rPr>
              <a:t>Aceste</a:t>
            </a:r>
            <a:r>
              <a:rPr lang="en-US" dirty="0">
                <a:latin typeface="Fira Sans Extra Condensed" panose="020B0503050000020004" pitchFamily="34" charset="0"/>
              </a:rPr>
              <a:t> </a:t>
            </a:r>
            <a:r>
              <a:rPr lang="en-US" dirty="0" err="1">
                <a:latin typeface="Fira Sans Extra Condensed" panose="020B0503050000020004" pitchFamily="34" charset="0"/>
              </a:rPr>
              <a:t>tehnici</a:t>
            </a:r>
            <a:r>
              <a:rPr lang="en-US" dirty="0">
                <a:latin typeface="Fira Sans Extra Condensed" panose="020B0503050000020004" pitchFamily="34" charset="0"/>
              </a:rPr>
              <a:t> </a:t>
            </a:r>
            <a:r>
              <a:rPr lang="en-US" dirty="0" err="1">
                <a:latin typeface="Fira Sans Extra Condensed" panose="020B0503050000020004" pitchFamily="34" charset="0"/>
              </a:rPr>
              <a:t>includ</a:t>
            </a:r>
            <a:r>
              <a:rPr lang="en-US" dirty="0">
                <a:latin typeface="Fira Sans Extra Condensed" panose="020B0503050000020004" pitchFamily="34" charset="0"/>
              </a:rPr>
              <a:t> </a:t>
            </a:r>
            <a:r>
              <a:rPr lang="en-US" dirty="0" err="1">
                <a:latin typeface="Fira Sans Extra Condensed" panose="020B0503050000020004" pitchFamily="34" charset="0"/>
              </a:rPr>
              <a:t>stabilirea</a:t>
            </a:r>
            <a:r>
              <a:rPr lang="en-US" dirty="0">
                <a:latin typeface="Fira Sans Extra Condensed" panose="020B0503050000020004" pitchFamily="34" charset="0"/>
              </a:rPr>
              <a:t> </a:t>
            </a:r>
            <a:r>
              <a:rPr lang="en-US" dirty="0" err="1">
                <a:latin typeface="Fira Sans Extra Condensed" panose="020B0503050000020004" pitchFamily="34" charset="0"/>
              </a:rPr>
              <a:t>unui</a:t>
            </a:r>
            <a:r>
              <a:rPr lang="en-US" dirty="0">
                <a:latin typeface="Fira Sans Extra Condensed" panose="020B0503050000020004" pitchFamily="34" charset="0"/>
              </a:rPr>
              <a:t> scop </a:t>
            </a:r>
            <a:r>
              <a:rPr lang="en-US" dirty="0" err="1">
                <a:latin typeface="Fira Sans Extra Condensed" panose="020B0503050000020004" pitchFamily="34" charset="0"/>
              </a:rPr>
              <a:t>comun</a:t>
            </a:r>
            <a:r>
              <a:rPr lang="en-US" dirty="0">
                <a:latin typeface="Fira Sans Extra Condensed" panose="020B0503050000020004" pitchFamily="34" charset="0"/>
              </a:rPr>
              <a:t>, </a:t>
            </a:r>
            <a:r>
              <a:rPr lang="en-US" dirty="0" err="1">
                <a:latin typeface="Fira Sans Extra Condensed" panose="020B0503050000020004" pitchFamily="34" charset="0"/>
              </a:rPr>
              <a:t>crearea</a:t>
            </a:r>
            <a:r>
              <a:rPr lang="en-US" dirty="0">
                <a:latin typeface="Fira Sans Extra Condensed" panose="020B0503050000020004" pitchFamily="34" charset="0"/>
              </a:rPr>
              <a:t> </a:t>
            </a:r>
            <a:r>
              <a:rPr lang="en-US" dirty="0" err="1">
                <a:latin typeface="Fira Sans Extra Condensed" panose="020B0503050000020004" pitchFamily="34" charset="0"/>
              </a:rPr>
              <a:t>unui</a:t>
            </a:r>
            <a:r>
              <a:rPr lang="en-US" dirty="0">
                <a:latin typeface="Fira Sans Extra Condensed" panose="020B0503050000020004" pitchFamily="34" charset="0"/>
              </a:rPr>
              <a:t> </a:t>
            </a:r>
            <a:r>
              <a:rPr lang="en-US" dirty="0" err="1">
                <a:latin typeface="Fira Sans Extra Condensed" panose="020B0503050000020004" pitchFamily="34" charset="0"/>
              </a:rPr>
              <a:t>mediu</a:t>
            </a:r>
            <a:r>
              <a:rPr lang="en-US" dirty="0">
                <a:latin typeface="Fira Sans Extra Condensed" panose="020B0503050000020004" pitchFamily="34" charset="0"/>
              </a:rPr>
              <a:t> </a:t>
            </a:r>
            <a:r>
              <a:rPr lang="en-US" dirty="0" err="1">
                <a:latin typeface="Fira Sans Extra Condensed" panose="020B0503050000020004" pitchFamily="34" charset="0"/>
              </a:rPr>
              <a:t>deschis</a:t>
            </a:r>
            <a:r>
              <a:rPr lang="en-US" dirty="0">
                <a:latin typeface="Fira Sans Extra Condensed" panose="020B0503050000020004" pitchFamily="34" charset="0"/>
              </a:rPr>
              <a:t> </a:t>
            </a:r>
            <a:r>
              <a:rPr lang="en-US" dirty="0" err="1">
                <a:latin typeface="Fira Sans Extra Condensed" panose="020B0503050000020004" pitchFamily="34" charset="0"/>
              </a:rPr>
              <a:t>și</a:t>
            </a:r>
            <a:r>
              <a:rPr lang="en-US" dirty="0">
                <a:latin typeface="Fira Sans Extra Condensed" panose="020B0503050000020004" pitchFamily="34" charset="0"/>
              </a:rPr>
              <a:t> </a:t>
            </a:r>
            <a:r>
              <a:rPr lang="en-US" dirty="0" err="1">
                <a:latin typeface="Fira Sans Extra Condensed" panose="020B0503050000020004" pitchFamily="34" charset="0"/>
              </a:rPr>
              <a:t>receptiv</a:t>
            </a:r>
            <a:r>
              <a:rPr lang="en-US" dirty="0">
                <a:latin typeface="Fira Sans Extra Condensed" panose="020B0503050000020004" pitchFamily="34" charset="0"/>
              </a:rPr>
              <a:t>, </a:t>
            </a:r>
            <a:r>
              <a:rPr lang="en-US" dirty="0" err="1">
                <a:latin typeface="Fira Sans Extra Condensed" panose="020B0503050000020004" pitchFamily="34" charset="0"/>
              </a:rPr>
              <a:t>definirea</a:t>
            </a:r>
            <a:r>
              <a:rPr lang="en-US" dirty="0">
                <a:latin typeface="Fira Sans Extra Condensed" panose="020B0503050000020004" pitchFamily="34" charset="0"/>
              </a:rPr>
              <a:t> </a:t>
            </a:r>
            <a:r>
              <a:rPr lang="en-US" dirty="0" err="1">
                <a:latin typeface="Fira Sans Extra Condensed" panose="020B0503050000020004" pitchFamily="34" charset="0"/>
              </a:rPr>
              <a:t>clară</a:t>
            </a:r>
            <a:r>
              <a:rPr lang="en-US" dirty="0">
                <a:latin typeface="Fira Sans Extra Condensed" panose="020B0503050000020004" pitchFamily="34" charset="0"/>
              </a:rPr>
              <a:t> a </a:t>
            </a:r>
            <a:r>
              <a:rPr lang="en-US" dirty="0" err="1">
                <a:latin typeface="Fira Sans Extra Condensed" panose="020B0503050000020004" pitchFamily="34" charset="0"/>
              </a:rPr>
              <a:t>rolurilor</a:t>
            </a:r>
            <a:r>
              <a:rPr lang="en-US" dirty="0">
                <a:latin typeface="Fira Sans Extra Condensed" panose="020B0503050000020004" pitchFamily="34" charset="0"/>
              </a:rPr>
              <a:t> </a:t>
            </a:r>
            <a:r>
              <a:rPr lang="en-US" dirty="0" err="1">
                <a:latin typeface="Fira Sans Extra Condensed" panose="020B0503050000020004" pitchFamily="34" charset="0"/>
              </a:rPr>
              <a:t>și</a:t>
            </a:r>
            <a:r>
              <a:rPr lang="en-US" dirty="0">
                <a:latin typeface="Fira Sans Extra Condensed" panose="020B0503050000020004" pitchFamily="34" charset="0"/>
              </a:rPr>
              <a:t> </a:t>
            </a:r>
            <a:r>
              <a:rPr lang="en-US" dirty="0" err="1">
                <a:latin typeface="Fira Sans Extra Condensed" panose="020B0503050000020004" pitchFamily="34" charset="0"/>
              </a:rPr>
              <a:t>responsabilităților</a:t>
            </a:r>
            <a:r>
              <a:rPr lang="en-US" dirty="0">
                <a:latin typeface="Fira Sans Extra Condensed" panose="020B0503050000020004" pitchFamily="34" charset="0"/>
              </a:rPr>
              <a:t> </a:t>
            </a:r>
            <a:r>
              <a:rPr lang="en-US" dirty="0" err="1">
                <a:latin typeface="Fira Sans Extra Condensed" panose="020B0503050000020004" pitchFamily="34" charset="0"/>
              </a:rPr>
              <a:t>și</a:t>
            </a:r>
            <a:r>
              <a:rPr lang="en-US" dirty="0">
                <a:latin typeface="Fira Sans Extra Condensed" panose="020B0503050000020004" pitchFamily="34" charset="0"/>
              </a:rPr>
              <a:t> </a:t>
            </a:r>
            <a:r>
              <a:rPr lang="en-US" dirty="0" err="1">
                <a:latin typeface="Fira Sans Extra Condensed" panose="020B0503050000020004" pitchFamily="34" charset="0"/>
              </a:rPr>
              <a:t>utilizarea</a:t>
            </a:r>
            <a:r>
              <a:rPr lang="en-US" dirty="0">
                <a:latin typeface="Fira Sans Extra Condensed" panose="020B0503050000020004" pitchFamily="34" charset="0"/>
              </a:rPr>
              <a:t> </a:t>
            </a:r>
            <a:r>
              <a:rPr lang="en-US" dirty="0" err="1">
                <a:latin typeface="Fira Sans Extra Condensed" panose="020B0503050000020004" pitchFamily="34" charset="0"/>
              </a:rPr>
              <a:t>exercițiilor</a:t>
            </a:r>
            <a:r>
              <a:rPr lang="en-US" dirty="0">
                <a:latin typeface="Fira Sans Extra Condensed" panose="020B0503050000020004" pitchFamily="34" charset="0"/>
              </a:rPr>
              <a:t> de team building </a:t>
            </a:r>
            <a:r>
              <a:rPr lang="en-US" dirty="0" err="1">
                <a:latin typeface="Fira Sans Extra Condensed" panose="020B0503050000020004" pitchFamily="34" charset="0"/>
              </a:rPr>
              <a:t>pentru</a:t>
            </a:r>
            <a:r>
              <a:rPr lang="en-US" dirty="0">
                <a:latin typeface="Fira Sans Extra Condensed" panose="020B0503050000020004" pitchFamily="34" charset="0"/>
              </a:rPr>
              <a:t> </a:t>
            </a:r>
            <a:r>
              <a:rPr lang="en-US" dirty="0" err="1">
                <a:latin typeface="Fira Sans Extra Condensed" panose="020B0503050000020004" pitchFamily="34" charset="0"/>
              </a:rPr>
              <a:t>consolidarea</a:t>
            </a:r>
            <a:r>
              <a:rPr lang="en-US" dirty="0">
                <a:latin typeface="Fira Sans Extra Condensed" panose="020B0503050000020004" pitchFamily="34" charset="0"/>
              </a:rPr>
              <a:t> </a:t>
            </a:r>
            <a:r>
              <a:rPr lang="en-US" dirty="0" err="1">
                <a:latin typeface="Fira Sans Extra Condensed" panose="020B0503050000020004" pitchFamily="34" charset="0"/>
              </a:rPr>
              <a:t>relațiilor</a:t>
            </a:r>
            <a:r>
              <a:rPr lang="en-US" dirty="0">
                <a:latin typeface="Fira Sans Extra Condensed" panose="020B0503050000020004" pitchFamily="34" charset="0"/>
              </a:rPr>
              <a:t> </a:t>
            </a:r>
            <a:r>
              <a:rPr lang="en-US" dirty="0" err="1">
                <a:latin typeface="Fira Sans Extra Condensed" panose="020B0503050000020004" pitchFamily="34" charset="0"/>
              </a:rPr>
              <a:t>și</a:t>
            </a:r>
            <a:r>
              <a:rPr lang="en-US" dirty="0">
                <a:latin typeface="Fira Sans Extra Condensed" panose="020B0503050000020004" pitchFamily="34" charset="0"/>
              </a:rPr>
              <a:t> </a:t>
            </a:r>
            <a:r>
              <a:rPr lang="en-US" dirty="0" err="1">
                <a:latin typeface="Fira Sans Extra Condensed" panose="020B0503050000020004" pitchFamily="34" charset="0"/>
              </a:rPr>
              <a:t>îmbunătățirea</a:t>
            </a:r>
            <a:r>
              <a:rPr lang="en-US" dirty="0">
                <a:latin typeface="Fira Sans Extra Condensed" panose="020B0503050000020004" pitchFamily="34" charset="0"/>
              </a:rPr>
              <a:t> </a:t>
            </a:r>
            <a:r>
              <a:rPr lang="en-US" dirty="0" err="1">
                <a:latin typeface="Fira Sans Extra Condensed" panose="020B0503050000020004" pitchFamily="34" charset="0"/>
              </a:rPr>
              <a:t>colaborării</a:t>
            </a:r>
            <a:r>
              <a:rPr lang="en-US" dirty="0">
                <a:latin typeface="Fira Sans Extra Condensed" panose="020B0503050000020004" pitchFamily="34" charset="0"/>
              </a:rPr>
              <a:t> </a:t>
            </a:r>
            <a:r>
              <a:rPr lang="en-US" dirty="0" err="1">
                <a:latin typeface="Fira Sans Extra Condensed" panose="020B0503050000020004" pitchFamily="34" charset="0"/>
              </a:rPr>
              <a:t>între</a:t>
            </a:r>
            <a:r>
              <a:rPr lang="en-US" dirty="0">
                <a:latin typeface="Fira Sans Extra Condensed" panose="020B0503050000020004" pitchFamily="34" charset="0"/>
              </a:rPr>
              <a:t> </a:t>
            </a:r>
            <a:r>
              <a:rPr lang="en-US" dirty="0" err="1">
                <a:latin typeface="Fira Sans Extra Condensed" panose="020B0503050000020004" pitchFamily="34" charset="0"/>
              </a:rPr>
              <a:t>membrii</a:t>
            </a:r>
            <a:r>
              <a:rPr lang="en-US" dirty="0">
                <a:latin typeface="Fira Sans Extra Condensed" panose="020B0503050000020004" pitchFamily="34" charset="0"/>
              </a:rPr>
              <a:t> </a:t>
            </a:r>
            <a:r>
              <a:rPr lang="en-US" dirty="0" err="1">
                <a:latin typeface="Fira Sans Extra Condensed" panose="020B0503050000020004" pitchFamily="34" charset="0"/>
              </a:rPr>
              <a:t>echipei</a:t>
            </a:r>
            <a:r>
              <a:rPr lang="en-US" dirty="0">
                <a:latin typeface="Fira Sans Extra Condensed" panose="020B0503050000020004" pitchFamily="34" charset="0"/>
              </a:rPr>
              <a:t>.</a:t>
            </a:r>
            <a:endParaRPr lang="en-US" sz="1200" dirty="0">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3158517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4"/>
        <p:cNvGrpSpPr/>
        <p:nvPr/>
      </p:nvGrpSpPr>
      <p:grpSpPr>
        <a:xfrm>
          <a:off x="0" y="0"/>
          <a:ext cx="0" cy="0"/>
          <a:chOff x="0" y="0"/>
          <a:chExt cx="0" cy="0"/>
        </a:xfrm>
      </p:grpSpPr>
      <p:grpSp>
        <p:nvGrpSpPr>
          <p:cNvPr id="1338" name="Google Shape;1338;p37"/>
          <p:cNvGrpSpPr/>
          <p:nvPr/>
        </p:nvGrpSpPr>
        <p:grpSpPr>
          <a:xfrm>
            <a:off x="1650000" y="1221044"/>
            <a:ext cx="7029180" cy="1545016"/>
            <a:chOff x="6603000" y="1836305"/>
            <a:chExt cx="7029180" cy="1545016"/>
          </a:xfrm>
        </p:grpSpPr>
        <p:sp>
          <p:nvSpPr>
            <p:cNvPr id="1339" name="Google Shape;1339;p37"/>
            <p:cNvSpPr/>
            <p:nvPr/>
          </p:nvSpPr>
          <p:spPr>
            <a:xfrm>
              <a:off x="8122800" y="1836306"/>
              <a:ext cx="335400" cy="335400"/>
            </a:xfrm>
            <a:prstGeom prst="ellipse">
              <a:avLst/>
            </a:prstGeom>
            <a:gradFill>
              <a:gsLst>
                <a:gs pos="0">
                  <a:srgbClr val="CE8DFF"/>
                </a:gs>
                <a:gs pos="100000">
                  <a:srgbClr val="0AFAF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40" name="Google Shape;1340;p37"/>
            <p:cNvGrpSpPr/>
            <p:nvPr/>
          </p:nvGrpSpPr>
          <p:grpSpPr>
            <a:xfrm>
              <a:off x="6603000" y="1836305"/>
              <a:ext cx="7029180" cy="1545016"/>
              <a:chOff x="7285111" y="1836305"/>
              <a:chExt cx="7029180" cy="1545016"/>
            </a:xfrm>
          </p:grpSpPr>
          <p:sp>
            <p:nvSpPr>
              <p:cNvPr id="1341" name="Google Shape;1341;p37"/>
              <p:cNvSpPr txBox="1"/>
              <p:nvPr/>
            </p:nvSpPr>
            <p:spPr>
              <a:xfrm>
                <a:off x="9350131" y="1836305"/>
                <a:ext cx="4964160" cy="1545016"/>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dirty="0" err="1">
                    <a:latin typeface="Fira Sans Extra Condensed"/>
                    <a:ea typeface="Fira Sans Extra Condensed"/>
                    <a:cs typeface="Fira Sans Extra Condensed"/>
                    <a:sym typeface="Fira Sans Extra Condensed"/>
                  </a:rPr>
                  <a:t>Stabilirea</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unui</a:t>
                </a:r>
                <a:r>
                  <a:rPr lang="en-US" dirty="0">
                    <a:latin typeface="Fira Sans Extra Condensed"/>
                    <a:ea typeface="Fira Sans Extra Condensed"/>
                    <a:cs typeface="Fira Sans Extra Condensed"/>
                    <a:sym typeface="Fira Sans Extra Condensed"/>
                  </a:rPr>
                  <a:t> scop </a:t>
                </a:r>
                <a:r>
                  <a:rPr lang="en-US" dirty="0" err="1">
                    <a:latin typeface="Fira Sans Extra Condensed"/>
                    <a:ea typeface="Fira Sans Extra Condensed"/>
                    <a:cs typeface="Fira Sans Extra Condensed"/>
                    <a:sym typeface="Fira Sans Extra Condensed"/>
                  </a:rPr>
                  <a:t>comun</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este</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crucială</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pentru</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comunicarea</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eficientă</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în</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grup</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Acest</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lucru</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implică</a:t>
                </a:r>
                <a:r>
                  <a:rPr lang="en-US" dirty="0">
                    <a:latin typeface="Fira Sans Extra Condensed"/>
                    <a:ea typeface="Fira Sans Extra Condensed"/>
                    <a:cs typeface="Fira Sans Extra Condensed"/>
                    <a:sym typeface="Fira Sans Extra Condensed"/>
                  </a:rPr>
                  <a:t> </a:t>
                </a:r>
                <a:r>
                  <a:rPr lang="en-US" b="1" dirty="0" err="1">
                    <a:latin typeface="Fira Sans Extra Condensed"/>
                    <a:ea typeface="Fira Sans Extra Condensed"/>
                    <a:cs typeface="Fira Sans Extra Condensed"/>
                    <a:sym typeface="Fira Sans Extra Condensed"/>
                  </a:rPr>
                  <a:t>clarificarea</a:t>
                </a:r>
                <a:r>
                  <a:rPr lang="en-US" b="1" dirty="0">
                    <a:latin typeface="Fira Sans Extra Condensed"/>
                    <a:ea typeface="Fira Sans Extra Condensed"/>
                    <a:cs typeface="Fira Sans Extra Condensed"/>
                    <a:sym typeface="Fira Sans Extra Condensed"/>
                  </a:rPr>
                  <a:t> </a:t>
                </a:r>
                <a:r>
                  <a:rPr lang="en-US" b="1" dirty="0" err="1">
                    <a:latin typeface="Fira Sans Extra Condensed"/>
                    <a:ea typeface="Fira Sans Extra Condensed"/>
                    <a:cs typeface="Fira Sans Extra Condensed"/>
                    <a:sym typeface="Fira Sans Extra Condensed"/>
                  </a:rPr>
                  <a:t>obiectivelor</a:t>
                </a:r>
                <a:r>
                  <a:rPr lang="en-US" b="1" dirty="0">
                    <a:latin typeface="Fira Sans Extra Condensed"/>
                    <a:ea typeface="Fira Sans Extra Condensed"/>
                    <a:cs typeface="Fira Sans Extra Condensed"/>
                    <a:sym typeface="Fira Sans Extra Condensed"/>
                  </a:rPr>
                  <a:t> </a:t>
                </a:r>
                <a:r>
                  <a:rPr lang="en-US" b="1" dirty="0" err="1">
                    <a:latin typeface="Fira Sans Extra Condensed"/>
                    <a:ea typeface="Fira Sans Extra Condensed"/>
                    <a:cs typeface="Fira Sans Extra Condensed"/>
                    <a:sym typeface="Fira Sans Extra Condensed"/>
                  </a:rPr>
                  <a:t>și</a:t>
                </a:r>
                <a:r>
                  <a:rPr lang="en-US" b="1" dirty="0">
                    <a:latin typeface="Fira Sans Extra Condensed"/>
                    <a:ea typeface="Fira Sans Extra Condensed"/>
                    <a:cs typeface="Fira Sans Extra Condensed"/>
                    <a:sym typeface="Fira Sans Extra Condensed"/>
                  </a:rPr>
                  <a:t> a </a:t>
                </a:r>
                <a:r>
                  <a:rPr lang="en-US" b="1" dirty="0" err="1">
                    <a:latin typeface="Fira Sans Extra Condensed"/>
                    <a:ea typeface="Fira Sans Extra Condensed"/>
                    <a:cs typeface="Fira Sans Extra Condensed"/>
                    <a:sym typeface="Fira Sans Extra Condensed"/>
                  </a:rPr>
                  <a:t>direcției</a:t>
                </a:r>
                <a:r>
                  <a:rPr lang="en-US" b="1" dirty="0">
                    <a:latin typeface="Fira Sans Extra Condensed"/>
                    <a:ea typeface="Fira Sans Extra Condensed"/>
                    <a:cs typeface="Fira Sans Extra Condensed"/>
                    <a:sym typeface="Fira Sans Extra Condensed"/>
                  </a:rPr>
                  <a:t> </a:t>
                </a:r>
                <a:r>
                  <a:rPr lang="en-US" b="1" dirty="0" err="1">
                    <a:latin typeface="Fira Sans Extra Condensed"/>
                    <a:ea typeface="Fira Sans Extra Condensed"/>
                    <a:cs typeface="Fira Sans Extra Condensed"/>
                    <a:sym typeface="Fira Sans Extra Condensed"/>
                  </a:rPr>
                  <a:t>către</a:t>
                </a:r>
                <a:r>
                  <a:rPr lang="en-US" b="1" dirty="0">
                    <a:latin typeface="Fira Sans Extra Condensed"/>
                    <a:ea typeface="Fira Sans Extra Condensed"/>
                    <a:cs typeface="Fira Sans Extra Condensed"/>
                    <a:sym typeface="Fira Sans Extra Condensed"/>
                  </a:rPr>
                  <a:t> care </a:t>
                </a:r>
                <a:r>
                  <a:rPr lang="en-US" b="1" dirty="0" err="1">
                    <a:latin typeface="Fira Sans Extra Condensed"/>
                    <a:ea typeface="Fira Sans Extra Condensed"/>
                    <a:cs typeface="Fira Sans Extra Condensed"/>
                    <a:sym typeface="Fira Sans Extra Condensed"/>
                  </a:rPr>
                  <a:t>grupul</a:t>
                </a:r>
                <a:r>
                  <a:rPr lang="en-US" b="1" dirty="0">
                    <a:latin typeface="Fira Sans Extra Condensed"/>
                    <a:ea typeface="Fira Sans Extra Condensed"/>
                    <a:cs typeface="Fira Sans Extra Condensed"/>
                    <a:sym typeface="Fira Sans Extra Condensed"/>
                  </a:rPr>
                  <a:t> </a:t>
                </a:r>
                <a:r>
                  <a:rPr lang="en-US" b="1" dirty="0" err="1">
                    <a:latin typeface="Fira Sans Extra Condensed"/>
                    <a:ea typeface="Fira Sans Extra Condensed"/>
                    <a:cs typeface="Fira Sans Extra Condensed"/>
                    <a:sym typeface="Fira Sans Extra Condensed"/>
                  </a:rPr>
                  <a:t>își</a:t>
                </a:r>
                <a:r>
                  <a:rPr lang="en-US" b="1" dirty="0">
                    <a:latin typeface="Fira Sans Extra Condensed"/>
                    <a:ea typeface="Fira Sans Extra Condensed"/>
                    <a:cs typeface="Fira Sans Extra Condensed"/>
                    <a:sym typeface="Fira Sans Extra Condensed"/>
                  </a:rPr>
                  <a:t> </a:t>
                </a:r>
                <a:r>
                  <a:rPr lang="en-US" b="1" dirty="0" err="1">
                    <a:latin typeface="Fira Sans Extra Condensed"/>
                    <a:ea typeface="Fira Sans Extra Condensed"/>
                    <a:cs typeface="Fira Sans Extra Condensed"/>
                    <a:sym typeface="Fira Sans Extra Condensed"/>
                  </a:rPr>
                  <a:t>îndreaptă</a:t>
                </a:r>
                <a:r>
                  <a:rPr lang="en-US" b="1" dirty="0">
                    <a:latin typeface="Fira Sans Extra Condensed"/>
                    <a:ea typeface="Fira Sans Extra Condensed"/>
                    <a:cs typeface="Fira Sans Extra Condensed"/>
                    <a:sym typeface="Fira Sans Extra Condensed"/>
                  </a:rPr>
                  <a:t> </a:t>
                </a:r>
                <a:r>
                  <a:rPr lang="en-US" b="1" dirty="0" err="1">
                    <a:latin typeface="Fira Sans Extra Condensed"/>
                    <a:ea typeface="Fira Sans Extra Condensed"/>
                    <a:cs typeface="Fira Sans Extra Condensed"/>
                    <a:sym typeface="Fira Sans Extra Condensed"/>
                  </a:rPr>
                  <a:t>eforturile</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Atunci</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când</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membrii</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unui</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grup</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împărtășesc</a:t>
                </a:r>
                <a:r>
                  <a:rPr lang="en-US" dirty="0">
                    <a:latin typeface="Fira Sans Extra Condensed"/>
                    <a:ea typeface="Fira Sans Extra Condensed"/>
                    <a:cs typeface="Fira Sans Extra Condensed"/>
                    <a:sym typeface="Fira Sans Extra Condensed"/>
                  </a:rPr>
                  <a:t> un scop </a:t>
                </a:r>
                <a:r>
                  <a:rPr lang="en-US" dirty="0" err="1">
                    <a:latin typeface="Fira Sans Extra Condensed"/>
                    <a:ea typeface="Fira Sans Extra Condensed"/>
                    <a:cs typeface="Fira Sans Extra Condensed"/>
                    <a:sym typeface="Fira Sans Extra Condensed"/>
                  </a:rPr>
                  <a:t>comun</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clar</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și</a:t>
                </a:r>
                <a:r>
                  <a:rPr lang="en-US" dirty="0">
                    <a:latin typeface="Fira Sans Extra Condensed"/>
                    <a:ea typeface="Fira Sans Extra Condensed"/>
                    <a:cs typeface="Fira Sans Extra Condensed"/>
                    <a:sym typeface="Fira Sans Extra Condensed"/>
                  </a:rPr>
                  <a:t> bine </a:t>
                </a:r>
                <a:r>
                  <a:rPr lang="en-US" dirty="0" err="1">
                    <a:latin typeface="Fira Sans Extra Condensed"/>
                    <a:ea typeface="Fira Sans Extra Condensed"/>
                    <a:cs typeface="Fira Sans Extra Condensed"/>
                    <a:sym typeface="Fira Sans Extra Condensed"/>
                  </a:rPr>
                  <a:t>definit</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devine</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mai</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ușor</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să</a:t>
                </a:r>
                <a:r>
                  <a:rPr lang="en-US" dirty="0">
                    <a:latin typeface="Fira Sans Extra Condensed"/>
                    <a:ea typeface="Fira Sans Extra Condensed"/>
                    <a:cs typeface="Fira Sans Extra Condensed"/>
                    <a:sym typeface="Fira Sans Extra Condensed"/>
                  </a:rPr>
                  <a:t> se </a:t>
                </a:r>
                <a:r>
                  <a:rPr lang="en-US" dirty="0" err="1">
                    <a:latin typeface="Fira Sans Extra Condensed"/>
                    <a:ea typeface="Fira Sans Extra Condensed"/>
                    <a:cs typeface="Fira Sans Extra Condensed"/>
                    <a:sym typeface="Fira Sans Extra Condensed"/>
                  </a:rPr>
                  <a:t>concentreze</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și</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să</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colaboreze</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pentru</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atingerea</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acestuia</a:t>
                </a:r>
                <a:r>
                  <a:rPr lang="en-US" dirty="0">
                    <a:latin typeface="Fira Sans Extra Condensed"/>
                    <a:ea typeface="Fira Sans Extra Condensed"/>
                    <a:cs typeface="Fira Sans Extra Condensed"/>
                    <a:sym typeface="Fira Sans Extra Condensed"/>
                  </a:rPr>
                  <a:t>. </a:t>
                </a:r>
                <a:endParaRPr lang="ro-MD" dirty="0">
                  <a:latin typeface="Fira Sans Extra Condensed"/>
                  <a:ea typeface="Fira Sans Extra Condensed"/>
                  <a:cs typeface="Fira Sans Extra Condensed"/>
                  <a:sym typeface="Fira Sans Extra Condensed"/>
                </a:endParaRPr>
              </a:p>
              <a:p>
                <a:pPr marL="0" lvl="0" indent="0" algn="just" rtl="0">
                  <a:spcBef>
                    <a:spcPts val="0"/>
                  </a:spcBef>
                  <a:spcAft>
                    <a:spcPts val="0"/>
                  </a:spcAft>
                  <a:buNone/>
                </a:pPr>
                <a:endParaRPr lang="ro-MD" dirty="0">
                  <a:latin typeface="Fira Sans Extra Condensed"/>
                  <a:ea typeface="Fira Sans Extra Condensed"/>
                  <a:cs typeface="Fira Sans Extra Condensed"/>
                  <a:sym typeface="Fira Sans Extra Condensed"/>
                </a:endParaRPr>
              </a:p>
              <a:p>
                <a:pPr marL="0" lvl="0" indent="0" algn="just" rtl="0">
                  <a:spcBef>
                    <a:spcPts val="0"/>
                  </a:spcBef>
                  <a:spcAft>
                    <a:spcPts val="0"/>
                  </a:spcAft>
                  <a:buNone/>
                </a:pPr>
                <a:r>
                  <a:rPr lang="en-US" dirty="0">
                    <a:latin typeface="Fira Sans Extra Condensed"/>
                    <a:ea typeface="Fira Sans Extra Condensed"/>
                    <a:cs typeface="Fira Sans Extra Condensed"/>
                    <a:sym typeface="Fira Sans Extra Condensed"/>
                  </a:rPr>
                  <a:t>Un scop </a:t>
                </a:r>
                <a:r>
                  <a:rPr lang="en-US" dirty="0" err="1">
                    <a:latin typeface="Fira Sans Extra Condensed"/>
                    <a:ea typeface="Fira Sans Extra Condensed"/>
                    <a:cs typeface="Fira Sans Extra Condensed"/>
                    <a:sym typeface="Fira Sans Extra Condensed"/>
                  </a:rPr>
                  <a:t>comun</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îi</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motivează</a:t>
                </a:r>
                <a:r>
                  <a:rPr lang="en-US" dirty="0">
                    <a:latin typeface="Fira Sans Extra Condensed"/>
                    <a:ea typeface="Fira Sans Extra Condensed"/>
                    <a:cs typeface="Fira Sans Extra Condensed"/>
                    <a:sym typeface="Fira Sans Extra Condensed"/>
                  </a:rPr>
                  <a:t> pe </a:t>
                </a:r>
                <a:r>
                  <a:rPr lang="en-US" dirty="0" err="1">
                    <a:latin typeface="Fira Sans Extra Condensed"/>
                    <a:ea typeface="Fira Sans Extra Condensed"/>
                    <a:cs typeface="Fira Sans Extra Condensed"/>
                    <a:sym typeface="Fira Sans Extra Condensed"/>
                  </a:rPr>
                  <a:t>membri</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să</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lucreze</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împreună</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și</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să</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își</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concentreze</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energiile</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către</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realizarea</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obiectivelor</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stabilite</a:t>
                </a:r>
                <a:r>
                  <a:rPr lang="en-US" dirty="0">
                    <a:latin typeface="Fira Sans Extra Condensed"/>
                    <a:ea typeface="Fira Sans Extra Condensed"/>
                    <a:cs typeface="Fira Sans Extra Condensed"/>
                    <a:sym typeface="Fira Sans Extra Condensed"/>
                  </a:rPr>
                  <a:t>.</a:t>
                </a:r>
                <a:endParaRPr dirty="0">
                  <a:latin typeface="Fira Sans Extra Condensed"/>
                  <a:ea typeface="Fira Sans Extra Condensed"/>
                  <a:cs typeface="Fira Sans Extra Condensed"/>
                  <a:sym typeface="Fira Sans Extra Condensed"/>
                </a:endParaRPr>
              </a:p>
            </p:txBody>
          </p:sp>
          <p:sp>
            <p:nvSpPr>
              <p:cNvPr id="1342" name="Google Shape;1342;p37"/>
              <p:cNvSpPr txBox="1"/>
              <p:nvPr/>
            </p:nvSpPr>
            <p:spPr>
              <a:xfrm>
                <a:off x="7285111" y="1836309"/>
                <a:ext cx="1374900" cy="335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dirty="0">
                    <a:latin typeface="Fira Sans Extra Condensed SemiBold"/>
                    <a:ea typeface="Fira Sans Extra Condensed SemiBold"/>
                    <a:cs typeface="Fira Sans Extra Condensed SemiBold"/>
                    <a:sym typeface="Fira Sans Extra Condensed SemiBold"/>
                  </a:rPr>
                  <a:t>S</a:t>
                </a:r>
                <a:r>
                  <a:rPr lang="ro-MD" b="1" dirty="0" err="1">
                    <a:latin typeface="Fira Sans Extra Condensed SemiBold"/>
                    <a:ea typeface="Fira Sans Extra Condensed SemiBold"/>
                    <a:cs typeface="Fira Sans Extra Condensed SemiBold"/>
                    <a:sym typeface="Fira Sans Extra Condensed SemiBold"/>
                  </a:rPr>
                  <a:t>tabilirea</a:t>
                </a:r>
                <a:r>
                  <a:rPr lang="ro-MD" b="1" dirty="0">
                    <a:latin typeface="Fira Sans Extra Condensed SemiBold"/>
                    <a:ea typeface="Fira Sans Extra Condensed SemiBold"/>
                    <a:cs typeface="Fira Sans Extra Condensed SemiBold"/>
                    <a:sym typeface="Fira Sans Extra Condensed SemiBold"/>
                  </a:rPr>
                  <a:t> unui scop comun</a:t>
                </a:r>
                <a:endParaRPr b="1" dirty="0">
                  <a:latin typeface="Fira Sans Extra Condensed SemiBold"/>
                  <a:ea typeface="Fira Sans Extra Condensed SemiBold"/>
                  <a:cs typeface="Fira Sans Extra Condensed SemiBold"/>
                  <a:sym typeface="Fira Sans Extra Condensed SemiBold"/>
                </a:endParaRPr>
              </a:p>
            </p:txBody>
          </p:sp>
        </p:grpSp>
      </p:grpSp>
      <p:grpSp>
        <p:nvGrpSpPr>
          <p:cNvPr id="1348" name="Google Shape;1348;p37"/>
          <p:cNvGrpSpPr/>
          <p:nvPr/>
        </p:nvGrpSpPr>
        <p:grpSpPr>
          <a:xfrm>
            <a:off x="1234440" y="2078114"/>
            <a:ext cx="2276490" cy="335422"/>
            <a:chOff x="6181710" y="2981271"/>
            <a:chExt cx="2276490" cy="335422"/>
          </a:xfrm>
        </p:grpSpPr>
        <p:sp>
          <p:nvSpPr>
            <p:cNvPr id="1349" name="Google Shape;1349;p37"/>
            <p:cNvSpPr/>
            <p:nvPr/>
          </p:nvSpPr>
          <p:spPr>
            <a:xfrm>
              <a:off x="8122800" y="2981293"/>
              <a:ext cx="335400" cy="335400"/>
            </a:xfrm>
            <a:prstGeom prst="ellipse">
              <a:avLst/>
            </a:prstGeom>
            <a:gradFill>
              <a:gsLst>
                <a:gs pos="0">
                  <a:srgbClr val="6BD9FE"/>
                </a:gs>
                <a:gs pos="100000">
                  <a:srgbClr val="8450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352;p37"/>
            <p:cNvSpPr txBox="1"/>
            <p:nvPr/>
          </p:nvSpPr>
          <p:spPr>
            <a:xfrm>
              <a:off x="6181710" y="2981271"/>
              <a:ext cx="1796190" cy="335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ro-MD" b="1" dirty="0">
                  <a:solidFill>
                    <a:schemeClr val="tx1">
                      <a:lumMod val="50000"/>
                      <a:lumOff val="50000"/>
                    </a:schemeClr>
                  </a:solidFill>
                  <a:latin typeface="Fira Sans Extra Condensed SemiBold"/>
                  <a:ea typeface="Fira Sans Extra Condensed SemiBold"/>
                  <a:cs typeface="Fira Sans Extra Condensed SemiBold"/>
                  <a:sym typeface="Fira Sans Extra Condensed SemiBold"/>
                </a:rPr>
                <a:t>Crearea unui mediu deschis și receptiv</a:t>
              </a:r>
              <a:endParaRPr b="1" dirty="0">
                <a:solidFill>
                  <a:schemeClr val="tx1">
                    <a:lumMod val="50000"/>
                    <a:lumOff val="50000"/>
                  </a:schemeClr>
                </a:solidFill>
                <a:latin typeface="Fira Sans Extra Condensed SemiBold"/>
                <a:ea typeface="Fira Sans Extra Condensed SemiBold"/>
                <a:cs typeface="Fira Sans Extra Condensed SemiBold"/>
                <a:sym typeface="Fira Sans Extra Condensed SemiBold"/>
              </a:endParaRPr>
            </a:p>
          </p:txBody>
        </p:sp>
      </p:grpSp>
      <p:grpSp>
        <p:nvGrpSpPr>
          <p:cNvPr id="12" name="Google Shape;1338;p37">
            <a:extLst>
              <a:ext uri="{FF2B5EF4-FFF2-40B4-BE49-F238E27FC236}">
                <a16:creationId xmlns:a16="http://schemas.microsoft.com/office/drawing/2014/main" id="{8029B57B-C030-23CD-EA86-52B6880E6A40}"/>
              </a:ext>
            </a:extLst>
          </p:cNvPr>
          <p:cNvGrpSpPr/>
          <p:nvPr/>
        </p:nvGrpSpPr>
        <p:grpSpPr>
          <a:xfrm>
            <a:off x="1097280" y="2900173"/>
            <a:ext cx="2402190" cy="335403"/>
            <a:chOff x="6056010" y="1836306"/>
            <a:chExt cx="2402190" cy="335403"/>
          </a:xfrm>
        </p:grpSpPr>
        <p:sp>
          <p:nvSpPr>
            <p:cNvPr id="13" name="Google Shape;1339;p37">
              <a:extLst>
                <a:ext uri="{FF2B5EF4-FFF2-40B4-BE49-F238E27FC236}">
                  <a16:creationId xmlns:a16="http://schemas.microsoft.com/office/drawing/2014/main" id="{CC112BFE-C0BF-0FA0-2EBE-90916FD474D0}"/>
                </a:ext>
              </a:extLst>
            </p:cNvPr>
            <p:cNvSpPr/>
            <p:nvPr/>
          </p:nvSpPr>
          <p:spPr>
            <a:xfrm>
              <a:off x="8122800" y="1836306"/>
              <a:ext cx="335400" cy="335400"/>
            </a:xfrm>
            <a:prstGeom prst="ellipse">
              <a:avLst/>
            </a:prstGeom>
            <a:gradFill>
              <a:gsLst>
                <a:gs pos="0">
                  <a:srgbClr val="CE8DFF"/>
                </a:gs>
                <a:gs pos="100000">
                  <a:srgbClr val="0AFAF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342;p37">
              <a:extLst>
                <a:ext uri="{FF2B5EF4-FFF2-40B4-BE49-F238E27FC236}">
                  <a16:creationId xmlns:a16="http://schemas.microsoft.com/office/drawing/2014/main" id="{F0E56DD2-9E53-9263-579C-9858D4D02DE3}"/>
                </a:ext>
              </a:extLst>
            </p:cNvPr>
            <p:cNvSpPr txBox="1"/>
            <p:nvPr/>
          </p:nvSpPr>
          <p:spPr>
            <a:xfrm>
              <a:off x="6056010" y="1836309"/>
              <a:ext cx="1921890" cy="335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ro-MD" b="1" dirty="0">
                  <a:solidFill>
                    <a:schemeClr val="tx1">
                      <a:lumMod val="50000"/>
                      <a:lumOff val="50000"/>
                    </a:schemeClr>
                  </a:solidFill>
                  <a:latin typeface="Fira Sans Extra Condensed SemiBold"/>
                  <a:ea typeface="Fira Sans Extra Condensed SemiBold"/>
                  <a:cs typeface="Fira Sans Extra Condensed SemiBold"/>
                  <a:sym typeface="Fira Sans Extra Condensed SemiBold"/>
                </a:rPr>
                <a:t>Definirea rolurilor și responsabilităților</a:t>
              </a:r>
              <a:endParaRPr b="1" dirty="0">
                <a:solidFill>
                  <a:schemeClr val="tx1">
                    <a:lumMod val="50000"/>
                    <a:lumOff val="50000"/>
                  </a:schemeClr>
                </a:solidFill>
                <a:latin typeface="Fira Sans Extra Condensed SemiBold"/>
                <a:ea typeface="Fira Sans Extra Condensed SemiBold"/>
                <a:cs typeface="Fira Sans Extra Condensed SemiBold"/>
                <a:sym typeface="Fira Sans Extra Condensed SemiBold"/>
              </a:endParaRPr>
            </a:p>
          </p:txBody>
        </p:sp>
      </p:grpSp>
      <p:grpSp>
        <p:nvGrpSpPr>
          <p:cNvPr id="17" name="Google Shape;1348;p37">
            <a:extLst>
              <a:ext uri="{FF2B5EF4-FFF2-40B4-BE49-F238E27FC236}">
                <a16:creationId xmlns:a16="http://schemas.microsoft.com/office/drawing/2014/main" id="{55F9668C-BB66-9823-1442-96E600FD9ACB}"/>
              </a:ext>
            </a:extLst>
          </p:cNvPr>
          <p:cNvGrpSpPr/>
          <p:nvPr/>
        </p:nvGrpSpPr>
        <p:grpSpPr>
          <a:xfrm>
            <a:off x="1348740" y="3757242"/>
            <a:ext cx="2156460" cy="335422"/>
            <a:chOff x="6301740" y="2981271"/>
            <a:chExt cx="2156460" cy="335422"/>
          </a:xfrm>
        </p:grpSpPr>
        <p:sp>
          <p:nvSpPr>
            <p:cNvPr id="18" name="Google Shape;1349;p37">
              <a:extLst>
                <a:ext uri="{FF2B5EF4-FFF2-40B4-BE49-F238E27FC236}">
                  <a16:creationId xmlns:a16="http://schemas.microsoft.com/office/drawing/2014/main" id="{0B2D55A1-0FD5-4307-588E-F077C3351E8B}"/>
                </a:ext>
              </a:extLst>
            </p:cNvPr>
            <p:cNvSpPr/>
            <p:nvPr/>
          </p:nvSpPr>
          <p:spPr>
            <a:xfrm>
              <a:off x="8122800" y="2981293"/>
              <a:ext cx="335400" cy="335400"/>
            </a:xfrm>
            <a:prstGeom prst="ellipse">
              <a:avLst/>
            </a:prstGeom>
            <a:gradFill>
              <a:gsLst>
                <a:gs pos="0">
                  <a:srgbClr val="6BD9FE"/>
                </a:gs>
                <a:gs pos="100000">
                  <a:srgbClr val="8450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52;p37">
              <a:extLst>
                <a:ext uri="{FF2B5EF4-FFF2-40B4-BE49-F238E27FC236}">
                  <a16:creationId xmlns:a16="http://schemas.microsoft.com/office/drawing/2014/main" id="{2499B5CA-C031-58A8-DB16-8608906D30E9}"/>
                </a:ext>
              </a:extLst>
            </p:cNvPr>
            <p:cNvSpPr txBox="1"/>
            <p:nvPr/>
          </p:nvSpPr>
          <p:spPr>
            <a:xfrm>
              <a:off x="6301740" y="2981271"/>
              <a:ext cx="1676160" cy="335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ro-MD" b="1" dirty="0">
                  <a:solidFill>
                    <a:schemeClr val="tx1">
                      <a:lumMod val="50000"/>
                      <a:lumOff val="50000"/>
                    </a:schemeClr>
                  </a:solidFill>
                  <a:latin typeface="Fira Sans Extra Condensed SemiBold"/>
                  <a:ea typeface="Fira Sans Extra Condensed SemiBold"/>
                  <a:cs typeface="Fira Sans Extra Condensed SemiBold"/>
                  <a:sym typeface="Fira Sans Extra Condensed SemiBold"/>
                </a:rPr>
                <a:t>Utilizarea exercițiilor de team building</a:t>
              </a:r>
              <a:endParaRPr b="1" dirty="0">
                <a:solidFill>
                  <a:schemeClr val="tx1">
                    <a:lumMod val="50000"/>
                    <a:lumOff val="50000"/>
                  </a:schemeClr>
                </a:solidFill>
                <a:latin typeface="Fira Sans Extra Condensed SemiBold"/>
                <a:ea typeface="Fira Sans Extra Condensed SemiBold"/>
                <a:cs typeface="Fira Sans Extra Condensed SemiBold"/>
                <a:sym typeface="Fira Sans Extra Condensed SemiBold"/>
              </a:endParaRPr>
            </a:p>
          </p:txBody>
        </p:sp>
      </p:grpSp>
      <p:sp>
        <p:nvSpPr>
          <p:cNvPr id="22" name="Google Shape;1349;p37">
            <a:extLst>
              <a:ext uri="{FF2B5EF4-FFF2-40B4-BE49-F238E27FC236}">
                <a16:creationId xmlns:a16="http://schemas.microsoft.com/office/drawing/2014/main" id="{C6889D76-6BCB-DC53-40E1-731A764C6C91}"/>
              </a:ext>
            </a:extLst>
          </p:cNvPr>
          <p:cNvSpPr/>
          <p:nvPr/>
        </p:nvSpPr>
        <p:spPr>
          <a:xfrm>
            <a:off x="3164070" y="2900173"/>
            <a:ext cx="335400" cy="335400"/>
          </a:xfrm>
          <a:prstGeom prst="ellipse">
            <a:avLst/>
          </a:prstGeom>
          <a:gradFill>
            <a:gsLst>
              <a:gs pos="0">
                <a:srgbClr val="6BD9FE"/>
              </a:gs>
              <a:gs pos="100000">
                <a:srgbClr val="8450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349;p37">
            <a:extLst>
              <a:ext uri="{FF2B5EF4-FFF2-40B4-BE49-F238E27FC236}">
                <a16:creationId xmlns:a16="http://schemas.microsoft.com/office/drawing/2014/main" id="{9E50201E-40F2-F5A8-68C3-DF0B3B026C4A}"/>
              </a:ext>
            </a:extLst>
          </p:cNvPr>
          <p:cNvSpPr/>
          <p:nvPr/>
        </p:nvSpPr>
        <p:spPr>
          <a:xfrm>
            <a:off x="3171690" y="1216451"/>
            <a:ext cx="335400" cy="335400"/>
          </a:xfrm>
          <a:prstGeom prst="ellipse">
            <a:avLst/>
          </a:prstGeom>
          <a:gradFill>
            <a:gsLst>
              <a:gs pos="0">
                <a:srgbClr val="6BD9FE"/>
              </a:gs>
              <a:gs pos="100000">
                <a:srgbClr val="8450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53674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4"/>
        <p:cNvGrpSpPr/>
        <p:nvPr/>
      </p:nvGrpSpPr>
      <p:grpSpPr>
        <a:xfrm>
          <a:off x="0" y="0"/>
          <a:ext cx="0" cy="0"/>
          <a:chOff x="0" y="0"/>
          <a:chExt cx="0" cy="0"/>
        </a:xfrm>
      </p:grpSpPr>
      <p:grpSp>
        <p:nvGrpSpPr>
          <p:cNvPr id="1338" name="Google Shape;1338;p37"/>
          <p:cNvGrpSpPr/>
          <p:nvPr/>
        </p:nvGrpSpPr>
        <p:grpSpPr>
          <a:xfrm>
            <a:off x="1650000" y="1221045"/>
            <a:ext cx="7067280" cy="2402085"/>
            <a:chOff x="6603000" y="1836306"/>
            <a:chExt cx="7067280" cy="2402085"/>
          </a:xfrm>
        </p:grpSpPr>
        <p:sp>
          <p:nvSpPr>
            <p:cNvPr id="1339" name="Google Shape;1339;p37"/>
            <p:cNvSpPr/>
            <p:nvPr/>
          </p:nvSpPr>
          <p:spPr>
            <a:xfrm>
              <a:off x="8122800" y="1836306"/>
              <a:ext cx="335400" cy="335400"/>
            </a:xfrm>
            <a:prstGeom prst="ellipse">
              <a:avLst/>
            </a:prstGeom>
            <a:gradFill>
              <a:gsLst>
                <a:gs pos="0">
                  <a:srgbClr val="CE8DFF"/>
                </a:gs>
                <a:gs pos="100000">
                  <a:srgbClr val="0AFAF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40" name="Google Shape;1340;p37"/>
            <p:cNvGrpSpPr/>
            <p:nvPr/>
          </p:nvGrpSpPr>
          <p:grpSpPr>
            <a:xfrm>
              <a:off x="6603000" y="1836309"/>
              <a:ext cx="7067280" cy="2402082"/>
              <a:chOff x="7285111" y="1836309"/>
              <a:chExt cx="7067280" cy="2402082"/>
            </a:xfrm>
          </p:grpSpPr>
          <p:sp>
            <p:nvSpPr>
              <p:cNvPr id="1341" name="Google Shape;1341;p37"/>
              <p:cNvSpPr txBox="1"/>
              <p:nvPr/>
            </p:nvSpPr>
            <p:spPr>
              <a:xfrm>
                <a:off x="9388231" y="2329761"/>
                <a:ext cx="4964160" cy="190863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dirty="0">
                    <a:latin typeface="Fira Sans Extra Condensed"/>
                    <a:ea typeface="Fira Sans Extra Condensed"/>
                    <a:cs typeface="Fira Sans Extra Condensed"/>
                    <a:sym typeface="Fira Sans Extra Condensed"/>
                  </a:rPr>
                  <a:t>Un </a:t>
                </a:r>
                <a:r>
                  <a:rPr lang="en-US" dirty="0" err="1">
                    <a:latin typeface="Fira Sans Extra Condensed"/>
                    <a:ea typeface="Fira Sans Extra Condensed"/>
                    <a:cs typeface="Fira Sans Extra Condensed"/>
                    <a:sym typeface="Fira Sans Extra Condensed"/>
                  </a:rPr>
                  <a:t>mediu</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deschis</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și</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receptiv</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încurajează</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membrii</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grupului</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să</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își</a:t>
                </a:r>
                <a:r>
                  <a:rPr lang="en-US" dirty="0">
                    <a:latin typeface="Fira Sans Extra Condensed"/>
                    <a:ea typeface="Fira Sans Extra Condensed"/>
                    <a:cs typeface="Fira Sans Extra Condensed"/>
                    <a:sym typeface="Fira Sans Extra Condensed"/>
                  </a:rPr>
                  <a:t> </a:t>
                </a:r>
                <a:r>
                  <a:rPr lang="en-US" b="1" dirty="0" err="1">
                    <a:latin typeface="Fira Sans Extra Condensed"/>
                    <a:ea typeface="Fira Sans Extra Condensed"/>
                    <a:cs typeface="Fira Sans Extra Condensed"/>
                    <a:sym typeface="Fira Sans Extra Condensed"/>
                  </a:rPr>
                  <a:t>exprime</a:t>
                </a:r>
                <a:r>
                  <a:rPr lang="en-US" b="1" dirty="0">
                    <a:latin typeface="Fira Sans Extra Condensed"/>
                    <a:ea typeface="Fira Sans Extra Condensed"/>
                    <a:cs typeface="Fira Sans Extra Condensed"/>
                    <a:sym typeface="Fira Sans Extra Condensed"/>
                  </a:rPr>
                  <a:t> liber </a:t>
                </a:r>
                <a:r>
                  <a:rPr lang="en-US" b="1" dirty="0" err="1">
                    <a:latin typeface="Fira Sans Extra Condensed"/>
                    <a:ea typeface="Fira Sans Extra Condensed"/>
                    <a:cs typeface="Fira Sans Extra Condensed"/>
                    <a:sym typeface="Fira Sans Extra Condensed"/>
                  </a:rPr>
                  <a:t>gândurile</a:t>
                </a:r>
                <a:r>
                  <a:rPr lang="en-US" b="1" dirty="0">
                    <a:latin typeface="Fira Sans Extra Condensed"/>
                    <a:ea typeface="Fira Sans Extra Condensed"/>
                    <a:cs typeface="Fira Sans Extra Condensed"/>
                    <a:sym typeface="Fira Sans Extra Condensed"/>
                  </a:rPr>
                  <a:t>, </a:t>
                </a:r>
                <a:r>
                  <a:rPr lang="en-US" b="1" dirty="0" err="1">
                    <a:latin typeface="Fira Sans Extra Condensed"/>
                    <a:ea typeface="Fira Sans Extra Condensed"/>
                    <a:cs typeface="Fira Sans Extra Condensed"/>
                    <a:sym typeface="Fira Sans Extra Condensed"/>
                  </a:rPr>
                  <a:t>sentimentele</a:t>
                </a:r>
                <a:r>
                  <a:rPr lang="en-US" b="1" dirty="0">
                    <a:latin typeface="Fira Sans Extra Condensed"/>
                    <a:ea typeface="Fira Sans Extra Condensed"/>
                    <a:cs typeface="Fira Sans Extra Condensed"/>
                    <a:sym typeface="Fira Sans Extra Condensed"/>
                  </a:rPr>
                  <a:t> </a:t>
                </a:r>
                <a:r>
                  <a:rPr lang="en-US" b="1" dirty="0" err="1">
                    <a:latin typeface="Fira Sans Extra Condensed"/>
                    <a:ea typeface="Fira Sans Extra Condensed"/>
                    <a:cs typeface="Fira Sans Extra Condensed"/>
                    <a:sym typeface="Fira Sans Extra Condensed"/>
                  </a:rPr>
                  <a:t>și</a:t>
                </a:r>
                <a:r>
                  <a:rPr lang="en-US" b="1" dirty="0">
                    <a:latin typeface="Fira Sans Extra Condensed"/>
                    <a:ea typeface="Fira Sans Extra Condensed"/>
                    <a:cs typeface="Fira Sans Extra Condensed"/>
                    <a:sym typeface="Fira Sans Extra Condensed"/>
                  </a:rPr>
                  <a:t> </a:t>
                </a:r>
                <a:r>
                  <a:rPr lang="en-US" b="1" dirty="0" err="1">
                    <a:latin typeface="Fira Sans Extra Condensed"/>
                    <a:ea typeface="Fira Sans Extra Condensed"/>
                    <a:cs typeface="Fira Sans Extra Condensed"/>
                    <a:sym typeface="Fira Sans Extra Condensed"/>
                  </a:rPr>
                  <a:t>ideile</a:t>
                </a:r>
                <a:r>
                  <a:rPr lang="en-US" dirty="0">
                    <a:latin typeface="Fira Sans Extra Condensed"/>
                    <a:ea typeface="Fira Sans Extra Condensed"/>
                    <a:cs typeface="Fira Sans Extra Condensed"/>
                    <a:sym typeface="Fira Sans Extra Condensed"/>
                  </a:rPr>
                  <a:t>. Este important </a:t>
                </a:r>
                <a:r>
                  <a:rPr lang="en-US" dirty="0" err="1">
                    <a:latin typeface="Fira Sans Extra Condensed"/>
                    <a:ea typeface="Fira Sans Extra Condensed"/>
                    <a:cs typeface="Fira Sans Extra Condensed"/>
                    <a:sym typeface="Fira Sans Extra Condensed"/>
                  </a:rPr>
                  <a:t>să</a:t>
                </a:r>
                <a:r>
                  <a:rPr lang="en-US" dirty="0">
                    <a:latin typeface="Fira Sans Extra Condensed"/>
                    <a:ea typeface="Fira Sans Extra Condensed"/>
                    <a:cs typeface="Fira Sans Extra Condensed"/>
                    <a:sym typeface="Fira Sans Extra Condensed"/>
                  </a:rPr>
                  <a:t> se </a:t>
                </a:r>
                <a:r>
                  <a:rPr lang="en-US" dirty="0" err="1">
                    <a:latin typeface="Fira Sans Extra Condensed"/>
                    <a:ea typeface="Fira Sans Extra Condensed"/>
                    <a:cs typeface="Fira Sans Extra Condensed"/>
                    <a:sym typeface="Fira Sans Extra Condensed"/>
                  </a:rPr>
                  <a:t>creeze</a:t>
                </a:r>
                <a:r>
                  <a:rPr lang="en-US" dirty="0">
                    <a:latin typeface="Fira Sans Extra Condensed"/>
                    <a:ea typeface="Fira Sans Extra Condensed"/>
                    <a:cs typeface="Fira Sans Extra Condensed"/>
                    <a:sym typeface="Fira Sans Extra Condensed"/>
                  </a:rPr>
                  <a:t> un </a:t>
                </a:r>
                <a:r>
                  <a:rPr lang="en-US" dirty="0" err="1">
                    <a:latin typeface="Fira Sans Extra Condensed"/>
                    <a:ea typeface="Fira Sans Extra Condensed"/>
                    <a:cs typeface="Fira Sans Extra Condensed"/>
                    <a:sym typeface="Fira Sans Extra Condensed"/>
                  </a:rPr>
                  <a:t>climat</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în</a:t>
                </a:r>
                <a:r>
                  <a:rPr lang="en-US" dirty="0">
                    <a:latin typeface="Fira Sans Extra Condensed"/>
                    <a:ea typeface="Fira Sans Extra Condensed"/>
                    <a:cs typeface="Fira Sans Extra Condensed"/>
                    <a:sym typeface="Fira Sans Extra Condensed"/>
                  </a:rPr>
                  <a:t> care </a:t>
                </a:r>
                <a:r>
                  <a:rPr lang="en-US" dirty="0" err="1">
                    <a:latin typeface="Fira Sans Extra Condensed"/>
                    <a:ea typeface="Fira Sans Extra Condensed"/>
                    <a:cs typeface="Fira Sans Extra Condensed"/>
                    <a:sym typeface="Fira Sans Extra Condensed"/>
                  </a:rPr>
                  <a:t>membrii</a:t>
                </a:r>
                <a:r>
                  <a:rPr lang="en-US" dirty="0">
                    <a:latin typeface="Fira Sans Extra Condensed"/>
                    <a:ea typeface="Fira Sans Extra Condensed"/>
                    <a:cs typeface="Fira Sans Extra Condensed"/>
                    <a:sym typeface="Fira Sans Extra Condensed"/>
                  </a:rPr>
                  <a:t> se </a:t>
                </a:r>
                <a:r>
                  <a:rPr lang="en-US" dirty="0" err="1">
                    <a:latin typeface="Fira Sans Extra Condensed"/>
                    <a:ea typeface="Fira Sans Extra Condensed"/>
                    <a:cs typeface="Fira Sans Extra Condensed"/>
                    <a:sym typeface="Fira Sans Extra Condensed"/>
                  </a:rPr>
                  <a:t>simt</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confortabil</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să</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comunice</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fără</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teama</a:t>
                </a:r>
                <a:r>
                  <a:rPr lang="en-US" dirty="0">
                    <a:latin typeface="Fira Sans Extra Condensed"/>
                    <a:ea typeface="Fira Sans Extra Condensed"/>
                    <a:cs typeface="Fira Sans Extra Condensed"/>
                    <a:sym typeface="Fira Sans Extra Condensed"/>
                  </a:rPr>
                  <a:t> de </a:t>
                </a:r>
                <a:r>
                  <a:rPr lang="en-US" dirty="0" err="1">
                    <a:latin typeface="Fira Sans Extra Condensed"/>
                    <a:ea typeface="Fira Sans Extra Condensed"/>
                    <a:cs typeface="Fira Sans Extra Condensed"/>
                    <a:sym typeface="Fira Sans Extra Condensed"/>
                  </a:rPr>
                  <a:t>critici</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sau</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judecăți</a:t>
                </a:r>
                <a:r>
                  <a:rPr lang="en-US" dirty="0">
                    <a:latin typeface="Fira Sans Extra Condensed"/>
                    <a:ea typeface="Fira Sans Extra Condensed"/>
                    <a:cs typeface="Fira Sans Extra Condensed"/>
                    <a:sym typeface="Fira Sans Extra Condensed"/>
                  </a:rPr>
                  <a:t> negative. </a:t>
                </a:r>
                <a:r>
                  <a:rPr lang="en-US" dirty="0" err="1">
                    <a:latin typeface="Fira Sans Extra Condensed"/>
                    <a:ea typeface="Fira Sans Extra Condensed"/>
                    <a:cs typeface="Fira Sans Extra Condensed"/>
                    <a:sym typeface="Fira Sans Extra Condensed"/>
                  </a:rPr>
                  <a:t>Aceasta</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poate</a:t>
                </a:r>
                <a:r>
                  <a:rPr lang="en-US" dirty="0">
                    <a:latin typeface="Fira Sans Extra Condensed"/>
                    <a:ea typeface="Fira Sans Extra Condensed"/>
                    <a:cs typeface="Fira Sans Extra Condensed"/>
                    <a:sym typeface="Fira Sans Extra Condensed"/>
                  </a:rPr>
                  <a:t> fi </a:t>
                </a:r>
                <a:r>
                  <a:rPr lang="en-US" dirty="0" err="1">
                    <a:latin typeface="Fira Sans Extra Condensed"/>
                    <a:ea typeface="Fira Sans Extra Condensed"/>
                    <a:cs typeface="Fira Sans Extra Condensed"/>
                    <a:sym typeface="Fira Sans Extra Condensed"/>
                  </a:rPr>
                  <a:t>realizată</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prin</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promovarea</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respectului</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reciproc</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ascultarea</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activă</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și</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încurajarea</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diversității</a:t>
                </a:r>
                <a:r>
                  <a:rPr lang="en-US" dirty="0">
                    <a:latin typeface="Fira Sans Extra Condensed"/>
                    <a:ea typeface="Fira Sans Extra Condensed"/>
                    <a:cs typeface="Fira Sans Extra Condensed"/>
                    <a:sym typeface="Fira Sans Extra Condensed"/>
                  </a:rPr>
                  <a:t> de </a:t>
                </a:r>
                <a:r>
                  <a:rPr lang="en-US" dirty="0" err="1">
                    <a:latin typeface="Fira Sans Extra Condensed"/>
                    <a:ea typeface="Fira Sans Extra Condensed"/>
                    <a:cs typeface="Fira Sans Extra Condensed"/>
                    <a:sym typeface="Fira Sans Extra Condensed"/>
                  </a:rPr>
                  <a:t>opinii</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și</a:t>
                </a:r>
                <a:r>
                  <a:rPr lang="en-US" dirty="0">
                    <a:latin typeface="Fira Sans Extra Condensed"/>
                    <a:ea typeface="Fira Sans Extra Condensed"/>
                    <a:cs typeface="Fira Sans Extra Condensed"/>
                    <a:sym typeface="Fira Sans Extra Condensed"/>
                  </a:rPr>
                  <a:t> perspective</a:t>
                </a:r>
                <a:endParaRPr dirty="0">
                  <a:latin typeface="Fira Sans Extra Condensed"/>
                  <a:ea typeface="Fira Sans Extra Condensed"/>
                  <a:cs typeface="Fira Sans Extra Condensed"/>
                  <a:sym typeface="Fira Sans Extra Condensed"/>
                </a:endParaRPr>
              </a:p>
            </p:txBody>
          </p:sp>
          <p:sp>
            <p:nvSpPr>
              <p:cNvPr id="1342" name="Google Shape;1342;p37"/>
              <p:cNvSpPr txBox="1"/>
              <p:nvPr/>
            </p:nvSpPr>
            <p:spPr>
              <a:xfrm>
                <a:off x="7285111" y="1836309"/>
                <a:ext cx="1374900" cy="335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dirty="0">
                    <a:solidFill>
                      <a:schemeClr val="tx1">
                        <a:lumMod val="50000"/>
                        <a:lumOff val="50000"/>
                      </a:schemeClr>
                    </a:solidFill>
                    <a:latin typeface="Fira Sans Extra Condensed SemiBold"/>
                    <a:ea typeface="Fira Sans Extra Condensed SemiBold"/>
                    <a:cs typeface="Fira Sans Extra Condensed SemiBold"/>
                    <a:sym typeface="Fira Sans Extra Condensed SemiBold"/>
                  </a:rPr>
                  <a:t>S</a:t>
                </a:r>
                <a:r>
                  <a:rPr lang="ro-MD" b="1" dirty="0" err="1">
                    <a:solidFill>
                      <a:schemeClr val="tx1">
                        <a:lumMod val="50000"/>
                        <a:lumOff val="50000"/>
                      </a:schemeClr>
                    </a:solidFill>
                    <a:latin typeface="Fira Sans Extra Condensed SemiBold"/>
                    <a:ea typeface="Fira Sans Extra Condensed SemiBold"/>
                    <a:cs typeface="Fira Sans Extra Condensed SemiBold"/>
                    <a:sym typeface="Fira Sans Extra Condensed SemiBold"/>
                  </a:rPr>
                  <a:t>tabilirea</a:t>
                </a:r>
                <a:r>
                  <a:rPr lang="ro-MD" b="1" dirty="0">
                    <a:solidFill>
                      <a:schemeClr val="tx1">
                        <a:lumMod val="50000"/>
                        <a:lumOff val="50000"/>
                      </a:schemeClr>
                    </a:solidFill>
                    <a:latin typeface="Fira Sans Extra Condensed SemiBold"/>
                    <a:ea typeface="Fira Sans Extra Condensed SemiBold"/>
                    <a:cs typeface="Fira Sans Extra Condensed SemiBold"/>
                    <a:sym typeface="Fira Sans Extra Condensed SemiBold"/>
                  </a:rPr>
                  <a:t> unui scop comun</a:t>
                </a:r>
                <a:endParaRPr b="1" dirty="0">
                  <a:solidFill>
                    <a:schemeClr val="tx1">
                      <a:lumMod val="50000"/>
                      <a:lumOff val="50000"/>
                    </a:schemeClr>
                  </a:solidFill>
                  <a:latin typeface="Fira Sans Extra Condensed SemiBold"/>
                  <a:ea typeface="Fira Sans Extra Condensed SemiBold"/>
                  <a:cs typeface="Fira Sans Extra Condensed SemiBold"/>
                  <a:sym typeface="Fira Sans Extra Condensed SemiBold"/>
                </a:endParaRPr>
              </a:p>
            </p:txBody>
          </p:sp>
        </p:grpSp>
      </p:grpSp>
      <p:grpSp>
        <p:nvGrpSpPr>
          <p:cNvPr id="1348" name="Google Shape;1348;p37"/>
          <p:cNvGrpSpPr/>
          <p:nvPr/>
        </p:nvGrpSpPr>
        <p:grpSpPr>
          <a:xfrm>
            <a:off x="1234440" y="2078114"/>
            <a:ext cx="2276490" cy="335422"/>
            <a:chOff x="6181710" y="2981271"/>
            <a:chExt cx="2276490" cy="335422"/>
          </a:xfrm>
        </p:grpSpPr>
        <p:sp>
          <p:nvSpPr>
            <p:cNvPr id="1349" name="Google Shape;1349;p37"/>
            <p:cNvSpPr/>
            <p:nvPr/>
          </p:nvSpPr>
          <p:spPr>
            <a:xfrm>
              <a:off x="8122800" y="2981293"/>
              <a:ext cx="335400" cy="335400"/>
            </a:xfrm>
            <a:prstGeom prst="ellipse">
              <a:avLst/>
            </a:prstGeom>
            <a:gradFill>
              <a:gsLst>
                <a:gs pos="0">
                  <a:srgbClr val="6BD9FE"/>
                </a:gs>
                <a:gs pos="100000">
                  <a:srgbClr val="8450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352;p37"/>
            <p:cNvSpPr txBox="1"/>
            <p:nvPr/>
          </p:nvSpPr>
          <p:spPr>
            <a:xfrm>
              <a:off x="6181710" y="2981271"/>
              <a:ext cx="1796190" cy="335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ro-MD" b="1" dirty="0">
                  <a:solidFill>
                    <a:schemeClr val="tx1"/>
                  </a:solidFill>
                  <a:latin typeface="Fira Sans Extra Condensed SemiBold"/>
                  <a:ea typeface="Fira Sans Extra Condensed SemiBold"/>
                  <a:cs typeface="Fira Sans Extra Condensed SemiBold"/>
                  <a:sym typeface="Fira Sans Extra Condensed SemiBold"/>
                </a:rPr>
                <a:t>Crearea unui mediu deschis și receptiv</a:t>
              </a:r>
              <a:endParaRPr b="1" dirty="0">
                <a:solidFill>
                  <a:schemeClr val="tx1"/>
                </a:solidFill>
                <a:latin typeface="Fira Sans Extra Condensed SemiBold"/>
                <a:ea typeface="Fira Sans Extra Condensed SemiBold"/>
                <a:cs typeface="Fira Sans Extra Condensed SemiBold"/>
                <a:sym typeface="Fira Sans Extra Condensed SemiBold"/>
              </a:endParaRPr>
            </a:p>
          </p:txBody>
        </p:sp>
      </p:grpSp>
      <p:grpSp>
        <p:nvGrpSpPr>
          <p:cNvPr id="12" name="Google Shape;1338;p37">
            <a:extLst>
              <a:ext uri="{FF2B5EF4-FFF2-40B4-BE49-F238E27FC236}">
                <a16:creationId xmlns:a16="http://schemas.microsoft.com/office/drawing/2014/main" id="{8029B57B-C030-23CD-EA86-52B6880E6A40}"/>
              </a:ext>
            </a:extLst>
          </p:cNvPr>
          <p:cNvGrpSpPr/>
          <p:nvPr/>
        </p:nvGrpSpPr>
        <p:grpSpPr>
          <a:xfrm>
            <a:off x="1097280" y="2900173"/>
            <a:ext cx="2402190" cy="335403"/>
            <a:chOff x="6056010" y="1836306"/>
            <a:chExt cx="2402190" cy="335403"/>
          </a:xfrm>
        </p:grpSpPr>
        <p:sp>
          <p:nvSpPr>
            <p:cNvPr id="13" name="Google Shape;1339;p37">
              <a:extLst>
                <a:ext uri="{FF2B5EF4-FFF2-40B4-BE49-F238E27FC236}">
                  <a16:creationId xmlns:a16="http://schemas.microsoft.com/office/drawing/2014/main" id="{CC112BFE-C0BF-0FA0-2EBE-90916FD474D0}"/>
                </a:ext>
              </a:extLst>
            </p:cNvPr>
            <p:cNvSpPr/>
            <p:nvPr/>
          </p:nvSpPr>
          <p:spPr>
            <a:xfrm>
              <a:off x="8122800" y="1836306"/>
              <a:ext cx="335400" cy="335400"/>
            </a:xfrm>
            <a:prstGeom prst="ellipse">
              <a:avLst/>
            </a:prstGeom>
            <a:gradFill>
              <a:gsLst>
                <a:gs pos="0">
                  <a:srgbClr val="CE8DFF"/>
                </a:gs>
                <a:gs pos="100000">
                  <a:srgbClr val="0AFAF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342;p37">
              <a:extLst>
                <a:ext uri="{FF2B5EF4-FFF2-40B4-BE49-F238E27FC236}">
                  <a16:creationId xmlns:a16="http://schemas.microsoft.com/office/drawing/2014/main" id="{F0E56DD2-9E53-9263-579C-9858D4D02DE3}"/>
                </a:ext>
              </a:extLst>
            </p:cNvPr>
            <p:cNvSpPr txBox="1"/>
            <p:nvPr/>
          </p:nvSpPr>
          <p:spPr>
            <a:xfrm>
              <a:off x="6056010" y="1836309"/>
              <a:ext cx="1921890" cy="335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ro-MD" b="1" dirty="0">
                  <a:solidFill>
                    <a:schemeClr val="tx1">
                      <a:lumMod val="50000"/>
                      <a:lumOff val="50000"/>
                    </a:schemeClr>
                  </a:solidFill>
                  <a:latin typeface="Fira Sans Extra Condensed SemiBold"/>
                  <a:ea typeface="Fira Sans Extra Condensed SemiBold"/>
                  <a:cs typeface="Fira Sans Extra Condensed SemiBold"/>
                  <a:sym typeface="Fira Sans Extra Condensed SemiBold"/>
                </a:rPr>
                <a:t>Definirea rolurilor și responsabilităților</a:t>
              </a:r>
              <a:endParaRPr b="1" dirty="0">
                <a:solidFill>
                  <a:schemeClr val="tx1">
                    <a:lumMod val="50000"/>
                    <a:lumOff val="50000"/>
                  </a:schemeClr>
                </a:solidFill>
                <a:latin typeface="Fira Sans Extra Condensed SemiBold"/>
                <a:ea typeface="Fira Sans Extra Condensed SemiBold"/>
                <a:cs typeface="Fira Sans Extra Condensed SemiBold"/>
                <a:sym typeface="Fira Sans Extra Condensed SemiBold"/>
              </a:endParaRPr>
            </a:p>
          </p:txBody>
        </p:sp>
      </p:grpSp>
      <p:grpSp>
        <p:nvGrpSpPr>
          <p:cNvPr id="17" name="Google Shape;1348;p37">
            <a:extLst>
              <a:ext uri="{FF2B5EF4-FFF2-40B4-BE49-F238E27FC236}">
                <a16:creationId xmlns:a16="http://schemas.microsoft.com/office/drawing/2014/main" id="{55F9668C-BB66-9823-1442-96E600FD9ACB}"/>
              </a:ext>
            </a:extLst>
          </p:cNvPr>
          <p:cNvGrpSpPr/>
          <p:nvPr/>
        </p:nvGrpSpPr>
        <p:grpSpPr>
          <a:xfrm>
            <a:off x="1348740" y="3757242"/>
            <a:ext cx="2156460" cy="335422"/>
            <a:chOff x="6301740" y="2981271"/>
            <a:chExt cx="2156460" cy="335422"/>
          </a:xfrm>
        </p:grpSpPr>
        <p:sp>
          <p:nvSpPr>
            <p:cNvPr id="18" name="Google Shape;1349;p37">
              <a:extLst>
                <a:ext uri="{FF2B5EF4-FFF2-40B4-BE49-F238E27FC236}">
                  <a16:creationId xmlns:a16="http://schemas.microsoft.com/office/drawing/2014/main" id="{0B2D55A1-0FD5-4307-588E-F077C3351E8B}"/>
                </a:ext>
              </a:extLst>
            </p:cNvPr>
            <p:cNvSpPr/>
            <p:nvPr/>
          </p:nvSpPr>
          <p:spPr>
            <a:xfrm>
              <a:off x="8122800" y="2981293"/>
              <a:ext cx="335400" cy="335400"/>
            </a:xfrm>
            <a:prstGeom prst="ellipse">
              <a:avLst/>
            </a:prstGeom>
            <a:gradFill>
              <a:gsLst>
                <a:gs pos="0">
                  <a:srgbClr val="6BD9FE"/>
                </a:gs>
                <a:gs pos="100000">
                  <a:srgbClr val="8450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52;p37">
              <a:extLst>
                <a:ext uri="{FF2B5EF4-FFF2-40B4-BE49-F238E27FC236}">
                  <a16:creationId xmlns:a16="http://schemas.microsoft.com/office/drawing/2014/main" id="{2499B5CA-C031-58A8-DB16-8608906D30E9}"/>
                </a:ext>
              </a:extLst>
            </p:cNvPr>
            <p:cNvSpPr txBox="1"/>
            <p:nvPr/>
          </p:nvSpPr>
          <p:spPr>
            <a:xfrm>
              <a:off x="6301740" y="2981271"/>
              <a:ext cx="1676160" cy="335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ro-MD" b="1" dirty="0">
                  <a:solidFill>
                    <a:schemeClr val="tx1">
                      <a:lumMod val="50000"/>
                      <a:lumOff val="50000"/>
                    </a:schemeClr>
                  </a:solidFill>
                  <a:latin typeface="Fira Sans Extra Condensed SemiBold"/>
                  <a:ea typeface="Fira Sans Extra Condensed SemiBold"/>
                  <a:cs typeface="Fira Sans Extra Condensed SemiBold"/>
                  <a:sym typeface="Fira Sans Extra Condensed SemiBold"/>
                </a:rPr>
                <a:t>Utilizarea exercițiilor de team building</a:t>
              </a:r>
              <a:endParaRPr b="1" dirty="0">
                <a:solidFill>
                  <a:schemeClr val="tx1">
                    <a:lumMod val="50000"/>
                    <a:lumOff val="50000"/>
                  </a:schemeClr>
                </a:solidFill>
                <a:latin typeface="Fira Sans Extra Condensed SemiBold"/>
                <a:ea typeface="Fira Sans Extra Condensed SemiBold"/>
                <a:cs typeface="Fira Sans Extra Condensed SemiBold"/>
                <a:sym typeface="Fira Sans Extra Condensed SemiBold"/>
              </a:endParaRPr>
            </a:p>
          </p:txBody>
        </p:sp>
      </p:grpSp>
      <p:sp>
        <p:nvSpPr>
          <p:cNvPr id="22" name="Google Shape;1349;p37">
            <a:extLst>
              <a:ext uri="{FF2B5EF4-FFF2-40B4-BE49-F238E27FC236}">
                <a16:creationId xmlns:a16="http://schemas.microsoft.com/office/drawing/2014/main" id="{C6889D76-6BCB-DC53-40E1-731A764C6C91}"/>
              </a:ext>
            </a:extLst>
          </p:cNvPr>
          <p:cNvSpPr/>
          <p:nvPr/>
        </p:nvSpPr>
        <p:spPr>
          <a:xfrm>
            <a:off x="3164070" y="2900173"/>
            <a:ext cx="335400" cy="335400"/>
          </a:xfrm>
          <a:prstGeom prst="ellipse">
            <a:avLst/>
          </a:prstGeom>
          <a:gradFill>
            <a:gsLst>
              <a:gs pos="0">
                <a:srgbClr val="6BD9FE"/>
              </a:gs>
              <a:gs pos="100000">
                <a:srgbClr val="8450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349;p37">
            <a:extLst>
              <a:ext uri="{FF2B5EF4-FFF2-40B4-BE49-F238E27FC236}">
                <a16:creationId xmlns:a16="http://schemas.microsoft.com/office/drawing/2014/main" id="{9E50201E-40F2-F5A8-68C3-DF0B3B026C4A}"/>
              </a:ext>
            </a:extLst>
          </p:cNvPr>
          <p:cNvSpPr/>
          <p:nvPr/>
        </p:nvSpPr>
        <p:spPr>
          <a:xfrm>
            <a:off x="3171690" y="1216451"/>
            <a:ext cx="335400" cy="335400"/>
          </a:xfrm>
          <a:prstGeom prst="ellipse">
            <a:avLst/>
          </a:prstGeom>
          <a:gradFill>
            <a:gsLst>
              <a:gs pos="0">
                <a:srgbClr val="6BD9FE"/>
              </a:gs>
              <a:gs pos="100000">
                <a:srgbClr val="8450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1166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4"/>
        <p:cNvGrpSpPr/>
        <p:nvPr/>
      </p:nvGrpSpPr>
      <p:grpSpPr>
        <a:xfrm>
          <a:off x="0" y="0"/>
          <a:ext cx="0" cy="0"/>
          <a:chOff x="0" y="0"/>
          <a:chExt cx="0" cy="0"/>
        </a:xfrm>
      </p:grpSpPr>
      <p:grpSp>
        <p:nvGrpSpPr>
          <p:cNvPr id="1338" name="Google Shape;1338;p37"/>
          <p:cNvGrpSpPr/>
          <p:nvPr/>
        </p:nvGrpSpPr>
        <p:grpSpPr>
          <a:xfrm>
            <a:off x="1650000" y="1221045"/>
            <a:ext cx="7052040" cy="3145798"/>
            <a:chOff x="6603000" y="1836306"/>
            <a:chExt cx="7052040" cy="3145798"/>
          </a:xfrm>
        </p:grpSpPr>
        <p:sp>
          <p:nvSpPr>
            <p:cNvPr id="1339" name="Google Shape;1339;p37"/>
            <p:cNvSpPr/>
            <p:nvPr/>
          </p:nvSpPr>
          <p:spPr>
            <a:xfrm>
              <a:off x="8122800" y="1836306"/>
              <a:ext cx="335400" cy="335400"/>
            </a:xfrm>
            <a:prstGeom prst="ellipse">
              <a:avLst/>
            </a:prstGeom>
            <a:gradFill>
              <a:gsLst>
                <a:gs pos="0">
                  <a:srgbClr val="CE8DFF"/>
                </a:gs>
                <a:gs pos="100000">
                  <a:srgbClr val="0AFAF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40" name="Google Shape;1340;p37"/>
            <p:cNvGrpSpPr/>
            <p:nvPr/>
          </p:nvGrpSpPr>
          <p:grpSpPr>
            <a:xfrm>
              <a:off x="6603000" y="1836309"/>
              <a:ext cx="7052040" cy="3145795"/>
              <a:chOff x="7285111" y="1836309"/>
              <a:chExt cx="7052040" cy="3145795"/>
            </a:xfrm>
          </p:grpSpPr>
          <p:sp>
            <p:nvSpPr>
              <p:cNvPr id="1341" name="Google Shape;1341;p37"/>
              <p:cNvSpPr txBox="1"/>
              <p:nvPr/>
            </p:nvSpPr>
            <p:spPr>
              <a:xfrm>
                <a:off x="9372991" y="3437088"/>
                <a:ext cx="4964160" cy="1545016"/>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dirty="0" err="1">
                    <a:latin typeface="Fira Sans Extra Condensed"/>
                    <a:ea typeface="Fira Sans Extra Condensed"/>
                    <a:cs typeface="Fira Sans Extra Condensed"/>
                    <a:sym typeface="Fira Sans Extra Condensed"/>
                  </a:rPr>
                  <a:t>Definirea</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clară</a:t>
                </a:r>
                <a:r>
                  <a:rPr lang="en-US" dirty="0">
                    <a:latin typeface="Fira Sans Extra Condensed"/>
                    <a:ea typeface="Fira Sans Extra Condensed"/>
                    <a:cs typeface="Fira Sans Extra Condensed"/>
                    <a:sym typeface="Fira Sans Extra Condensed"/>
                  </a:rPr>
                  <a:t> a </a:t>
                </a:r>
                <a:r>
                  <a:rPr lang="en-US" dirty="0" err="1">
                    <a:latin typeface="Fira Sans Extra Condensed"/>
                    <a:ea typeface="Fira Sans Extra Condensed"/>
                    <a:cs typeface="Fira Sans Extra Condensed"/>
                    <a:sym typeface="Fira Sans Extra Condensed"/>
                  </a:rPr>
                  <a:t>rolurilor</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și</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responsabilităților</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în</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cadrul</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grupului</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este</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esențială</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pentru</a:t>
                </a:r>
                <a:r>
                  <a:rPr lang="en-US" dirty="0">
                    <a:latin typeface="Fira Sans Extra Condensed"/>
                    <a:ea typeface="Fira Sans Extra Condensed"/>
                    <a:cs typeface="Fira Sans Extra Condensed"/>
                    <a:sym typeface="Fira Sans Extra Condensed"/>
                  </a:rPr>
                  <a:t> </a:t>
                </a:r>
                <a:r>
                  <a:rPr lang="en-US" b="1" dirty="0" err="1">
                    <a:latin typeface="Fira Sans Extra Condensed"/>
                    <a:ea typeface="Fira Sans Extra Condensed"/>
                    <a:cs typeface="Fira Sans Extra Condensed"/>
                    <a:sym typeface="Fira Sans Extra Condensed"/>
                  </a:rPr>
                  <a:t>evitarea</a:t>
                </a:r>
                <a:r>
                  <a:rPr lang="en-US" b="1" dirty="0">
                    <a:latin typeface="Fira Sans Extra Condensed"/>
                    <a:ea typeface="Fira Sans Extra Condensed"/>
                    <a:cs typeface="Fira Sans Extra Condensed"/>
                    <a:sym typeface="Fira Sans Extra Condensed"/>
                  </a:rPr>
                  <a:t> </a:t>
                </a:r>
                <a:r>
                  <a:rPr lang="en-US" b="1" dirty="0" err="1">
                    <a:latin typeface="Fira Sans Extra Condensed"/>
                    <a:ea typeface="Fira Sans Extra Condensed"/>
                    <a:cs typeface="Fira Sans Extra Condensed"/>
                    <a:sym typeface="Fira Sans Extra Condensed"/>
                  </a:rPr>
                  <a:t>confuziei</a:t>
                </a:r>
                <a:r>
                  <a:rPr lang="en-US" b="1" dirty="0">
                    <a:latin typeface="Fira Sans Extra Condensed"/>
                    <a:ea typeface="Fira Sans Extra Condensed"/>
                    <a:cs typeface="Fira Sans Extra Condensed"/>
                    <a:sym typeface="Fira Sans Extra Condensed"/>
                  </a:rPr>
                  <a:t> </a:t>
                </a:r>
                <a:r>
                  <a:rPr lang="en-US" b="1" dirty="0" err="1">
                    <a:latin typeface="Fira Sans Extra Condensed"/>
                    <a:ea typeface="Fira Sans Extra Condensed"/>
                    <a:cs typeface="Fira Sans Extra Condensed"/>
                    <a:sym typeface="Fira Sans Extra Condensed"/>
                  </a:rPr>
                  <a:t>și</a:t>
                </a:r>
                <a:r>
                  <a:rPr lang="en-US" b="1" dirty="0">
                    <a:latin typeface="Fira Sans Extra Condensed"/>
                    <a:ea typeface="Fira Sans Extra Condensed"/>
                    <a:cs typeface="Fira Sans Extra Condensed"/>
                    <a:sym typeface="Fira Sans Extra Condensed"/>
                  </a:rPr>
                  <a:t> a </a:t>
                </a:r>
                <a:r>
                  <a:rPr lang="en-US" b="1" dirty="0" err="1">
                    <a:latin typeface="Fira Sans Extra Condensed"/>
                    <a:ea typeface="Fira Sans Extra Condensed"/>
                    <a:cs typeface="Fira Sans Extra Condensed"/>
                    <a:sym typeface="Fira Sans Extra Condensed"/>
                  </a:rPr>
                  <a:t>conflictelor</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Fiecare</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membru</a:t>
                </a:r>
                <a:r>
                  <a:rPr lang="en-US" dirty="0">
                    <a:latin typeface="Fira Sans Extra Condensed"/>
                    <a:ea typeface="Fira Sans Extra Condensed"/>
                    <a:cs typeface="Fira Sans Extra Condensed"/>
                    <a:sym typeface="Fira Sans Extra Condensed"/>
                  </a:rPr>
                  <a:t> al </a:t>
                </a:r>
                <a:r>
                  <a:rPr lang="en-US" dirty="0" err="1">
                    <a:latin typeface="Fira Sans Extra Condensed"/>
                    <a:ea typeface="Fira Sans Extra Condensed"/>
                    <a:cs typeface="Fira Sans Extra Condensed"/>
                    <a:sym typeface="Fira Sans Extra Condensed"/>
                  </a:rPr>
                  <a:t>grupului</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ar</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trebui</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să</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știe</a:t>
                </a:r>
                <a:r>
                  <a:rPr lang="en-US" dirty="0">
                    <a:latin typeface="Fira Sans Extra Condensed"/>
                    <a:ea typeface="Fira Sans Extra Condensed"/>
                    <a:cs typeface="Fira Sans Extra Condensed"/>
                    <a:sym typeface="Fira Sans Extra Condensed"/>
                  </a:rPr>
                  <a:t> exact </a:t>
                </a:r>
                <a:r>
                  <a:rPr lang="en-US" dirty="0" err="1">
                    <a:latin typeface="Fira Sans Extra Condensed"/>
                    <a:ea typeface="Fira Sans Extra Condensed"/>
                    <a:cs typeface="Fira Sans Extra Condensed"/>
                    <a:sym typeface="Fira Sans Extra Condensed"/>
                  </a:rPr>
                  <a:t>ce</a:t>
                </a:r>
                <a:r>
                  <a:rPr lang="en-US" dirty="0">
                    <a:latin typeface="Fira Sans Extra Condensed"/>
                    <a:ea typeface="Fira Sans Extra Condensed"/>
                    <a:cs typeface="Fira Sans Extra Condensed"/>
                    <a:sym typeface="Fira Sans Extra Condensed"/>
                  </a:rPr>
                  <a:t> se </a:t>
                </a:r>
                <a:r>
                  <a:rPr lang="en-US" dirty="0" err="1">
                    <a:latin typeface="Fira Sans Extra Condensed"/>
                    <a:ea typeface="Fira Sans Extra Condensed"/>
                    <a:cs typeface="Fira Sans Extra Condensed"/>
                    <a:sym typeface="Fira Sans Extra Condensed"/>
                  </a:rPr>
                  <a:t>așteaptă</a:t>
                </a:r>
                <a:r>
                  <a:rPr lang="en-US" dirty="0">
                    <a:latin typeface="Fira Sans Extra Condensed"/>
                    <a:ea typeface="Fira Sans Extra Condensed"/>
                    <a:cs typeface="Fira Sans Extra Condensed"/>
                    <a:sym typeface="Fira Sans Extra Condensed"/>
                  </a:rPr>
                  <a:t> de la </a:t>
                </a:r>
                <a:r>
                  <a:rPr lang="en-US" dirty="0" err="1">
                    <a:latin typeface="Fira Sans Extra Condensed"/>
                    <a:ea typeface="Fira Sans Extra Condensed"/>
                    <a:cs typeface="Fira Sans Extra Condensed"/>
                    <a:sym typeface="Fira Sans Extra Condensed"/>
                  </a:rPr>
                  <a:t>el</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și</a:t>
                </a:r>
                <a:r>
                  <a:rPr lang="en-US" dirty="0">
                    <a:latin typeface="Fira Sans Extra Condensed"/>
                    <a:ea typeface="Fira Sans Extra Condensed"/>
                    <a:cs typeface="Fira Sans Extra Condensed"/>
                    <a:sym typeface="Fira Sans Extra Condensed"/>
                  </a:rPr>
                  <a:t> care sunt </a:t>
                </a:r>
                <a:r>
                  <a:rPr lang="en-US" dirty="0" err="1">
                    <a:latin typeface="Fira Sans Extra Condensed"/>
                    <a:ea typeface="Fira Sans Extra Condensed"/>
                    <a:cs typeface="Fira Sans Extra Condensed"/>
                    <a:sym typeface="Fira Sans Extra Condensed"/>
                  </a:rPr>
                  <a:t>sarcinile</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și</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contribuțiile</a:t>
                </a:r>
                <a:r>
                  <a:rPr lang="en-US" dirty="0">
                    <a:latin typeface="Fira Sans Extra Condensed"/>
                    <a:ea typeface="Fira Sans Extra Condensed"/>
                    <a:cs typeface="Fira Sans Extra Condensed"/>
                    <a:sym typeface="Fira Sans Extra Condensed"/>
                  </a:rPr>
                  <a:t> sale </a:t>
                </a:r>
                <a:r>
                  <a:rPr lang="en-US" dirty="0" err="1">
                    <a:latin typeface="Fira Sans Extra Condensed"/>
                    <a:ea typeface="Fira Sans Extra Condensed"/>
                    <a:cs typeface="Fira Sans Extra Condensed"/>
                    <a:sym typeface="Fira Sans Extra Condensed"/>
                  </a:rPr>
                  <a:t>în</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realizarea</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obiectivelor</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comune</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Definirea</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rolurilor</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și</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responsabilităților</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poate</a:t>
                </a:r>
                <a:r>
                  <a:rPr lang="en-US" dirty="0">
                    <a:latin typeface="Fira Sans Extra Condensed"/>
                    <a:ea typeface="Fira Sans Extra Condensed"/>
                    <a:cs typeface="Fira Sans Extra Condensed"/>
                    <a:sym typeface="Fira Sans Extra Condensed"/>
                  </a:rPr>
                  <a:t> fi </a:t>
                </a:r>
                <a:r>
                  <a:rPr lang="en-US" dirty="0" err="1">
                    <a:latin typeface="Fira Sans Extra Condensed"/>
                    <a:ea typeface="Fira Sans Extra Condensed"/>
                    <a:cs typeface="Fira Sans Extra Condensed"/>
                    <a:sym typeface="Fira Sans Extra Condensed"/>
                  </a:rPr>
                  <a:t>realizată</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prin</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discuții</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deschise</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și</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transparente</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în</a:t>
                </a:r>
                <a:r>
                  <a:rPr lang="en-US" dirty="0">
                    <a:latin typeface="Fira Sans Extra Condensed"/>
                    <a:ea typeface="Fira Sans Extra Condensed"/>
                    <a:cs typeface="Fira Sans Extra Condensed"/>
                    <a:sym typeface="Fira Sans Extra Condensed"/>
                  </a:rPr>
                  <a:t> care </a:t>
                </a:r>
                <a:r>
                  <a:rPr lang="en-US" dirty="0" err="1">
                    <a:latin typeface="Fira Sans Extra Condensed"/>
                    <a:ea typeface="Fira Sans Extra Condensed"/>
                    <a:cs typeface="Fira Sans Extra Condensed"/>
                    <a:sym typeface="Fira Sans Extra Condensed"/>
                  </a:rPr>
                  <a:t>fiecare</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membru</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își</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poate</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exprima</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preferințele</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și</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abilitățile</a:t>
                </a:r>
                <a:r>
                  <a:rPr lang="ro-MD" dirty="0">
                    <a:latin typeface="Fira Sans Extra Condensed"/>
                    <a:ea typeface="Fira Sans Extra Condensed"/>
                    <a:cs typeface="Fira Sans Extra Condensed"/>
                    <a:sym typeface="Fira Sans Extra Condensed"/>
                  </a:rPr>
                  <a:t>.</a:t>
                </a:r>
                <a:endParaRPr dirty="0">
                  <a:latin typeface="Fira Sans Extra Condensed"/>
                  <a:ea typeface="Fira Sans Extra Condensed"/>
                  <a:cs typeface="Fira Sans Extra Condensed"/>
                  <a:sym typeface="Fira Sans Extra Condensed"/>
                </a:endParaRPr>
              </a:p>
            </p:txBody>
          </p:sp>
          <p:sp>
            <p:nvSpPr>
              <p:cNvPr id="1342" name="Google Shape;1342;p37"/>
              <p:cNvSpPr txBox="1"/>
              <p:nvPr/>
            </p:nvSpPr>
            <p:spPr>
              <a:xfrm>
                <a:off x="7285111" y="1836309"/>
                <a:ext cx="1374900" cy="335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dirty="0">
                    <a:solidFill>
                      <a:schemeClr val="tx1">
                        <a:lumMod val="50000"/>
                        <a:lumOff val="50000"/>
                      </a:schemeClr>
                    </a:solidFill>
                    <a:latin typeface="Fira Sans Extra Condensed SemiBold"/>
                    <a:ea typeface="Fira Sans Extra Condensed SemiBold"/>
                    <a:cs typeface="Fira Sans Extra Condensed SemiBold"/>
                    <a:sym typeface="Fira Sans Extra Condensed SemiBold"/>
                  </a:rPr>
                  <a:t>S</a:t>
                </a:r>
                <a:r>
                  <a:rPr lang="ro-MD" b="1" dirty="0" err="1">
                    <a:solidFill>
                      <a:schemeClr val="tx1">
                        <a:lumMod val="50000"/>
                        <a:lumOff val="50000"/>
                      </a:schemeClr>
                    </a:solidFill>
                    <a:latin typeface="Fira Sans Extra Condensed SemiBold"/>
                    <a:ea typeface="Fira Sans Extra Condensed SemiBold"/>
                    <a:cs typeface="Fira Sans Extra Condensed SemiBold"/>
                    <a:sym typeface="Fira Sans Extra Condensed SemiBold"/>
                  </a:rPr>
                  <a:t>tabilirea</a:t>
                </a:r>
                <a:r>
                  <a:rPr lang="ro-MD" b="1" dirty="0">
                    <a:solidFill>
                      <a:schemeClr val="tx1">
                        <a:lumMod val="50000"/>
                        <a:lumOff val="50000"/>
                      </a:schemeClr>
                    </a:solidFill>
                    <a:latin typeface="Fira Sans Extra Condensed SemiBold"/>
                    <a:ea typeface="Fira Sans Extra Condensed SemiBold"/>
                    <a:cs typeface="Fira Sans Extra Condensed SemiBold"/>
                    <a:sym typeface="Fira Sans Extra Condensed SemiBold"/>
                  </a:rPr>
                  <a:t> unui scop comun</a:t>
                </a:r>
                <a:endParaRPr b="1" dirty="0">
                  <a:solidFill>
                    <a:schemeClr val="tx1">
                      <a:lumMod val="50000"/>
                      <a:lumOff val="50000"/>
                    </a:schemeClr>
                  </a:solidFill>
                  <a:latin typeface="Fira Sans Extra Condensed SemiBold"/>
                  <a:ea typeface="Fira Sans Extra Condensed SemiBold"/>
                  <a:cs typeface="Fira Sans Extra Condensed SemiBold"/>
                  <a:sym typeface="Fira Sans Extra Condensed SemiBold"/>
                </a:endParaRPr>
              </a:p>
            </p:txBody>
          </p:sp>
        </p:grpSp>
      </p:grpSp>
      <p:grpSp>
        <p:nvGrpSpPr>
          <p:cNvPr id="1348" name="Google Shape;1348;p37"/>
          <p:cNvGrpSpPr/>
          <p:nvPr/>
        </p:nvGrpSpPr>
        <p:grpSpPr>
          <a:xfrm>
            <a:off x="1234440" y="2078114"/>
            <a:ext cx="2276490" cy="335422"/>
            <a:chOff x="6181710" y="2981271"/>
            <a:chExt cx="2276490" cy="335422"/>
          </a:xfrm>
        </p:grpSpPr>
        <p:sp>
          <p:nvSpPr>
            <p:cNvPr id="1349" name="Google Shape;1349;p37"/>
            <p:cNvSpPr/>
            <p:nvPr/>
          </p:nvSpPr>
          <p:spPr>
            <a:xfrm>
              <a:off x="8122800" y="2981293"/>
              <a:ext cx="335400" cy="335400"/>
            </a:xfrm>
            <a:prstGeom prst="ellipse">
              <a:avLst/>
            </a:prstGeom>
            <a:gradFill>
              <a:gsLst>
                <a:gs pos="0">
                  <a:srgbClr val="6BD9FE"/>
                </a:gs>
                <a:gs pos="100000">
                  <a:srgbClr val="8450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352;p37"/>
            <p:cNvSpPr txBox="1"/>
            <p:nvPr/>
          </p:nvSpPr>
          <p:spPr>
            <a:xfrm>
              <a:off x="6181710" y="2981271"/>
              <a:ext cx="1796190" cy="335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ro-MD" b="1" dirty="0">
                  <a:solidFill>
                    <a:schemeClr val="tx1">
                      <a:lumMod val="50000"/>
                      <a:lumOff val="50000"/>
                    </a:schemeClr>
                  </a:solidFill>
                  <a:latin typeface="Fira Sans Extra Condensed SemiBold"/>
                  <a:ea typeface="Fira Sans Extra Condensed SemiBold"/>
                  <a:cs typeface="Fira Sans Extra Condensed SemiBold"/>
                  <a:sym typeface="Fira Sans Extra Condensed SemiBold"/>
                </a:rPr>
                <a:t>Crearea unui mediu deschis și receptiv</a:t>
              </a:r>
              <a:endParaRPr b="1" dirty="0">
                <a:solidFill>
                  <a:schemeClr val="tx1">
                    <a:lumMod val="50000"/>
                    <a:lumOff val="50000"/>
                  </a:schemeClr>
                </a:solidFill>
                <a:latin typeface="Fira Sans Extra Condensed SemiBold"/>
                <a:ea typeface="Fira Sans Extra Condensed SemiBold"/>
                <a:cs typeface="Fira Sans Extra Condensed SemiBold"/>
                <a:sym typeface="Fira Sans Extra Condensed SemiBold"/>
              </a:endParaRPr>
            </a:p>
          </p:txBody>
        </p:sp>
      </p:grpSp>
      <p:grpSp>
        <p:nvGrpSpPr>
          <p:cNvPr id="12" name="Google Shape;1338;p37">
            <a:extLst>
              <a:ext uri="{FF2B5EF4-FFF2-40B4-BE49-F238E27FC236}">
                <a16:creationId xmlns:a16="http://schemas.microsoft.com/office/drawing/2014/main" id="{8029B57B-C030-23CD-EA86-52B6880E6A40}"/>
              </a:ext>
            </a:extLst>
          </p:cNvPr>
          <p:cNvGrpSpPr/>
          <p:nvPr/>
        </p:nvGrpSpPr>
        <p:grpSpPr>
          <a:xfrm>
            <a:off x="1097280" y="2900173"/>
            <a:ext cx="2402190" cy="335403"/>
            <a:chOff x="6056010" y="1836306"/>
            <a:chExt cx="2402190" cy="335403"/>
          </a:xfrm>
        </p:grpSpPr>
        <p:sp>
          <p:nvSpPr>
            <p:cNvPr id="13" name="Google Shape;1339;p37">
              <a:extLst>
                <a:ext uri="{FF2B5EF4-FFF2-40B4-BE49-F238E27FC236}">
                  <a16:creationId xmlns:a16="http://schemas.microsoft.com/office/drawing/2014/main" id="{CC112BFE-C0BF-0FA0-2EBE-90916FD474D0}"/>
                </a:ext>
              </a:extLst>
            </p:cNvPr>
            <p:cNvSpPr/>
            <p:nvPr/>
          </p:nvSpPr>
          <p:spPr>
            <a:xfrm>
              <a:off x="8122800" y="1836306"/>
              <a:ext cx="335400" cy="335400"/>
            </a:xfrm>
            <a:prstGeom prst="ellipse">
              <a:avLst/>
            </a:prstGeom>
            <a:gradFill>
              <a:gsLst>
                <a:gs pos="0">
                  <a:srgbClr val="CE8DFF"/>
                </a:gs>
                <a:gs pos="100000">
                  <a:srgbClr val="0AFAF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342;p37">
              <a:extLst>
                <a:ext uri="{FF2B5EF4-FFF2-40B4-BE49-F238E27FC236}">
                  <a16:creationId xmlns:a16="http://schemas.microsoft.com/office/drawing/2014/main" id="{F0E56DD2-9E53-9263-579C-9858D4D02DE3}"/>
                </a:ext>
              </a:extLst>
            </p:cNvPr>
            <p:cNvSpPr txBox="1"/>
            <p:nvPr/>
          </p:nvSpPr>
          <p:spPr>
            <a:xfrm>
              <a:off x="6056010" y="1836309"/>
              <a:ext cx="1921890" cy="335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ro-MD" b="1" dirty="0">
                  <a:solidFill>
                    <a:schemeClr val="tx1"/>
                  </a:solidFill>
                  <a:latin typeface="Fira Sans Extra Condensed SemiBold"/>
                  <a:ea typeface="Fira Sans Extra Condensed SemiBold"/>
                  <a:cs typeface="Fira Sans Extra Condensed SemiBold"/>
                  <a:sym typeface="Fira Sans Extra Condensed SemiBold"/>
                </a:rPr>
                <a:t>Definirea rolurilor și responsabilităților</a:t>
              </a:r>
              <a:endParaRPr b="1" dirty="0">
                <a:solidFill>
                  <a:schemeClr val="tx1"/>
                </a:solidFill>
                <a:latin typeface="Fira Sans Extra Condensed SemiBold"/>
                <a:ea typeface="Fira Sans Extra Condensed SemiBold"/>
                <a:cs typeface="Fira Sans Extra Condensed SemiBold"/>
                <a:sym typeface="Fira Sans Extra Condensed SemiBold"/>
              </a:endParaRPr>
            </a:p>
          </p:txBody>
        </p:sp>
      </p:grpSp>
      <p:grpSp>
        <p:nvGrpSpPr>
          <p:cNvPr id="17" name="Google Shape;1348;p37">
            <a:extLst>
              <a:ext uri="{FF2B5EF4-FFF2-40B4-BE49-F238E27FC236}">
                <a16:creationId xmlns:a16="http://schemas.microsoft.com/office/drawing/2014/main" id="{55F9668C-BB66-9823-1442-96E600FD9ACB}"/>
              </a:ext>
            </a:extLst>
          </p:cNvPr>
          <p:cNvGrpSpPr/>
          <p:nvPr/>
        </p:nvGrpSpPr>
        <p:grpSpPr>
          <a:xfrm>
            <a:off x="1348740" y="3757242"/>
            <a:ext cx="2156460" cy="335422"/>
            <a:chOff x="6301740" y="2981271"/>
            <a:chExt cx="2156460" cy="335422"/>
          </a:xfrm>
        </p:grpSpPr>
        <p:sp>
          <p:nvSpPr>
            <p:cNvPr id="18" name="Google Shape;1349;p37">
              <a:extLst>
                <a:ext uri="{FF2B5EF4-FFF2-40B4-BE49-F238E27FC236}">
                  <a16:creationId xmlns:a16="http://schemas.microsoft.com/office/drawing/2014/main" id="{0B2D55A1-0FD5-4307-588E-F077C3351E8B}"/>
                </a:ext>
              </a:extLst>
            </p:cNvPr>
            <p:cNvSpPr/>
            <p:nvPr/>
          </p:nvSpPr>
          <p:spPr>
            <a:xfrm>
              <a:off x="8122800" y="2981293"/>
              <a:ext cx="335400" cy="335400"/>
            </a:xfrm>
            <a:prstGeom prst="ellipse">
              <a:avLst/>
            </a:prstGeom>
            <a:gradFill>
              <a:gsLst>
                <a:gs pos="0">
                  <a:srgbClr val="6BD9FE"/>
                </a:gs>
                <a:gs pos="100000">
                  <a:srgbClr val="8450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52;p37">
              <a:extLst>
                <a:ext uri="{FF2B5EF4-FFF2-40B4-BE49-F238E27FC236}">
                  <a16:creationId xmlns:a16="http://schemas.microsoft.com/office/drawing/2014/main" id="{2499B5CA-C031-58A8-DB16-8608906D30E9}"/>
                </a:ext>
              </a:extLst>
            </p:cNvPr>
            <p:cNvSpPr txBox="1"/>
            <p:nvPr/>
          </p:nvSpPr>
          <p:spPr>
            <a:xfrm>
              <a:off x="6301740" y="2981271"/>
              <a:ext cx="1676160" cy="335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ro-MD" b="1" dirty="0">
                  <a:solidFill>
                    <a:schemeClr val="tx1">
                      <a:lumMod val="50000"/>
                      <a:lumOff val="50000"/>
                    </a:schemeClr>
                  </a:solidFill>
                  <a:latin typeface="Fira Sans Extra Condensed SemiBold"/>
                  <a:ea typeface="Fira Sans Extra Condensed SemiBold"/>
                  <a:cs typeface="Fira Sans Extra Condensed SemiBold"/>
                  <a:sym typeface="Fira Sans Extra Condensed SemiBold"/>
                </a:rPr>
                <a:t>Utilizarea exercițiilor de team building</a:t>
              </a:r>
              <a:endParaRPr b="1" dirty="0">
                <a:solidFill>
                  <a:schemeClr val="tx1">
                    <a:lumMod val="50000"/>
                    <a:lumOff val="50000"/>
                  </a:schemeClr>
                </a:solidFill>
                <a:latin typeface="Fira Sans Extra Condensed SemiBold"/>
                <a:ea typeface="Fira Sans Extra Condensed SemiBold"/>
                <a:cs typeface="Fira Sans Extra Condensed SemiBold"/>
                <a:sym typeface="Fira Sans Extra Condensed SemiBold"/>
              </a:endParaRPr>
            </a:p>
          </p:txBody>
        </p:sp>
      </p:grpSp>
      <p:sp>
        <p:nvSpPr>
          <p:cNvPr id="22" name="Google Shape;1349;p37">
            <a:extLst>
              <a:ext uri="{FF2B5EF4-FFF2-40B4-BE49-F238E27FC236}">
                <a16:creationId xmlns:a16="http://schemas.microsoft.com/office/drawing/2014/main" id="{C6889D76-6BCB-DC53-40E1-731A764C6C91}"/>
              </a:ext>
            </a:extLst>
          </p:cNvPr>
          <p:cNvSpPr/>
          <p:nvPr/>
        </p:nvSpPr>
        <p:spPr>
          <a:xfrm>
            <a:off x="3164070" y="2900173"/>
            <a:ext cx="335400" cy="335400"/>
          </a:xfrm>
          <a:prstGeom prst="ellipse">
            <a:avLst/>
          </a:prstGeom>
          <a:gradFill>
            <a:gsLst>
              <a:gs pos="0">
                <a:srgbClr val="6BD9FE"/>
              </a:gs>
              <a:gs pos="100000">
                <a:srgbClr val="8450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349;p37">
            <a:extLst>
              <a:ext uri="{FF2B5EF4-FFF2-40B4-BE49-F238E27FC236}">
                <a16:creationId xmlns:a16="http://schemas.microsoft.com/office/drawing/2014/main" id="{9E50201E-40F2-F5A8-68C3-DF0B3B026C4A}"/>
              </a:ext>
            </a:extLst>
          </p:cNvPr>
          <p:cNvSpPr/>
          <p:nvPr/>
        </p:nvSpPr>
        <p:spPr>
          <a:xfrm>
            <a:off x="3171690" y="1216451"/>
            <a:ext cx="335400" cy="335400"/>
          </a:xfrm>
          <a:prstGeom prst="ellipse">
            <a:avLst/>
          </a:prstGeom>
          <a:gradFill>
            <a:gsLst>
              <a:gs pos="0">
                <a:srgbClr val="6BD9FE"/>
              </a:gs>
              <a:gs pos="100000">
                <a:srgbClr val="8450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4047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24"/>
        <p:cNvGrpSpPr/>
        <p:nvPr/>
      </p:nvGrpSpPr>
      <p:grpSpPr>
        <a:xfrm>
          <a:off x="0" y="0"/>
          <a:ext cx="0" cy="0"/>
          <a:chOff x="0" y="0"/>
          <a:chExt cx="0" cy="0"/>
        </a:xfrm>
      </p:grpSpPr>
      <p:grpSp>
        <p:nvGrpSpPr>
          <p:cNvPr id="1338" name="Google Shape;1338;p37"/>
          <p:cNvGrpSpPr/>
          <p:nvPr/>
        </p:nvGrpSpPr>
        <p:grpSpPr>
          <a:xfrm>
            <a:off x="1650000" y="1221045"/>
            <a:ext cx="7052040" cy="3610035"/>
            <a:chOff x="6603000" y="1836306"/>
            <a:chExt cx="7052040" cy="3610035"/>
          </a:xfrm>
        </p:grpSpPr>
        <p:sp>
          <p:nvSpPr>
            <p:cNvPr id="1339" name="Google Shape;1339;p37"/>
            <p:cNvSpPr/>
            <p:nvPr/>
          </p:nvSpPr>
          <p:spPr>
            <a:xfrm>
              <a:off x="8122800" y="1836306"/>
              <a:ext cx="335400" cy="335400"/>
            </a:xfrm>
            <a:prstGeom prst="ellipse">
              <a:avLst/>
            </a:prstGeom>
            <a:gradFill>
              <a:gsLst>
                <a:gs pos="0">
                  <a:srgbClr val="CE8DFF"/>
                </a:gs>
                <a:gs pos="100000">
                  <a:srgbClr val="0AFAF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40" name="Google Shape;1340;p37"/>
            <p:cNvGrpSpPr/>
            <p:nvPr/>
          </p:nvGrpSpPr>
          <p:grpSpPr>
            <a:xfrm>
              <a:off x="6603000" y="1836309"/>
              <a:ext cx="7052040" cy="3610032"/>
              <a:chOff x="7285111" y="1836309"/>
              <a:chExt cx="7052040" cy="3610032"/>
            </a:xfrm>
          </p:grpSpPr>
          <p:sp>
            <p:nvSpPr>
              <p:cNvPr id="1341" name="Google Shape;1341;p37"/>
              <p:cNvSpPr txBox="1"/>
              <p:nvPr/>
            </p:nvSpPr>
            <p:spPr>
              <a:xfrm>
                <a:off x="9372991" y="4278917"/>
                <a:ext cx="4964160" cy="1167424"/>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dirty="0" err="1">
                    <a:latin typeface="Fira Sans Extra Condensed"/>
                    <a:ea typeface="Fira Sans Extra Condensed"/>
                    <a:cs typeface="Fira Sans Extra Condensed"/>
                    <a:sym typeface="Fira Sans Extra Condensed"/>
                  </a:rPr>
                  <a:t>Exercițiile</a:t>
                </a:r>
                <a:r>
                  <a:rPr lang="en-US" dirty="0">
                    <a:latin typeface="Fira Sans Extra Condensed"/>
                    <a:ea typeface="Fira Sans Extra Condensed"/>
                    <a:cs typeface="Fira Sans Extra Condensed"/>
                    <a:sym typeface="Fira Sans Extra Condensed"/>
                  </a:rPr>
                  <a:t> de team building sunt </a:t>
                </a:r>
                <a:r>
                  <a:rPr lang="en-US" dirty="0" err="1">
                    <a:latin typeface="Fira Sans Extra Condensed"/>
                    <a:ea typeface="Fira Sans Extra Condensed"/>
                    <a:cs typeface="Fira Sans Extra Condensed"/>
                    <a:sym typeface="Fira Sans Extra Condensed"/>
                  </a:rPr>
                  <a:t>instrumente</a:t>
                </a:r>
                <a:r>
                  <a:rPr lang="en-US" dirty="0">
                    <a:latin typeface="Fira Sans Extra Condensed"/>
                    <a:ea typeface="Fira Sans Extra Condensed"/>
                    <a:cs typeface="Fira Sans Extra Condensed"/>
                    <a:sym typeface="Fira Sans Extra Condensed"/>
                  </a:rPr>
                  <a:t> utile </a:t>
                </a:r>
                <a:r>
                  <a:rPr lang="en-US" dirty="0" err="1">
                    <a:latin typeface="Fira Sans Extra Condensed"/>
                    <a:ea typeface="Fira Sans Extra Condensed"/>
                    <a:cs typeface="Fira Sans Extra Condensed"/>
                    <a:sym typeface="Fira Sans Extra Condensed"/>
                  </a:rPr>
                  <a:t>pentru</a:t>
                </a:r>
                <a:r>
                  <a:rPr lang="en-US" dirty="0">
                    <a:latin typeface="Fira Sans Extra Condensed"/>
                    <a:ea typeface="Fira Sans Extra Condensed"/>
                    <a:cs typeface="Fira Sans Extra Condensed"/>
                    <a:sym typeface="Fira Sans Extra Condensed"/>
                  </a:rPr>
                  <a:t> </a:t>
                </a:r>
                <a:r>
                  <a:rPr lang="en-US" b="1" dirty="0" err="1">
                    <a:latin typeface="Fira Sans Extra Condensed"/>
                    <a:ea typeface="Fira Sans Extra Condensed"/>
                    <a:cs typeface="Fira Sans Extra Condensed"/>
                    <a:sym typeface="Fira Sans Extra Condensed"/>
                  </a:rPr>
                  <a:t>consolidarea</a:t>
                </a:r>
                <a:r>
                  <a:rPr lang="en-US" b="1" dirty="0">
                    <a:latin typeface="Fira Sans Extra Condensed"/>
                    <a:ea typeface="Fira Sans Extra Condensed"/>
                    <a:cs typeface="Fira Sans Extra Condensed"/>
                    <a:sym typeface="Fira Sans Extra Condensed"/>
                  </a:rPr>
                  <a:t> </a:t>
                </a:r>
                <a:r>
                  <a:rPr lang="en-US" b="1" dirty="0" err="1">
                    <a:latin typeface="Fira Sans Extra Condensed"/>
                    <a:ea typeface="Fira Sans Extra Condensed"/>
                    <a:cs typeface="Fira Sans Extra Condensed"/>
                    <a:sym typeface="Fira Sans Extra Condensed"/>
                  </a:rPr>
                  <a:t>relațiilor</a:t>
                </a:r>
                <a:r>
                  <a:rPr lang="en-US" b="1" dirty="0">
                    <a:latin typeface="Fira Sans Extra Condensed"/>
                    <a:ea typeface="Fira Sans Extra Condensed"/>
                    <a:cs typeface="Fira Sans Extra Condensed"/>
                    <a:sym typeface="Fira Sans Extra Condensed"/>
                  </a:rPr>
                  <a:t> </a:t>
                </a:r>
                <a:r>
                  <a:rPr lang="en-US" b="1" dirty="0" err="1">
                    <a:latin typeface="Fira Sans Extra Condensed"/>
                    <a:ea typeface="Fira Sans Extra Condensed"/>
                    <a:cs typeface="Fira Sans Extra Condensed"/>
                    <a:sym typeface="Fira Sans Extra Condensed"/>
                  </a:rPr>
                  <a:t>dintre</a:t>
                </a:r>
                <a:r>
                  <a:rPr lang="en-US" b="1" dirty="0">
                    <a:latin typeface="Fira Sans Extra Condensed"/>
                    <a:ea typeface="Fira Sans Extra Condensed"/>
                    <a:cs typeface="Fira Sans Extra Condensed"/>
                    <a:sym typeface="Fira Sans Extra Condensed"/>
                  </a:rPr>
                  <a:t> </a:t>
                </a:r>
                <a:r>
                  <a:rPr lang="en-US" b="1" dirty="0" err="1">
                    <a:latin typeface="Fira Sans Extra Condensed"/>
                    <a:ea typeface="Fira Sans Extra Condensed"/>
                    <a:cs typeface="Fira Sans Extra Condensed"/>
                    <a:sym typeface="Fira Sans Extra Condensed"/>
                  </a:rPr>
                  <a:t>membrii</a:t>
                </a:r>
                <a:r>
                  <a:rPr lang="en-US" b="1" dirty="0">
                    <a:latin typeface="Fira Sans Extra Condensed"/>
                    <a:ea typeface="Fira Sans Extra Condensed"/>
                    <a:cs typeface="Fira Sans Extra Condensed"/>
                    <a:sym typeface="Fira Sans Extra Condensed"/>
                  </a:rPr>
                  <a:t> </a:t>
                </a:r>
                <a:r>
                  <a:rPr lang="en-US" b="1" dirty="0" err="1">
                    <a:latin typeface="Fira Sans Extra Condensed"/>
                    <a:ea typeface="Fira Sans Extra Condensed"/>
                    <a:cs typeface="Fira Sans Extra Condensed"/>
                    <a:sym typeface="Fira Sans Extra Condensed"/>
                  </a:rPr>
                  <a:t>grupului</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și</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pentru</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îmbunătățirea</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comunicării</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în</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cadrul</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acestuia</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Scopul</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acestor</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exerciții</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este</a:t>
                </a:r>
                <a:r>
                  <a:rPr lang="en-US" dirty="0">
                    <a:latin typeface="Fira Sans Extra Condensed"/>
                    <a:ea typeface="Fira Sans Extra Condensed"/>
                    <a:cs typeface="Fira Sans Extra Condensed"/>
                    <a:sym typeface="Fira Sans Extra Condensed"/>
                  </a:rPr>
                  <a:t> de a </a:t>
                </a:r>
                <a:r>
                  <a:rPr lang="en-US" dirty="0" err="1">
                    <a:latin typeface="Fira Sans Extra Condensed"/>
                    <a:ea typeface="Fira Sans Extra Condensed"/>
                    <a:cs typeface="Fira Sans Extra Condensed"/>
                    <a:sym typeface="Fira Sans Extra Condensed"/>
                  </a:rPr>
                  <a:t>construi</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încredere</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reciprocă</a:t>
                </a:r>
                <a:r>
                  <a:rPr lang="en-US" dirty="0">
                    <a:latin typeface="Fira Sans Extra Condensed"/>
                    <a:ea typeface="Fira Sans Extra Condensed"/>
                    <a:cs typeface="Fira Sans Extra Condensed"/>
                    <a:sym typeface="Fira Sans Extra Condensed"/>
                  </a:rPr>
                  <a:t>, de a </a:t>
                </a:r>
                <a:r>
                  <a:rPr lang="en-US" dirty="0" err="1">
                    <a:latin typeface="Fira Sans Extra Condensed"/>
                    <a:ea typeface="Fira Sans Extra Condensed"/>
                    <a:cs typeface="Fira Sans Extra Condensed"/>
                    <a:sym typeface="Fira Sans Extra Condensed"/>
                  </a:rPr>
                  <a:t>îmbunătăți</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colaborarea</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și</a:t>
                </a:r>
                <a:r>
                  <a:rPr lang="en-US" dirty="0">
                    <a:latin typeface="Fira Sans Extra Condensed"/>
                    <a:ea typeface="Fira Sans Extra Condensed"/>
                    <a:cs typeface="Fira Sans Extra Condensed"/>
                    <a:sym typeface="Fira Sans Extra Condensed"/>
                  </a:rPr>
                  <a:t> de a </a:t>
                </a:r>
                <a:r>
                  <a:rPr lang="en-US" dirty="0" err="1">
                    <a:latin typeface="Fira Sans Extra Condensed"/>
                    <a:ea typeface="Fira Sans Extra Condensed"/>
                    <a:cs typeface="Fira Sans Extra Condensed"/>
                    <a:sym typeface="Fira Sans Extra Condensed"/>
                  </a:rPr>
                  <a:t>încuraja</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comunicarea</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deschisă</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și</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eficientă</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între</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membrii</a:t>
                </a:r>
                <a:r>
                  <a:rPr lang="en-US" dirty="0">
                    <a:latin typeface="Fira Sans Extra Condensed"/>
                    <a:ea typeface="Fira Sans Extra Condensed"/>
                    <a:cs typeface="Fira Sans Extra Condensed"/>
                    <a:sym typeface="Fira Sans Extra Condensed"/>
                  </a:rPr>
                  <a:t> </a:t>
                </a:r>
                <a:r>
                  <a:rPr lang="en-US" dirty="0" err="1">
                    <a:latin typeface="Fira Sans Extra Condensed"/>
                    <a:ea typeface="Fira Sans Extra Condensed"/>
                    <a:cs typeface="Fira Sans Extra Condensed"/>
                    <a:sym typeface="Fira Sans Extra Condensed"/>
                  </a:rPr>
                  <a:t>grupului</a:t>
                </a:r>
                <a:r>
                  <a:rPr lang="en-US" dirty="0">
                    <a:latin typeface="Fira Sans Extra Condensed"/>
                    <a:ea typeface="Fira Sans Extra Condensed"/>
                    <a:cs typeface="Fira Sans Extra Condensed"/>
                    <a:sym typeface="Fira Sans Extra Condensed"/>
                  </a:rPr>
                  <a:t>.</a:t>
                </a:r>
                <a:endParaRPr lang="ro-MD" dirty="0">
                  <a:latin typeface="Fira Sans Extra Condensed"/>
                  <a:ea typeface="Fira Sans Extra Condensed"/>
                  <a:cs typeface="Fira Sans Extra Condensed"/>
                  <a:sym typeface="Fira Sans Extra Condensed"/>
                </a:endParaRPr>
              </a:p>
            </p:txBody>
          </p:sp>
          <p:sp>
            <p:nvSpPr>
              <p:cNvPr id="1342" name="Google Shape;1342;p37"/>
              <p:cNvSpPr txBox="1"/>
              <p:nvPr/>
            </p:nvSpPr>
            <p:spPr>
              <a:xfrm>
                <a:off x="7285111" y="1836309"/>
                <a:ext cx="1374900" cy="335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b="1" dirty="0">
                    <a:solidFill>
                      <a:schemeClr val="tx1">
                        <a:lumMod val="50000"/>
                        <a:lumOff val="50000"/>
                      </a:schemeClr>
                    </a:solidFill>
                    <a:latin typeface="Fira Sans Extra Condensed SemiBold"/>
                    <a:ea typeface="Fira Sans Extra Condensed SemiBold"/>
                    <a:cs typeface="Fira Sans Extra Condensed SemiBold"/>
                    <a:sym typeface="Fira Sans Extra Condensed SemiBold"/>
                  </a:rPr>
                  <a:t>S</a:t>
                </a:r>
                <a:r>
                  <a:rPr lang="ro-MD" b="1" dirty="0" err="1">
                    <a:solidFill>
                      <a:schemeClr val="tx1">
                        <a:lumMod val="50000"/>
                        <a:lumOff val="50000"/>
                      </a:schemeClr>
                    </a:solidFill>
                    <a:latin typeface="Fira Sans Extra Condensed SemiBold"/>
                    <a:ea typeface="Fira Sans Extra Condensed SemiBold"/>
                    <a:cs typeface="Fira Sans Extra Condensed SemiBold"/>
                    <a:sym typeface="Fira Sans Extra Condensed SemiBold"/>
                  </a:rPr>
                  <a:t>tabilirea</a:t>
                </a:r>
                <a:r>
                  <a:rPr lang="ro-MD" b="1" dirty="0">
                    <a:solidFill>
                      <a:schemeClr val="tx1">
                        <a:lumMod val="50000"/>
                        <a:lumOff val="50000"/>
                      </a:schemeClr>
                    </a:solidFill>
                    <a:latin typeface="Fira Sans Extra Condensed SemiBold"/>
                    <a:ea typeface="Fira Sans Extra Condensed SemiBold"/>
                    <a:cs typeface="Fira Sans Extra Condensed SemiBold"/>
                    <a:sym typeface="Fira Sans Extra Condensed SemiBold"/>
                  </a:rPr>
                  <a:t> unui scop comun</a:t>
                </a:r>
                <a:endParaRPr b="1" dirty="0">
                  <a:solidFill>
                    <a:schemeClr val="tx1">
                      <a:lumMod val="50000"/>
                      <a:lumOff val="50000"/>
                    </a:schemeClr>
                  </a:solidFill>
                  <a:latin typeface="Fira Sans Extra Condensed SemiBold"/>
                  <a:ea typeface="Fira Sans Extra Condensed SemiBold"/>
                  <a:cs typeface="Fira Sans Extra Condensed SemiBold"/>
                  <a:sym typeface="Fira Sans Extra Condensed SemiBold"/>
                </a:endParaRPr>
              </a:p>
            </p:txBody>
          </p:sp>
        </p:grpSp>
      </p:grpSp>
      <p:grpSp>
        <p:nvGrpSpPr>
          <p:cNvPr id="1348" name="Google Shape;1348;p37"/>
          <p:cNvGrpSpPr/>
          <p:nvPr/>
        </p:nvGrpSpPr>
        <p:grpSpPr>
          <a:xfrm>
            <a:off x="1234440" y="2078114"/>
            <a:ext cx="2276490" cy="335422"/>
            <a:chOff x="6181710" y="2981271"/>
            <a:chExt cx="2276490" cy="335422"/>
          </a:xfrm>
        </p:grpSpPr>
        <p:sp>
          <p:nvSpPr>
            <p:cNvPr id="1349" name="Google Shape;1349;p37"/>
            <p:cNvSpPr/>
            <p:nvPr/>
          </p:nvSpPr>
          <p:spPr>
            <a:xfrm>
              <a:off x="8122800" y="2981293"/>
              <a:ext cx="335400" cy="335400"/>
            </a:xfrm>
            <a:prstGeom prst="ellipse">
              <a:avLst/>
            </a:prstGeom>
            <a:gradFill>
              <a:gsLst>
                <a:gs pos="0">
                  <a:srgbClr val="6BD9FE"/>
                </a:gs>
                <a:gs pos="100000">
                  <a:srgbClr val="8450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352;p37"/>
            <p:cNvSpPr txBox="1"/>
            <p:nvPr/>
          </p:nvSpPr>
          <p:spPr>
            <a:xfrm>
              <a:off x="6181710" y="2981271"/>
              <a:ext cx="1796190" cy="335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ro-MD" b="1" dirty="0">
                  <a:solidFill>
                    <a:schemeClr val="tx1">
                      <a:lumMod val="50000"/>
                      <a:lumOff val="50000"/>
                    </a:schemeClr>
                  </a:solidFill>
                  <a:latin typeface="Fira Sans Extra Condensed SemiBold"/>
                  <a:ea typeface="Fira Sans Extra Condensed SemiBold"/>
                  <a:cs typeface="Fira Sans Extra Condensed SemiBold"/>
                  <a:sym typeface="Fira Sans Extra Condensed SemiBold"/>
                </a:rPr>
                <a:t>Crearea unui mediu deschis și receptiv</a:t>
              </a:r>
              <a:endParaRPr b="1" dirty="0">
                <a:solidFill>
                  <a:schemeClr val="tx1">
                    <a:lumMod val="50000"/>
                    <a:lumOff val="50000"/>
                  </a:schemeClr>
                </a:solidFill>
                <a:latin typeface="Fira Sans Extra Condensed SemiBold"/>
                <a:ea typeface="Fira Sans Extra Condensed SemiBold"/>
                <a:cs typeface="Fira Sans Extra Condensed SemiBold"/>
                <a:sym typeface="Fira Sans Extra Condensed SemiBold"/>
              </a:endParaRPr>
            </a:p>
          </p:txBody>
        </p:sp>
      </p:grpSp>
      <p:grpSp>
        <p:nvGrpSpPr>
          <p:cNvPr id="12" name="Google Shape;1338;p37">
            <a:extLst>
              <a:ext uri="{FF2B5EF4-FFF2-40B4-BE49-F238E27FC236}">
                <a16:creationId xmlns:a16="http://schemas.microsoft.com/office/drawing/2014/main" id="{8029B57B-C030-23CD-EA86-52B6880E6A40}"/>
              </a:ext>
            </a:extLst>
          </p:cNvPr>
          <p:cNvGrpSpPr/>
          <p:nvPr/>
        </p:nvGrpSpPr>
        <p:grpSpPr>
          <a:xfrm>
            <a:off x="1097280" y="2900173"/>
            <a:ext cx="2402190" cy="335403"/>
            <a:chOff x="6056010" y="1836306"/>
            <a:chExt cx="2402190" cy="335403"/>
          </a:xfrm>
        </p:grpSpPr>
        <p:sp>
          <p:nvSpPr>
            <p:cNvPr id="13" name="Google Shape;1339;p37">
              <a:extLst>
                <a:ext uri="{FF2B5EF4-FFF2-40B4-BE49-F238E27FC236}">
                  <a16:creationId xmlns:a16="http://schemas.microsoft.com/office/drawing/2014/main" id="{CC112BFE-C0BF-0FA0-2EBE-90916FD474D0}"/>
                </a:ext>
              </a:extLst>
            </p:cNvPr>
            <p:cNvSpPr/>
            <p:nvPr/>
          </p:nvSpPr>
          <p:spPr>
            <a:xfrm>
              <a:off x="8122800" y="1836306"/>
              <a:ext cx="335400" cy="335400"/>
            </a:xfrm>
            <a:prstGeom prst="ellipse">
              <a:avLst/>
            </a:prstGeom>
            <a:gradFill>
              <a:gsLst>
                <a:gs pos="0">
                  <a:srgbClr val="CE8DFF"/>
                </a:gs>
                <a:gs pos="100000">
                  <a:srgbClr val="0AFAF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342;p37">
              <a:extLst>
                <a:ext uri="{FF2B5EF4-FFF2-40B4-BE49-F238E27FC236}">
                  <a16:creationId xmlns:a16="http://schemas.microsoft.com/office/drawing/2014/main" id="{F0E56DD2-9E53-9263-579C-9858D4D02DE3}"/>
                </a:ext>
              </a:extLst>
            </p:cNvPr>
            <p:cNvSpPr txBox="1"/>
            <p:nvPr/>
          </p:nvSpPr>
          <p:spPr>
            <a:xfrm>
              <a:off x="6056010" y="1836309"/>
              <a:ext cx="1921890" cy="335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ro-MD" b="1" dirty="0">
                  <a:solidFill>
                    <a:schemeClr val="tx1">
                      <a:lumMod val="50000"/>
                      <a:lumOff val="50000"/>
                    </a:schemeClr>
                  </a:solidFill>
                  <a:latin typeface="Fira Sans Extra Condensed SemiBold"/>
                  <a:ea typeface="Fira Sans Extra Condensed SemiBold"/>
                  <a:cs typeface="Fira Sans Extra Condensed SemiBold"/>
                  <a:sym typeface="Fira Sans Extra Condensed SemiBold"/>
                </a:rPr>
                <a:t>Definirea rolurilor și responsabilităților</a:t>
              </a:r>
              <a:endParaRPr b="1" dirty="0">
                <a:solidFill>
                  <a:schemeClr val="tx1">
                    <a:lumMod val="50000"/>
                    <a:lumOff val="50000"/>
                  </a:schemeClr>
                </a:solidFill>
                <a:latin typeface="Fira Sans Extra Condensed SemiBold"/>
                <a:ea typeface="Fira Sans Extra Condensed SemiBold"/>
                <a:cs typeface="Fira Sans Extra Condensed SemiBold"/>
                <a:sym typeface="Fira Sans Extra Condensed SemiBold"/>
              </a:endParaRPr>
            </a:p>
          </p:txBody>
        </p:sp>
      </p:grpSp>
      <p:grpSp>
        <p:nvGrpSpPr>
          <p:cNvPr id="17" name="Google Shape;1348;p37">
            <a:extLst>
              <a:ext uri="{FF2B5EF4-FFF2-40B4-BE49-F238E27FC236}">
                <a16:creationId xmlns:a16="http://schemas.microsoft.com/office/drawing/2014/main" id="{55F9668C-BB66-9823-1442-96E600FD9ACB}"/>
              </a:ext>
            </a:extLst>
          </p:cNvPr>
          <p:cNvGrpSpPr/>
          <p:nvPr/>
        </p:nvGrpSpPr>
        <p:grpSpPr>
          <a:xfrm>
            <a:off x="1348740" y="3757242"/>
            <a:ext cx="2156460" cy="335422"/>
            <a:chOff x="6301740" y="2981271"/>
            <a:chExt cx="2156460" cy="335422"/>
          </a:xfrm>
        </p:grpSpPr>
        <p:sp>
          <p:nvSpPr>
            <p:cNvPr id="18" name="Google Shape;1349;p37">
              <a:extLst>
                <a:ext uri="{FF2B5EF4-FFF2-40B4-BE49-F238E27FC236}">
                  <a16:creationId xmlns:a16="http://schemas.microsoft.com/office/drawing/2014/main" id="{0B2D55A1-0FD5-4307-588E-F077C3351E8B}"/>
                </a:ext>
              </a:extLst>
            </p:cNvPr>
            <p:cNvSpPr/>
            <p:nvPr/>
          </p:nvSpPr>
          <p:spPr>
            <a:xfrm>
              <a:off x="8122800" y="2981293"/>
              <a:ext cx="335400" cy="335400"/>
            </a:xfrm>
            <a:prstGeom prst="ellipse">
              <a:avLst/>
            </a:prstGeom>
            <a:gradFill>
              <a:gsLst>
                <a:gs pos="0">
                  <a:srgbClr val="6BD9FE"/>
                </a:gs>
                <a:gs pos="100000">
                  <a:srgbClr val="8450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52;p37">
              <a:extLst>
                <a:ext uri="{FF2B5EF4-FFF2-40B4-BE49-F238E27FC236}">
                  <a16:creationId xmlns:a16="http://schemas.microsoft.com/office/drawing/2014/main" id="{2499B5CA-C031-58A8-DB16-8608906D30E9}"/>
                </a:ext>
              </a:extLst>
            </p:cNvPr>
            <p:cNvSpPr txBox="1"/>
            <p:nvPr/>
          </p:nvSpPr>
          <p:spPr>
            <a:xfrm>
              <a:off x="6301740" y="2981271"/>
              <a:ext cx="1676160" cy="335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ro-MD" b="1" dirty="0">
                  <a:solidFill>
                    <a:schemeClr val="tx1"/>
                  </a:solidFill>
                  <a:latin typeface="Fira Sans Extra Condensed SemiBold"/>
                  <a:ea typeface="Fira Sans Extra Condensed SemiBold"/>
                  <a:cs typeface="Fira Sans Extra Condensed SemiBold"/>
                  <a:sym typeface="Fira Sans Extra Condensed SemiBold"/>
                </a:rPr>
                <a:t>Utilizarea exercițiilor de team building</a:t>
              </a:r>
              <a:endParaRPr b="1" dirty="0">
                <a:solidFill>
                  <a:schemeClr val="tx1"/>
                </a:solidFill>
                <a:latin typeface="Fira Sans Extra Condensed SemiBold"/>
                <a:ea typeface="Fira Sans Extra Condensed SemiBold"/>
                <a:cs typeface="Fira Sans Extra Condensed SemiBold"/>
                <a:sym typeface="Fira Sans Extra Condensed SemiBold"/>
              </a:endParaRPr>
            </a:p>
          </p:txBody>
        </p:sp>
      </p:grpSp>
      <p:sp>
        <p:nvSpPr>
          <p:cNvPr id="22" name="Google Shape;1349;p37">
            <a:extLst>
              <a:ext uri="{FF2B5EF4-FFF2-40B4-BE49-F238E27FC236}">
                <a16:creationId xmlns:a16="http://schemas.microsoft.com/office/drawing/2014/main" id="{C6889D76-6BCB-DC53-40E1-731A764C6C91}"/>
              </a:ext>
            </a:extLst>
          </p:cNvPr>
          <p:cNvSpPr/>
          <p:nvPr/>
        </p:nvSpPr>
        <p:spPr>
          <a:xfrm>
            <a:off x="3164070" y="2900173"/>
            <a:ext cx="335400" cy="335400"/>
          </a:xfrm>
          <a:prstGeom prst="ellipse">
            <a:avLst/>
          </a:prstGeom>
          <a:gradFill>
            <a:gsLst>
              <a:gs pos="0">
                <a:srgbClr val="6BD9FE"/>
              </a:gs>
              <a:gs pos="100000">
                <a:srgbClr val="8450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349;p37">
            <a:extLst>
              <a:ext uri="{FF2B5EF4-FFF2-40B4-BE49-F238E27FC236}">
                <a16:creationId xmlns:a16="http://schemas.microsoft.com/office/drawing/2014/main" id="{9E50201E-40F2-F5A8-68C3-DF0B3B026C4A}"/>
              </a:ext>
            </a:extLst>
          </p:cNvPr>
          <p:cNvSpPr/>
          <p:nvPr/>
        </p:nvSpPr>
        <p:spPr>
          <a:xfrm>
            <a:off x="3171690" y="1216451"/>
            <a:ext cx="335400" cy="335400"/>
          </a:xfrm>
          <a:prstGeom prst="ellipse">
            <a:avLst/>
          </a:prstGeom>
          <a:gradFill>
            <a:gsLst>
              <a:gs pos="0">
                <a:srgbClr val="6BD9FE"/>
              </a:gs>
              <a:gs pos="100000">
                <a:srgbClr val="8450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20962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0">
          <a:extLst>
            <a:ext uri="{FF2B5EF4-FFF2-40B4-BE49-F238E27FC236}">
              <a16:creationId xmlns:a16="http://schemas.microsoft.com/office/drawing/2014/main" id="{D669B4C9-CC8C-CB0B-E1C4-5C81BD3BC388}"/>
            </a:ext>
          </a:extLst>
        </p:cNvPr>
        <p:cNvGrpSpPr/>
        <p:nvPr/>
      </p:nvGrpSpPr>
      <p:grpSpPr>
        <a:xfrm>
          <a:off x="0" y="0"/>
          <a:ext cx="0" cy="0"/>
          <a:chOff x="0" y="0"/>
          <a:chExt cx="0" cy="0"/>
        </a:xfrm>
      </p:grpSpPr>
      <p:sp>
        <p:nvSpPr>
          <p:cNvPr id="91" name="Google Shape;91;p16">
            <a:extLst>
              <a:ext uri="{FF2B5EF4-FFF2-40B4-BE49-F238E27FC236}">
                <a16:creationId xmlns:a16="http://schemas.microsoft.com/office/drawing/2014/main" id="{6BEBE878-14B9-9CDB-42EF-A41F61AA25A7}"/>
              </a:ext>
            </a:extLst>
          </p:cNvPr>
          <p:cNvSpPr txBox="1">
            <a:spLocks noGrp="1"/>
          </p:cNvSpPr>
          <p:nvPr>
            <p:ph type="title"/>
          </p:nvPr>
        </p:nvSpPr>
        <p:spPr>
          <a:xfrm>
            <a:off x="3429000" y="1676400"/>
            <a:ext cx="5664116" cy="8884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MD" sz="3600" b="1" dirty="0"/>
              <a:t>Tehnici de menținere a </a:t>
            </a:r>
            <a:br>
              <a:rPr lang="ro-MD" sz="3600" b="1" dirty="0"/>
            </a:br>
            <a:r>
              <a:rPr lang="ro-MD" sz="3600" b="1" dirty="0"/>
              <a:t>comunicării în grup</a:t>
            </a:r>
            <a:endParaRPr sz="3600" b="1" dirty="0"/>
          </a:p>
        </p:txBody>
      </p:sp>
      <p:sp>
        <p:nvSpPr>
          <p:cNvPr id="2" name="Text Placeholder 2">
            <a:extLst>
              <a:ext uri="{FF2B5EF4-FFF2-40B4-BE49-F238E27FC236}">
                <a16:creationId xmlns:a16="http://schemas.microsoft.com/office/drawing/2014/main" id="{B177E3DE-B36C-3094-C6B3-DFBE71ABCCF3}"/>
              </a:ext>
            </a:extLst>
          </p:cNvPr>
          <p:cNvSpPr txBox="1">
            <a:spLocks/>
          </p:cNvSpPr>
          <p:nvPr/>
        </p:nvSpPr>
        <p:spPr>
          <a:xfrm>
            <a:off x="3444240" y="2831869"/>
            <a:ext cx="4297680" cy="45138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dirty="0" err="1">
                <a:solidFill>
                  <a:schemeClr val="bg2">
                    <a:lumMod val="40000"/>
                    <a:lumOff val="60000"/>
                  </a:schemeClr>
                </a:solidFill>
                <a:latin typeface="Fira Sans Extra Condensed" panose="020B0503050000020004" pitchFamily="34" charset="0"/>
              </a:rPr>
              <a:t>Pentru</a:t>
            </a:r>
            <a:r>
              <a:rPr lang="en-US" sz="1200" dirty="0">
                <a:solidFill>
                  <a:schemeClr val="bg2">
                    <a:lumMod val="40000"/>
                    <a:lumOff val="60000"/>
                  </a:schemeClr>
                </a:solidFill>
                <a:latin typeface="Fira Sans Extra Condensed" panose="020B0503050000020004" pitchFamily="34" charset="0"/>
              </a:rPr>
              <a:t> a </a:t>
            </a:r>
            <a:r>
              <a:rPr lang="en-US" sz="1200" dirty="0" err="1">
                <a:solidFill>
                  <a:schemeClr val="bg2">
                    <a:lumMod val="40000"/>
                    <a:lumOff val="60000"/>
                  </a:schemeClr>
                </a:solidFill>
                <a:latin typeface="Fira Sans Extra Condensed" panose="020B0503050000020004" pitchFamily="34" charset="0"/>
              </a:rPr>
              <a:t>menține</a:t>
            </a:r>
            <a:r>
              <a:rPr lang="en-US" sz="1200" dirty="0">
                <a:solidFill>
                  <a:schemeClr val="bg2">
                    <a:lumMod val="40000"/>
                    <a:lumOff val="60000"/>
                  </a:schemeClr>
                </a:solidFill>
                <a:latin typeface="Fira Sans Extra Condensed" panose="020B0503050000020004" pitchFamily="34" charset="0"/>
              </a:rPr>
              <a:t> o </a:t>
            </a:r>
            <a:r>
              <a:rPr lang="en-US" sz="1200" dirty="0" err="1">
                <a:solidFill>
                  <a:schemeClr val="bg2">
                    <a:lumMod val="40000"/>
                    <a:lumOff val="60000"/>
                  </a:schemeClr>
                </a:solidFill>
                <a:latin typeface="Fira Sans Extra Condensed" panose="020B0503050000020004" pitchFamily="34" charset="0"/>
              </a:rPr>
              <a:t>comunicare</a:t>
            </a:r>
            <a:r>
              <a:rPr lang="en-US" sz="1200" dirty="0">
                <a:solidFill>
                  <a:schemeClr val="bg2">
                    <a:lumMod val="40000"/>
                    <a:lumOff val="60000"/>
                  </a:schemeClr>
                </a:solidFill>
                <a:latin typeface="Fira Sans Extra Condensed" panose="020B0503050000020004" pitchFamily="34" charset="0"/>
              </a:rPr>
              <a:t> </a:t>
            </a:r>
            <a:r>
              <a:rPr lang="en-US" sz="1200" dirty="0" err="1">
                <a:solidFill>
                  <a:schemeClr val="bg2">
                    <a:lumMod val="40000"/>
                    <a:lumOff val="60000"/>
                  </a:schemeClr>
                </a:solidFill>
                <a:latin typeface="Fira Sans Extra Condensed" panose="020B0503050000020004" pitchFamily="34" charset="0"/>
              </a:rPr>
              <a:t>eficientă</a:t>
            </a:r>
            <a:r>
              <a:rPr lang="en-US" sz="1200" dirty="0">
                <a:solidFill>
                  <a:schemeClr val="bg2">
                    <a:lumMod val="40000"/>
                    <a:lumOff val="60000"/>
                  </a:schemeClr>
                </a:solidFill>
                <a:latin typeface="Fira Sans Extra Condensed" panose="020B0503050000020004" pitchFamily="34" charset="0"/>
              </a:rPr>
              <a:t> </a:t>
            </a:r>
            <a:r>
              <a:rPr lang="en-US" sz="1200" dirty="0" err="1">
                <a:solidFill>
                  <a:schemeClr val="bg2">
                    <a:lumMod val="40000"/>
                    <a:lumOff val="60000"/>
                  </a:schemeClr>
                </a:solidFill>
                <a:latin typeface="Fira Sans Extra Condensed" panose="020B0503050000020004" pitchFamily="34" charset="0"/>
              </a:rPr>
              <a:t>și</a:t>
            </a:r>
            <a:r>
              <a:rPr lang="en-US" sz="1200" dirty="0">
                <a:solidFill>
                  <a:schemeClr val="bg2">
                    <a:lumMod val="40000"/>
                    <a:lumOff val="60000"/>
                  </a:schemeClr>
                </a:solidFill>
                <a:latin typeface="Fira Sans Extra Condensed" panose="020B0503050000020004" pitchFamily="34" charset="0"/>
              </a:rPr>
              <a:t> </a:t>
            </a:r>
            <a:r>
              <a:rPr lang="en-US" sz="1200" dirty="0" err="1">
                <a:solidFill>
                  <a:schemeClr val="bg2">
                    <a:lumMod val="40000"/>
                    <a:lumOff val="60000"/>
                  </a:schemeClr>
                </a:solidFill>
                <a:latin typeface="Fira Sans Extra Condensed" panose="020B0503050000020004" pitchFamily="34" charset="0"/>
              </a:rPr>
              <a:t>armonioasă</a:t>
            </a:r>
            <a:r>
              <a:rPr lang="en-US" sz="1200" dirty="0">
                <a:solidFill>
                  <a:schemeClr val="bg2">
                    <a:lumMod val="40000"/>
                    <a:lumOff val="60000"/>
                  </a:schemeClr>
                </a:solidFill>
                <a:latin typeface="Fira Sans Extra Condensed" panose="020B0503050000020004" pitchFamily="34" charset="0"/>
              </a:rPr>
              <a:t> </a:t>
            </a:r>
            <a:r>
              <a:rPr lang="en-US" sz="1200" dirty="0" err="1">
                <a:solidFill>
                  <a:schemeClr val="bg2">
                    <a:lumMod val="40000"/>
                    <a:lumOff val="60000"/>
                  </a:schemeClr>
                </a:solidFill>
                <a:latin typeface="Fira Sans Extra Condensed" panose="020B0503050000020004" pitchFamily="34" charset="0"/>
              </a:rPr>
              <a:t>în</a:t>
            </a:r>
            <a:r>
              <a:rPr lang="en-US" sz="1200" dirty="0">
                <a:solidFill>
                  <a:schemeClr val="bg2">
                    <a:lumMod val="40000"/>
                    <a:lumOff val="60000"/>
                  </a:schemeClr>
                </a:solidFill>
                <a:latin typeface="Fira Sans Extra Condensed" panose="020B0503050000020004" pitchFamily="34" charset="0"/>
              </a:rPr>
              <a:t> </a:t>
            </a:r>
            <a:r>
              <a:rPr lang="en-US" sz="1200" dirty="0" err="1">
                <a:solidFill>
                  <a:schemeClr val="bg2">
                    <a:lumMod val="40000"/>
                    <a:lumOff val="60000"/>
                  </a:schemeClr>
                </a:solidFill>
                <a:latin typeface="Fira Sans Extra Condensed" panose="020B0503050000020004" pitchFamily="34" charset="0"/>
              </a:rPr>
              <a:t>cadrul</a:t>
            </a:r>
            <a:r>
              <a:rPr lang="en-US" sz="1200" dirty="0">
                <a:solidFill>
                  <a:schemeClr val="bg2">
                    <a:lumMod val="40000"/>
                    <a:lumOff val="60000"/>
                  </a:schemeClr>
                </a:solidFill>
                <a:latin typeface="Fira Sans Extra Condensed" panose="020B0503050000020004" pitchFamily="34" charset="0"/>
              </a:rPr>
              <a:t> </a:t>
            </a:r>
            <a:r>
              <a:rPr lang="en-US" sz="1200" dirty="0" err="1">
                <a:solidFill>
                  <a:schemeClr val="bg2">
                    <a:lumMod val="40000"/>
                    <a:lumOff val="60000"/>
                  </a:schemeClr>
                </a:solidFill>
                <a:latin typeface="Fira Sans Extra Condensed" panose="020B0503050000020004" pitchFamily="34" charset="0"/>
              </a:rPr>
              <a:t>unui</a:t>
            </a:r>
            <a:r>
              <a:rPr lang="en-US" sz="1200" dirty="0">
                <a:solidFill>
                  <a:schemeClr val="bg2">
                    <a:lumMod val="40000"/>
                    <a:lumOff val="60000"/>
                  </a:schemeClr>
                </a:solidFill>
                <a:latin typeface="Fira Sans Extra Condensed" panose="020B0503050000020004" pitchFamily="34" charset="0"/>
              </a:rPr>
              <a:t> </a:t>
            </a:r>
            <a:r>
              <a:rPr lang="en-US" sz="1200" dirty="0" err="1">
                <a:solidFill>
                  <a:schemeClr val="bg2">
                    <a:lumMod val="40000"/>
                    <a:lumOff val="60000"/>
                  </a:schemeClr>
                </a:solidFill>
                <a:latin typeface="Fira Sans Extra Condensed" panose="020B0503050000020004" pitchFamily="34" charset="0"/>
              </a:rPr>
              <a:t>grup</a:t>
            </a:r>
            <a:r>
              <a:rPr lang="en-US" sz="1200" dirty="0">
                <a:solidFill>
                  <a:schemeClr val="bg2">
                    <a:lumMod val="40000"/>
                    <a:lumOff val="60000"/>
                  </a:schemeClr>
                </a:solidFill>
                <a:latin typeface="Fira Sans Extra Condensed" panose="020B0503050000020004" pitchFamily="34" charset="0"/>
              </a:rPr>
              <a:t>, </a:t>
            </a:r>
            <a:r>
              <a:rPr lang="en-US" sz="1200" dirty="0" err="1">
                <a:solidFill>
                  <a:schemeClr val="bg2">
                    <a:lumMod val="40000"/>
                    <a:lumOff val="60000"/>
                  </a:schemeClr>
                </a:solidFill>
                <a:latin typeface="Fira Sans Extra Condensed" panose="020B0503050000020004" pitchFamily="34" charset="0"/>
              </a:rPr>
              <a:t>este</a:t>
            </a:r>
            <a:r>
              <a:rPr lang="en-US" sz="1200" dirty="0">
                <a:solidFill>
                  <a:schemeClr val="bg2">
                    <a:lumMod val="40000"/>
                    <a:lumOff val="60000"/>
                  </a:schemeClr>
                </a:solidFill>
                <a:latin typeface="Fira Sans Extra Condensed" panose="020B0503050000020004" pitchFamily="34" charset="0"/>
              </a:rPr>
              <a:t> crucial </a:t>
            </a:r>
            <a:r>
              <a:rPr lang="en-US" sz="1200" dirty="0" err="1">
                <a:solidFill>
                  <a:schemeClr val="bg2">
                    <a:lumMod val="40000"/>
                    <a:lumOff val="60000"/>
                  </a:schemeClr>
                </a:solidFill>
                <a:latin typeface="Fira Sans Extra Condensed" panose="020B0503050000020004" pitchFamily="34" charset="0"/>
              </a:rPr>
              <a:t>să</a:t>
            </a:r>
            <a:r>
              <a:rPr lang="en-US" sz="1200" dirty="0">
                <a:solidFill>
                  <a:schemeClr val="bg2">
                    <a:lumMod val="40000"/>
                    <a:lumOff val="60000"/>
                  </a:schemeClr>
                </a:solidFill>
                <a:latin typeface="Fira Sans Extra Condensed" panose="020B0503050000020004" pitchFamily="34" charset="0"/>
              </a:rPr>
              <a:t> se </a:t>
            </a:r>
            <a:r>
              <a:rPr lang="en-US" sz="1200" dirty="0" err="1">
                <a:solidFill>
                  <a:schemeClr val="bg2">
                    <a:lumMod val="40000"/>
                    <a:lumOff val="60000"/>
                  </a:schemeClr>
                </a:solidFill>
                <a:latin typeface="Fira Sans Extra Condensed" panose="020B0503050000020004" pitchFamily="34" charset="0"/>
              </a:rPr>
              <a:t>adopte</a:t>
            </a:r>
            <a:r>
              <a:rPr lang="en-US" sz="1200" dirty="0">
                <a:solidFill>
                  <a:schemeClr val="bg2">
                    <a:lumMod val="40000"/>
                    <a:lumOff val="60000"/>
                  </a:schemeClr>
                </a:solidFill>
                <a:latin typeface="Fira Sans Extra Condensed" panose="020B0503050000020004" pitchFamily="34" charset="0"/>
              </a:rPr>
              <a:t> </a:t>
            </a:r>
            <a:r>
              <a:rPr lang="en-US" sz="1200" dirty="0" err="1">
                <a:solidFill>
                  <a:schemeClr val="bg2">
                    <a:lumMod val="40000"/>
                    <a:lumOff val="60000"/>
                  </a:schemeClr>
                </a:solidFill>
                <a:latin typeface="Fira Sans Extra Condensed" panose="020B0503050000020004" pitchFamily="34" charset="0"/>
              </a:rPr>
              <a:t>și</a:t>
            </a:r>
            <a:r>
              <a:rPr lang="en-US" sz="1200" dirty="0">
                <a:solidFill>
                  <a:schemeClr val="bg2">
                    <a:lumMod val="40000"/>
                    <a:lumOff val="60000"/>
                  </a:schemeClr>
                </a:solidFill>
                <a:latin typeface="Fira Sans Extra Condensed" panose="020B0503050000020004" pitchFamily="34" charset="0"/>
              </a:rPr>
              <a:t> </a:t>
            </a:r>
            <a:r>
              <a:rPr lang="en-US" sz="1200" dirty="0" err="1">
                <a:solidFill>
                  <a:schemeClr val="bg2">
                    <a:lumMod val="40000"/>
                    <a:lumOff val="60000"/>
                  </a:schemeClr>
                </a:solidFill>
                <a:latin typeface="Fira Sans Extra Condensed" panose="020B0503050000020004" pitchFamily="34" charset="0"/>
              </a:rPr>
              <a:t>să</a:t>
            </a:r>
            <a:r>
              <a:rPr lang="en-US" sz="1200" dirty="0">
                <a:solidFill>
                  <a:schemeClr val="bg2">
                    <a:lumMod val="40000"/>
                    <a:lumOff val="60000"/>
                  </a:schemeClr>
                </a:solidFill>
                <a:latin typeface="Fira Sans Extra Condensed" panose="020B0503050000020004" pitchFamily="34" charset="0"/>
              </a:rPr>
              <a:t> se </a:t>
            </a:r>
            <a:r>
              <a:rPr lang="en-US" sz="1200" dirty="0" err="1">
                <a:solidFill>
                  <a:schemeClr val="bg2">
                    <a:lumMod val="40000"/>
                    <a:lumOff val="60000"/>
                  </a:schemeClr>
                </a:solidFill>
                <a:latin typeface="Fira Sans Extra Condensed" panose="020B0503050000020004" pitchFamily="34" charset="0"/>
              </a:rPr>
              <a:t>implementeze</a:t>
            </a:r>
            <a:r>
              <a:rPr lang="en-US" sz="1200" dirty="0">
                <a:solidFill>
                  <a:schemeClr val="bg2">
                    <a:lumMod val="40000"/>
                    <a:lumOff val="60000"/>
                  </a:schemeClr>
                </a:solidFill>
                <a:latin typeface="Fira Sans Extra Condensed" panose="020B0503050000020004" pitchFamily="34" charset="0"/>
              </a:rPr>
              <a:t> diverse </a:t>
            </a:r>
            <a:r>
              <a:rPr lang="en-US" sz="1200" dirty="0" err="1">
                <a:solidFill>
                  <a:schemeClr val="bg2">
                    <a:lumMod val="40000"/>
                    <a:lumOff val="60000"/>
                  </a:schemeClr>
                </a:solidFill>
                <a:latin typeface="Fira Sans Extra Condensed" panose="020B0503050000020004" pitchFamily="34" charset="0"/>
              </a:rPr>
              <a:t>tehnici</a:t>
            </a:r>
            <a:r>
              <a:rPr lang="en-US" sz="1200" dirty="0">
                <a:solidFill>
                  <a:schemeClr val="bg2">
                    <a:lumMod val="40000"/>
                    <a:lumOff val="60000"/>
                  </a:schemeClr>
                </a:solidFill>
                <a:latin typeface="Fira Sans Extra Condensed" panose="020B0503050000020004" pitchFamily="34" charset="0"/>
              </a:rPr>
              <a:t> de </a:t>
            </a:r>
            <a:r>
              <a:rPr lang="en-US" sz="1200" dirty="0" err="1">
                <a:solidFill>
                  <a:schemeClr val="bg2">
                    <a:lumMod val="40000"/>
                    <a:lumOff val="60000"/>
                  </a:schemeClr>
                </a:solidFill>
                <a:latin typeface="Fira Sans Extra Condensed" panose="020B0503050000020004" pitchFamily="34" charset="0"/>
              </a:rPr>
              <a:t>gestionare</a:t>
            </a:r>
            <a:r>
              <a:rPr lang="en-US" sz="1200" dirty="0">
                <a:solidFill>
                  <a:schemeClr val="bg2">
                    <a:lumMod val="40000"/>
                    <a:lumOff val="60000"/>
                  </a:schemeClr>
                </a:solidFill>
                <a:latin typeface="Fira Sans Extra Condensed" panose="020B0503050000020004" pitchFamily="34" charset="0"/>
              </a:rPr>
              <a:t> </a:t>
            </a:r>
            <a:r>
              <a:rPr lang="en-US" sz="1200" dirty="0" err="1">
                <a:solidFill>
                  <a:schemeClr val="bg2">
                    <a:lumMod val="40000"/>
                    <a:lumOff val="60000"/>
                  </a:schemeClr>
                </a:solidFill>
                <a:latin typeface="Fira Sans Extra Condensed" panose="020B0503050000020004" pitchFamily="34" charset="0"/>
              </a:rPr>
              <a:t>și</a:t>
            </a:r>
            <a:r>
              <a:rPr lang="en-US" sz="1200" dirty="0">
                <a:solidFill>
                  <a:schemeClr val="bg2">
                    <a:lumMod val="40000"/>
                    <a:lumOff val="60000"/>
                  </a:schemeClr>
                </a:solidFill>
                <a:latin typeface="Fira Sans Extra Condensed" panose="020B0503050000020004" pitchFamily="34" charset="0"/>
              </a:rPr>
              <a:t> </a:t>
            </a:r>
            <a:r>
              <a:rPr lang="en-US" sz="1200" dirty="0" err="1">
                <a:solidFill>
                  <a:schemeClr val="bg2">
                    <a:lumMod val="40000"/>
                    <a:lumOff val="60000"/>
                  </a:schemeClr>
                </a:solidFill>
                <a:latin typeface="Fira Sans Extra Condensed" panose="020B0503050000020004" pitchFamily="34" charset="0"/>
              </a:rPr>
              <a:t>îmbunătățire</a:t>
            </a:r>
            <a:r>
              <a:rPr lang="en-US" sz="1200" dirty="0">
                <a:solidFill>
                  <a:schemeClr val="bg2">
                    <a:lumMod val="40000"/>
                    <a:lumOff val="60000"/>
                  </a:schemeClr>
                </a:solidFill>
                <a:latin typeface="Fira Sans Extra Condensed" panose="020B0503050000020004" pitchFamily="34" charset="0"/>
              </a:rPr>
              <a:t> a </a:t>
            </a:r>
            <a:r>
              <a:rPr lang="en-US" sz="1200" dirty="0" err="1">
                <a:solidFill>
                  <a:schemeClr val="bg2">
                    <a:lumMod val="40000"/>
                    <a:lumOff val="60000"/>
                  </a:schemeClr>
                </a:solidFill>
                <a:latin typeface="Fira Sans Extra Condensed" panose="020B0503050000020004" pitchFamily="34" charset="0"/>
              </a:rPr>
              <a:t>acestui</a:t>
            </a:r>
            <a:r>
              <a:rPr lang="en-US" sz="1200" dirty="0">
                <a:solidFill>
                  <a:schemeClr val="bg2">
                    <a:lumMod val="40000"/>
                    <a:lumOff val="60000"/>
                  </a:schemeClr>
                </a:solidFill>
                <a:latin typeface="Fira Sans Extra Condensed" panose="020B0503050000020004" pitchFamily="34" charset="0"/>
              </a:rPr>
              <a:t> </a:t>
            </a:r>
            <a:r>
              <a:rPr lang="en-US" sz="1200" dirty="0" err="1">
                <a:solidFill>
                  <a:schemeClr val="bg2">
                    <a:lumMod val="40000"/>
                    <a:lumOff val="60000"/>
                  </a:schemeClr>
                </a:solidFill>
                <a:latin typeface="Fira Sans Extra Condensed" panose="020B0503050000020004" pitchFamily="34" charset="0"/>
              </a:rPr>
              <a:t>proces</a:t>
            </a:r>
            <a:r>
              <a:rPr lang="en-US" sz="1200" dirty="0">
                <a:solidFill>
                  <a:schemeClr val="bg2">
                    <a:lumMod val="40000"/>
                    <a:lumOff val="60000"/>
                  </a:schemeClr>
                </a:solidFill>
                <a:latin typeface="Fira Sans Extra Condensed" panose="020B0503050000020004" pitchFamily="34" charset="0"/>
              </a:rPr>
              <a:t>. </a:t>
            </a:r>
            <a:endParaRPr lang="ro-MD" sz="1200" dirty="0">
              <a:solidFill>
                <a:schemeClr val="bg2">
                  <a:lumMod val="40000"/>
                  <a:lumOff val="60000"/>
                </a:schemeClr>
              </a:solidFill>
              <a:latin typeface="Fira Sans Extra Condensed" panose="020B0503050000020004" pitchFamily="34" charset="0"/>
            </a:endParaRPr>
          </a:p>
          <a:p>
            <a:pPr algn="ctr"/>
            <a:endParaRPr lang="en-US" sz="1200" dirty="0">
              <a:solidFill>
                <a:schemeClr val="bg2">
                  <a:lumMod val="40000"/>
                  <a:lumOff val="60000"/>
                </a:schemeClr>
              </a:solidFill>
            </a:endParaRPr>
          </a:p>
        </p:txBody>
      </p:sp>
      <p:pic>
        <p:nvPicPr>
          <p:cNvPr id="2052" name="Picture 4" descr="Communication - Free communications icons">
            <a:extLst>
              <a:ext uri="{FF2B5EF4-FFF2-40B4-BE49-F238E27FC236}">
                <a16:creationId xmlns:a16="http://schemas.microsoft.com/office/drawing/2014/main" id="{A9C30BDF-9C8E-6104-4822-F96B3F78669B}"/>
              </a:ext>
            </a:extLst>
          </p:cNvPr>
          <p:cNvPicPr>
            <a:picLocks noChangeAspect="1" noChangeArrowheads="1"/>
          </p:cNvPicPr>
          <p:nvPr/>
        </p:nvPicPr>
        <p:blipFill rotWithShape="1">
          <a:blip r:embed="rId3">
            <a:alphaModFix amt="20000"/>
            <a:extLst>
              <a:ext uri="{28A0092B-C50C-407E-A947-70E740481C1C}">
                <a14:useLocalDpi xmlns:a14="http://schemas.microsoft.com/office/drawing/2010/main" val="0"/>
              </a:ext>
            </a:extLst>
          </a:blip>
          <a:srcRect l="13914"/>
          <a:stretch/>
        </p:blipFill>
        <p:spPr bwMode="auto">
          <a:xfrm>
            <a:off x="0" y="606960"/>
            <a:ext cx="3144980" cy="3653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119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4"/>
        <p:cNvGrpSpPr/>
        <p:nvPr/>
      </p:nvGrpSpPr>
      <p:grpSpPr>
        <a:xfrm>
          <a:off x="0" y="0"/>
          <a:ext cx="0" cy="0"/>
          <a:chOff x="0" y="0"/>
          <a:chExt cx="0" cy="0"/>
        </a:xfrm>
      </p:grpSpPr>
      <p:sp>
        <p:nvSpPr>
          <p:cNvPr id="5" name="Google Shape;1594;p42">
            <a:extLst>
              <a:ext uri="{FF2B5EF4-FFF2-40B4-BE49-F238E27FC236}">
                <a16:creationId xmlns:a16="http://schemas.microsoft.com/office/drawing/2014/main" id="{6E153A47-307E-23E4-EBC9-00AF9CE7E553}"/>
              </a:ext>
            </a:extLst>
          </p:cNvPr>
          <p:cNvSpPr/>
          <p:nvPr/>
        </p:nvSpPr>
        <p:spPr>
          <a:xfrm>
            <a:off x="3181700" y="1809502"/>
            <a:ext cx="4626425" cy="1897668"/>
          </a:xfrm>
          <a:custGeom>
            <a:avLst/>
            <a:gdLst/>
            <a:ahLst/>
            <a:cxnLst/>
            <a:rect l="l" t="t" r="r" b="b"/>
            <a:pathLst>
              <a:path w="116804" h="87954" extrusionOk="0">
                <a:moveTo>
                  <a:pt x="32484" y="1"/>
                </a:moveTo>
                <a:cubicBezTo>
                  <a:pt x="14530" y="1"/>
                  <a:pt x="0" y="14560"/>
                  <a:pt x="0" y="32484"/>
                </a:cubicBezTo>
                <a:lnTo>
                  <a:pt x="0" y="87954"/>
                </a:lnTo>
                <a:lnTo>
                  <a:pt x="71041" y="87954"/>
                </a:lnTo>
                <a:cubicBezTo>
                  <a:pt x="96319" y="87954"/>
                  <a:pt x="116804" y="67469"/>
                  <a:pt x="116804" y="42191"/>
                </a:cubicBezTo>
                <a:lnTo>
                  <a:pt x="11680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7" name="Google Shape;1594;p42">
            <a:extLst>
              <a:ext uri="{FF2B5EF4-FFF2-40B4-BE49-F238E27FC236}">
                <a16:creationId xmlns:a16="http://schemas.microsoft.com/office/drawing/2014/main" id="{6F07FCE2-92E1-5296-B71E-94694C618EF0}"/>
              </a:ext>
            </a:extLst>
          </p:cNvPr>
          <p:cNvSpPr/>
          <p:nvPr/>
        </p:nvSpPr>
        <p:spPr>
          <a:xfrm>
            <a:off x="1960646" y="2786082"/>
            <a:ext cx="3078061" cy="921087"/>
          </a:xfrm>
          <a:custGeom>
            <a:avLst/>
            <a:gdLst/>
            <a:ahLst/>
            <a:cxnLst/>
            <a:rect l="l" t="t" r="r" b="b"/>
            <a:pathLst>
              <a:path w="116804" h="87954" extrusionOk="0">
                <a:moveTo>
                  <a:pt x="32484" y="1"/>
                </a:moveTo>
                <a:cubicBezTo>
                  <a:pt x="14530" y="1"/>
                  <a:pt x="0" y="14560"/>
                  <a:pt x="0" y="32484"/>
                </a:cubicBezTo>
                <a:lnTo>
                  <a:pt x="0" y="87954"/>
                </a:lnTo>
                <a:lnTo>
                  <a:pt x="71041" y="87954"/>
                </a:lnTo>
                <a:cubicBezTo>
                  <a:pt x="96319" y="87954"/>
                  <a:pt x="116804" y="67469"/>
                  <a:pt x="116804" y="42191"/>
                </a:cubicBezTo>
                <a:lnTo>
                  <a:pt x="11680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sp>
        <p:nvSpPr>
          <p:cNvPr id="1591" name="Google Shape;1591;p42"/>
          <p:cNvSpPr txBox="1">
            <a:spLocks noGrp="1"/>
          </p:cNvSpPr>
          <p:nvPr>
            <p:ph type="title"/>
          </p:nvPr>
        </p:nvSpPr>
        <p:spPr>
          <a:xfrm>
            <a:off x="2549969" y="1307283"/>
            <a:ext cx="615969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200" b="1" dirty="0"/>
              <a:t>Cum </a:t>
            </a:r>
            <a:r>
              <a:rPr lang="ro-MD" sz="2200" b="1" dirty="0"/>
              <a:t>menținem comunicarea eficientă în grup ? </a:t>
            </a:r>
            <a:endParaRPr sz="2200" b="1" dirty="0"/>
          </a:p>
        </p:txBody>
      </p:sp>
      <p:sp>
        <p:nvSpPr>
          <p:cNvPr id="1592" name="Google Shape;1592;p42"/>
          <p:cNvSpPr/>
          <p:nvPr/>
        </p:nvSpPr>
        <p:spPr>
          <a:xfrm>
            <a:off x="4421706" y="2641373"/>
            <a:ext cx="17" cy="1683"/>
          </a:xfrm>
          <a:custGeom>
            <a:avLst/>
            <a:gdLst/>
            <a:ahLst/>
            <a:cxnLst/>
            <a:rect l="l" t="t" r="r" b="b"/>
            <a:pathLst>
              <a:path w="1" h="91" extrusionOk="0">
                <a:moveTo>
                  <a:pt x="0" y="90"/>
                </a:moveTo>
                <a:cubicBezTo>
                  <a:pt x="0" y="90"/>
                  <a:pt x="0" y="60"/>
                  <a:pt x="0" y="60"/>
                </a:cubicBezTo>
                <a:cubicBezTo>
                  <a:pt x="0" y="60"/>
                  <a:pt x="0" y="90"/>
                  <a:pt x="0" y="90"/>
                </a:cubicBezTo>
                <a:close/>
                <a:moveTo>
                  <a:pt x="0" y="60"/>
                </a:moveTo>
                <a:cubicBezTo>
                  <a:pt x="0" y="30"/>
                  <a:pt x="0" y="30"/>
                  <a:pt x="0" y="1"/>
                </a:cubicBezTo>
                <a:lnTo>
                  <a:pt x="0" y="1"/>
                </a:lnTo>
                <a:cubicBezTo>
                  <a:pt x="0" y="30"/>
                  <a:pt x="0" y="30"/>
                  <a:pt x="0" y="60"/>
                </a:cubicBezTo>
                <a:close/>
              </a:path>
            </a:pathLst>
          </a:custGeom>
          <a:solidFill>
            <a:srgbClr val="8924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2"/>
          <p:cNvSpPr/>
          <p:nvPr/>
        </p:nvSpPr>
        <p:spPr>
          <a:xfrm>
            <a:off x="1954757" y="1808379"/>
            <a:ext cx="2431046" cy="1625956"/>
          </a:xfrm>
          <a:custGeom>
            <a:avLst/>
            <a:gdLst/>
            <a:ahLst/>
            <a:cxnLst/>
            <a:rect l="l" t="t" r="r" b="b"/>
            <a:pathLst>
              <a:path w="116804" h="87954" extrusionOk="0">
                <a:moveTo>
                  <a:pt x="32484" y="1"/>
                </a:moveTo>
                <a:cubicBezTo>
                  <a:pt x="14530" y="1"/>
                  <a:pt x="0" y="14560"/>
                  <a:pt x="0" y="32484"/>
                </a:cubicBezTo>
                <a:lnTo>
                  <a:pt x="0" y="87954"/>
                </a:lnTo>
                <a:lnTo>
                  <a:pt x="71041" y="87954"/>
                </a:lnTo>
                <a:cubicBezTo>
                  <a:pt x="96319" y="87954"/>
                  <a:pt x="116804" y="67469"/>
                  <a:pt x="116804" y="42191"/>
                </a:cubicBezTo>
                <a:lnTo>
                  <a:pt x="11680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US" dirty="0"/>
          </a:p>
        </p:txBody>
      </p:sp>
      <p:grpSp>
        <p:nvGrpSpPr>
          <p:cNvPr id="8" name="Group 7">
            <a:extLst>
              <a:ext uri="{FF2B5EF4-FFF2-40B4-BE49-F238E27FC236}">
                <a16:creationId xmlns:a16="http://schemas.microsoft.com/office/drawing/2014/main" id="{15EE513B-F692-C927-6B44-11DC444F9584}"/>
              </a:ext>
            </a:extLst>
          </p:cNvPr>
          <p:cNvGrpSpPr/>
          <p:nvPr/>
        </p:nvGrpSpPr>
        <p:grpSpPr>
          <a:xfrm>
            <a:off x="1336995" y="1442487"/>
            <a:ext cx="1191801" cy="1272082"/>
            <a:chOff x="1789318" y="1045191"/>
            <a:chExt cx="1191801" cy="1272082"/>
          </a:xfrm>
        </p:grpSpPr>
        <p:sp>
          <p:nvSpPr>
            <p:cNvPr id="1599" name="Google Shape;1599;p42"/>
            <p:cNvSpPr/>
            <p:nvPr/>
          </p:nvSpPr>
          <p:spPr>
            <a:xfrm>
              <a:off x="1789318" y="1045191"/>
              <a:ext cx="1191801" cy="1272082"/>
            </a:xfrm>
            <a:custGeom>
              <a:avLst/>
              <a:gdLst/>
              <a:ahLst/>
              <a:cxnLst/>
              <a:rect l="l" t="t" r="r" b="b"/>
              <a:pathLst>
                <a:path w="68808" h="68808" extrusionOk="0">
                  <a:moveTo>
                    <a:pt x="34389" y="0"/>
                  </a:moveTo>
                  <a:cubicBezTo>
                    <a:pt x="15393" y="0"/>
                    <a:pt x="0" y="15393"/>
                    <a:pt x="0" y="34389"/>
                  </a:cubicBezTo>
                  <a:cubicBezTo>
                    <a:pt x="0" y="53385"/>
                    <a:pt x="15393" y="68808"/>
                    <a:pt x="34389" y="68808"/>
                  </a:cubicBezTo>
                  <a:cubicBezTo>
                    <a:pt x="53385" y="68808"/>
                    <a:pt x="68808" y="53385"/>
                    <a:pt x="68808" y="34389"/>
                  </a:cubicBezTo>
                  <a:cubicBezTo>
                    <a:pt x="68808" y="15393"/>
                    <a:pt x="53385" y="0"/>
                    <a:pt x="34389" y="0"/>
                  </a:cubicBezTo>
                  <a:close/>
                </a:path>
              </a:pathLst>
            </a:custGeom>
            <a:gradFill>
              <a:gsLst>
                <a:gs pos="0">
                  <a:srgbClr val="F89458"/>
                </a:gs>
                <a:gs pos="100000">
                  <a:srgbClr val="FFD36A"/>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2"/>
            <p:cNvSpPr/>
            <p:nvPr/>
          </p:nvSpPr>
          <p:spPr>
            <a:xfrm>
              <a:off x="1821278" y="1079304"/>
              <a:ext cx="1127367" cy="1203309"/>
            </a:xfrm>
            <a:custGeom>
              <a:avLst/>
              <a:gdLst/>
              <a:ahLst/>
              <a:cxnLst/>
              <a:rect l="l" t="t" r="r" b="b"/>
              <a:pathLst>
                <a:path w="65088" h="65088" extrusionOk="0">
                  <a:moveTo>
                    <a:pt x="32544" y="507"/>
                  </a:moveTo>
                  <a:cubicBezTo>
                    <a:pt x="50230" y="507"/>
                    <a:pt x="64611" y="14888"/>
                    <a:pt x="64611" y="32544"/>
                  </a:cubicBezTo>
                  <a:cubicBezTo>
                    <a:pt x="64611" y="50230"/>
                    <a:pt x="50230" y="64611"/>
                    <a:pt x="32544" y="64611"/>
                  </a:cubicBezTo>
                  <a:cubicBezTo>
                    <a:pt x="14888" y="64611"/>
                    <a:pt x="507" y="50230"/>
                    <a:pt x="507" y="32544"/>
                  </a:cubicBezTo>
                  <a:cubicBezTo>
                    <a:pt x="507" y="14888"/>
                    <a:pt x="14888" y="507"/>
                    <a:pt x="32544" y="507"/>
                  </a:cubicBezTo>
                  <a:close/>
                  <a:moveTo>
                    <a:pt x="32544" y="1"/>
                  </a:moveTo>
                  <a:cubicBezTo>
                    <a:pt x="14620" y="1"/>
                    <a:pt x="1" y="14620"/>
                    <a:pt x="1" y="32544"/>
                  </a:cubicBezTo>
                  <a:cubicBezTo>
                    <a:pt x="1" y="50498"/>
                    <a:pt x="14620" y="65087"/>
                    <a:pt x="32544" y="65087"/>
                  </a:cubicBezTo>
                  <a:cubicBezTo>
                    <a:pt x="50498" y="65087"/>
                    <a:pt x="65087" y="50498"/>
                    <a:pt x="65087" y="32544"/>
                  </a:cubicBezTo>
                  <a:cubicBezTo>
                    <a:pt x="65087" y="14620"/>
                    <a:pt x="50498" y="1"/>
                    <a:pt x="32544" y="1"/>
                  </a:cubicBezTo>
                  <a:close/>
                </a:path>
              </a:pathLst>
            </a:custGeom>
            <a:solidFill>
              <a:srgbClr val="ED8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2"/>
            <p:cNvSpPr/>
            <p:nvPr/>
          </p:nvSpPr>
          <p:spPr>
            <a:xfrm>
              <a:off x="1874925" y="1136566"/>
              <a:ext cx="1020603" cy="1089353"/>
            </a:xfrm>
            <a:custGeom>
              <a:avLst/>
              <a:gdLst/>
              <a:ahLst/>
              <a:cxnLst/>
              <a:rect l="l" t="t" r="r" b="b"/>
              <a:pathLst>
                <a:path w="58924" h="58924" extrusionOk="0">
                  <a:moveTo>
                    <a:pt x="29447" y="0"/>
                  </a:moveTo>
                  <a:lnTo>
                    <a:pt x="29447" y="29447"/>
                  </a:lnTo>
                  <a:lnTo>
                    <a:pt x="3514" y="15513"/>
                  </a:lnTo>
                  <a:cubicBezTo>
                    <a:pt x="1191" y="19800"/>
                    <a:pt x="0" y="24594"/>
                    <a:pt x="0" y="29447"/>
                  </a:cubicBezTo>
                  <a:cubicBezTo>
                    <a:pt x="0" y="45614"/>
                    <a:pt x="13280" y="58923"/>
                    <a:pt x="29447" y="58923"/>
                  </a:cubicBezTo>
                  <a:cubicBezTo>
                    <a:pt x="45614" y="58923"/>
                    <a:pt x="58923" y="45614"/>
                    <a:pt x="58923" y="29447"/>
                  </a:cubicBezTo>
                  <a:cubicBezTo>
                    <a:pt x="58923" y="13280"/>
                    <a:pt x="45614" y="0"/>
                    <a:pt x="29447" y="0"/>
                  </a:cubicBezTo>
                  <a:close/>
                </a:path>
              </a:pathLst>
            </a:custGeom>
            <a:gradFill>
              <a:gsLst>
                <a:gs pos="0">
                  <a:srgbClr val="EB44C5">
                    <a:alpha val="26666"/>
                  </a:srgbClr>
                </a:gs>
                <a:gs pos="100000">
                  <a:srgbClr val="F6C0A9">
                    <a:alpha val="26274"/>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2" name="Google Shape;1602;p42"/>
            <p:cNvSpPr/>
            <p:nvPr/>
          </p:nvSpPr>
          <p:spPr>
            <a:xfrm>
              <a:off x="2173028" y="1454751"/>
              <a:ext cx="478604" cy="510844"/>
            </a:xfrm>
            <a:custGeom>
              <a:avLst/>
              <a:gdLst/>
              <a:ahLst/>
              <a:cxnLst/>
              <a:rect l="l" t="t" r="r" b="b"/>
              <a:pathLst>
                <a:path w="27632" h="27632" extrusionOk="0">
                  <a:moveTo>
                    <a:pt x="13816" y="1"/>
                  </a:moveTo>
                  <a:cubicBezTo>
                    <a:pt x="6194" y="1"/>
                    <a:pt x="1" y="6194"/>
                    <a:pt x="1" y="13816"/>
                  </a:cubicBezTo>
                  <a:cubicBezTo>
                    <a:pt x="1" y="21438"/>
                    <a:pt x="6194" y="27631"/>
                    <a:pt x="13816" y="27631"/>
                  </a:cubicBezTo>
                  <a:cubicBezTo>
                    <a:pt x="21438" y="27631"/>
                    <a:pt x="27631" y="21438"/>
                    <a:pt x="27631" y="13816"/>
                  </a:cubicBezTo>
                  <a:cubicBezTo>
                    <a:pt x="27631" y="6194"/>
                    <a:pt x="21438" y="1"/>
                    <a:pt x="13816" y="1"/>
                  </a:cubicBezTo>
                  <a:close/>
                </a:path>
              </a:pathLst>
            </a:custGeom>
            <a:solidFill>
              <a:srgbClr val="ED8E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2"/>
            <p:cNvSpPr/>
            <p:nvPr/>
          </p:nvSpPr>
          <p:spPr>
            <a:xfrm>
              <a:off x="2146213" y="1425575"/>
              <a:ext cx="478085" cy="510844"/>
            </a:xfrm>
            <a:custGeom>
              <a:avLst/>
              <a:gdLst/>
              <a:ahLst/>
              <a:cxnLst/>
              <a:rect l="l" t="t" r="r" b="b"/>
              <a:pathLst>
                <a:path w="27602" h="27632" extrusionOk="0">
                  <a:moveTo>
                    <a:pt x="13786" y="1"/>
                  </a:moveTo>
                  <a:cubicBezTo>
                    <a:pt x="6164" y="1"/>
                    <a:pt x="1" y="6194"/>
                    <a:pt x="1" y="13816"/>
                  </a:cubicBezTo>
                  <a:cubicBezTo>
                    <a:pt x="1" y="21438"/>
                    <a:pt x="6164" y="27631"/>
                    <a:pt x="13786" y="27631"/>
                  </a:cubicBezTo>
                  <a:cubicBezTo>
                    <a:pt x="21438" y="27631"/>
                    <a:pt x="27601" y="21438"/>
                    <a:pt x="27601" y="13816"/>
                  </a:cubicBezTo>
                  <a:cubicBezTo>
                    <a:pt x="27601" y="6194"/>
                    <a:pt x="21438" y="1"/>
                    <a:pt x="13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2"/>
            <p:cNvSpPr/>
            <p:nvPr/>
          </p:nvSpPr>
          <p:spPr>
            <a:xfrm>
              <a:off x="2272061" y="1560584"/>
              <a:ext cx="140298" cy="149619"/>
            </a:xfrm>
            <a:custGeom>
              <a:avLst/>
              <a:gdLst/>
              <a:ahLst/>
              <a:cxnLst/>
              <a:rect l="l" t="t" r="r" b="b"/>
              <a:pathLst>
                <a:path w="8100" h="8093" extrusionOk="0">
                  <a:moveTo>
                    <a:pt x="4050" y="976"/>
                  </a:moveTo>
                  <a:cubicBezTo>
                    <a:pt x="4824" y="976"/>
                    <a:pt x="5628" y="1274"/>
                    <a:pt x="6223" y="1869"/>
                  </a:cubicBezTo>
                  <a:cubicBezTo>
                    <a:pt x="6789" y="2465"/>
                    <a:pt x="7116" y="3239"/>
                    <a:pt x="7116" y="4043"/>
                  </a:cubicBezTo>
                  <a:cubicBezTo>
                    <a:pt x="7116" y="4847"/>
                    <a:pt x="6789" y="5621"/>
                    <a:pt x="6223" y="6187"/>
                  </a:cubicBezTo>
                  <a:cubicBezTo>
                    <a:pt x="5628" y="6782"/>
                    <a:pt x="4846" y="7080"/>
                    <a:pt x="4065" y="7080"/>
                  </a:cubicBezTo>
                  <a:cubicBezTo>
                    <a:pt x="3283" y="7080"/>
                    <a:pt x="2502" y="6782"/>
                    <a:pt x="1906" y="6187"/>
                  </a:cubicBezTo>
                  <a:cubicBezTo>
                    <a:pt x="1311" y="5621"/>
                    <a:pt x="983" y="4847"/>
                    <a:pt x="983" y="4043"/>
                  </a:cubicBezTo>
                  <a:cubicBezTo>
                    <a:pt x="983" y="3239"/>
                    <a:pt x="1311" y="2465"/>
                    <a:pt x="1906" y="1869"/>
                  </a:cubicBezTo>
                  <a:cubicBezTo>
                    <a:pt x="2502" y="1274"/>
                    <a:pt x="3276" y="976"/>
                    <a:pt x="4050" y="976"/>
                  </a:cubicBezTo>
                  <a:close/>
                  <a:moveTo>
                    <a:pt x="4050" y="1"/>
                  </a:moveTo>
                  <a:cubicBezTo>
                    <a:pt x="3015" y="1"/>
                    <a:pt x="1980" y="395"/>
                    <a:pt x="1191" y="1185"/>
                  </a:cubicBezTo>
                  <a:cubicBezTo>
                    <a:pt x="417" y="1959"/>
                    <a:pt x="0" y="2971"/>
                    <a:pt x="0" y="4043"/>
                  </a:cubicBezTo>
                  <a:cubicBezTo>
                    <a:pt x="0" y="5115"/>
                    <a:pt x="417" y="6127"/>
                    <a:pt x="1191" y="6901"/>
                  </a:cubicBezTo>
                  <a:cubicBezTo>
                    <a:pt x="1966" y="7705"/>
                    <a:pt x="3008" y="8092"/>
                    <a:pt x="4050" y="8092"/>
                  </a:cubicBezTo>
                  <a:cubicBezTo>
                    <a:pt x="5092" y="8092"/>
                    <a:pt x="6134" y="7705"/>
                    <a:pt x="6908" y="6901"/>
                  </a:cubicBezTo>
                  <a:cubicBezTo>
                    <a:pt x="7682" y="6127"/>
                    <a:pt x="8099" y="5115"/>
                    <a:pt x="8099" y="4043"/>
                  </a:cubicBezTo>
                  <a:cubicBezTo>
                    <a:pt x="8099" y="2971"/>
                    <a:pt x="7682" y="1959"/>
                    <a:pt x="6908" y="1185"/>
                  </a:cubicBezTo>
                  <a:cubicBezTo>
                    <a:pt x="6119" y="395"/>
                    <a:pt x="5084" y="1"/>
                    <a:pt x="405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2"/>
            <p:cNvSpPr/>
            <p:nvPr/>
          </p:nvSpPr>
          <p:spPr>
            <a:xfrm>
              <a:off x="2246788" y="1533479"/>
              <a:ext cx="278500" cy="295613"/>
            </a:xfrm>
            <a:custGeom>
              <a:avLst/>
              <a:gdLst/>
              <a:ahLst/>
              <a:cxnLst/>
              <a:rect l="l" t="t" r="r" b="b"/>
              <a:pathLst>
                <a:path w="16079" h="15990" extrusionOk="0">
                  <a:moveTo>
                    <a:pt x="5509" y="983"/>
                  </a:moveTo>
                  <a:cubicBezTo>
                    <a:pt x="6670" y="983"/>
                    <a:pt x="7831" y="1430"/>
                    <a:pt x="8724" y="2293"/>
                  </a:cubicBezTo>
                  <a:cubicBezTo>
                    <a:pt x="9558" y="3157"/>
                    <a:pt x="10034" y="4288"/>
                    <a:pt x="10034" y="5509"/>
                  </a:cubicBezTo>
                  <a:cubicBezTo>
                    <a:pt x="10034" y="6730"/>
                    <a:pt x="9558" y="7861"/>
                    <a:pt x="8724" y="8695"/>
                  </a:cubicBezTo>
                  <a:cubicBezTo>
                    <a:pt x="7831" y="9588"/>
                    <a:pt x="6670" y="10034"/>
                    <a:pt x="5512" y="10034"/>
                  </a:cubicBezTo>
                  <a:cubicBezTo>
                    <a:pt x="4355" y="10034"/>
                    <a:pt x="3201" y="9588"/>
                    <a:pt x="2323" y="8695"/>
                  </a:cubicBezTo>
                  <a:cubicBezTo>
                    <a:pt x="1459" y="7861"/>
                    <a:pt x="983" y="6730"/>
                    <a:pt x="983" y="5509"/>
                  </a:cubicBezTo>
                  <a:cubicBezTo>
                    <a:pt x="983" y="4288"/>
                    <a:pt x="1459" y="3157"/>
                    <a:pt x="2323" y="2293"/>
                  </a:cubicBezTo>
                  <a:cubicBezTo>
                    <a:pt x="3186" y="1430"/>
                    <a:pt x="4348" y="983"/>
                    <a:pt x="5509" y="983"/>
                  </a:cubicBezTo>
                  <a:close/>
                  <a:moveTo>
                    <a:pt x="5509" y="1"/>
                  </a:moveTo>
                  <a:cubicBezTo>
                    <a:pt x="4094" y="1"/>
                    <a:pt x="2680" y="537"/>
                    <a:pt x="1608" y="1608"/>
                  </a:cubicBezTo>
                  <a:cubicBezTo>
                    <a:pt x="566" y="2651"/>
                    <a:pt x="1" y="4020"/>
                    <a:pt x="1" y="5509"/>
                  </a:cubicBezTo>
                  <a:cubicBezTo>
                    <a:pt x="1" y="6968"/>
                    <a:pt x="566" y="8367"/>
                    <a:pt x="1608" y="9409"/>
                  </a:cubicBezTo>
                  <a:cubicBezTo>
                    <a:pt x="2680" y="10481"/>
                    <a:pt x="4109" y="11017"/>
                    <a:pt x="5509" y="11017"/>
                  </a:cubicBezTo>
                  <a:cubicBezTo>
                    <a:pt x="6759" y="11017"/>
                    <a:pt x="8010" y="10600"/>
                    <a:pt x="9052" y="9737"/>
                  </a:cubicBezTo>
                  <a:lnTo>
                    <a:pt x="11077" y="11761"/>
                  </a:lnTo>
                  <a:cubicBezTo>
                    <a:pt x="10987" y="12089"/>
                    <a:pt x="11077" y="12476"/>
                    <a:pt x="11315" y="12714"/>
                  </a:cubicBezTo>
                  <a:lnTo>
                    <a:pt x="14292" y="15692"/>
                  </a:lnTo>
                  <a:cubicBezTo>
                    <a:pt x="14501" y="15900"/>
                    <a:pt x="14739" y="15989"/>
                    <a:pt x="15007" y="15989"/>
                  </a:cubicBezTo>
                  <a:cubicBezTo>
                    <a:pt x="15245" y="15989"/>
                    <a:pt x="15513" y="15900"/>
                    <a:pt x="15691" y="15692"/>
                  </a:cubicBezTo>
                  <a:cubicBezTo>
                    <a:pt x="16079" y="15304"/>
                    <a:pt x="16079" y="14679"/>
                    <a:pt x="15691" y="14292"/>
                  </a:cubicBezTo>
                  <a:lnTo>
                    <a:pt x="12714" y="11315"/>
                  </a:lnTo>
                  <a:cubicBezTo>
                    <a:pt x="12537" y="11137"/>
                    <a:pt x="12293" y="11043"/>
                    <a:pt x="12033" y="11043"/>
                  </a:cubicBezTo>
                  <a:cubicBezTo>
                    <a:pt x="11944" y="11043"/>
                    <a:pt x="11853" y="11054"/>
                    <a:pt x="11761" y="11077"/>
                  </a:cubicBezTo>
                  <a:lnTo>
                    <a:pt x="9737" y="9052"/>
                  </a:lnTo>
                  <a:cubicBezTo>
                    <a:pt x="10570" y="8040"/>
                    <a:pt x="11017" y="6819"/>
                    <a:pt x="11017" y="5509"/>
                  </a:cubicBezTo>
                  <a:cubicBezTo>
                    <a:pt x="11017" y="4020"/>
                    <a:pt x="10451" y="2651"/>
                    <a:pt x="9409" y="1608"/>
                  </a:cubicBezTo>
                  <a:cubicBezTo>
                    <a:pt x="8337" y="537"/>
                    <a:pt x="6923" y="1"/>
                    <a:pt x="550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5" name="Google Shape;1625;p42"/>
          <p:cNvSpPr txBox="1"/>
          <p:nvPr/>
        </p:nvSpPr>
        <p:spPr>
          <a:xfrm>
            <a:off x="2570082" y="1877721"/>
            <a:ext cx="4841456" cy="1673697"/>
          </a:xfrm>
          <a:prstGeom prst="rect">
            <a:avLst/>
          </a:prstGeom>
          <a:noFill/>
          <a:ln>
            <a:noFill/>
          </a:ln>
        </p:spPr>
        <p:txBody>
          <a:bodyPr spcFirstLastPara="1" wrap="square" lIns="91425" tIns="91425" rIns="91425" bIns="91425" anchor="ctr" anchorCtr="0">
            <a:noAutofit/>
          </a:bodyPr>
          <a:lstStyle/>
          <a:p>
            <a:pPr lvl="0" algn="just" rtl="0">
              <a:spcBef>
                <a:spcPts val="600"/>
              </a:spcBef>
              <a:spcAft>
                <a:spcPts val="600"/>
              </a:spcAft>
              <a:buSzPct val="115000"/>
            </a:pPr>
            <a:r>
              <a:rPr lang="en-US" dirty="0" err="1">
                <a:latin typeface="Fira Sans Extra Condensed" panose="020B0503050000020004" pitchFamily="34" charset="0"/>
              </a:rPr>
              <a:t>Pentru</a:t>
            </a:r>
            <a:r>
              <a:rPr lang="en-US" dirty="0">
                <a:latin typeface="Fira Sans Extra Condensed" panose="020B0503050000020004" pitchFamily="34" charset="0"/>
              </a:rPr>
              <a:t> a </a:t>
            </a:r>
            <a:r>
              <a:rPr lang="en-US" dirty="0" err="1">
                <a:latin typeface="Fira Sans Extra Condensed" panose="020B0503050000020004" pitchFamily="34" charset="0"/>
              </a:rPr>
              <a:t>menține</a:t>
            </a:r>
            <a:r>
              <a:rPr lang="en-US" dirty="0">
                <a:latin typeface="Fira Sans Extra Condensed" panose="020B0503050000020004" pitchFamily="34" charset="0"/>
              </a:rPr>
              <a:t> o </a:t>
            </a:r>
            <a:r>
              <a:rPr lang="en-US" dirty="0" err="1">
                <a:latin typeface="Fira Sans Extra Condensed" panose="020B0503050000020004" pitchFamily="34" charset="0"/>
              </a:rPr>
              <a:t>comunicare</a:t>
            </a:r>
            <a:r>
              <a:rPr lang="en-US" dirty="0">
                <a:latin typeface="Fira Sans Extra Condensed" panose="020B0503050000020004" pitchFamily="34" charset="0"/>
              </a:rPr>
              <a:t> </a:t>
            </a:r>
            <a:r>
              <a:rPr lang="en-US" dirty="0" err="1">
                <a:latin typeface="Fira Sans Extra Condensed" panose="020B0503050000020004" pitchFamily="34" charset="0"/>
              </a:rPr>
              <a:t>eficientă</a:t>
            </a:r>
            <a:r>
              <a:rPr lang="en-US" dirty="0">
                <a:latin typeface="Fira Sans Extra Condensed" panose="020B0503050000020004" pitchFamily="34" charset="0"/>
              </a:rPr>
              <a:t> </a:t>
            </a:r>
            <a:r>
              <a:rPr lang="en-US" dirty="0" err="1">
                <a:latin typeface="Fira Sans Extra Condensed" panose="020B0503050000020004" pitchFamily="34" charset="0"/>
              </a:rPr>
              <a:t>și</a:t>
            </a:r>
            <a:r>
              <a:rPr lang="en-US" dirty="0">
                <a:latin typeface="Fira Sans Extra Condensed" panose="020B0503050000020004" pitchFamily="34" charset="0"/>
              </a:rPr>
              <a:t> </a:t>
            </a:r>
            <a:r>
              <a:rPr lang="en-US" dirty="0" err="1">
                <a:latin typeface="Fira Sans Extra Condensed" panose="020B0503050000020004" pitchFamily="34" charset="0"/>
              </a:rPr>
              <a:t>armonioasă</a:t>
            </a:r>
            <a:r>
              <a:rPr lang="en-US" dirty="0">
                <a:latin typeface="Fira Sans Extra Condensed" panose="020B0503050000020004" pitchFamily="34" charset="0"/>
              </a:rPr>
              <a:t> </a:t>
            </a:r>
            <a:r>
              <a:rPr lang="en-US" dirty="0" err="1">
                <a:latin typeface="Fira Sans Extra Condensed" panose="020B0503050000020004" pitchFamily="34" charset="0"/>
              </a:rPr>
              <a:t>în</a:t>
            </a:r>
            <a:r>
              <a:rPr lang="en-US" dirty="0">
                <a:latin typeface="Fira Sans Extra Condensed" panose="020B0503050000020004" pitchFamily="34" charset="0"/>
              </a:rPr>
              <a:t> </a:t>
            </a:r>
            <a:r>
              <a:rPr lang="en-US" dirty="0" err="1">
                <a:latin typeface="Fira Sans Extra Condensed" panose="020B0503050000020004" pitchFamily="34" charset="0"/>
              </a:rPr>
              <a:t>cadrul</a:t>
            </a:r>
            <a:r>
              <a:rPr lang="en-US" dirty="0">
                <a:latin typeface="Fira Sans Extra Condensed" panose="020B0503050000020004" pitchFamily="34" charset="0"/>
              </a:rPr>
              <a:t> </a:t>
            </a:r>
            <a:r>
              <a:rPr lang="en-US" dirty="0" err="1">
                <a:latin typeface="Fira Sans Extra Condensed" panose="020B0503050000020004" pitchFamily="34" charset="0"/>
              </a:rPr>
              <a:t>unui</a:t>
            </a:r>
            <a:r>
              <a:rPr lang="en-US" dirty="0">
                <a:latin typeface="Fira Sans Extra Condensed" panose="020B0503050000020004" pitchFamily="34" charset="0"/>
              </a:rPr>
              <a:t> </a:t>
            </a:r>
            <a:r>
              <a:rPr lang="en-US" dirty="0" err="1">
                <a:latin typeface="Fira Sans Extra Condensed" panose="020B0503050000020004" pitchFamily="34" charset="0"/>
              </a:rPr>
              <a:t>grup</a:t>
            </a:r>
            <a:r>
              <a:rPr lang="en-US" dirty="0">
                <a:latin typeface="Fira Sans Extra Condensed" panose="020B0503050000020004" pitchFamily="34" charset="0"/>
              </a:rPr>
              <a:t>, </a:t>
            </a:r>
            <a:r>
              <a:rPr lang="en-US" dirty="0" err="1">
                <a:latin typeface="Fira Sans Extra Condensed" panose="020B0503050000020004" pitchFamily="34" charset="0"/>
              </a:rPr>
              <a:t>este</a:t>
            </a:r>
            <a:r>
              <a:rPr lang="en-US" dirty="0">
                <a:latin typeface="Fira Sans Extra Condensed" panose="020B0503050000020004" pitchFamily="34" charset="0"/>
              </a:rPr>
              <a:t> crucial </a:t>
            </a:r>
            <a:r>
              <a:rPr lang="en-US" dirty="0" err="1">
                <a:latin typeface="Fira Sans Extra Condensed" panose="020B0503050000020004" pitchFamily="34" charset="0"/>
              </a:rPr>
              <a:t>să</a:t>
            </a:r>
            <a:r>
              <a:rPr lang="en-US" dirty="0">
                <a:latin typeface="Fira Sans Extra Condensed" panose="020B0503050000020004" pitchFamily="34" charset="0"/>
              </a:rPr>
              <a:t> se </a:t>
            </a:r>
            <a:r>
              <a:rPr lang="en-US" dirty="0" err="1">
                <a:latin typeface="Fira Sans Extra Condensed" panose="020B0503050000020004" pitchFamily="34" charset="0"/>
              </a:rPr>
              <a:t>adopte</a:t>
            </a:r>
            <a:r>
              <a:rPr lang="en-US" dirty="0">
                <a:latin typeface="Fira Sans Extra Condensed" panose="020B0503050000020004" pitchFamily="34" charset="0"/>
              </a:rPr>
              <a:t> </a:t>
            </a:r>
            <a:r>
              <a:rPr lang="en-US" dirty="0" err="1">
                <a:latin typeface="Fira Sans Extra Condensed" panose="020B0503050000020004" pitchFamily="34" charset="0"/>
              </a:rPr>
              <a:t>și</a:t>
            </a:r>
            <a:r>
              <a:rPr lang="en-US" dirty="0">
                <a:latin typeface="Fira Sans Extra Condensed" panose="020B0503050000020004" pitchFamily="34" charset="0"/>
              </a:rPr>
              <a:t> </a:t>
            </a:r>
            <a:r>
              <a:rPr lang="en-US" dirty="0" err="1">
                <a:latin typeface="Fira Sans Extra Condensed" panose="020B0503050000020004" pitchFamily="34" charset="0"/>
              </a:rPr>
              <a:t>să</a:t>
            </a:r>
            <a:r>
              <a:rPr lang="en-US" dirty="0">
                <a:latin typeface="Fira Sans Extra Condensed" panose="020B0503050000020004" pitchFamily="34" charset="0"/>
              </a:rPr>
              <a:t> se </a:t>
            </a:r>
            <a:r>
              <a:rPr lang="en-US" dirty="0" err="1">
                <a:latin typeface="Fira Sans Extra Condensed" panose="020B0503050000020004" pitchFamily="34" charset="0"/>
              </a:rPr>
              <a:t>implementeze</a:t>
            </a:r>
            <a:r>
              <a:rPr lang="en-US" dirty="0">
                <a:latin typeface="Fira Sans Extra Condensed" panose="020B0503050000020004" pitchFamily="34" charset="0"/>
              </a:rPr>
              <a:t> diverse </a:t>
            </a:r>
            <a:r>
              <a:rPr lang="en-US" dirty="0" err="1">
                <a:latin typeface="Fira Sans Extra Condensed" panose="020B0503050000020004" pitchFamily="34" charset="0"/>
              </a:rPr>
              <a:t>tehnici</a:t>
            </a:r>
            <a:r>
              <a:rPr lang="en-US" dirty="0">
                <a:latin typeface="Fira Sans Extra Condensed" panose="020B0503050000020004" pitchFamily="34" charset="0"/>
              </a:rPr>
              <a:t> de </a:t>
            </a:r>
            <a:r>
              <a:rPr lang="en-US" dirty="0" err="1">
                <a:latin typeface="Fira Sans Extra Condensed" panose="020B0503050000020004" pitchFamily="34" charset="0"/>
              </a:rPr>
              <a:t>gestionare</a:t>
            </a:r>
            <a:r>
              <a:rPr lang="en-US" dirty="0">
                <a:latin typeface="Fira Sans Extra Condensed" panose="020B0503050000020004" pitchFamily="34" charset="0"/>
              </a:rPr>
              <a:t> </a:t>
            </a:r>
            <a:r>
              <a:rPr lang="en-US" dirty="0" err="1">
                <a:latin typeface="Fira Sans Extra Condensed" panose="020B0503050000020004" pitchFamily="34" charset="0"/>
              </a:rPr>
              <a:t>și</a:t>
            </a:r>
            <a:r>
              <a:rPr lang="en-US" dirty="0">
                <a:latin typeface="Fira Sans Extra Condensed" panose="020B0503050000020004" pitchFamily="34" charset="0"/>
              </a:rPr>
              <a:t> </a:t>
            </a:r>
            <a:r>
              <a:rPr lang="en-US" dirty="0" err="1">
                <a:latin typeface="Fira Sans Extra Condensed" panose="020B0503050000020004" pitchFamily="34" charset="0"/>
              </a:rPr>
              <a:t>îmbunătățire</a:t>
            </a:r>
            <a:r>
              <a:rPr lang="en-US" dirty="0">
                <a:latin typeface="Fira Sans Extra Condensed" panose="020B0503050000020004" pitchFamily="34" charset="0"/>
              </a:rPr>
              <a:t> a </a:t>
            </a:r>
            <a:r>
              <a:rPr lang="en-US" dirty="0" err="1">
                <a:latin typeface="Fira Sans Extra Condensed" panose="020B0503050000020004" pitchFamily="34" charset="0"/>
              </a:rPr>
              <a:t>acestui</a:t>
            </a:r>
            <a:r>
              <a:rPr lang="en-US" dirty="0">
                <a:latin typeface="Fira Sans Extra Condensed" panose="020B0503050000020004" pitchFamily="34" charset="0"/>
              </a:rPr>
              <a:t> </a:t>
            </a:r>
            <a:r>
              <a:rPr lang="en-US" dirty="0" err="1">
                <a:latin typeface="Fira Sans Extra Condensed" panose="020B0503050000020004" pitchFamily="34" charset="0"/>
              </a:rPr>
              <a:t>proces</a:t>
            </a:r>
            <a:r>
              <a:rPr lang="en-US" dirty="0">
                <a:latin typeface="Fira Sans Extra Condensed" panose="020B0503050000020004" pitchFamily="34" charset="0"/>
              </a:rPr>
              <a:t>. </a:t>
            </a:r>
            <a:endParaRPr lang="ro-MD" dirty="0">
              <a:latin typeface="Fira Sans Extra Condensed" panose="020B0503050000020004" pitchFamily="34" charset="0"/>
            </a:endParaRPr>
          </a:p>
          <a:p>
            <a:pPr lvl="0" algn="just" rtl="0">
              <a:spcBef>
                <a:spcPts val="600"/>
              </a:spcBef>
              <a:spcAft>
                <a:spcPts val="600"/>
              </a:spcAft>
              <a:buSzPct val="115000"/>
            </a:pPr>
            <a:r>
              <a:rPr lang="ro-MD" dirty="0">
                <a:latin typeface="Fira Sans Extra Condensed" panose="020B0503050000020004" pitchFamily="34" charset="0"/>
              </a:rPr>
              <a:t>C</a:t>
            </a:r>
            <a:r>
              <a:rPr lang="en-US" dirty="0" err="1">
                <a:latin typeface="Fira Sans Extra Condensed" panose="020B0503050000020004" pitchFamily="34" charset="0"/>
              </a:rPr>
              <a:t>âteva</a:t>
            </a:r>
            <a:r>
              <a:rPr lang="en-US" dirty="0">
                <a:latin typeface="Fira Sans Extra Condensed" panose="020B0503050000020004" pitchFamily="34" charset="0"/>
              </a:rPr>
              <a:t> </a:t>
            </a:r>
            <a:r>
              <a:rPr lang="en-US" dirty="0" err="1">
                <a:latin typeface="Fira Sans Extra Condensed" panose="020B0503050000020004" pitchFamily="34" charset="0"/>
              </a:rPr>
              <a:t>dintre</a:t>
            </a:r>
            <a:r>
              <a:rPr lang="en-US" dirty="0">
                <a:latin typeface="Fira Sans Extra Condensed" panose="020B0503050000020004" pitchFamily="34" charset="0"/>
              </a:rPr>
              <a:t> </a:t>
            </a:r>
            <a:r>
              <a:rPr lang="en-US" dirty="0" err="1">
                <a:latin typeface="Fira Sans Extra Condensed" panose="020B0503050000020004" pitchFamily="34" charset="0"/>
              </a:rPr>
              <a:t>aceste</a:t>
            </a:r>
            <a:r>
              <a:rPr lang="en-US" dirty="0">
                <a:latin typeface="Fira Sans Extra Condensed" panose="020B0503050000020004" pitchFamily="34" charset="0"/>
              </a:rPr>
              <a:t> </a:t>
            </a:r>
            <a:r>
              <a:rPr lang="en-US" dirty="0" err="1">
                <a:latin typeface="Fira Sans Extra Condensed" panose="020B0503050000020004" pitchFamily="34" charset="0"/>
              </a:rPr>
              <a:t>tehnici</a:t>
            </a:r>
            <a:r>
              <a:rPr lang="en-US" dirty="0">
                <a:latin typeface="Fira Sans Extra Condensed" panose="020B0503050000020004" pitchFamily="34" charset="0"/>
              </a:rPr>
              <a:t> </a:t>
            </a:r>
            <a:r>
              <a:rPr lang="en-US" dirty="0" err="1">
                <a:latin typeface="Fira Sans Extra Condensed" panose="020B0503050000020004" pitchFamily="34" charset="0"/>
              </a:rPr>
              <a:t>esențiale</a:t>
            </a:r>
            <a:r>
              <a:rPr lang="ro-MD" dirty="0">
                <a:latin typeface="Fira Sans Extra Condensed" panose="020B0503050000020004" pitchFamily="34" charset="0"/>
              </a:rPr>
              <a:t> sunt</a:t>
            </a:r>
            <a:r>
              <a:rPr lang="en-US" dirty="0">
                <a:latin typeface="Fira Sans Extra Condensed" panose="020B0503050000020004" pitchFamily="34" charset="0"/>
              </a:rPr>
              <a:t> </a:t>
            </a:r>
            <a:r>
              <a:rPr lang="en-US" dirty="0" err="1">
                <a:latin typeface="Fira Sans Extra Condensed" panose="020B0503050000020004" pitchFamily="34" charset="0"/>
              </a:rPr>
              <a:t>facilitarea</a:t>
            </a:r>
            <a:r>
              <a:rPr lang="en-US" dirty="0">
                <a:latin typeface="Fira Sans Extra Condensed" panose="020B0503050000020004" pitchFamily="34" charset="0"/>
              </a:rPr>
              <a:t> </a:t>
            </a:r>
            <a:r>
              <a:rPr lang="en-US" dirty="0" err="1">
                <a:latin typeface="Fira Sans Extra Condensed" panose="020B0503050000020004" pitchFamily="34" charset="0"/>
              </a:rPr>
              <a:t>dialogului</a:t>
            </a:r>
            <a:r>
              <a:rPr lang="en-US" dirty="0">
                <a:latin typeface="Fira Sans Extra Condensed" panose="020B0503050000020004" pitchFamily="34" charset="0"/>
              </a:rPr>
              <a:t> </a:t>
            </a:r>
            <a:r>
              <a:rPr lang="en-US" dirty="0" err="1">
                <a:latin typeface="Fira Sans Extra Condensed" panose="020B0503050000020004" pitchFamily="34" charset="0"/>
              </a:rPr>
              <a:t>continuu</a:t>
            </a:r>
            <a:r>
              <a:rPr lang="en-US" dirty="0">
                <a:latin typeface="Fira Sans Extra Condensed" panose="020B0503050000020004" pitchFamily="34" charset="0"/>
              </a:rPr>
              <a:t>, </a:t>
            </a:r>
            <a:r>
              <a:rPr lang="en-US" dirty="0" err="1">
                <a:latin typeface="Fira Sans Extra Condensed" panose="020B0503050000020004" pitchFamily="34" charset="0"/>
              </a:rPr>
              <a:t>gestionarea</a:t>
            </a:r>
            <a:r>
              <a:rPr lang="en-US" dirty="0">
                <a:latin typeface="Fira Sans Extra Condensed" panose="020B0503050000020004" pitchFamily="34" charset="0"/>
              </a:rPr>
              <a:t> </a:t>
            </a:r>
            <a:r>
              <a:rPr lang="en-US" dirty="0" err="1">
                <a:latin typeface="Fira Sans Extra Condensed" panose="020B0503050000020004" pitchFamily="34" charset="0"/>
              </a:rPr>
              <a:t>conflictelor</a:t>
            </a:r>
            <a:r>
              <a:rPr lang="en-US" dirty="0">
                <a:latin typeface="Fira Sans Extra Condensed" panose="020B0503050000020004" pitchFamily="34" charset="0"/>
              </a:rPr>
              <a:t> </a:t>
            </a:r>
            <a:r>
              <a:rPr lang="en-US" dirty="0" err="1">
                <a:latin typeface="Fira Sans Extra Condensed" panose="020B0503050000020004" pitchFamily="34" charset="0"/>
              </a:rPr>
              <a:t>constructiv</a:t>
            </a:r>
            <a:r>
              <a:rPr lang="en-US" dirty="0">
                <a:latin typeface="Fira Sans Extra Condensed" panose="020B0503050000020004" pitchFamily="34" charset="0"/>
              </a:rPr>
              <a:t>, </a:t>
            </a:r>
            <a:r>
              <a:rPr lang="en-US" dirty="0" err="1">
                <a:latin typeface="Fira Sans Extra Condensed" panose="020B0503050000020004" pitchFamily="34" charset="0"/>
              </a:rPr>
              <a:t>încurajarea</a:t>
            </a:r>
            <a:r>
              <a:rPr lang="en-US" dirty="0">
                <a:latin typeface="Fira Sans Extra Condensed" panose="020B0503050000020004" pitchFamily="34" charset="0"/>
              </a:rPr>
              <a:t> feedback-</a:t>
            </a:r>
            <a:r>
              <a:rPr lang="en-US" dirty="0" err="1">
                <a:latin typeface="Fira Sans Extra Condensed" panose="020B0503050000020004" pitchFamily="34" charset="0"/>
              </a:rPr>
              <a:t>ului</a:t>
            </a:r>
            <a:r>
              <a:rPr lang="en-US" dirty="0">
                <a:latin typeface="Fira Sans Extra Condensed" panose="020B0503050000020004" pitchFamily="34" charset="0"/>
              </a:rPr>
              <a:t> </a:t>
            </a:r>
            <a:r>
              <a:rPr lang="en-US" dirty="0" err="1">
                <a:latin typeface="Fira Sans Extra Condensed" panose="020B0503050000020004" pitchFamily="34" charset="0"/>
              </a:rPr>
              <a:t>și</a:t>
            </a:r>
            <a:r>
              <a:rPr lang="en-US" dirty="0">
                <a:latin typeface="Fira Sans Extra Condensed" panose="020B0503050000020004" pitchFamily="34" charset="0"/>
              </a:rPr>
              <a:t> a </a:t>
            </a:r>
            <a:r>
              <a:rPr lang="en-US" dirty="0" err="1">
                <a:latin typeface="Fira Sans Extra Condensed" panose="020B0503050000020004" pitchFamily="34" charset="0"/>
              </a:rPr>
              <a:t>comunicării</a:t>
            </a:r>
            <a:r>
              <a:rPr lang="en-US" dirty="0">
                <a:latin typeface="Fira Sans Extra Condensed" panose="020B0503050000020004" pitchFamily="34" charset="0"/>
              </a:rPr>
              <a:t> non-verbale</a:t>
            </a:r>
            <a:r>
              <a:rPr lang="ro-MD" dirty="0">
                <a:latin typeface="Fira Sans Extra Condensed" panose="020B0503050000020004" pitchFamily="34" charset="0"/>
              </a:rPr>
              <a:t> </a:t>
            </a:r>
            <a:r>
              <a:rPr lang="en-US" dirty="0" err="1">
                <a:latin typeface="Fira Sans Extra Condensed" panose="020B0503050000020004" pitchFamily="34" charset="0"/>
              </a:rPr>
              <a:t>și</a:t>
            </a:r>
            <a:r>
              <a:rPr lang="en-US" dirty="0">
                <a:latin typeface="Fira Sans Extra Condensed" panose="020B0503050000020004" pitchFamily="34" charset="0"/>
              </a:rPr>
              <a:t> </a:t>
            </a:r>
            <a:r>
              <a:rPr lang="en-US" dirty="0" err="1">
                <a:latin typeface="Fira Sans Extra Condensed" panose="020B0503050000020004" pitchFamily="34" charset="0"/>
              </a:rPr>
              <a:t>evaluarea</a:t>
            </a:r>
            <a:r>
              <a:rPr lang="en-US" dirty="0">
                <a:latin typeface="Fira Sans Extra Condensed" panose="020B0503050000020004" pitchFamily="34" charset="0"/>
              </a:rPr>
              <a:t> </a:t>
            </a:r>
            <a:r>
              <a:rPr lang="en-US" dirty="0" err="1">
                <a:latin typeface="Fira Sans Extra Condensed" panose="020B0503050000020004" pitchFamily="34" charset="0"/>
              </a:rPr>
              <a:t>constantă</a:t>
            </a:r>
            <a:r>
              <a:rPr lang="en-US" dirty="0">
                <a:latin typeface="Fira Sans Extra Condensed" panose="020B0503050000020004" pitchFamily="34" charset="0"/>
              </a:rPr>
              <a:t> a </a:t>
            </a:r>
            <a:r>
              <a:rPr lang="en-US" dirty="0" err="1">
                <a:latin typeface="Fira Sans Extra Condensed" panose="020B0503050000020004" pitchFamily="34" charset="0"/>
              </a:rPr>
              <a:t>procesului</a:t>
            </a:r>
            <a:r>
              <a:rPr lang="en-US" dirty="0">
                <a:latin typeface="Fira Sans Extra Condensed" panose="020B0503050000020004" pitchFamily="34" charset="0"/>
              </a:rPr>
              <a:t> de </a:t>
            </a:r>
            <a:r>
              <a:rPr lang="en-US" dirty="0" err="1">
                <a:latin typeface="Fira Sans Extra Condensed" panose="020B0503050000020004" pitchFamily="34" charset="0"/>
              </a:rPr>
              <a:t>comunicare</a:t>
            </a:r>
            <a:r>
              <a:rPr lang="en-US" dirty="0">
                <a:latin typeface="Fira Sans Extra Condensed" panose="020B0503050000020004" pitchFamily="34" charset="0"/>
              </a:rPr>
              <a:t>.</a:t>
            </a:r>
            <a:endParaRPr lang="en-US" sz="1200" dirty="0">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val="3386810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89;p26">
            <a:extLst>
              <a:ext uri="{FF2B5EF4-FFF2-40B4-BE49-F238E27FC236}">
                <a16:creationId xmlns:a16="http://schemas.microsoft.com/office/drawing/2014/main" id="{BA46C2EC-CA54-D581-EA11-505E444CFF40}"/>
              </a:ext>
            </a:extLst>
          </p:cNvPr>
          <p:cNvSpPr/>
          <p:nvPr/>
        </p:nvSpPr>
        <p:spPr>
          <a:xfrm>
            <a:off x="7717812" y="3141022"/>
            <a:ext cx="680820" cy="680821"/>
          </a:xfrm>
          <a:prstGeom prst="ellipse">
            <a:avLst/>
          </a:prstGeom>
          <a:gradFill>
            <a:gsLst>
              <a:gs pos="0">
                <a:srgbClr val="CE8DFF"/>
              </a:gs>
              <a:gs pos="100000">
                <a:srgbClr val="0AFAF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693;p26">
            <a:extLst>
              <a:ext uri="{FF2B5EF4-FFF2-40B4-BE49-F238E27FC236}">
                <a16:creationId xmlns:a16="http://schemas.microsoft.com/office/drawing/2014/main" id="{152C8280-3FB4-1448-61CC-FBB8083AFE96}"/>
              </a:ext>
            </a:extLst>
          </p:cNvPr>
          <p:cNvSpPr/>
          <p:nvPr/>
        </p:nvSpPr>
        <p:spPr>
          <a:xfrm>
            <a:off x="7717812" y="2110437"/>
            <a:ext cx="680820" cy="680821"/>
          </a:xfrm>
          <a:prstGeom prst="ellipse">
            <a:avLst/>
          </a:prstGeom>
          <a:gradFill>
            <a:gsLst>
              <a:gs pos="0">
                <a:srgbClr val="EB44C5"/>
              </a:gs>
              <a:gs pos="100000">
                <a:srgbClr val="F6C0A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00;p26">
            <a:extLst>
              <a:ext uri="{FF2B5EF4-FFF2-40B4-BE49-F238E27FC236}">
                <a16:creationId xmlns:a16="http://schemas.microsoft.com/office/drawing/2014/main" id="{7C15D0D0-516C-C615-3704-71A0D0552309}"/>
              </a:ext>
            </a:extLst>
          </p:cNvPr>
          <p:cNvSpPr/>
          <p:nvPr/>
        </p:nvSpPr>
        <p:spPr>
          <a:xfrm>
            <a:off x="7717812" y="1060230"/>
            <a:ext cx="680820" cy="680820"/>
          </a:xfrm>
          <a:prstGeom prst="ellipse">
            <a:avLst/>
          </a:prstGeom>
          <a:gradFill>
            <a:gsLst>
              <a:gs pos="0">
                <a:srgbClr val="FF6599"/>
              </a:gs>
              <a:gs pos="100000">
                <a:srgbClr val="FFC36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1;p17">
            <a:extLst>
              <a:ext uri="{FF2B5EF4-FFF2-40B4-BE49-F238E27FC236}">
                <a16:creationId xmlns:a16="http://schemas.microsoft.com/office/drawing/2014/main" id="{08CA71D5-F916-8382-3CDA-D1F1FBE7C605}"/>
              </a:ext>
            </a:extLst>
          </p:cNvPr>
          <p:cNvSpPr txBox="1">
            <a:spLocks/>
          </p:cNvSpPr>
          <p:nvPr/>
        </p:nvSpPr>
        <p:spPr>
          <a:xfrm>
            <a:off x="-688742" y="1341859"/>
            <a:ext cx="7755747" cy="52370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ro-MD" sz="2400" b="1" dirty="0">
                <a:latin typeface="Fira Sans Extra Condensed SemiBold" panose="020B0604020202020204" charset="0"/>
              </a:rPr>
              <a:t>Menținerea comunicării în grup</a:t>
            </a:r>
          </a:p>
        </p:txBody>
      </p:sp>
      <p:sp>
        <p:nvSpPr>
          <p:cNvPr id="6" name="Google Shape;225;p11">
            <a:extLst>
              <a:ext uri="{FF2B5EF4-FFF2-40B4-BE49-F238E27FC236}">
                <a16:creationId xmlns:a16="http://schemas.microsoft.com/office/drawing/2014/main" id="{5FE98F97-8089-C8CE-4DA4-0B49CBAE08F1}"/>
              </a:ext>
            </a:extLst>
          </p:cNvPr>
          <p:cNvSpPr txBox="1">
            <a:spLocks/>
          </p:cNvSpPr>
          <p:nvPr/>
        </p:nvSpPr>
        <p:spPr>
          <a:xfrm>
            <a:off x="1287081" y="1946036"/>
            <a:ext cx="5603576" cy="1572881"/>
          </a:xfrm>
          <a:prstGeom prst="rect">
            <a:avLst/>
          </a:prstGeom>
          <a:noFill/>
          <a:ln>
            <a:noFill/>
          </a:ln>
        </p:spPr>
        <p:txBody>
          <a:bodyPr spcFirstLastPara="1" wrap="square" lIns="91425" tIns="45700" rIns="91425" bIns="45700" anchor="t" anchorCtr="0">
            <a:normAutofit fontScale="9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buSzPts val="2760"/>
            </a:pPr>
            <a:r>
              <a:rPr lang="en-US" b="1" dirty="0" err="1">
                <a:latin typeface="Fira Sans Extra Condensed "/>
              </a:rPr>
              <a:t>Dialogul</a:t>
            </a:r>
            <a:r>
              <a:rPr lang="en-US" b="1" dirty="0">
                <a:latin typeface="Fira Sans Extra Condensed "/>
              </a:rPr>
              <a:t> </a:t>
            </a:r>
            <a:r>
              <a:rPr lang="en-US" b="1" dirty="0" err="1">
                <a:latin typeface="Fira Sans Extra Condensed "/>
              </a:rPr>
              <a:t>continuu</a:t>
            </a:r>
            <a:r>
              <a:rPr lang="en-US" dirty="0">
                <a:latin typeface="Fira Sans Extra Condensed "/>
              </a:rPr>
              <a:t> </a:t>
            </a:r>
            <a:r>
              <a:rPr lang="en-US" dirty="0" err="1">
                <a:latin typeface="Fira Sans Extra Condensed "/>
              </a:rPr>
              <a:t>în</a:t>
            </a:r>
            <a:r>
              <a:rPr lang="en-US" dirty="0">
                <a:latin typeface="Fira Sans Extra Condensed "/>
              </a:rPr>
              <a:t> </a:t>
            </a:r>
            <a:r>
              <a:rPr lang="en-US" dirty="0" err="1">
                <a:latin typeface="Fira Sans Extra Condensed "/>
              </a:rPr>
              <a:t>cadrul</a:t>
            </a:r>
            <a:r>
              <a:rPr lang="en-US" dirty="0">
                <a:latin typeface="Fira Sans Extra Condensed "/>
              </a:rPr>
              <a:t> </a:t>
            </a:r>
            <a:r>
              <a:rPr lang="en-US" dirty="0" err="1">
                <a:latin typeface="Fira Sans Extra Condensed "/>
              </a:rPr>
              <a:t>grupului</a:t>
            </a:r>
            <a:r>
              <a:rPr lang="en-US" dirty="0">
                <a:latin typeface="Fira Sans Extra Condensed "/>
              </a:rPr>
              <a:t> </a:t>
            </a:r>
            <a:r>
              <a:rPr lang="en-US" dirty="0" err="1">
                <a:latin typeface="Fira Sans Extra Condensed "/>
              </a:rPr>
              <a:t>este</a:t>
            </a:r>
            <a:r>
              <a:rPr lang="en-US" dirty="0">
                <a:latin typeface="Fira Sans Extra Condensed "/>
              </a:rPr>
              <a:t> vital </a:t>
            </a:r>
            <a:r>
              <a:rPr lang="en-US" dirty="0" err="1">
                <a:latin typeface="Fira Sans Extra Condensed "/>
              </a:rPr>
              <a:t>pentru</a:t>
            </a:r>
            <a:r>
              <a:rPr lang="en-US" dirty="0">
                <a:latin typeface="Fira Sans Extra Condensed "/>
              </a:rPr>
              <a:t> </a:t>
            </a:r>
            <a:r>
              <a:rPr lang="en-US" dirty="0" err="1">
                <a:latin typeface="Fira Sans Extra Condensed "/>
              </a:rPr>
              <a:t>menținerea</a:t>
            </a:r>
            <a:r>
              <a:rPr lang="en-US" dirty="0">
                <a:latin typeface="Fira Sans Extra Condensed "/>
              </a:rPr>
              <a:t> </a:t>
            </a:r>
            <a:r>
              <a:rPr lang="en-US" dirty="0" err="1">
                <a:latin typeface="Fira Sans Extra Condensed "/>
              </a:rPr>
              <a:t>unei</a:t>
            </a:r>
            <a:r>
              <a:rPr lang="en-US" dirty="0">
                <a:latin typeface="Fira Sans Extra Condensed "/>
              </a:rPr>
              <a:t> </a:t>
            </a:r>
            <a:r>
              <a:rPr lang="en-US" dirty="0" err="1">
                <a:latin typeface="Fira Sans Extra Condensed "/>
              </a:rPr>
              <a:t>comunicări</a:t>
            </a:r>
            <a:r>
              <a:rPr lang="en-US" dirty="0">
                <a:latin typeface="Fira Sans Extra Condensed "/>
              </a:rPr>
              <a:t> </a:t>
            </a:r>
            <a:r>
              <a:rPr lang="en-US" dirty="0" err="1">
                <a:latin typeface="Fira Sans Extra Condensed "/>
              </a:rPr>
              <a:t>eficiente</a:t>
            </a:r>
            <a:r>
              <a:rPr lang="en-US" dirty="0">
                <a:latin typeface="Fira Sans Extra Condensed "/>
              </a:rPr>
              <a:t>. </a:t>
            </a:r>
            <a:r>
              <a:rPr lang="en-US" dirty="0" err="1">
                <a:latin typeface="Fira Sans Extra Condensed "/>
              </a:rPr>
              <a:t>Acesta</a:t>
            </a:r>
            <a:r>
              <a:rPr lang="en-US" dirty="0">
                <a:latin typeface="Fira Sans Extra Condensed "/>
              </a:rPr>
              <a:t> </a:t>
            </a:r>
            <a:r>
              <a:rPr lang="en-US" dirty="0" err="1">
                <a:latin typeface="Fira Sans Extra Condensed "/>
              </a:rPr>
              <a:t>implică</a:t>
            </a:r>
            <a:r>
              <a:rPr lang="en-US" dirty="0">
                <a:latin typeface="Fira Sans Extra Condensed "/>
              </a:rPr>
              <a:t> </a:t>
            </a:r>
            <a:r>
              <a:rPr lang="en-US" dirty="0" err="1">
                <a:latin typeface="Fira Sans Extra Condensed "/>
              </a:rPr>
              <a:t>încurajarea</a:t>
            </a:r>
            <a:r>
              <a:rPr lang="en-US" dirty="0">
                <a:latin typeface="Fira Sans Extra Condensed "/>
              </a:rPr>
              <a:t> </a:t>
            </a:r>
            <a:r>
              <a:rPr lang="en-US" dirty="0" err="1">
                <a:latin typeface="Fira Sans Extra Condensed "/>
              </a:rPr>
              <a:t>membriilor</a:t>
            </a:r>
            <a:r>
              <a:rPr lang="en-US" dirty="0">
                <a:latin typeface="Fira Sans Extra Condensed "/>
              </a:rPr>
              <a:t> </a:t>
            </a:r>
            <a:r>
              <a:rPr lang="en-US" dirty="0" err="1">
                <a:latin typeface="Fira Sans Extra Condensed "/>
              </a:rPr>
              <a:t>să</a:t>
            </a:r>
            <a:r>
              <a:rPr lang="en-US" dirty="0">
                <a:latin typeface="Fira Sans Extra Condensed "/>
              </a:rPr>
              <a:t> </a:t>
            </a:r>
            <a:r>
              <a:rPr lang="en-US" dirty="0" err="1">
                <a:latin typeface="Fira Sans Extra Condensed "/>
              </a:rPr>
              <a:t>își</a:t>
            </a:r>
            <a:r>
              <a:rPr lang="en-US" dirty="0">
                <a:latin typeface="Fira Sans Extra Condensed "/>
              </a:rPr>
              <a:t> </a:t>
            </a:r>
            <a:r>
              <a:rPr lang="en-US" dirty="0" err="1">
                <a:latin typeface="Fira Sans Extra Condensed "/>
              </a:rPr>
              <a:t>împărtășească</a:t>
            </a:r>
            <a:r>
              <a:rPr lang="en-US" dirty="0">
                <a:latin typeface="Fira Sans Extra Condensed "/>
              </a:rPr>
              <a:t> </a:t>
            </a:r>
            <a:r>
              <a:rPr lang="en-US" dirty="0" err="1">
                <a:latin typeface="Fira Sans Extra Condensed "/>
              </a:rPr>
              <a:t>ideile</a:t>
            </a:r>
            <a:r>
              <a:rPr lang="en-US" dirty="0">
                <a:latin typeface="Fira Sans Extra Condensed "/>
              </a:rPr>
              <a:t>, </a:t>
            </a:r>
            <a:r>
              <a:rPr lang="en-US" dirty="0" err="1">
                <a:latin typeface="Fira Sans Extra Condensed "/>
              </a:rPr>
              <a:t>preocupările</a:t>
            </a:r>
            <a:r>
              <a:rPr lang="en-US" dirty="0">
                <a:latin typeface="Fira Sans Extra Condensed "/>
              </a:rPr>
              <a:t> </a:t>
            </a:r>
            <a:r>
              <a:rPr lang="en-US" dirty="0" err="1">
                <a:latin typeface="Fira Sans Extra Condensed "/>
              </a:rPr>
              <a:t>și</a:t>
            </a:r>
            <a:r>
              <a:rPr lang="en-US" dirty="0">
                <a:latin typeface="Fira Sans Extra Condensed "/>
              </a:rPr>
              <a:t> </a:t>
            </a:r>
            <a:r>
              <a:rPr lang="en-US" dirty="0" err="1">
                <a:latin typeface="Fira Sans Extra Condensed "/>
              </a:rPr>
              <a:t>perspectivele</a:t>
            </a:r>
            <a:r>
              <a:rPr lang="en-US" dirty="0">
                <a:latin typeface="Fira Sans Extra Condensed "/>
              </a:rPr>
              <a:t> </a:t>
            </a:r>
            <a:r>
              <a:rPr lang="en-US" dirty="0" err="1">
                <a:latin typeface="Fira Sans Extra Condensed "/>
              </a:rPr>
              <a:t>în</a:t>
            </a:r>
            <a:r>
              <a:rPr lang="en-US" dirty="0">
                <a:latin typeface="Fira Sans Extra Condensed "/>
              </a:rPr>
              <a:t> mod </a:t>
            </a:r>
            <a:r>
              <a:rPr lang="en-US" dirty="0" err="1">
                <a:latin typeface="Fira Sans Extra Condensed "/>
              </a:rPr>
              <a:t>regulat</a:t>
            </a:r>
            <a:r>
              <a:rPr lang="en-US" dirty="0">
                <a:latin typeface="Fira Sans Extra Condensed "/>
              </a:rPr>
              <a:t>, </a:t>
            </a:r>
            <a:r>
              <a:rPr lang="en-US" dirty="0" err="1">
                <a:latin typeface="Fira Sans Extra Condensed "/>
              </a:rPr>
              <a:t>pentru</a:t>
            </a:r>
            <a:r>
              <a:rPr lang="en-US" dirty="0">
                <a:latin typeface="Fira Sans Extra Condensed "/>
              </a:rPr>
              <a:t> a </a:t>
            </a:r>
            <a:r>
              <a:rPr lang="en-US" dirty="0" err="1">
                <a:latin typeface="Fira Sans Extra Condensed "/>
              </a:rPr>
              <a:t>stimula</a:t>
            </a:r>
            <a:r>
              <a:rPr lang="en-US" dirty="0">
                <a:latin typeface="Fira Sans Extra Condensed "/>
              </a:rPr>
              <a:t> </a:t>
            </a:r>
            <a:r>
              <a:rPr lang="en-US" dirty="0" err="1">
                <a:latin typeface="Fira Sans Extra Condensed "/>
              </a:rPr>
              <a:t>schimbul</a:t>
            </a:r>
            <a:r>
              <a:rPr lang="en-US" dirty="0">
                <a:latin typeface="Fira Sans Extra Condensed "/>
              </a:rPr>
              <a:t> constant de </a:t>
            </a:r>
            <a:r>
              <a:rPr lang="en-US" dirty="0" err="1">
                <a:latin typeface="Fira Sans Extra Condensed "/>
              </a:rPr>
              <a:t>informații</a:t>
            </a:r>
            <a:r>
              <a:rPr lang="en-US" dirty="0">
                <a:latin typeface="Fira Sans Extra Condensed "/>
              </a:rPr>
              <a:t> </a:t>
            </a:r>
            <a:r>
              <a:rPr lang="en-US" dirty="0" err="1">
                <a:latin typeface="Fira Sans Extra Condensed "/>
              </a:rPr>
              <a:t>și</a:t>
            </a:r>
            <a:r>
              <a:rPr lang="en-US" dirty="0">
                <a:latin typeface="Fira Sans Extra Condensed "/>
              </a:rPr>
              <a:t> </a:t>
            </a:r>
            <a:r>
              <a:rPr lang="en-US" dirty="0" err="1">
                <a:latin typeface="Fira Sans Extra Condensed "/>
              </a:rPr>
              <a:t>opinii</a:t>
            </a:r>
            <a:r>
              <a:rPr lang="en-US" dirty="0">
                <a:latin typeface="Fira Sans Extra Condensed "/>
              </a:rPr>
              <a:t>.</a:t>
            </a:r>
          </a:p>
          <a:p>
            <a:pPr algn="just">
              <a:buSzPts val="2760"/>
            </a:pPr>
            <a:endParaRPr lang="en-US" dirty="0">
              <a:latin typeface="Fira Sans Extra Condensed "/>
            </a:endParaRPr>
          </a:p>
          <a:p>
            <a:pPr algn="just">
              <a:buSzPts val="2760"/>
            </a:pPr>
            <a:r>
              <a:rPr lang="en-US" dirty="0" err="1">
                <a:latin typeface="Fira Sans Extra Condensed "/>
              </a:rPr>
              <a:t>Conflictul</a:t>
            </a:r>
            <a:r>
              <a:rPr lang="en-US" dirty="0">
                <a:latin typeface="Fira Sans Extra Condensed "/>
              </a:rPr>
              <a:t> </a:t>
            </a:r>
            <a:r>
              <a:rPr lang="en-US" dirty="0" err="1">
                <a:latin typeface="Fira Sans Extra Condensed "/>
              </a:rPr>
              <a:t>poate</a:t>
            </a:r>
            <a:r>
              <a:rPr lang="en-US" dirty="0">
                <a:latin typeface="Fira Sans Extra Condensed "/>
              </a:rPr>
              <a:t> </a:t>
            </a:r>
            <a:r>
              <a:rPr lang="en-US" dirty="0" err="1">
                <a:latin typeface="Fira Sans Extra Condensed "/>
              </a:rPr>
              <a:t>apărea</a:t>
            </a:r>
            <a:r>
              <a:rPr lang="en-US" dirty="0">
                <a:latin typeface="Fira Sans Extra Condensed "/>
              </a:rPr>
              <a:t> </a:t>
            </a:r>
            <a:r>
              <a:rPr lang="en-US" dirty="0" err="1">
                <a:latin typeface="Fira Sans Extra Condensed "/>
              </a:rPr>
              <a:t>în</a:t>
            </a:r>
            <a:r>
              <a:rPr lang="en-US" dirty="0">
                <a:latin typeface="Fira Sans Extra Condensed "/>
              </a:rPr>
              <a:t> </a:t>
            </a:r>
            <a:r>
              <a:rPr lang="en-US" dirty="0" err="1">
                <a:latin typeface="Fira Sans Extra Condensed "/>
              </a:rPr>
              <a:t>orice</a:t>
            </a:r>
            <a:r>
              <a:rPr lang="en-US" dirty="0">
                <a:latin typeface="Fira Sans Extra Condensed "/>
              </a:rPr>
              <a:t> </a:t>
            </a:r>
            <a:r>
              <a:rPr lang="en-US" dirty="0" err="1">
                <a:latin typeface="Fira Sans Extra Condensed "/>
              </a:rPr>
              <a:t>grup</a:t>
            </a:r>
            <a:r>
              <a:rPr lang="en-US" dirty="0">
                <a:latin typeface="Fira Sans Extra Condensed "/>
              </a:rPr>
              <a:t>, </a:t>
            </a:r>
            <a:r>
              <a:rPr lang="en-US" dirty="0" err="1">
                <a:latin typeface="Fira Sans Extra Condensed "/>
              </a:rPr>
              <a:t>dar</a:t>
            </a:r>
            <a:r>
              <a:rPr lang="en-US" dirty="0">
                <a:latin typeface="Fira Sans Extra Condensed "/>
              </a:rPr>
              <a:t> </a:t>
            </a:r>
            <a:r>
              <a:rPr lang="en-US" dirty="0" err="1">
                <a:latin typeface="Fira Sans Extra Condensed "/>
              </a:rPr>
              <a:t>este</a:t>
            </a:r>
            <a:r>
              <a:rPr lang="en-US" dirty="0">
                <a:latin typeface="Fira Sans Extra Condensed "/>
              </a:rPr>
              <a:t> important </a:t>
            </a:r>
            <a:r>
              <a:rPr lang="en-US" dirty="0" err="1">
                <a:latin typeface="Fira Sans Extra Condensed "/>
              </a:rPr>
              <a:t>să</a:t>
            </a:r>
            <a:r>
              <a:rPr lang="en-US" dirty="0">
                <a:latin typeface="Fira Sans Extra Condensed "/>
              </a:rPr>
              <a:t> fie </a:t>
            </a:r>
            <a:r>
              <a:rPr lang="en-US" dirty="0" err="1">
                <a:latin typeface="Fira Sans Extra Condensed "/>
              </a:rPr>
              <a:t>gestionat</a:t>
            </a:r>
            <a:r>
              <a:rPr lang="en-US" dirty="0">
                <a:latin typeface="Fira Sans Extra Condensed "/>
              </a:rPr>
              <a:t> </a:t>
            </a:r>
            <a:r>
              <a:rPr lang="en-US" dirty="0" err="1">
                <a:latin typeface="Fira Sans Extra Condensed "/>
              </a:rPr>
              <a:t>într</a:t>
            </a:r>
            <a:r>
              <a:rPr lang="en-US" dirty="0">
                <a:latin typeface="Fira Sans Extra Condensed "/>
              </a:rPr>
              <a:t>-un mod </a:t>
            </a:r>
            <a:r>
              <a:rPr lang="en-US" dirty="0" err="1">
                <a:latin typeface="Fira Sans Extra Condensed "/>
              </a:rPr>
              <a:t>constructiv</a:t>
            </a:r>
            <a:r>
              <a:rPr lang="en-US" dirty="0">
                <a:latin typeface="Fira Sans Extra Condensed "/>
              </a:rPr>
              <a:t>. </a:t>
            </a:r>
            <a:r>
              <a:rPr lang="en-US" dirty="0" err="1">
                <a:latin typeface="Fira Sans Extra Condensed "/>
              </a:rPr>
              <a:t>Aceasta</a:t>
            </a:r>
            <a:r>
              <a:rPr lang="en-US" dirty="0">
                <a:latin typeface="Fira Sans Extra Condensed "/>
              </a:rPr>
              <a:t> </a:t>
            </a:r>
            <a:r>
              <a:rPr lang="en-US" b="1" dirty="0" err="1">
                <a:latin typeface="Fira Sans Extra Condensed "/>
              </a:rPr>
              <a:t>implică</a:t>
            </a:r>
            <a:r>
              <a:rPr lang="en-US" b="1" dirty="0">
                <a:latin typeface="Fira Sans Extra Condensed "/>
              </a:rPr>
              <a:t> </a:t>
            </a:r>
            <a:r>
              <a:rPr lang="en-US" b="1" dirty="0" err="1">
                <a:latin typeface="Fira Sans Extra Condensed "/>
              </a:rPr>
              <a:t>abordarea</a:t>
            </a:r>
            <a:r>
              <a:rPr lang="en-US" b="1" dirty="0">
                <a:latin typeface="Fira Sans Extra Condensed "/>
              </a:rPr>
              <a:t> </a:t>
            </a:r>
            <a:r>
              <a:rPr lang="en-US" b="1" dirty="0" err="1">
                <a:latin typeface="Fira Sans Extra Condensed "/>
              </a:rPr>
              <a:t>directă</a:t>
            </a:r>
            <a:r>
              <a:rPr lang="en-US" b="1" dirty="0">
                <a:latin typeface="Fira Sans Extra Condensed "/>
              </a:rPr>
              <a:t> a </a:t>
            </a:r>
            <a:r>
              <a:rPr lang="en-US" b="1" dirty="0" err="1">
                <a:latin typeface="Fira Sans Extra Condensed "/>
              </a:rPr>
              <a:t>conflictelor</a:t>
            </a:r>
            <a:r>
              <a:rPr lang="en-US" dirty="0">
                <a:latin typeface="Fira Sans Extra Condensed "/>
              </a:rPr>
              <a:t>, </a:t>
            </a:r>
            <a:r>
              <a:rPr lang="en-US" dirty="0" err="1">
                <a:latin typeface="Fira Sans Extra Condensed "/>
              </a:rPr>
              <a:t>ascultarea</a:t>
            </a:r>
            <a:r>
              <a:rPr lang="en-US" dirty="0">
                <a:latin typeface="Fira Sans Extra Condensed "/>
              </a:rPr>
              <a:t> </a:t>
            </a:r>
            <a:r>
              <a:rPr lang="en-US" dirty="0" err="1">
                <a:latin typeface="Fira Sans Extra Condensed "/>
              </a:rPr>
              <a:t>tuturor</a:t>
            </a:r>
            <a:r>
              <a:rPr lang="en-US" dirty="0">
                <a:latin typeface="Fira Sans Extra Condensed "/>
              </a:rPr>
              <a:t> </a:t>
            </a:r>
            <a:r>
              <a:rPr lang="en-US" dirty="0" err="1">
                <a:latin typeface="Fira Sans Extra Condensed "/>
              </a:rPr>
              <a:t>părților</a:t>
            </a:r>
            <a:r>
              <a:rPr lang="en-US" dirty="0">
                <a:latin typeface="Fira Sans Extra Condensed "/>
              </a:rPr>
              <a:t> implicate </a:t>
            </a:r>
            <a:r>
              <a:rPr lang="en-US" dirty="0" err="1">
                <a:latin typeface="Fira Sans Extra Condensed "/>
              </a:rPr>
              <a:t>și</a:t>
            </a:r>
            <a:r>
              <a:rPr lang="en-US" dirty="0">
                <a:latin typeface="Fira Sans Extra Condensed "/>
              </a:rPr>
              <a:t> </a:t>
            </a:r>
            <a:r>
              <a:rPr lang="en-US" dirty="0" err="1">
                <a:latin typeface="Fira Sans Extra Condensed "/>
              </a:rPr>
              <a:t>căutarea</a:t>
            </a:r>
            <a:r>
              <a:rPr lang="en-US" dirty="0">
                <a:latin typeface="Fira Sans Extra Condensed "/>
              </a:rPr>
              <a:t> </a:t>
            </a:r>
            <a:r>
              <a:rPr lang="en-US" dirty="0" err="1">
                <a:latin typeface="Fira Sans Extra Condensed "/>
              </a:rPr>
              <a:t>soluțiilor</a:t>
            </a:r>
            <a:r>
              <a:rPr lang="en-US" dirty="0">
                <a:latin typeface="Fira Sans Extra Condensed "/>
              </a:rPr>
              <a:t> care </a:t>
            </a:r>
            <a:r>
              <a:rPr lang="en-US" dirty="0" err="1">
                <a:latin typeface="Fira Sans Extra Condensed "/>
              </a:rPr>
              <a:t>să</a:t>
            </a:r>
            <a:r>
              <a:rPr lang="en-US" dirty="0">
                <a:latin typeface="Fira Sans Extra Condensed "/>
              </a:rPr>
              <a:t> </a:t>
            </a:r>
            <a:r>
              <a:rPr lang="en-US" dirty="0" err="1">
                <a:latin typeface="Fira Sans Extra Condensed "/>
              </a:rPr>
              <a:t>satisfacă</a:t>
            </a:r>
            <a:r>
              <a:rPr lang="en-US" dirty="0">
                <a:latin typeface="Fira Sans Extra Condensed "/>
              </a:rPr>
              <a:t> </a:t>
            </a:r>
            <a:r>
              <a:rPr lang="en-US" dirty="0" err="1">
                <a:latin typeface="Fira Sans Extra Condensed "/>
              </a:rPr>
              <a:t>nevoile</a:t>
            </a:r>
            <a:r>
              <a:rPr lang="en-US" dirty="0">
                <a:latin typeface="Fira Sans Extra Condensed "/>
              </a:rPr>
              <a:t> </a:t>
            </a:r>
            <a:r>
              <a:rPr lang="en-US" dirty="0" err="1">
                <a:latin typeface="Fira Sans Extra Condensed "/>
              </a:rPr>
              <a:t>și</a:t>
            </a:r>
            <a:r>
              <a:rPr lang="en-US" dirty="0">
                <a:latin typeface="Fira Sans Extra Condensed "/>
              </a:rPr>
              <a:t> </a:t>
            </a:r>
            <a:r>
              <a:rPr lang="en-US" dirty="0" err="1">
                <a:latin typeface="Fira Sans Extra Condensed "/>
              </a:rPr>
              <a:t>interesele</a:t>
            </a:r>
            <a:r>
              <a:rPr lang="en-US" dirty="0">
                <a:latin typeface="Fira Sans Extra Condensed "/>
              </a:rPr>
              <a:t> </a:t>
            </a:r>
            <a:r>
              <a:rPr lang="en-US" dirty="0" err="1">
                <a:latin typeface="Fira Sans Extra Condensed "/>
              </a:rPr>
              <a:t>tuturor</a:t>
            </a:r>
            <a:r>
              <a:rPr lang="en-US" dirty="0">
                <a:latin typeface="Fira Sans Extra Condensed "/>
              </a:rPr>
              <a:t> </a:t>
            </a:r>
            <a:r>
              <a:rPr lang="en-US" dirty="0" err="1">
                <a:latin typeface="Fira Sans Extra Condensed "/>
              </a:rPr>
              <a:t>membrilor</a:t>
            </a:r>
            <a:r>
              <a:rPr lang="en-US" dirty="0">
                <a:latin typeface="Fira Sans Extra Condensed "/>
              </a:rPr>
              <a:t> </a:t>
            </a:r>
            <a:r>
              <a:rPr lang="en-US" dirty="0" err="1">
                <a:latin typeface="Fira Sans Extra Condensed "/>
              </a:rPr>
              <a:t>grupului</a:t>
            </a:r>
            <a:r>
              <a:rPr lang="en-US" dirty="0">
                <a:latin typeface="Fira Sans Extra Condensed "/>
              </a:rPr>
              <a:t>.</a:t>
            </a:r>
          </a:p>
          <a:p>
            <a:pPr algn="just">
              <a:buSzPts val="2760"/>
            </a:pPr>
            <a:endParaRPr lang="en-US" sz="1200" dirty="0">
              <a:latin typeface="Fira Sans Extra Condensed "/>
            </a:endParaRPr>
          </a:p>
        </p:txBody>
      </p:sp>
      <p:sp>
        <p:nvSpPr>
          <p:cNvPr id="7" name="Google Shape;111;p17">
            <a:extLst>
              <a:ext uri="{FF2B5EF4-FFF2-40B4-BE49-F238E27FC236}">
                <a16:creationId xmlns:a16="http://schemas.microsoft.com/office/drawing/2014/main" id="{FD4AE6CA-6903-DB43-98BF-F3C28C48AE4C}"/>
              </a:ext>
            </a:extLst>
          </p:cNvPr>
          <p:cNvSpPr txBox="1">
            <a:spLocks/>
          </p:cNvSpPr>
          <p:nvPr/>
        </p:nvSpPr>
        <p:spPr>
          <a:xfrm>
            <a:off x="397653" y="1802348"/>
            <a:ext cx="1463805" cy="61617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ro-MD" sz="2400" b="1" dirty="0">
                <a:solidFill>
                  <a:schemeClr val="bg2">
                    <a:lumMod val="40000"/>
                    <a:lumOff val="60000"/>
                  </a:schemeClr>
                </a:solidFill>
                <a:latin typeface="Fira Sans Extra Condensed SemiBold" panose="020B0604020202020204" charset="0"/>
              </a:rPr>
              <a:t>1</a:t>
            </a:r>
          </a:p>
        </p:txBody>
      </p:sp>
      <p:sp>
        <p:nvSpPr>
          <p:cNvPr id="8" name="Google Shape;111;p17">
            <a:extLst>
              <a:ext uri="{FF2B5EF4-FFF2-40B4-BE49-F238E27FC236}">
                <a16:creationId xmlns:a16="http://schemas.microsoft.com/office/drawing/2014/main" id="{A0788EBC-FD0B-B581-45D7-B0D0660AB4E7}"/>
              </a:ext>
            </a:extLst>
          </p:cNvPr>
          <p:cNvSpPr txBox="1">
            <a:spLocks/>
          </p:cNvSpPr>
          <p:nvPr/>
        </p:nvSpPr>
        <p:spPr>
          <a:xfrm>
            <a:off x="397652" y="2653771"/>
            <a:ext cx="1463805" cy="61617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ro-MD" sz="2400" b="1" dirty="0">
                <a:solidFill>
                  <a:schemeClr val="bg2">
                    <a:lumMod val="40000"/>
                    <a:lumOff val="60000"/>
                  </a:schemeClr>
                </a:solidFill>
                <a:latin typeface="Fira Sans Extra Condensed SemiBold" panose="020B0604020202020204" charset="0"/>
              </a:rPr>
              <a:t>2</a:t>
            </a:r>
          </a:p>
        </p:txBody>
      </p:sp>
    </p:spTree>
    <p:extLst>
      <p:ext uri="{BB962C8B-B14F-4D97-AF65-F5344CB8AC3E}">
        <p14:creationId xmlns:p14="http://schemas.microsoft.com/office/powerpoint/2010/main" val="3636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89;p26">
            <a:extLst>
              <a:ext uri="{FF2B5EF4-FFF2-40B4-BE49-F238E27FC236}">
                <a16:creationId xmlns:a16="http://schemas.microsoft.com/office/drawing/2014/main" id="{BA46C2EC-CA54-D581-EA11-505E444CFF40}"/>
              </a:ext>
            </a:extLst>
          </p:cNvPr>
          <p:cNvSpPr/>
          <p:nvPr/>
        </p:nvSpPr>
        <p:spPr>
          <a:xfrm>
            <a:off x="7717812" y="3141022"/>
            <a:ext cx="680820" cy="680821"/>
          </a:xfrm>
          <a:prstGeom prst="ellipse">
            <a:avLst/>
          </a:prstGeom>
          <a:gradFill>
            <a:gsLst>
              <a:gs pos="0">
                <a:srgbClr val="CE8DFF"/>
              </a:gs>
              <a:gs pos="100000">
                <a:srgbClr val="0AFAF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693;p26">
            <a:extLst>
              <a:ext uri="{FF2B5EF4-FFF2-40B4-BE49-F238E27FC236}">
                <a16:creationId xmlns:a16="http://schemas.microsoft.com/office/drawing/2014/main" id="{152C8280-3FB4-1448-61CC-FBB8083AFE96}"/>
              </a:ext>
            </a:extLst>
          </p:cNvPr>
          <p:cNvSpPr/>
          <p:nvPr/>
        </p:nvSpPr>
        <p:spPr>
          <a:xfrm>
            <a:off x="7717812" y="2110437"/>
            <a:ext cx="680820" cy="680821"/>
          </a:xfrm>
          <a:prstGeom prst="ellipse">
            <a:avLst/>
          </a:prstGeom>
          <a:gradFill>
            <a:gsLst>
              <a:gs pos="0">
                <a:srgbClr val="EB44C5"/>
              </a:gs>
              <a:gs pos="100000">
                <a:srgbClr val="F6C0A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00;p26">
            <a:extLst>
              <a:ext uri="{FF2B5EF4-FFF2-40B4-BE49-F238E27FC236}">
                <a16:creationId xmlns:a16="http://schemas.microsoft.com/office/drawing/2014/main" id="{7C15D0D0-516C-C615-3704-71A0D0552309}"/>
              </a:ext>
            </a:extLst>
          </p:cNvPr>
          <p:cNvSpPr/>
          <p:nvPr/>
        </p:nvSpPr>
        <p:spPr>
          <a:xfrm>
            <a:off x="7717812" y="1060230"/>
            <a:ext cx="680820" cy="680820"/>
          </a:xfrm>
          <a:prstGeom prst="ellipse">
            <a:avLst/>
          </a:prstGeom>
          <a:gradFill>
            <a:gsLst>
              <a:gs pos="0">
                <a:srgbClr val="FF6599"/>
              </a:gs>
              <a:gs pos="100000">
                <a:srgbClr val="FFC366"/>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1;p17">
            <a:extLst>
              <a:ext uri="{FF2B5EF4-FFF2-40B4-BE49-F238E27FC236}">
                <a16:creationId xmlns:a16="http://schemas.microsoft.com/office/drawing/2014/main" id="{08CA71D5-F916-8382-3CDA-D1F1FBE7C605}"/>
              </a:ext>
            </a:extLst>
          </p:cNvPr>
          <p:cNvSpPr txBox="1">
            <a:spLocks/>
          </p:cNvSpPr>
          <p:nvPr/>
        </p:nvSpPr>
        <p:spPr>
          <a:xfrm>
            <a:off x="-688742" y="1341859"/>
            <a:ext cx="7755747" cy="52370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ro-MD" sz="2400" b="1" dirty="0">
                <a:latin typeface="Fira Sans Extra Condensed SemiBold" panose="020B0604020202020204" charset="0"/>
              </a:rPr>
              <a:t>Menținerea comunicării în grup</a:t>
            </a:r>
          </a:p>
        </p:txBody>
      </p:sp>
      <p:sp>
        <p:nvSpPr>
          <p:cNvPr id="6" name="Google Shape;225;p11">
            <a:extLst>
              <a:ext uri="{FF2B5EF4-FFF2-40B4-BE49-F238E27FC236}">
                <a16:creationId xmlns:a16="http://schemas.microsoft.com/office/drawing/2014/main" id="{5FE98F97-8089-C8CE-4DA4-0B49CBAE08F1}"/>
              </a:ext>
            </a:extLst>
          </p:cNvPr>
          <p:cNvSpPr txBox="1">
            <a:spLocks/>
          </p:cNvSpPr>
          <p:nvPr/>
        </p:nvSpPr>
        <p:spPr>
          <a:xfrm>
            <a:off x="1287081" y="1946036"/>
            <a:ext cx="5603576" cy="1572881"/>
          </a:xfrm>
          <a:prstGeom prst="rect">
            <a:avLst/>
          </a:prstGeom>
          <a:noFill/>
          <a:ln>
            <a:noFill/>
          </a:ln>
        </p:spPr>
        <p:txBody>
          <a:bodyPr spcFirstLastPara="1" wrap="square" lIns="91425" tIns="45700" rIns="91425" bIns="45700" anchor="t" anchorCtr="0">
            <a:normAutofit fontScale="9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buSzPts val="2760"/>
            </a:pPr>
            <a:r>
              <a:rPr lang="en-US" sz="1400" b="1" dirty="0" err="1">
                <a:latin typeface="Fira Sans Extra Condensed "/>
              </a:rPr>
              <a:t>Încurajarea</a:t>
            </a:r>
            <a:r>
              <a:rPr lang="en-US" sz="1400" b="1" dirty="0">
                <a:latin typeface="Fira Sans Extra Condensed "/>
              </a:rPr>
              <a:t> </a:t>
            </a:r>
            <a:r>
              <a:rPr lang="en-US" sz="1400" b="1" dirty="0" err="1">
                <a:latin typeface="Fira Sans Extra Condensed "/>
              </a:rPr>
              <a:t>oferirii</a:t>
            </a:r>
            <a:r>
              <a:rPr lang="en-US" sz="1400" b="1" dirty="0">
                <a:latin typeface="Fira Sans Extra Condensed "/>
              </a:rPr>
              <a:t> de feedback </a:t>
            </a:r>
            <a:r>
              <a:rPr lang="en-US" sz="1400" dirty="0" err="1">
                <a:latin typeface="Fira Sans Extra Condensed "/>
              </a:rPr>
              <a:t>și</a:t>
            </a:r>
            <a:r>
              <a:rPr lang="en-US" sz="1400" dirty="0">
                <a:latin typeface="Fira Sans Extra Condensed "/>
              </a:rPr>
              <a:t> a </a:t>
            </a:r>
            <a:r>
              <a:rPr lang="en-US" sz="1400" dirty="0" err="1">
                <a:latin typeface="Fira Sans Extra Condensed "/>
              </a:rPr>
              <a:t>utilizării</a:t>
            </a:r>
            <a:r>
              <a:rPr lang="en-US" sz="1400" dirty="0">
                <a:latin typeface="Fira Sans Extra Condensed "/>
              </a:rPr>
              <a:t> </a:t>
            </a:r>
            <a:r>
              <a:rPr lang="en-US" sz="1400" dirty="0" err="1">
                <a:latin typeface="Fira Sans Extra Condensed "/>
              </a:rPr>
              <a:t>comunicării</a:t>
            </a:r>
            <a:r>
              <a:rPr lang="en-US" sz="1400" dirty="0">
                <a:latin typeface="Fira Sans Extra Condensed "/>
              </a:rPr>
              <a:t> non-verbale </a:t>
            </a:r>
            <a:r>
              <a:rPr lang="en-US" sz="1400" dirty="0" err="1">
                <a:latin typeface="Fira Sans Extra Condensed "/>
              </a:rPr>
              <a:t>sporește</a:t>
            </a:r>
            <a:r>
              <a:rPr lang="en-US" sz="1400" dirty="0">
                <a:latin typeface="Fira Sans Extra Condensed "/>
              </a:rPr>
              <a:t> </a:t>
            </a:r>
            <a:r>
              <a:rPr lang="en-US" sz="1400" dirty="0" err="1">
                <a:latin typeface="Fira Sans Extra Condensed "/>
              </a:rPr>
              <a:t>înțelegerea</a:t>
            </a:r>
            <a:r>
              <a:rPr lang="en-US" sz="1400" dirty="0">
                <a:latin typeface="Fira Sans Extra Condensed "/>
              </a:rPr>
              <a:t> </a:t>
            </a:r>
            <a:r>
              <a:rPr lang="en-US" sz="1400" dirty="0" err="1">
                <a:latin typeface="Fira Sans Extra Condensed "/>
              </a:rPr>
              <a:t>și</a:t>
            </a:r>
            <a:r>
              <a:rPr lang="en-US" sz="1400" dirty="0">
                <a:latin typeface="Fira Sans Extra Condensed "/>
              </a:rPr>
              <a:t> </a:t>
            </a:r>
            <a:r>
              <a:rPr lang="en-US" sz="1400" dirty="0" err="1">
                <a:latin typeface="Fira Sans Extra Condensed "/>
              </a:rPr>
              <a:t>colaborarea</a:t>
            </a:r>
            <a:r>
              <a:rPr lang="en-US" sz="1400" dirty="0">
                <a:latin typeface="Fira Sans Extra Condensed "/>
              </a:rPr>
              <a:t> </a:t>
            </a:r>
            <a:r>
              <a:rPr lang="en-US" sz="1400" dirty="0" err="1">
                <a:latin typeface="Fira Sans Extra Condensed "/>
              </a:rPr>
              <a:t>în</a:t>
            </a:r>
            <a:r>
              <a:rPr lang="en-US" sz="1400" dirty="0">
                <a:latin typeface="Fira Sans Extra Condensed "/>
              </a:rPr>
              <a:t> </a:t>
            </a:r>
            <a:r>
              <a:rPr lang="en-US" sz="1400" dirty="0" err="1">
                <a:latin typeface="Fira Sans Extra Condensed "/>
              </a:rPr>
              <a:t>cadrul</a:t>
            </a:r>
            <a:r>
              <a:rPr lang="en-US" sz="1400" dirty="0">
                <a:latin typeface="Fira Sans Extra Condensed "/>
              </a:rPr>
              <a:t> </a:t>
            </a:r>
            <a:r>
              <a:rPr lang="en-US" sz="1400" dirty="0" err="1">
                <a:latin typeface="Fira Sans Extra Condensed "/>
              </a:rPr>
              <a:t>grupului</a:t>
            </a:r>
            <a:r>
              <a:rPr lang="en-US" sz="1400" dirty="0">
                <a:latin typeface="Fira Sans Extra Condensed "/>
              </a:rPr>
              <a:t>. Feedback-</a:t>
            </a:r>
            <a:r>
              <a:rPr lang="en-US" sz="1400" dirty="0" err="1">
                <a:latin typeface="Fira Sans Extra Condensed "/>
              </a:rPr>
              <a:t>ul</a:t>
            </a:r>
            <a:r>
              <a:rPr lang="en-US" sz="1400" dirty="0">
                <a:latin typeface="Fira Sans Extra Condensed "/>
              </a:rPr>
              <a:t> </a:t>
            </a:r>
            <a:r>
              <a:rPr lang="en-US" sz="1400" dirty="0" err="1">
                <a:latin typeface="Fira Sans Extra Condensed "/>
              </a:rPr>
              <a:t>constructiv</a:t>
            </a:r>
            <a:r>
              <a:rPr lang="en-US" sz="1400" dirty="0">
                <a:latin typeface="Fira Sans Extra Condensed "/>
              </a:rPr>
              <a:t> </a:t>
            </a:r>
            <a:r>
              <a:rPr lang="en-US" sz="1400" dirty="0" err="1">
                <a:latin typeface="Fira Sans Extra Condensed "/>
              </a:rPr>
              <a:t>permite</a:t>
            </a:r>
            <a:r>
              <a:rPr lang="en-US" sz="1400" dirty="0">
                <a:latin typeface="Fira Sans Extra Condensed "/>
              </a:rPr>
              <a:t> </a:t>
            </a:r>
            <a:r>
              <a:rPr lang="en-US" sz="1400" dirty="0" err="1">
                <a:latin typeface="Fira Sans Extra Condensed "/>
              </a:rPr>
              <a:t>membrilor</a:t>
            </a:r>
            <a:r>
              <a:rPr lang="en-US" sz="1400" dirty="0">
                <a:latin typeface="Fira Sans Extra Condensed "/>
              </a:rPr>
              <a:t> </a:t>
            </a:r>
            <a:r>
              <a:rPr lang="en-US" sz="1400" dirty="0" err="1">
                <a:latin typeface="Fira Sans Extra Condensed "/>
              </a:rPr>
              <a:t>să</a:t>
            </a:r>
            <a:r>
              <a:rPr lang="en-US" sz="1400" dirty="0">
                <a:latin typeface="Fira Sans Extra Condensed "/>
              </a:rPr>
              <a:t> </a:t>
            </a:r>
            <a:r>
              <a:rPr lang="en-US" sz="1400" dirty="0" err="1">
                <a:latin typeface="Fira Sans Extra Condensed "/>
              </a:rPr>
              <a:t>își</a:t>
            </a:r>
            <a:r>
              <a:rPr lang="en-US" sz="1400" dirty="0">
                <a:latin typeface="Fira Sans Extra Condensed "/>
              </a:rPr>
              <a:t> </a:t>
            </a:r>
            <a:r>
              <a:rPr lang="en-US" sz="1400" dirty="0" err="1">
                <a:latin typeface="Fira Sans Extra Condensed "/>
              </a:rPr>
              <a:t>exprime</a:t>
            </a:r>
            <a:r>
              <a:rPr lang="en-US" sz="1400" dirty="0">
                <a:latin typeface="Fira Sans Extra Condensed "/>
              </a:rPr>
              <a:t> </a:t>
            </a:r>
            <a:r>
              <a:rPr lang="en-US" sz="1400" dirty="0" err="1">
                <a:latin typeface="Fira Sans Extra Condensed "/>
              </a:rPr>
              <a:t>opiniile</a:t>
            </a:r>
            <a:r>
              <a:rPr lang="en-US" sz="1400" dirty="0">
                <a:latin typeface="Fira Sans Extra Condensed "/>
              </a:rPr>
              <a:t> </a:t>
            </a:r>
            <a:r>
              <a:rPr lang="en-US" sz="1400" dirty="0" err="1">
                <a:latin typeface="Fira Sans Extra Condensed "/>
              </a:rPr>
              <a:t>și</a:t>
            </a:r>
            <a:r>
              <a:rPr lang="en-US" sz="1400" dirty="0">
                <a:latin typeface="Fira Sans Extra Condensed "/>
              </a:rPr>
              <a:t> </a:t>
            </a:r>
            <a:r>
              <a:rPr lang="en-US" sz="1400" dirty="0" err="1">
                <a:latin typeface="Fira Sans Extra Condensed "/>
              </a:rPr>
              <a:t>să</a:t>
            </a:r>
            <a:r>
              <a:rPr lang="en-US" sz="1400" dirty="0">
                <a:latin typeface="Fira Sans Extra Condensed "/>
              </a:rPr>
              <a:t> </a:t>
            </a:r>
            <a:r>
              <a:rPr lang="en-US" sz="1400" dirty="0" err="1">
                <a:latin typeface="Fira Sans Extra Condensed "/>
              </a:rPr>
              <a:t>ofere</a:t>
            </a:r>
            <a:r>
              <a:rPr lang="en-US" sz="1400" dirty="0">
                <a:latin typeface="Fira Sans Extra Condensed "/>
              </a:rPr>
              <a:t> </a:t>
            </a:r>
            <a:r>
              <a:rPr lang="en-US" sz="1400" dirty="0" err="1">
                <a:latin typeface="Fira Sans Extra Condensed "/>
              </a:rPr>
              <a:t>sugestii</a:t>
            </a:r>
            <a:r>
              <a:rPr lang="en-US" sz="1400" dirty="0">
                <a:latin typeface="Fira Sans Extra Condensed "/>
              </a:rPr>
              <a:t> </a:t>
            </a:r>
            <a:r>
              <a:rPr lang="en-US" sz="1400" dirty="0" err="1">
                <a:latin typeface="Fira Sans Extra Condensed "/>
              </a:rPr>
              <a:t>pentru</a:t>
            </a:r>
            <a:r>
              <a:rPr lang="en-US" sz="1400" dirty="0">
                <a:latin typeface="Fira Sans Extra Condensed "/>
              </a:rPr>
              <a:t> </a:t>
            </a:r>
            <a:r>
              <a:rPr lang="en-US" sz="1400" dirty="0" err="1">
                <a:latin typeface="Fira Sans Extra Condensed "/>
              </a:rPr>
              <a:t>îmbunătățirea</a:t>
            </a:r>
            <a:r>
              <a:rPr lang="en-US" sz="1400" dirty="0">
                <a:latin typeface="Fira Sans Extra Condensed "/>
              </a:rPr>
              <a:t> </a:t>
            </a:r>
            <a:r>
              <a:rPr lang="en-US" sz="1400" dirty="0" err="1">
                <a:latin typeface="Fira Sans Extra Condensed "/>
              </a:rPr>
              <a:t>procesului</a:t>
            </a:r>
            <a:r>
              <a:rPr lang="en-US" sz="1400" dirty="0">
                <a:latin typeface="Fira Sans Extra Condensed "/>
              </a:rPr>
              <a:t> de </a:t>
            </a:r>
            <a:r>
              <a:rPr lang="en-US" sz="1400" dirty="0" err="1">
                <a:latin typeface="Fira Sans Extra Condensed "/>
              </a:rPr>
              <a:t>comunicare</a:t>
            </a:r>
            <a:r>
              <a:rPr lang="en-US" sz="1400" dirty="0">
                <a:latin typeface="Fira Sans Extra Condensed "/>
              </a:rPr>
              <a:t>, </a:t>
            </a:r>
            <a:r>
              <a:rPr lang="en-US" sz="1400" dirty="0" err="1">
                <a:latin typeface="Fira Sans Extra Condensed "/>
              </a:rPr>
              <a:t>în</a:t>
            </a:r>
            <a:r>
              <a:rPr lang="en-US" sz="1400" dirty="0">
                <a:latin typeface="Fira Sans Extra Condensed "/>
              </a:rPr>
              <a:t> </a:t>
            </a:r>
            <a:r>
              <a:rPr lang="en-US" sz="1400" dirty="0" err="1">
                <a:latin typeface="Fira Sans Extra Condensed "/>
              </a:rPr>
              <a:t>timp</a:t>
            </a:r>
            <a:r>
              <a:rPr lang="en-US" sz="1400" dirty="0">
                <a:latin typeface="Fira Sans Extra Condensed "/>
              </a:rPr>
              <a:t> </a:t>
            </a:r>
            <a:r>
              <a:rPr lang="en-US" sz="1400" dirty="0" err="1">
                <a:latin typeface="Fira Sans Extra Condensed "/>
              </a:rPr>
              <a:t>ce</a:t>
            </a:r>
            <a:r>
              <a:rPr lang="en-US" sz="1400" dirty="0">
                <a:latin typeface="Fira Sans Extra Condensed "/>
              </a:rPr>
              <a:t> </a:t>
            </a:r>
            <a:r>
              <a:rPr lang="en-US" sz="1400" dirty="0" err="1">
                <a:latin typeface="Fira Sans Extra Condensed "/>
              </a:rPr>
              <a:t>comunicarea</a:t>
            </a:r>
            <a:r>
              <a:rPr lang="en-US" sz="1400" dirty="0">
                <a:latin typeface="Fira Sans Extra Condensed "/>
              </a:rPr>
              <a:t> non-</a:t>
            </a:r>
            <a:r>
              <a:rPr lang="en-US" sz="1400" dirty="0" err="1">
                <a:latin typeface="Fira Sans Extra Condensed "/>
              </a:rPr>
              <a:t>verbala</a:t>
            </a:r>
            <a:r>
              <a:rPr lang="en-US" sz="1400" dirty="0">
                <a:latin typeface="Fira Sans Extra Condensed "/>
              </a:rPr>
              <a:t>, cum </a:t>
            </a:r>
            <a:r>
              <a:rPr lang="en-US" sz="1400" dirty="0" err="1">
                <a:latin typeface="Fira Sans Extra Condensed "/>
              </a:rPr>
              <a:t>ar</a:t>
            </a:r>
            <a:r>
              <a:rPr lang="en-US" sz="1400" dirty="0">
                <a:latin typeface="Fira Sans Extra Condensed "/>
              </a:rPr>
              <a:t> fi </a:t>
            </a:r>
            <a:r>
              <a:rPr lang="en-US" sz="1400" dirty="0" err="1">
                <a:latin typeface="Fira Sans Extra Condensed "/>
              </a:rPr>
              <a:t>limbajul</a:t>
            </a:r>
            <a:r>
              <a:rPr lang="en-US" sz="1400" dirty="0">
                <a:latin typeface="Fira Sans Extra Condensed "/>
              </a:rPr>
              <a:t> </a:t>
            </a:r>
            <a:r>
              <a:rPr lang="en-US" sz="1400" dirty="0" err="1">
                <a:latin typeface="Fira Sans Extra Condensed "/>
              </a:rPr>
              <a:t>corpului</a:t>
            </a:r>
            <a:r>
              <a:rPr lang="en-US" sz="1400" dirty="0">
                <a:latin typeface="Fira Sans Extra Condensed "/>
              </a:rPr>
              <a:t> </a:t>
            </a:r>
            <a:r>
              <a:rPr lang="en-US" sz="1400" dirty="0" err="1">
                <a:latin typeface="Fira Sans Extra Condensed "/>
              </a:rPr>
              <a:t>și</a:t>
            </a:r>
            <a:r>
              <a:rPr lang="en-US" sz="1400" dirty="0">
                <a:latin typeface="Fira Sans Extra Condensed "/>
              </a:rPr>
              <a:t> </a:t>
            </a:r>
            <a:r>
              <a:rPr lang="en-US" sz="1400" dirty="0" err="1">
                <a:latin typeface="Fira Sans Extra Condensed "/>
              </a:rPr>
              <a:t>tonul</a:t>
            </a:r>
            <a:r>
              <a:rPr lang="en-US" sz="1400" dirty="0">
                <a:latin typeface="Fira Sans Extra Condensed "/>
              </a:rPr>
              <a:t> </a:t>
            </a:r>
            <a:r>
              <a:rPr lang="en-US" sz="1400" dirty="0" err="1">
                <a:latin typeface="Fira Sans Extra Condensed "/>
              </a:rPr>
              <a:t>vocii</a:t>
            </a:r>
            <a:r>
              <a:rPr lang="en-US" sz="1400" dirty="0">
                <a:latin typeface="Fira Sans Extra Condensed "/>
              </a:rPr>
              <a:t>, </a:t>
            </a:r>
            <a:r>
              <a:rPr lang="en-US" sz="1400" dirty="0" err="1">
                <a:latin typeface="Fira Sans Extra Condensed "/>
              </a:rPr>
              <a:t>completează</a:t>
            </a:r>
            <a:r>
              <a:rPr lang="en-US" sz="1400" dirty="0">
                <a:latin typeface="Fira Sans Extra Condensed "/>
              </a:rPr>
              <a:t> </a:t>
            </a:r>
            <a:r>
              <a:rPr lang="en-US" sz="1400" dirty="0" err="1">
                <a:latin typeface="Fira Sans Extra Condensed "/>
              </a:rPr>
              <a:t>și</a:t>
            </a:r>
            <a:r>
              <a:rPr lang="en-US" sz="1400" dirty="0">
                <a:latin typeface="Fira Sans Extra Condensed "/>
              </a:rPr>
              <a:t> </a:t>
            </a:r>
            <a:r>
              <a:rPr lang="en-US" sz="1400" dirty="0" err="1">
                <a:latin typeface="Fira Sans Extra Condensed "/>
              </a:rPr>
              <a:t>îmbogățește</a:t>
            </a:r>
            <a:r>
              <a:rPr lang="en-US" sz="1400" dirty="0">
                <a:latin typeface="Fira Sans Extra Condensed "/>
              </a:rPr>
              <a:t> </a:t>
            </a:r>
            <a:r>
              <a:rPr lang="en-US" sz="1400" dirty="0" err="1">
                <a:latin typeface="Fira Sans Extra Condensed "/>
              </a:rPr>
              <a:t>mesajele</a:t>
            </a:r>
            <a:r>
              <a:rPr lang="en-US" sz="1400" dirty="0">
                <a:latin typeface="Fira Sans Extra Condensed "/>
              </a:rPr>
              <a:t> </a:t>
            </a:r>
            <a:r>
              <a:rPr lang="en-US" sz="1400" dirty="0" err="1">
                <a:latin typeface="Fira Sans Extra Condensed "/>
              </a:rPr>
              <a:t>transmise</a:t>
            </a:r>
            <a:r>
              <a:rPr lang="en-US" sz="1400" dirty="0">
                <a:latin typeface="Fira Sans Extra Condensed "/>
              </a:rPr>
              <a:t>.</a:t>
            </a:r>
          </a:p>
          <a:p>
            <a:pPr algn="just">
              <a:buSzPts val="2760"/>
            </a:pPr>
            <a:endParaRPr lang="en-US" sz="1400" dirty="0">
              <a:latin typeface="Fira Sans Extra Condensed "/>
            </a:endParaRPr>
          </a:p>
          <a:p>
            <a:pPr algn="just">
              <a:buSzPts val="2760"/>
            </a:pPr>
            <a:r>
              <a:rPr lang="en-US" sz="1400" b="1" dirty="0" err="1">
                <a:latin typeface="Fira Sans Extra Condensed "/>
              </a:rPr>
              <a:t>Evaluarea</a:t>
            </a:r>
            <a:r>
              <a:rPr lang="en-US" sz="1400" b="1" dirty="0">
                <a:latin typeface="Fira Sans Extra Condensed "/>
              </a:rPr>
              <a:t> </a:t>
            </a:r>
            <a:r>
              <a:rPr lang="en-US" sz="1400" b="1" dirty="0" err="1">
                <a:latin typeface="Fira Sans Extra Condensed "/>
              </a:rPr>
              <a:t>regulată</a:t>
            </a:r>
            <a:r>
              <a:rPr lang="en-US" sz="1400" b="1" dirty="0">
                <a:latin typeface="Fira Sans Extra Condensed "/>
              </a:rPr>
              <a:t> a </a:t>
            </a:r>
            <a:r>
              <a:rPr lang="en-US" sz="1400" b="1" dirty="0" err="1">
                <a:latin typeface="Fira Sans Extra Condensed "/>
              </a:rPr>
              <a:t>procesului</a:t>
            </a:r>
            <a:r>
              <a:rPr lang="en-US" sz="1400" b="1" dirty="0">
                <a:latin typeface="Fira Sans Extra Condensed "/>
              </a:rPr>
              <a:t> de </a:t>
            </a:r>
            <a:r>
              <a:rPr lang="en-US" sz="1400" b="1" dirty="0" err="1">
                <a:latin typeface="Fira Sans Extra Condensed "/>
              </a:rPr>
              <a:t>comunicare</a:t>
            </a:r>
            <a:r>
              <a:rPr lang="en-US" sz="1400" b="1" dirty="0">
                <a:latin typeface="Fira Sans Extra Condensed "/>
              </a:rPr>
              <a:t> </a:t>
            </a:r>
            <a:r>
              <a:rPr lang="en-US" sz="1400" dirty="0" err="1">
                <a:latin typeface="Fira Sans Extra Condensed "/>
              </a:rPr>
              <a:t>și</a:t>
            </a:r>
            <a:r>
              <a:rPr lang="en-US" sz="1400" dirty="0">
                <a:latin typeface="Fira Sans Extra Condensed "/>
              </a:rPr>
              <a:t> </a:t>
            </a:r>
            <a:r>
              <a:rPr lang="en-US" sz="1400" dirty="0" err="1">
                <a:latin typeface="Fira Sans Extra Condensed "/>
              </a:rPr>
              <a:t>ajustarea</a:t>
            </a:r>
            <a:r>
              <a:rPr lang="en-US" sz="1400" dirty="0">
                <a:latin typeface="Fira Sans Extra Condensed "/>
              </a:rPr>
              <a:t> </a:t>
            </a:r>
            <a:r>
              <a:rPr lang="en-US" sz="1400" dirty="0" err="1">
                <a:latin typeface="Fira Sans Extra Condensed "/>
              </a:rPr>
              <a:t>acestuia</a:t>
            </a:r>
            <a:r>
              <a:rPr lang="en-US" sz="1400" dirty="0">
                <a:latin typeface="Fira Sans Extra Condensed "/>
              </a:rPr>
              <a:t> </a:t>
            </a:r>
            <a:r>
              <a:rPr lang="en-US" sz="1400" dirty="0" err="1">
                <a:latin typeface="Fira Sans Extra Condensed "/>
              </a:rPr>
              <a:t>în</a:t>
            </a:r>
            <a:r>
              <a:rPr lang="en-US" sz="1400" dirty="0">
                <a:latin typeface="Fira Sans Extra Condensed "/>
              </a:rPr>
              <a:t> </a:t>
            </a:r>
            <a:r>
              <a:rPr lang="en-US" sz="1400" dirty="0" err="1">
                <a:latin typeface="Fira Sans Extra Condensed "/>
              </a:rPr>
              <a:t>funcție</a:t>
            </a:r>
            <a:r>
              <a:rPr lang="en-US" sz="1400" dirty="0">
                <a:latin typeface="Fira Sans Extra Condensed "/>
              </a:rPr>
              <a:t> de feedback-</a:t>
            </a:r>
            <a:r>
              <a:rPr lang="en-US" sz="1400" dirty="0" err="1">
                <a:latin typeface="Fira Sans Extra Condensed "/>
              </a:rPr>
              <a:t>ul</a:t>
            </a:r>
            <a:r>
              <a:rPr lang="en-US" sz="1400" dirty="0">
                <a:latin typeface="Fira Sans Extra Condensed "/>
              </a:rPr>
              <a:t> </a:t>
            </a:r>
            <a:r>
              <a:rPr lang="en-US" sz="1400" dirty="0" err="1">
                <a:latin typeface="Fira Sans Extra Condensed "/>
              </a:rPr>
              <a:t>primit</a:t>
            </a:r>
            <a:r>
              <a:rPr lang="en-US" sz="1400" dirty="0">
                <a:latin typeface="Fira Sans Extra Condensed "/>
              </a:rPr>
              <a:t> </a:t>
            </a:r>
            <a:r>
              <a:rPr lang="en-US" sz="1400" dirty="0" err="1">
                <a:latin typeface="Fira Sans Extra Condensed "/>
              </a:rPr>
              <a:t>și</a:t>
            </a:r>
            <a:r>
              <a:rPr lang="en-US" sz="1400" dirty="0">
                <a:latin typeface="Fira Sans Extra Condensed "/>
              </a:rPr>
              <a:t> de </a:t>
            </a:r>
            <a:r>
              <a:rPr lang="en-US" sz="1400" dirty="0" err="1">
                <a:latin typeface="Fira Sans Extra Condensed "/>
              </a:rPr>
              <a:t>schimbările</a:t>
            </a:r>
            <a:r>
              <a:rPr lang="en-US" sz="1400" dirty="0">
                <a:latin typeface="Fira Sans Extra Condensed "/>
              </a:rPr>
              <a:t> </a:t>
            </a:r>
            <a:r>
              <a:rPr lang="en-US" sz="1400" dirty="0" err="1">
                <a:latin typeface="Fira Sans Extra Condensed "/>
              </a:rPr>
              <a:t>în</a:t>
            </a:r>
            <a:r>
              <a:rPr lang="en-US" sz="1400" dirty="0">
                <a:latin typeface="Fira Sans Extra Condensed "/>
              </a:rPr>
              <a:t> </a:t>
            </a:r>
            <a:r>
              <a:rPr lang="en-US" sz="1400" dirty="0" err="1">
                <a:latin typeface="Fira Sans Extra Condensed "/>
              </a:rPr>
              <a:t>dinamica</a:t>
            </a:r>
            <a:r>
              <a:rPr lang="en-US" sz="1400" dirty="0">
                <a:latin typeface="Fira Sans Extra Condensed "/>
              </a:rPr>
              <a:t> </a:t>
            </a:r>
            <a:r>
              <a:rPr lang="en-US" sz="1400" dirty="0" err="1">
                <a:latin typeface="Fira Sans Extra Condensed "/>
              </a:rPr>
              <a:t>grupului</a:t>
            </a:r>
            <a:r>
              <a:rPr lang="en-US" sz="1400" dirty="0">
                <a:latin typeface="Fira Sans Extra Condensed "/>
              </a:rPr>
              <a:t> sunt </a:t>
            </a:r>
            <a:r>
              <a:rPr lang="en-US" sz="1400" dirty="0" err="1">
                <a:latin typeface="Fira Sans Extra Condensed "/>
              </a:rPr>
              <a:t>esențiale</a:t>
            </a:r>
            <a:r>
              <a:rPr lang="en-US" sz="1400" dirty="0">
                <a:latin typeface="Fira Sans Extra Condensed "/>
              </a:rPr>
              <a:t> </a:t>
            </a:r>
            <a:r>
              <a:rPr lang="en-US" sz="1400" dirty="0" err="1">
                <a:latin typeface="Fira Sans Extra Condensed "/>
              </a:rPr>
              <a:t>pentru</a:t>
            </a:r>
            <a:r>
              <a:rPr lang="en-US" sz="1400" dirty="0">
                <a:latin typeface="Fira Sans Extra Condensed "/>
              </a:rPr>
              <a:t> </a:t>
            </a:r>
            <a:r>
              <a:rPr lang="en-US" sz="1400" dirty="0" err="1">
                <a:latin typeface="Fira Sans Extra Condensed "/>
              </a:rPr>
              <a:t>menținerea</a:t>
            </a:r>
            <a:r>
              <a:rPr lang="en-US" sz="1400" dirty="0">
                <a:latin typeface="Fira Sans Extra Condensed "/>
              </a:rPr>
              <a:t> </a:t>
            </a:r>
            <a:r>
              <a:rPr lang="en-US" sz="1400" dirty="0" err="1">
                <a:latin typeface="Fira Sans Extra Condensed "/>
              </a:rPr>
              <a:t>unei</a:t>
            </a:r>
            <a:r>
              <a:rPr lang="en-US" sz="1400" dirty="0">
                <a:latin typeface="Fira Sans Extra Condensed "/>
              </a:rPr>
              <a:t> </a:t>
            </a:r>
            <a:r>
              <a:rPr lang="en-US" sz="1400" dirty="0" err="1">
                <a:latin typeface="Fira Sans Extra Condensed "/>
              </a:rPr>
              <a:t>comunicări</a:t>
            </a:r>
            <a:r>
              <a:rPr lang="en-US" sz="1400" dirty="0">
                <a:latin typeface="Fira Sans Extra Condensed "/>
              </a:rPr>
              <a:t> </a:t>
            </a:r>
            <a:r>
              <a:rPr lang="en-US" sz="1400" dirty="0" err="1">
                <a:latin typeface="Fira Sans Extra Condensed "/>
              </a:rPr>
              <a:t>eficiente</a:t>
            </a:r>
            <a:r>
              <a:rPr lang="en-US" sz="1400" dirty="0">
                <a:latin typeface="Fira Sans Extra Condensed "/>
              </a:rPr>
              <a:t> pe termen lung.</a:t>
            </a:r>
            <a:endParaRPr lang="en-US" sz="1200" dirty="0"/>
          </a:p>
          <a:p>
            <a:pPr algn="just">
              <a:buSzPts val="2760"/>
            </a:pPr>
            <a:endParaRPr lang="en-US" sz="1200" dirty="0">
              <a:latin typeface="Fira Sans Extra Condensed "/>
            </a:endParaRPr>
          </a:p>
        </p:txBody>
      </p:sp>
      <p:sp>
        <p:nvSpPr>
          <p:cNvPr id="7" name="Google Shape;111;p17">
            <a:extLst>
              <a:ext uri="{FF2B5EF4-FFF2-40B4-BE49-F238E27FC236}">
                <a16:creationId xmlns:a16="http://schemas.microsoft.com/office/drawing/2014/main" id="{FD4AE6CA-6903-DB43-98BF-F3C28C48AE4C}"/>
              </a:ext>
            </a:extLst>
          </p:cNvPr>
          <p:cNvSpPr txBox="1">
            <a:spLocks/>
          </p:cNvSpPr>
          <p:nvPr/>
        </p:nvSpPr>
        <p:spPr>
          <a:xfrm>
            <a:off x="397653" y="1802348"/>
            <a:ext cx="1463805" cy="61617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ro-MD" sz="2400" b="1" dirty="0">
                <a:solidFill>
                  <a:schemeClr val="bg2">
                    <a:lumMod val="40000"/>
                    <a:lumOff val="60000"/>
                  </a:schemeClr>
                </a:solidFill>
                <a:latin typeface="Fira Sans Extra Condensed SemiBold" panose="020B0604020202020204" charset="0"/>
              </a:rPr>
              <a:t>3</a:t>
            </a:r>
          </a:p>
        </p:txBody>
      </p:sp>
      <p:sp>
        <p:nvSpPr>
          <p:cNvPr id="8" name="Google Shape;111;p17">
            <a:extLst>
              <a:ext uri="{FF2B5EF4-FFF2-40B4-BE49-F238E27FC236}">
                <a16:creationId xmlns:a16="http://schemas.microsoft.com/office/drawing/2014/main" id="{A0788EBC-FD0B-B581-45D7-B0D0660AB4E7}"/>
              </a:ext>
            </a:extLst>
          </p:cNvPr>
          <p:cNvSpPr txBox="1">
            <a:spLocks/>
          </p:cNvSpPr>
          <p:nvPr/>
        </p:nvSpPr>
        <p:spPr>
          <a:xfrm>
            <a:off x="397652" y="2791258"/>
            <a:ext cx="1463805" cy="61617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ro-MD" sz="2400" b="1" dirty="0">
                <a:solidFill>
                  <a:schemeClr val="bg2">
                    <a:lumMod val="40000"/>
                    <a:lumOff val="60000"/>
                  </a:schemeClr>
                </a:solidFill>
                <a:latin typeface="Fira Sans Extra Condensed SemiBold" panose="020B0604020202020204" charset="0"/>
              </a:rPr>
              <a:t>4</a:t>
            </a:r>
          </a:p>
        </p:txBody>
      </p:sp>
    </p:spTree>
    <p:extLst>
      <p:ext uri="{BB962C8B-B14F-4D97-AF65-F5344CB8AC3E}">
        <p14:creationId xmlns:p14="http://schemas.microsoft.com/office/powerpoint/2010/main" val="1819878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grpSp>
        <p:nvGrpSpPr>
          <p:cNvPr id="34" name="Google Shape;258;p18">
            <a:extLst>
              <a:ext uri="{FF2B5EF4-FFF2-40B4-BE49-F238E27FC236}">
                <a16:creationId xmlns:a16="http://schemas.microsoft.com/office/drawing/2014/main" id="{67630A83-90D9-6902-5945-3057B1BAAD96}"/>
              </a:ext>
            </a:extLst>
          </p:cNvPr>
          <p:cNvGrpSpPr/>
          <p:nvPr/>
        </p:nvGrpSpPr>
        <p:grpSpPr>
          <a:xfrm rot="20857930" flipH="1">
            <a:off x="691210" y="943059"/>
            <a:ext cx="2391733" cy="1985964"/>
            <a:chOff x="2315550" y="2951975"/>
            <a:chExt cx="1617550" cy="1343125"/>
          </a:xfrm>
        </p:grpSpPr>
        <p:sp>
          <p:nvSpPr>
            <p:cNvPr id="38" name="Google Shape;259;p18">
              <a:extLst>
                <a:ext uri="{FF2B5EF4-FFF2-40B4-BE49-F238E27FC236}">
                  <a16:creationId xmlns:a16="http://schemas.microsoft.com/office/drawing/2014/main" id="{22E1CAA7-A314-E53E-0C2E-B538D9F52351}"/>
                </a:ext>
              </a:extLst>
            </p:cNvPr>
            <p:cNvSpPr/>
            <p:nvPr/>
          </p:nvSpPr>
          <p:spPr>
            <a:xfrm>
              <a:off x="3151175" y="2951975"/>
              <a:ext cx="382875" cy="293000"/>
            </a:xfrm>
            <a:custGeom>
              <a:avLst/>
              <a:gdLst/>
              <a:ahLst/>
              <a:cxnLst/>
              <a:rect l="l" t="t" r="r" b="b"/>
              <a:pathLst>
                <a:path w="15315" h="11720" extrusionOk="0">
                  <a:moveTo>
                    <a:pt x="8859" y="1"/>
                  </a:moveTo>
                  <a:cubicBezTo>
                    <a:pt x="8801" y="1"/>
                    <a:pt x="8742" y="2"/>
                    <a:pt x="8682" y="3"/>
                  </a:cubicBezTo>
                  <a:cubicBezTo>
                    <a:pt x="6666" y="70"/>
                    <a:pt x="4800" y="1103"/>
                    <a:pt x="3067" y="2153"/>
                  </a:cubicBezTo>
                  <a:cubicBezTo>
                    <a:pt x="1084" y="3336"/>
                    <a:pt x="1" y="5186"/>
                    <a:pt x="151" y="6985"/>
                  </a:cubicBezTo>
                  <a:cubicBezTo>
                    <a:pt x="267" y="8235"/>
                    <a:pt x="1001" y="9468"/>
                    <a:pt x="2450" y="10468"/>
                  </a:cubicBezTo>
                  <a:cubicBezTo>
                    <a:pt x="3716" y="11320"/>
                    <a:pt x="5259" y="11719"/>
                    <a:pt x="6807" y="11719"/>
                  </a:cubicBezTo>
                  <a:cubicBezTo>
                    <a:pt x="8072" y="11719"/>
                    <a:pt x="9341" y="11453"/>
                    <a:pt x="10465" y="10951"/>
                  </a:cubicBezTo>
                  <a:cubicBezTo>
                    <a:pt x="15314" y="8807"/>
                    <a:pt x="14596" y="1"/>
                    <a:pt x="8859" y="1"/>
                  </a:cubicBezTo>
                  <a:close/>
                </a:path>
              </a:pathLst>
            </a:custGeom>
            <a:gradFill>
              <a:gsLst>
                <a:gs pos="0">
                  <a:srgbClr val="FF6599"/>
                </a:gs>
                <a:gs pos="100000">
                  <a:srgbClr val="FFC36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60;p18">
              <a:extLst>
                <a:ext uri="{FF2B5EF4-FFF2-40B4-BE49-F238E27FC236}">
                  <a16:creationId xmlns:a16="http://schemas.microsoft.com/office/drawing/2014/main" id="{045987A8-1450-5DDE-F333-E1065B189DE4}"/>
                </a:ext>
              </a:extLst>
            </p:cNvPr>
            <p:cNvSpPr/>
            <p:nvPr/>
          </p:nvSpPr>
          <p:spPr>
            <a:xfrm>
              <a:off x="2405525" y="3147375"/>
              <a:ext cx="1527575" cy="1147725"/>
            </a:xfrm>
            <a:custGeom>
              <a:avLst/>
              <a:gdLst/>
              <a:ahLst/>
              <a:cxnLst/>
              <a:rect l="l" t="t" r="r" b="b"/>
              <a:pathLst>
                <a:path w="61103" h="45909" extrusionOk="0">
                  <a:moveTo>
                    <a:pt x="21256" y="0"/>
                  </a:moveTo>
                  <a:cubicBezTo>
                    <a:pt x="21186" y="0"/>
                    <a:pt x="21116" y="1"/>
                    <a:pt x="21046" y="2"/>
                  </a:cubicBezTo>
                  <a:cubicBezTo>
                    <a:pt x="9698" y="202"/>
                    <a:pt x="3516" y="12983"/>
                    <a:pt x="1350" y="22547"/>
                  </a:cubicBezTo>
                  <a:cubicBezTo>
                    <a:pt x="0" y="28446"/>
                    <a:pt x="667" y="34444"/>
                    <a:pt x="3883" y="39010"/>
                  </a:cubicBezTo>
                  <a:cubicBezTo>
                    <a:pt x="5299" y="41009"/>
                    <a:pt x="7215" y="42742"/>
                    <a:pt x="9665" y="44059"/>
                  </a:cubicBezTo>
                  <a:cubicBezTo>
                    <a:pt x="11806" y="45219"/>
                    <a:pt x="14400" y="45909"/>
                    <a:pt x="16959" y="45909"/>
                  </a:cubicBezTo>
                  <a:cubicBezTo>
                    <a:pt x="18921" y="45909"/>
                    <a:pt x="20862" y="45503"/>
                    <a:pt x="22562" y="44592"/>
                  </a:cubicBezTo>
                  <a:cubicBezTo>
                    <a:pt x="25878" y="42792"/>
                    <a:pt x="27761" y="38960"/>
                    <a:pt x="31660" y="38160"/>
                  </a:cubicBezTo>
                  <a:cubicBezTo>
                    <a:pt x="32806" y="37921"/>
                    <a:pt x="33960" y="37840"/>
                    <a:pt x="35119" y="37840"/>
                  </a:cubicBezTo>
                  <a:cubicBezTo>
                    <a:pt x="37569" y="37840"/>
                    <a:pt x="40040" y="38202"/>
                    <a:pt x="42496" y="38202"/>
                  </a:cubicBezTo>
                  <a:cubicBezTo>
                    <a:pt x="43744" y="38202"/>
                    <a:pt x="44988" y="38109"/>
                    <a:pt x="46223" y="37827"/>
                  </a:cubicBezTo>
                  <a:cubicBezTo>
                    <a:pt x="47923" y="37427"/>
                    <a:pt x="49606" y="36827"/>
                    <a:pt x="51172" y="36010"/>
                  </a:cubicBezTo>
                  <a:cubicBezTo>
                    <a:pt x="53955" y="34561"/>
                    <a:pt x="56354" y="32445"/>
                    <a:pt x="57754" y="29662"/>
                  </a:cubicBezTo>
                  <a:cubicBezTo>
                    <a:pt x="61103" y="22997"/>
                    <a:pt x="58387" y="16532"/>
                    <a:pt x="53521" y="11999"/>
                  </a:cubicBezTo>
                  <a:cubicBezTo>
                    <a:pt x="50572" y="9267"/>
                    <a:pt x="46840" y="7234"/>
                    <a:pt x="43174" y="6301"/>
                  </a:cubicBezTo>
                  <a:cubicBezTo>
                    <a:pt x="39391" y="5351"/>
                    <a:pt x="35226" y="5201"/>
                    <a:pt x="31660" y="3668"/>
                  </a:cubicBezTo>
                  <a:cubicBezTo>
                    <a:pt x="28289" y="2196"/>
                    <a:pt x="25063" y="0"/>
                    <a:pt x="21256" y="0"/>
                  </a:cubicBezTo>
                  <a:close/>
                </a:path>
              </a:pathLst>
            </a:custGeom>
            <a:gradFill>
              <a:gsLst>
                <a:gs pos="0">
                  <a:srgbClr val="FF6599"/>
                </a:gs>
                <a:gs pos="100000">
                  <a:srgbClr val="FFC36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61;p18">
              <a:extLst>
                <a:ext uri="{FF2B5EF4-FFF2-40B4-BE49-F238E27FC236}">
                  <a16:creationId xmlns:a16="http://schemas.microsoft.com/office/drawing/2014/main" id="{C9BF34E6-3AA4-476C-55EE-70BD4486C320}"/>
                </a:ext>
              </a:extLst>
            </p:cNvPr>
            <p:cNvSpPr/>
            <p:nvPr/>
          </p:nvSpPr>
          <p:spPr>
            <a:xfrm>
              <a:off x="2315550" y="3046625"/>
              <a:ext cx="1526325" cy="1121000"/>
            </a:xfrm>
            <a:custGeom>
              <a:avLst/>
              <a:gdLst/>
              <a:ahLst/>
              <a:cxnLst/>
              <a:rect l="l" t="t" r="r" b="b"/>
              <a:pathLst>
                <a:path w="61053" h="44840" extrusionOk="0">
                  <a:moveTo>
                    <a:pt x="25869" y="488"/>
                  </a:moveTo>
                  <a:cubicBezTo>
                    <a:pt x="26442" y="488"/>
                    <a:pt x="27022" y="524"/>
                    <a:pt x="27611" y="600"/>
                  </a:cubicBezTo>
                  <a:cubicBezTo>
                    <a:pt x="31393" y="1100"/>
                    <a:pt x="34759" y="3416"/>
                    <a:pt x="37258" y="5382"/>
                  </a:cubicBezTo>
                  <a:cubicBezTo>
                    <a:pt x="39158" y="6882"/>
                    <a:pt x="41257" y="8281"/>
                    <a:pt x="43473" y="9764"/>
                  </a:cubicBezTo>
                  <a:cubicBezTo>
                    <a:pt x="50455" y="14446"/>
                    <a:pt x="57687" y="19295"/>
                    <a:pt x="59486" y="27377"/>
                  </a:cubicBezTo>
                  <a:cubicBezTo>
                    <a:pt x="60536" y="32026"/>
                    <a:pt x="59503" y="36725"/>
                    <a:pt x="56737" y="39907"/>
                  </a:cubicBezTo>
                  <a:cubicBezTo>
                    <a:pt x="54338" y="42673"/>
                    <a:pt x="51005" y="43723"/>
                    <a:pt x="48639" y="44106"/>
                  </a:cubicBezTo>
                  <a:cubicBezTo>
                    <a:pt x="47666" y="44263"/>
                    <a:pt x="46663" y="44342"/>
                    <a:pt x="45659" y="44342"/>
                  </a:cubicBezTo>
                  <a:cubicBezTo>
                    <a:pt x="44531" y="44342"/>
                    <a:pt x="43400" y="44242"/>
                    <a:pt x="42307" y="44040"/>
                  </a:cubicBezTo>
                  <a:cubicBezTo>
                    <a:pt x="40607" y="43723"/>
                    <a:pt x="38958" y="43140"/>
                    <a:pt x="37358" y="42573"/>
                  </a:cubicBezTo>
                  <a:cubicBezTo>
                    <a:pt x="35442" y="41907"/>
                    <a:pt x="33442" y="41207"/>
                    <a:pt x="31360" y="40957"/>
                  </a:cubicBezTo>
                  <a:cubicBezTo>
                    <a:pt x="30760" y="40874"/>
                    <a:pt x="30160" y="40840"/>
                    <a:pt x="29560" y="40840"/>
                  </a:cubicBezTo>
                  <a:cubicBezTo>
                    <a:pt x="27710" y="40840"/>
                    <a:pt x="25778" y="41174"/>
                    <a:pt x="23811" y="41807"/>
                  </a:cubicBezTo>
                  <a:cubicBezTo>
                    <a:pt x="23112" y="42040"/>
                    <a:pt x="22445" y="42307"/>
                    <a:pt x="21795" y="42557"/>
                  </a:cubicBezTo>
                  <a:cubicBezTo>
                    <a:pt x="20296" y="43156"/>
                    <a:pt x="18863" y="43723"/>
                    <a:pt x="17180" y="43806"/>
                  </a:cubicBezTo>
                  <a:cubicBezTo>
                    <a:pt x="16979" y="43817"/>
                    <a:pt x="16778" y="43823"/>
                    <a:pt x="16576" y="43823"/>
                  </a:cubicBezTo>
                  <a:cubicBezTo>
                    <a:pt x="13110" y="43823"/>
                    <a:pt x="9526" y="42214"/>
                    <a:pt x="6849" y="39474"/>
                  </a:cubicBezTo>
                  <a:cubicBezTo>
                    <a:pt x="1100" y="33559"/>
                    <a:pt x="550" y="25061"/>
                    <a:pt x="5399" y="16746"/>
                  </a:cubicBezTo>
                  <a:cubicBezTo>
                    <a:pt x="9030" y="10522"/>
                    <a:pt x="16352" y="488"/>
                    <a:pt x="25869" y="488"/>
                  </a:cubicBezTo>
                  <a:close/>
                  <a:moveTo>
                    <a:pt x="25873" y="1"/>
                  </a:moveTo>
                  <a:cubicBezTo>
                    <a:pt x="16111" y="1"/>
                    <a:pt x="8657" y="10181"/>
                    <a:pt x="4966" y="16496"/>
                  </a:cubicBezTo>
                  <a:cubicBezTo>
                    <a:pt x="0" y="25011"/>
                    <a:pt x="583" y="33725"/>
                    <a:pt x="6499" y="39807"/>
                  </a:cubicBezTo>
                  <a:cubicBezTo>
                    <a:pt x="9269" y="42673"/>
                    <a:pt x="13018" y="44320"/>
                    <a:pt x="16629" y="44320"/>
                  </a:cubicBezTo>
                  <a:cubicBezTo>
                    <a:pt x="16818" y="44320"/>
                    <a:pt x="17008" y="44315"/>
                    <a:pt x="17196" y="44306"/>
                  </a:cubicBezTo>
                  <a:cubicBezTo>
                    <a:pt x="18963" y="44206"/>
                    <a:pt x="20429" y="43623"/>
                    <a:pt x="21978" y="43023"/>
                  </a:cubicBezTo>
                  <a:cubicBezTo>
                    <a:pt x="22628" y="42756"/>
                    <a:pt x="23278" y="42507"/>
                    <a:pt x="23961" y="42273"/>
                  </a:cubicBezTo>
                  <a:cubicBezTo>
                    <a:pt x="25884" y="41649"/>
                    <a:pt x="27750" y="41334"/>
                    <a:pt x="29539" y="41334"/>
                  </a:cubicBezTo>
                  <a:cubicBezTo>
                    <a:pt x="30138" y="41334"/>
                    <a:pt x="30728" y="41369"/>
                    <a:pt x="31310" y="41440"/>
                  </a:cubicBezTo>
                  <a:cubicBezTo>
                    <a:pt x="33343" y="41690"/>
                    <a:pt x="35292" y="42373"/>
                    <a:pt x="37192" y="43040"/>
                  </a:cubicBezTo>
                  <a:cubicBezTo>
                    <a:pt x="38808" y="43606"/>
                    <a:pt x="40491" y="44206"/>
                    <a:pt x="42207" y="44523"/>
                  </a:cubicBezTo>
                  <a:cubicBezTo>
                    <a:pt x="43340" y="44723"/>
                    <a:pt x="44507" y="44839"/>
                    <a:pt x="45673" y="44839"/>
                  </a:cubicBezTo>
                  <a:cubicBezTo>
                    <a:pt x="46689" y="44839"/>
                    <a:pt x="47722" y="44756"/>
                    <a:pt x="48722" y="44589"/>
                  </a:cubicBezTo>
                  <a:cubicBezTo>
                    <a:pt x="51172" y="44189"/>
                    <a:pt x="54621" y="43106"/>
                    <a:pt x="57120" y="40224"/>
                  </a:cubicBezTo>
                  <a:cubicBezTo>
                    <a:pt x="59986" y="36925"/>
                    <a:pt x="61053" y="32076"/>
                    <a:pt x="59970" y="27260"/>
                  </a:cubicBezTo>
                  <a:cubicBezTo>
                    <a:pt x="58120" y="18995"/>
                    <a:pt x="50822" y="14097"/>
                    <a:pt x="43757" y="9364"/>
                  </a:cubicBezTo>
                  <a:cubicBezTo>
                    <a:pt x="41541" y="7881"/>
                    <a:pt x="39458" y="6482"/>
                    <a:pt x="37575" y="4999"/>
                  </a:cubicBezTo>
                  <a:cubicBezTo>
                    <a:pt x="35009" y="2983"/>
                    <a:pt x="31576" y="616"/>
                    <a:pt x="27677" y="117"/>
                  </a:cubicBezTo>
                  <a:cubicBezTo>
                    <a:pt x="27068" y="38"/>
                    <a:pt x="26466" y="1"/>
                    <a:pt x="25873" y="1"/>
                  </a:cubicBezTo>
                  <a:close/>
                </a:path>
              </a:pathLst>
            </a:custGeom>
            <a:gradFill>
              <a:gsLst>
                <a:gs pos="0">
                  <a:srgbClr val="FF6599"/>
                </a:gs>
                <a:gs pos="100000">
                  <a:srgbClr val="FFC36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62;p18">
              <a:extLst>
                <a:ext uri="{FF2B5EF4-FFF2-40B4-BE49-F238E27FC236}">
                  <a16:creationId xmlns:a16="http://schemas.microsoft.com/office/drawing/2014/main" id="{2E55986E-F486-3328-D220-176A2AE7D524}"/>
                </a:ext>
              </a:extLst>
            </p:cNvPr>
            <p:cNvSpPr/>
            <p:nvPr/>
          </p:nvSpPr>
          <p:spPr>
            <a:xfrm>
              <a:off x="3534600" y="3156900"/>
              <a:ext cx="143975" cy="114875"/>
            </a:xfrm>
            <a:custGeom>
              <a:avLst/>
              <a:gdLst/>
              <a:ahLst/>
              <a:cxnLst/>
              <a:rect l="l" t="t" r="r" b="b"/>
              <a:pathLst>
                <a:path w="5759" h="4595" extrusionOk="0">
                  <a:moveTo>
                    <a:pt x="2921" y="0"/>
                  </a:moveTo>
                  <a:cubicBezTo>
                    <a:pt x="1499" y="0"/>
                    <a:pt x="0" y="1094"/>
                    <a:pt x="177" y="2637"/>
                  </a:cubicBezTo>
                  <a:cubicBezTo>
                    <a:pt x="328" y="3820"/>
                    <a:pt x="1513" y="4594"/>
                    <a:pt x="2671" y="4594"/>
                  </a:cubicBezTo>
                  <a:cubicBezTo>
                    <a:pt x="2916" y="4594"/>
                    <a:pt x="3160" y="4560"/>
                    <a:pt x="3393" y="4487"/>
                  </a:cubicBezTo>
                  <a:cubicBezTo>
                    <a:pt x="5726" y="3737"/>
                    <a:pt x="5759" y="154"/>
                    <a:pt x="3076" y="5"/>
                  </a:cubicBezTo>
                  <a:cubicBezTo>
                    <a:pt x="3025" y="2"/>
                    <a:pt x="2973" y="0"/>
                    <a:pt x="2921" y="0"/>
                  </a:cubicBezTo>
                  <a:close/>
                </a:path>
              </a:pathLst>
            </a:custGeom>
            <a:gradFill>
              <a:gsLst>
                <a:gs pos="0">
                  <a:srgbClr val="FF6599"/>
                </a:gs>
                <a:gs pos="100000">
                  <a:srgbClr val="FFC36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4" name="Google Shape;734;p27"/>
          <p:cNvSpPr txBox="1"/>
          <p:nvPr/>
        </p:nvSpPr>
        <p:spPr>
          <a:xfrm>
            <a:off x="1295017" y="1842694"/>
            <a:ext cx="1458600" cy="367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ro-MD" sz="3200" b="1" dirty="0">
                <a:solidFill>
                  <a:schemeClr val="bg1"/>
                </a:solidFill>
                <a:latin typeface="Fira Sans Extra Condensed SemiBold"/>
                <a:ea typeface="Fira Sans Extra Condensed SemiBold"/>
                <a:cs typeface="Fira Sans Extra Condensed SemiBold"/>
                <a:sym typeface="Fira Sans Extra Condensed SemiBold"/>
              </a:rPr>
              <a:t>Cuprins</a:t>
            </a:r>
            <a:endParaRPr sz="3200" b="1" dirty="0">
              <a:solidFill>
                <a:schemeClr val="bg1"/>
              </a:solidFill>
              <a:latin typeface="Fira Sans Extra Condensed SemiBold"/>
              <a:ea typeface="Fira Sans Extra Condensed SemiBold"/>
              <a:cs typeface="Fira Sans Extra Condensed SemiBold"/>
              <a:sym typeface="Fira Sans Extra Condensed SemiBold"/>
            </a:endParaRPr>
          </a:p>
        </p:txBody>
      </p:sp>
      <p:sp>
        <p:nvSpPr>
          <p:cNvPr id="735" name="Google Shape;735;p27"/>
          <p:cNvSpPr/>
          <p:nvPr/>
        </p:nvSpPr>
        <p:spPr>
          <a:xfrm>
            <a:off x="4049854" y="1425514"/>
            <a:ext cx="3746150" cy="625425"/>
          </a:xfrm>
          <a:custGeom>
            <a:avLst/>
            <a:gdLst/>
            <a:ahLst/>
            <a:cxnLst/>
            <a:rect l="l" t="t" r="r" b="b"/>
            <a:pathLst>
              <a:path w="149846" h="25017" extrusionOk="0">
                <a:moveTo>
                  <a:pt x="137399" y="1"/>
                </a:moveTo>
                <a:lnTo>
                  <a:pt x="12508" y="1"/>
                </a:lnTo>
                <a:cubicBezTo>
                  <a:pt x="5607" y="1"/>
                  <a:pt x="0" y="5669"/>
                  <a:pt x="0" y="12509"/>
                </a:cubicBezTo>
                <a:lnTo>
                  <a:pt x="0" y="12509"/>
                </a:lnTo>
                <a:cubicBezTo>
                  <a:pt x="0" y="19409"/>
                  <a:pt x="5607" y="25016"/>
                  <a:pt x="12508" y="25016"/>
                </a:cubicBezTo>
                <a:lnTo>
                  <a:pt x="137399" y="25016"/>
                </a:lnTo>
                <a:cubicBezTo>
                  <a:pt x="144239" y="25016"/>
                  <a:pt x="149845" y="19409"/>
                  <a:pt x="149845" y="12509"/>
                </a:cubicBezTo>
                <a:lnTo>
                  <a:pt x="149845" y="12509"/>
                </a:lnTo>
                <a:cubicBezTo>
                  <a:pt x="149845" y="5669"/>
                  <a:pt x="144239" y="1"/>
                  <a:pt x="137399" y="1"/>
                </a:cubicBezTo>
                <a:close/>
              </a:path>
            </a:pathLst>
          </a:custGeom>
          <a:gradFill>
            <a:gsLst>
              <a:gs pos="0">
                <a:srgbClr val="F3F3F3"/>
              </a:gs>
              <a:gs pos="100000">
                <a:srgbClr val="D9D9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7"/>
          <p:cNvSpPr/>
          <p:nvPr/>
        </p:nvSpPr>
        <p:spPr>
          <a:xfrm>
            <a:off x="3815704" y="2169514"/>
            <a:ext cx="3746175" cy="623875"/>
          </a:xfrm>
          <a:custGeom>
            <a:avLst/>
            <a:gdLst/>
            <a:ahLst/>
            <a:cxnLst/>
            <a:rect l="l" t="t" r="r" b="b"/>
            <a:pathLst>
              <a:path w="149847" h="24955" extrusionOk="0">
                <a:moveTo>
                  <a:pt x="12508" y="1"/>
                </a:moveTo>
                <a:cubicBezTo>
                  <a:pt x="5608" y="1"/>
                  <a:pt x="1" y="5607"/>
                  <a:pt x="1" y="12508"/>
                </a:cubicBezTo>
                <a:cubicBezTo>
                  <a:pt x="1" y="19347"/>
                  <a:pt x="5608" y="24954"/>
                  <a:pt x="12508" y="24954"/>
                </a:cubicBezTo>
                <a:lnTo>
                  <a:pt x="137400" y="24954"/>
                </a:lnTo>
                <a:cubicBezTo>
                  <a:pt x="144239" y="24954"/>
                  <a:pt x="149846" y="19347"/>
                  <a:pt x="149846" y="12508"/>
                </a:cubicBezTo>
                <a:cubicBezTo>
                  <a:pt x="149846" y="5607"/>
                  <a:pt x="144239" y="1"/>
                  <a:pt x="137400" y="1"/>
                </a:cubicBezTo>
                <a:close/>
              </a:path>
            </a:pathLst>
          </a:custGeom>
          <a:gradFill>
            <a:gsLst>
              <a:gs pos="0">
                <a:srgbClr val="F3F3F3"/>
              </a:gs>
              <a:gs pos="100000">
                <a:srgbClr val="D9D9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7" name="Google Shape;737;p27"/>
          <p:cNvGrpSpPr/>
          <p:nvPr/>
        </p:nvGrpSpPr>
        <p:grpSpPr>
          <a:xfrm>
            <a:off x="3784904" y="1192939"/>
            <a:ext cx="1346300" cy="1067475"/>
            <a:chOff x="3784904" y="1192939"/>
            <a:chExt cx="1346300" cy="1067475"/>
          </a:xfrm>
        </p:grpSpPr>
        <p:sp>
          <p:nvSpPr>
            <p:cNvPr id="738" name="Google Shape;738;p27"/>
            <p:cNvSpPr/>
            <p:nvPr/>
          </p:nvSpPr>
          <p:spPr>
            <a:xfrm>
              <a:off x="3784904" y="1192939"/>
              <a:ext cx="1346300" cy="1067475"/>
            </a:xfrm>
            <a:custGeom>
              <a:avLst/>
              <a:gdLst/>
              <a:ahLst/>
              <a:cxnLst/>
              <a:rect l="l" t="t" r="r" b="b"/>
              <a:pathLst>
                <a:path w="53852" h="42699" extrusionOk="0">
                  <a:moveTo>
                    <a:pt x="21319" y="0"/>
                  </a:moveTo>
                  <a:cubicBezTo>
                    <a:pt x="9551" y="0"/>
                    <a:pt x="1" y="9550"/>
                    <a:pt x="1" y="21319"/>
                  </a:cubicBezTo>
                  <a:cubicBezTo>
                    <a:pt x="1" y="33149"/>
                    <a:pt x="9551" y="42699"/>
                    <a:pt x="21319" y="42699"/>
                  </a:cubicBezTo>
                  <a:cubicBezTo>
                    <a:pt x="31054" y="42699"/>
                    <a:pt x="39310" y="36168"/>
                    <a:pt x="41836" y="27234"/>
                  </a:cubicBezTo>
                  <a:lnTo>
                    <a:pt x="53851" y="21319"/>
                  </a:lnTo>
                  <a:lnTo>
                    <a:pt x="41836" y="15404"/>
                  </a:lnTo>
                  <a:cubicBezTo>
                    <a:pt x="39310" y="6531"/>
                    <a:pt x="31054" y="0"/>
                    <a:pt x="21319" y="0"/>
                  </a:cubicBezTo>
                  <a:close/>
                </a:path>
              </a:pathLst>
            </a:custGeom>
            <a:gradFill>
              <a:gsLst>
                <a:gs pos="0">
                  <a:srgbClr val="F89458"/>
                </a:gs>
                <a:gs pos="100000">
                  <a:srgbClr val="FFD36A"/>
                </a:gs>
              </a:gsLst>
              <a:lin ang="5400700" scaled="0"/>
            </a:gradFill>
            <a:ln>
              <a:noFill/>
            </a:ln>
            <a:effectLst>
              <a:outerShdw blurRad="57150" dist="57150" dir="54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7"/>
            <p:cNvSpPr/>
            <p:nvPr/>
          </p:nvSpPr>
          <p:spPr>
            <a:xfrm>
              <a:off x="3975904" y="1399339"/>
              <a:ext cx="668550" cy="668525"/>
            </a:xfrm>
            <a:custGeom>
              <a:avLst/>
              <a:gdLst/>
              <a:ahLst/>
              <a:cxnLst/>
              <a:rect l="l" t="t" r="r" b="b"/>
              <a:pathLst>
                <a:path w="26742" h="26741" extrusionOk="0">
                  <a:moveTo>
                    <a:pt x="13371" y="0"/>
                  </a:moveTo>
                  <a:cubicBezTo>
                    <a:pt x="5977" y="0"/>
                    <a:pt x="1" y="5977"/>
                    <a:pt x="1" y="13371"/>
                  </a:cubicBezTo>
                  <a:cubicBezTo>
                    <a:pt x="1" y="20764"/>
                    <a:pt x="5977" y="26741"/>
                    <a:pt x="13371" y="26741"/>
                  </a:cubicBezTo>
                  <a:cubicBezTo>
                    <a:pt x="20765" y="26741"/>
                    <a:pt x="26741" y="20764"/>
                    <a:pt x="26741" y="13371"/>
                  </a:cubicBezTo>
                  <a:cubicBezTo>
                    <a:pt x="26741" y="5977"/>
                    <a:pt x="20765" y="0"/>
                    <a:pt x="13371" y="0"/>
                  </a:cubicBezTo>
                  <a:close/>
                </a:path>
              </a:pathLst>
            </a:custGeom>
            <a:gradFill>
              <a:gsLst>
                <a:gs pos="0">
                  <a:srgbClr val="F3F3F3"/>
                </a:gs>
                <a:gs pos="100000">
                  <a:srgbClr val="D9D9D9"/>
                </a:gs>
              </a:gsLst>
              <a:lin ang="5400012" scaled="0"/>
            </a:gradFill>
            <a:ln>
              <a:noFill/>
            </a:ln>
            <a:effectLst>
              <a:outerShdw blurRad="57150" dist="19050" dir="5400000" algn="bl" rotWithShape="0">
                <a:srgbClr val="000000">
                  <a:alpha val="1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27"/>
          <p:cNvGrpSpPr/>
          <p:nvPr/>
        </p:nvGrpSpPr>
        <p:grpSpPr>
          <a:xfrm>
            <a:off x="3978429" y="1499540"/>
            <a:ext cx="3644313" cy="441051"/>
            <a:chOff x="3978429" y="1499540"/>
            <a:chExt cx="3644313" cy="441051"/>
          </a:xfrm>
        </p:grpSpPr>
        <p:sp>
          <p:nvSpPr>
            <p:cNvPr id="741" name="Google Shape;741;p27"/>
            <p:cNvSpPr txBox="1"/>
            <p:nvPr/>
          </p:nvSpPr>
          <p:spPr>
            <a:xfrm>
              <a:off x="5279303" y="1504091"/>
              <a:ext cx="2343439" cy="436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ro-MD" sz="1200" dirty="0">
                  <a:latin typeface="Fira Sans Extra Condensed"/>
                  <a:ea typeface="Fira Sans Extra Condensed"/>
                  <a:cs typeface="Fira Sans Extra Condensed"/>
                  <a:sym typeface="Fira Sans Extra Condensed"/>
                </a:rPr>
                <a:t>Definirea comunicării în grup</a:t>
              </a:r>
              <a:endParaRPr sz="1200" dirty="0">
                <a:latin typeface="Fira Sans Extra Condensed"/>
                <a:ea typeface="Fira Sans Extra Condensed"/>
                <a:cs typeface="Fira Sans Extra Condensed"/>
                <a:sym typeface="Fira Sans Extra Condensed"/>
              </a:endParaRPr>
            </a:p>
          </p:txBody>
        </p:sp>
        <p:sp>
          <p:nvSpPr>
            <p:cNvPr id="742" name="Google Shape;742;p27"/>
            <p:cNvSpPr txBox="1"/>
            <p:nvPr/>
          </p:nvSpPr>
          <p:spPr>
            <a:xfrm>
              <a:off x="3978429" y="1499540"/>
              <a:ext cx="642000" cy="43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latin typeface="Fira Sans Extra Condensed"/>
                  <a:ea typeface="Fira Sans Extra Condensed"/>
                  <a:cs typeface="Fira Sans Extra Condensed"/>
                  <a:sym typeface="Fira Sans Extra Condensed"/>
                </a:rPr>
                <a:t>01</a:t>
              </a:r>
              <a:endParaRPr sz="2400" b="1">
                <a:latin typeface="Fira Sans Extra Condensed"/>
                <a:ea typeface="Fira Sans Extra Condensed"/>
                <a:cs typeface="Fira Sans Extra Condensed"/>
                <a:sym typeface="Fira Sans Extra Condensed"/>
              </a:endParaRPr>
            </a:p>
          </p:txBody>
        </p:sp>
      </p:grpSp>
      <p:sp>
        <p:nvSpPr>
          <p:cNvPr id="743" name="Google Shape;743;p27"/>
          <p:cNvSpPr/>
          <p:nvPr/>
        </p:nvSpPr>
        <p:spPr>
          <a:xfrm>
            <a:off x="4049854" y="2912332"/>
            <a:ext cx="3746150" cy="623875"/>
          </a:xfrm>
          <a:custGeom>
            <a:avLst/>
            <a:gdLst/>
            <a:ahLst/>
            <a:cxnLst/>
            <a:rect l="l" t="t" r="r" b="b"/>
            <a:pathLst>
              <a:path w="149846" h="24955" extrusionOk="0">
                <a:moveTo>
                  <a:pt x="12508" y="0"/>
                </a:moveTo>
                <a:cubicBezTo>
                  <a:pt x="5607" y="0"/>
                  <a:pt x="0" y="5607"/>
                  <a:pt x="0" y="12508"/>
                </a:cubicBezTo>
                <a:cubicBezTo>
                  <a:pt x="0" y="19347"/>
                  <a:pt x="5607" y="24954"/>
                  <a:pt x="12508" y="24954"/>
                </a:cubicBezTo>
                <a:lnTo>
                  <a:pt x="137399" y="24954"/>
                </a:lnTo>
                <a:cubicBezTo>
                  <a:pt x="144239" y="24954"/>
                  <a:pt x="149845" y="19347"/>
                  <a:pt x="149845" y="12508"/>
                </a:cubicBezTo>
                <a:cubicBezTo>
                  <a:pt x="149845" y="5607"/>
                  <a:pt x="144239" y="0"/>
                  <a:pt x="137399" y="0"/>
                </a:cubicBezTo>
                <a:close/>
              </a:path>
            </a:pathLst>
          </a:custGeom>
          <a:gradFill>
            <a:gsLst>
              <a:gs pos="0">
                <a:srgbClr val="F3F3F3"/>
              </a:gs>
              <a:gs pos="100000">
                <a:srgbClr val="D9D9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4" name="Google Shape;744;p27"/>
          <p:cNvGrpSpPr/>
          <p:nvPr/>
        </p:nvGrpSpPr>
        <p:grpSpPr>
          <a:xfrm>
            <a:off x="6482054" y="1936914"/>
            <a:ext cx="1344750" cy="1065950"/>
            <a:chOff x="6482054" y="1936914"/>
            <a:chExt cx="1344750" cy="1065950"/>
          </a:xfrm>
        </p:grpSpPr>
        <p:sp>
          <p:nvSpPr>
            <p:cNvPr id="745" name="Google Shape;745;p27"/>
            <p:cNvSpPr/>
            <p:nvPr/>
          </p:nvSpPr>
          <p:spPr>
            <a:xfrm>
              <a:off x="6482054" y="1936914"/>
              <a:ext cx="1344750" cy="1065950"/>
            </a:xfrm>
            <a:custGeom>
              <a:avLst/>
              <a:gdLst/>
              <a:ahLst/>
              <a:cxnLst/>
              <a:rect l="l" t="t" r="r" b="b"/>
              <a:pathLst>
                <a:path w="53790" h="42638" extrusionOk="0">
                  <a:moveTo>
                    <a:pt x="32471" y="1"/>
                  </a:moveTo>
                  <a:cubicBezTo>
                    <a:pt x="22736" y="1"/>
                    <a:pt x="14542" y="6532"/>
                    <a:pt x="11954" y="15404"/>
                  </a:cubicBezTo>
                  <a:lnTo>
                    <a:pt x="1" y="21319"/>
                  </a:lnTo>
                  <a:lnTo>
                    <a:pt x="11954" y="27234"/>
                  </a:lnTo>
                  <a:cubicBezTo>
                    <a:pt x="14542" y="36168"/>
                    <a:pt x="22736" y="42638"/>
                    <a:pt x="32471" y="42638"/>
                  </a:cubicBezTo>
                  <a:cubicBezTo>
                    <a:pt x="44240" y="42638"/>
                    <a:pt x="53790" y="33088"/>
                    <a:pt x="53790" y="21319"/>
                  </a:cubicBezTo>
                  <a:cubicBezTo>
                    <a:pt x="53790" y="9551"/>
                    <a:pt x="44240" y="1"/>
                    <a:pt x="32471" y="1"/>
                  </a:cubicBezTo>
                  <a:close/>
                </a:path>
              </a:pathLst>
            </a:custGeom>
            <a:gradFill>
              <a:gsLst>
                <a:gs pos="0">
                  <a:srgbClr val="FF6599"/>
                </a:gs>
                <a:gs pos="100000">
                  <a:srgbClr val="FFC366"/>
                </a:gs>
              </a:gsLst>
              <a:lin ang="5400012" scaled="0"/>
            </a:gradFill>
            <a:ln>
              <a:noFill/>
            </a:ln>
            <a:effectLst>
              <a:outerShdw blurRad="57150" dist="57150" dir="54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7"/>
            <p:cNvSpPr/>
            <p:nvPr/>
          </p:nvSpPr>
          <p:spPr>
            <a:xfrm>
              <a:off x="6962654" y="2140239"/>
              <a:ext cx="668525" cy="668550"/>
            </a:xfrm>
            <a:custGeom>
              <a:avLst/>
              <a:gdLst/>
              <a:ahLst/>
              <a:cxnLst/>
              <a:rect l="l" t="t" r="r" b="b"/>
              <a:pathLst>
                <a:path w="26741" h="26742" extrusionOk="0">
                  <a:moveTo>
                    <a:pt x="13371" y="1"/>
                  </a:moveTo>
                  <a:cubicBezTo>
                    <a:pt x="6038" y="1"/>
                    <a:pt x="0" y="5977"/>
                    <a:pt x="0" y="13371"/>
                  </a:cubicBezTo>
                  <a:cubicBezTo>
                    <a:pt x="0" y="20765"/>
                    <a:pt x="6038" y="26741"/>
                    <a:pt x="13371" y="26741"/>
                  </a:cubicBezTo>
                  <a:cubicBezTo>
                    <a:pt x="20764" y="26741"/>
                    <a:pt x="26741" y="20765"/>
                    <a:pt x="26741" y="13371"/>
                  </a:cubicBezTo>
                  <a:cubicBezTo>
                    <a:pt x="26741" y="5977"/>
                    <a:pt x="20764" y="1"/>
                    <a:pt x="13371" y="1"/>
                  </a:cubicBezTo>
                  <a:close/>
                </a:path>
              </a:pathLst>
            </a:custGeom>
            <a:gradFill>
              <a:gsLst>
                <a:gs pos="0">
                  <a:srgbClr val="F3F3F3"/>
                </a:gs>
                <a:gs pos="100000">
                  <a:srgbClr val="D9D9D9"/>
                </a:gs>
              </a:gsLst>
              <a:lin ang="5400012" scaled="0"/>
            </a:gradFill>
            <a:ln>
              <a:noFill/>
            </a:ln>
            <a:effectLst>
              <a:outerShdw blurRad="57150" dist="19050" dir="5400000" algn="bl" rotWithShape="0">
                <a:srgbClr val="000000">
                  <a:alpha val="1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27"/>
          <p:cNvGrpSpPr/>
          <p:nvPr/>
        </p:nvGrpSpPr>
        <p:grpSpPr>
          <a:xfrm>
            <a:off x="3914764" y="2239894"/>
            <a:ext cx="3707979" cy="450659"/>
            <a:chOff x="3914764" y="2239894"/>
            <a:chExt cx="3707979" cy="450659"/>
          </a:xfrm>
        </p:grpSpPr>
        <p:sp>
          <p:nvSpPr>
            <p:cNvPr id="748" name="Google Shape;748;p27"/>
            <p:cNvSpPr txBox="1"/>
            <p:nvPr/>
          </p:nvSpPr>
          <p:spPr>
            <a:xfrm>
              <a:off x="3914764" y="2239894"/>
              <a:ext cx="2523083" cy="436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ro-MD" sz="1200" dirty="0">
                  <a:latin typeface="Fira Sans Extra Condensed"/>
                  <a:ea typeface="Fira Sans Extra Condensed"/>
                  <a:cs typeface="Fira Sans Extra Condensed"/>
                  <a:sym typeface="Fira Sans Extra Condensed"/>
                </a:rPr>
                <a:t>Tehnici de formare a comunicării în grup </a:t>
              </a:r>
              <a:endParaRPr sz="1200" dirty="0">
                <a:latin typeface="Fira Sans Extra Condensed"/>
                <a:ea typeface="Fira Sans Extra Condensed"/>
                <a:cs typeface="Fira Sans Extra Condensed"/>
                <a:sym typeface="Fira Sans Extra Condensed"/>
              </a:endParaRPr>
            </a:p>
          </p:txBody>
        </p:sp>
        <p:sp>
          <p:nvSpPr>
            <p:cNvPr id="749" name="Google Shape;749;p27"/>
            <p:cNvSpPr txBox="1"/>
            <p:nvPr/>
          </p:nvSpPr>
          <p:spPr>
            <a:xfrm>
              <a:off x="6980743" y="2254053"/>
              <a:ext cx="642000" cy="43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latin typeface="Fira Sans Extra Condensed"/>
                  <a:ea typeface="Fira Sans Extra Condensed"/>
                  <a:cs typeface="Fira Sans Extra Condensed"/>
                  <a:sym typeface="Fira Sans Extra Condensed"/>
                </a:rPr>
                <a:t>02</a:t>
              </a:r>
              <a:endParaRPr sz="2400" b="1">
                <a:latin typeface="Fira Sans Extra Condensed"/>
                <a:ea typeface="Fira Sans Extra Condensed"/>
                <a:cs typeface="Fira Sans Extra Condensed"/>
                <a:sym typeface="Fira Sans Extra Condensed"/>
              </a:endParaRPr>
            </a:p>
          </p:txBody>
        </p:sp>
      </p:grpSp>
      <p:sp>
        <p:nvSpPr>
          <p:cNvPr id="750" name="Google Shape;750;p27"/>
          <p:cNvSpPr/>
          <p:nvPr/>
        </p:nvSpPr>
        <p:spPr>
          <a:xfrm>
            <a:off x="3815704" y="3654045"/>
            <a:ext cx="3746175" cy="625400"/>
          </a:xfrm>
          <a:custGeom>
            <a:avLst/>
            <a:gdLst/>
            <a:ahLst/>
            <a:cxnLst/>
            <a:rect l="l" t="t" r="r" b="b"/>
            <a:pathLst>
              <a:path w="149847" h="25016" extrusionOk="0">
                <a:moveTo>
                  <a:pt x="12508" y="0"/>
                </a:moveTo>
                <a:cubicBezTo>
                  <a:pt x="5608" y="0"/>
                  <a:pt x="1" y="5607"/>
                  <a:pt x="1" y="12508"/>
                </a:cubicBezTo>
                <a:cubicBezTo>
                  <a:pt x="1" y="19347"/>
                  <a:pt x="5608" y="25016"/>
                  <a:pt x="12508" y="25016"/>
                </a:cubicBezTo>
                <a:lnTo>
                  <a:pt x="137400" y="25016"/>
                </a:lnTo>
                <a:cubicBezTo>
                  <a:pt x="144239" y="25016"/>
                  <a:pt x="149846" y="19347"/>
                  <a:pt x="149846" y="12508"/>
                </a:cubicBezTo>
                <a:cubicBezTo>
                  <a:pt x="149846" y="5607"/>
                  <a:pt x="144239" y="0"/>
                  <a:pt x="137400" y="0"/>
                </a:cubicBezTo>
                <a:close/>
              </a:path>
            </a:pathLst>
          </a:custGeom>
          <a:gradFill>
            <a:gsLst>
              <a:gs pos="0">
                <a:srgbClr val="F3F3F3"/>
              </a:gs>
              <a:gs pos="100000">
                <a:srgbClr val="D9D9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1" name="Google Shape;751;p27"/>
          <p:cNvGrpSpPr/>
          <p:nvPr/>
        </p:nvGrpSpPr>
        <p:grpSpPr>
          <a:xfrm>
            <a:off x="3784904" y="2679732"/>
            <a:ext cx="1346300" cy="1065950"/>
            <a:chOff x="3784904" y="2691689"/>
            <a:chExt cx="1346300" cy="1065950"/>
          </a:xfrm>
        </p:grpSpPr>
        <p:sp>
          <p:nvSpPr>
            <p:cNvPr id="752" name="Google Shape;752;p27"/>
            <p:cNvSpPr/>
            <p:nvPr/>
          </p:nvSpPr>
          <p:spPr>
            <a:xfrm>
              <a:off x="3784904" y="2691689"/>
              <a:ext cx="1346300" cy="1065950"/>
            </a:xfrm>
            <a:custGeom>
              <a:avLst/>
              <a:gdLst/>
              <a:ahLst/>
              <a:cxnLst/>
              <a:rect l="l" t="t" r="r" b="b"/>
              <a:pathLst>
                <a:path w="53852" h="42638" extrusionOk="0">
                  <a:moveTo>
                    <a:pt x="21319" y="1"/>
                  </a:moveTo>
                  <a:cubicBezTo>
                    <a:pt x="9551" y="1"/>
                    <a:pt x="1" y="9551"/>
                    <a:pt x="1" y="21319"/>
                  </a:cubicBezTo>
                  <a:cubicBezTo>
                    <a:pt x="1" y="33088"/>
                    <a:pt x="9551" y="42638"/>
                    <a:pt x="21319" y="42638"/>
                  </a:cubicBezTo>
                  <a:cubicBezTo>
                    <a:pt x="31054" y="42638"/>
                    <a:pt x="39310" y="36107"/>
                    <a:pt x="41836" y="27234"/>
                  </a:cubicBezTo>
                  <a:lnTo>
                    <a:pt x="53851" y="21319"/>
                  </a:lnTo>
                  <a:lnTo>
                    <a:pt x="41836" y="15404"/>
                  </a:lnTo>
                  <a:cubicBezTo>
                    <a:pt x="39310" y="6470"/>
                    <a:pt x="31054" y="1"/>
                    <a:pt x="21319" y="1"/>
                  </a:cubicBezTo>
                  <a:close/>
                </a:path>
              </a:pathLst>
            </a:custGeom>
            <a:gradFill>
              <a:gsLst>
                <a:gs pos="0">
                  <a:srgbClr val="EB44C5"/>
                </a:gs>
                <a:gs pos="100000">
                  <a:srgbClr val="F6C0A9"/>
                </a:gs>
              </a:gsLst>
              <a:lin ang="5400700" scaled="0"/>
            </a:gradFill>
            <a:ln>
              <a:noFill/>
            </a:ln>
            <a:effectLst>
              <a:outerShdw blurRad="57150" dist="57150" dir="54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7"/>
            <p:cNvSpPr/>
            <p:nvPr/>
          </p:nvSpPr>
          <p:spPr>
            <a:xfrm>
              <a:off x="3975904" y="2905814"/>
              <a:ext cx="668550" cy="668525"/>
            </a:xfrm>
            <a:custGeom>
              <a:avLst/>
              <a:gdLst/>
              <a:ahLst/>
              <a:cxnLst/>
              <a:rect l="l" t="t" r="r" b="b"/>
              <a:pathLst>
                <a:path w="26742" h="26741" extrusionOk="0">
                  <a:moveTo>
                    <a:pt x="13371" y="0"/>
                  </a:moveTo>
                  <a:cubicBezTo>
                    <a:pt x="5977" y="0"/>
                    <a:pt x="1" y="5977"/>
                    <a:pt x="1" y="13370"/>
                  </a:cubicBezTo>
                  <a:cubicBezTo>
                    <a:pt x="1" y="20764"/>
                    <a:pt x="5977" y="26741"/>
                    <a:pt x="13371" y="26741"/>
                  </a:cubicBezTo>
                  <a:cubicBezTo>
                    <a:pt x="20765" y="26741"/>
                    <a:pt x="26741" y="20764"/>
                    <a:pt x="26741" y="13370"/>
                  </a:cubicBezTo>
                  <a:cubicBezTo>
                    <a:pt x="26741" y="5977"/>
                    <a:pt x="20765" y="0"/>
                    <a:pt x="13371" y="0"/>
                  </a:cubicBezTo>
                  <a:close/>
                </a:path>
              </a:pathLst>
            </a:custGeom>
            <a:gradFill>
              <a:gsLst>
                <a:gs pos="0">
                  <a:srgbClr val="F3F3F3"/>
                </a:gs>
                <a:gs pos="100000">
                  <a:srgbClr val="D9D9D9"/>
                </a:gs>
              </a:gsLst>
              <a:lin ang="5400012" scaled="0"/>
            </a:gradFill>
            <a:ln>
              <a:noFill/>
            </a:ln>
            <a:effectLst>
              <a:outerShdw blurRad="57150" dist="19050" dir="5400000" algn="bl" rotWithShape="0">
                <a:srgbClr val="000000">
                  <a:alpha val="1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 name="Google Shape;754;p27"/>
          <p:cNvGrpSpPr/>
          <p:nvPr/>
        </p:nvGrpSpPr>
        <p:grpSpPr>
          <a:xfrm>
            <a:off x="3978418" y="2977732"/>
            <a:ext cx="3810286" cy="455363"/>
            <a:chOff x="3978418" y="2989690"/>
            <a:chExt cx="3810286" cy="455363"/>
          </a:xfrm>
        </p:grpSpPr>
        <p:sp>
          <p:nvSpPr>
            <p:cNvPr id="755" name="Google Shape;755;p27"/>
            <p:cNvSpPr txBox="1"/>
            <p:nvPr/>
          </p:nvSpPr>
          <p:spPr>
            <a:xfrm>
              <a:off x="5106685" y="2989690"/>
              <a:ext cx="2682019" cy="436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ro-MD" sz="1200" dirty="0">
                  <a:latin typeface="Fira Sans Extra Condensed"/>
                  <a:ea typeface="Fira Sans Extra Condensed"/>
                  <a:cs typeface="Fira Sans Extra Condensed"/>
                  <a:sym typeface="Fira Sans Extra Condensed"/>
                </a:rPr>
                <a:t>Tehnici de menținere a comunicării în grup</a:t>
              </a:r>
              <a:endParaRPr sz="1200" dirty="0">
                <a:latin typeface="Fira Sans Extra Condensed"/>
                <a:ea typeface="Fira Sans Extra Condensed"/>
                <a:cs typeface="Fira Sans Extra Condensed"/>
                <a:sym typeface="Fira Sans Extra Condensed"/>
              </a:endParaRPr>
            </a:p>
          </p:txBody>
        </p:sp>
        <p:sp>
          <p:nvSpPr>
            <p:cNvPr id="756" name="Google Shape;756;p27"/>
            <p:cNvSpPr txBox="1"/>
            <p:nvPr/>
          </p:nvSpPr>
          <p:spPr>
            <a:xfrm>
              <a:off x="3978418" y="3008553"/>
              <a:ext cx="642000" cy="43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latin typeface="Fira Sans Extra Condensed"/>
                  <a:ea typeface="Fira Sans Extra Condensed"/>
                  <a:cs typeface="Fira Sans Extra Condensed"/>
                  <a:sym typeface="Fira Sans Extra Condensed"/>
                </a:rPr>
                <a:t>03</a:t>
              </a:r>
              <a:endParaRPr sz="2400" b="1">
                <a:latin typeface="Fira Sans Extra Condensed"/>
                <a:ea typeface="Fira Sans Extra Condensed"/>
                <a:cs typeface="Fira Sans Extra Condensed"/>
                <a:sym typeface="Fira Sans Extra Condensed"/>
              </a:endParaRPr>
            </a:p>
          </p:txBody>
        </p:sp>
      </p:grpSp>
      <p:grpSp>
        <p:nvGrpSpPr>
          <p:cNvPr id="757" name="Google Shape;757;p27"/>
          <p:cNvGrpSpPr/>
          <p:nvPr/>
        </p:nvGrpSpPr>
        <p:grpSpPr>
          <a:xfrm>
            <a:off x="6482054" y="3421445"/>
            <a:ext cx="1344750" cy="1067500"/>
            <a:chOff x="6482054" y="3471114"/>
            <a:chExt cx="1344750" cy="1067500"/>
          </a:xfrm>
        </p:grpSpPr>
        <p:sp>
          <p:nvSpPr>
            <p:cNvPr id="758" name="Google Shape;758;p27"/>
            <p:cNvSpPr/>
            <p:nvPr/>
          </p:nvSpPr>
          <p:spPr>
            <a:xfrm>
              <a:off x="6482054" y="3471114"/>
              <a:ext cx="1344750" cy="1067500"/>
            </a:xfrm>
            <a:custGeom>
              <a:avLst/>
              <a:gdLst/>
              <a:ahLst/>
              <a:cxnLst/>
              <a:rect l="l" t="t" r="r" b="b"/>
              <a:pathLst>
                <a:path w="53790" h="42700" extrusionOk="0">
                  <a:moveTo>
                    <a:pt x="32471" y="1"/>
                  </a:moveTo>
                  <a:cubicBezTo>
                    <a:pt x="22736" y="1"/>
                    <a:pt x="14542" y="6532"/>
                    <a:pt x="11954" y="15404"/>
                  </a:cubicBezTo>
                  <a:lnTo>
                    <a:pt x="1" y="21319"/>
                  </a:lnTo>
                  <a:lnTo>
                    <a:pt x="11954" y="27234"/>
                  </a:lnTo>
                  <a:cubicBezTo>
                    <a:pt x="14542" y="36168"/>
                    <a:pt x="22736" y="42699"/>
                    <a:pt x="32471" y="42699"/>
                  </a:cubicBezTo>
                  <a:cubicBezTo>
                    <a:pt x="44240" y="42699"/>
                    <a:pt x="53790" y="33149"/>
                    <a:pt x="53790" y="21319"/>
                  </a:cubicBezTo>
                  <a:cubicBezTo>
                    <a:pt x="53790" y="9551"/>
                    <a:pt x="44240" y="1"/>
                    <a:pt x="32471" y="1"/>
                  </a:cubicBezTo>
                  <a:close/>
                </a:path>
              </a:pathLst>
            </a:custGeom>
            <a:gradFill>
              <a:gsLst>
                <a:gs pos="0">
                  <a:srgbClr val="CE8DFF"/>
                </a:gs>
                <a:gs pos="100000">
                  <a:srgbClr val="0AFAF1"/>
                </a:gs>
              </a:gsLst>
              <a:lin ang="5400700" scaled="0"/>
            </a:gradFill>
            <a:ln>
              <a:noFill/>
            </a:ln>
            <a:effectLst>
              <a:outerShdw blurRad="57150" dist="57150" dir="5400000" algn="bl" rotWithShape="0">
                <a:srgbClr val="000000">
                  <a:alpha val="15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7"/>
            <p:cNvSpPr/>
            <p:nvPr/>
          </p:nvSpPr>
          <p:spPr>
            <a:xfrm>
              <a:off x="6962654" y="3677514"/>
              <a:ext cx="668525" cy="668550"/>
            </a:xfrm>
            <a:custGeom>
              <a:avLst/>
              <a:gdLst/>
              <a:ahLst/>
              <a:cxnLst/>
              <a:rect l="l" t="t" r="r" b="b"/>
              <a:pathLst>
                <a:path w="26741" h="26742" extrusionOk="0">
                  <a:moveTo>
                    <a:pt x="13371" y="1"/>
                  </a:moveTo>
                  <a:cubicBezTo>
                    <a:pt x="6038" y="1"/>
                    <a:pt x="0" y="5977"/>
                    <a:pt x="0" y="13371"/>
                  </a:cubicBezTo>
                  <a:cubicBezTo>
                    <a:pt x="0" y="20765"/>
                    <a:pt x="6038" y="26741"/>
                    <a:pt x="13371" y="26741"/>
                  </a:cubicBezTo>
                  <a:cubicBezTo>
                    <a:pt x="20764" y="26741"/>
                    <a:pt x="26741" y="20765"/>
                    <a:pt x="26741" y="13371"/>
                  </a:cubicBezTo>
                  <a:cubicBezTo>
                    <a:pt x="26741" y="5977"/>
                    <a:pt x="20764" y="1"/>
                    <a:pt x="13371" y="1"/>
                  </a:cubicBezTo>
                  <a:close/>
                </a:path>
              </a:pathLst>
            </a:custGeom>
            <a:gradFill>
              <a:gsLst>
                <a:gs pos="0">
                  <a:srgbClr val="F3F3F3"/>
                </a:gs>
                <a:gs pos="100000">
                  <a:srgbClr val="D9D9D9"/>
                </a:gs>
              </a:gsLst>
              <a:lin ang="5400012" scaled="0"/>
            </a:gradFill>
            <a:ln>
              <a:noFill/>
            </a:ln>
            <a:effectLst>
              <a:outerShdw blurRad="57150" dist="19050" dir="5400000" algn="bl" rotWithShape="0">
                <a:srgbClr val="000000">
                  <a:alpha val="16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 name="Google Shape;760;p27"/>
          <p:cNvGrpSpPr/>
          <p:nvPr/>
        </p:nvGrpSpPr>
        <p:grpSpPr>
          <a:xfrm>
            <a:off x="3952864" y="3721509"/>
            <a:ext cx="3669879" cy="485254"/>
            <a:chOff x="3952864" y="3771178"/>
            <a:chExt cx="3669879" cy="485254"/>
          </a:xfrm>
        </p:grpSpPr>
        <p:sp>
          <p:nvSpPr>
            <p:cNvPr id="761" name="Google Shape;761;p27"/>
            <p:cNvSpPr txBox="1"/>
            <p:nvPr/>
          </p:nvSpPr>
          <p:spPr>
            <a:xfrm>
              <a:off x="3952864" y="3819932"/>
              <a:ext cx="2423017" cy="436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ro-MD" sz="1200" dirty="0">
                  <a:latin typeface="Fira Sans Extra Condensed"/>
                  <a:ea typeface="Fira Sans Extra Condensed"/>
                  <a:cs typeface="Fira Sans Extra Condensed"/>
                  <a:sym typeface="Fira Sans Extra Condensed"/>
                </a:rPr>
                <a:t>Concluzii </a:t>
              </a:r>
              <a:r>
                <a:rPr lang="en-US" sz="1200" dirty="0">
                  <a:latin typeface="Fira Sans Extra Condensed"/>
                  <a:ea typeface="Fira Sans Extra Condensed"/>
                  <a:cs typeface="Fira Sans Extra Condensed"/>
                  <a:sym typeface="Fira Sans Extra Condensed"/>
                </a:rPr>
                <a:t>“</a:t>
              </a:r>
              <a:r>
                <a:rPr lang="ro-MD" sz="1200" dirty="0">
                  <a:latin typeface="Fira Sans Extra Condensed"/>
                  <a:ea typeface="Fira Sans Extra Condensed"/>
                  <a:cs typeface="Fira Sans Extra Condensed"/>
                  <a:sym typeface="Fira Sans Extra Condensed"/>
                </a:rPr>
                <a:t>Comunicarea eficientă în grup – succesul afacerilor de succes</a:t>
              </a:r>
              <a:r>
                <a:rPr lang="en-US" sz="1200" dirty="0">
                  <a:latin typeface="Fira Sans Extra Condensed"/>
                  <a:ea typeface="Fira Sans Extra Condensed"/>
                  <a:cs typeface="Fira Sans Extra Condensed"/>
                  <a:sym typeface="Fira Sans Extra Condensed"/>
                </a:rPr>
                <a:t>”</a:t>
              </a:r>
              <a:endParaRPr sz="1200" dirty="0">
                <a:latin typeface="Fira Sans Extra Condensed"/>
                <a:ea typeface="Fira Sans Extra Condensed"/>
                <a:cs typeface="Fira Sans Extra Condensed"/>
                <a:sym typeface="Fira Sans Extra Condensed"/>
              </a:endParaRPr>
            </a:p>
          </p:txBody>
        </p:sp>
        <p:sp>
          <p:nvSpPr>
            <p:cNvPr id="762" name="Google Shape;762;p27"/>
            <p:cNvSpPr txBox="1"/>
            <p:nvPr/>
          </p:nvSpPr>
          <p:spPr>
            <a:xfrm>
              <a:off x="6980743" y="3771178"/>
              <a:ext cx="642000" cy="43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latin typeface="Fira Sans Extra Condensed"/>
                  <a:ea typeface="Fira Sans Extra Condensed"/>
                  <a:cs typeface="Fira Sans Extra Condensed"/>
                  <a:sym typeface="Fira Sans Extra Condensed"/>
                </a:rPr>
                <a:t>04</a:t>
              </a:r>
              <a:endParaRPr sz="2400" b="1">
                <a:latin typeface="Fira Sans Extra Condensed"/>
                <a:ea typeface="Fira Sans Extra Condensed"/>
                <a:cs typeface="Fira Sans Extra Condensed"/>
                <a:sym typeface="Fira Sans Extra Condensed"/>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D26B52-C043-95C6-2925-739C289100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D742F9-4BA5-167C-26D6-574A326673D7}"/>
              </a:ext>
            </a:extLst>
          </p:cNvPr>
          <p:cNvSpPr>
            <a:spLocks noGrp="1"/>
          </p:cNvSpPr>
          <p:nvPr>
            <p:ph type="title"/>
          </p:nvPr>
        </p:nvSpPr>
        <p:spPr>
          <a:xfrm>
            <a:off x="1490472" y="943679"/>
            <a:ext cx="6034083" cy="572700"/>
          </a:xfrm>
        </p:spPr>
        <p:txBody>
          <a:bodyPr/>
          <a:lstStyle/>
          <a:p>
            <a:r>
              <a:rPr lang="ro-MD" sz="2400" b="1" dirty="0"/>
              <a:t>Concluzii</a:t>
            </a:r>
            <a:endParaRPr lang="en-US" sz="2400" b="1" dirty="0"/>
          </a:p>
        </p:txBody>
      </p:sp>
      <p:sp>
        <p:nvSpPr>
          <p:cNvPr id="3" name="Text Placeholder 2">
            <a:extLst>
              <a:ext uri="{FF2B5EF4-FFF2-40B4-BE49-F238E27FC236}">
                <a16:creationId xmlns:a16="http://schemas.microsoft.com/office/drawing/2014/main" id="{C62C028A-4904-DE0D-A0A3-C19604A452CC}"/>
              </a:ext>
            </a:extLst>
          </p:cNvPr>
          <p:cNvSpPr>
            <a:spLocks noGrp="1"/>
          </p:cNvSpPr>
          <p:nvPr>
            <p:ph type="body" idx="1"/>
          </p:nvPr>
        </p:nvSpPr>
        <p:spPr>
          <a:xfrm>
            <a:off x="1365069" y="1516379"/>
            <a:ext cx="6978831" cy="2683442"/>
          </a:xfrm>
        </p:spPr>
        <p:txBody>
          <a:bodyPr/>
          <a:lstStyle/>
          <a:p>
            <a:pPr marL="114300" indent="0">
              <a:buNone/>
            </a:pPr>
            <a:r>
              <a:rPr lang="ro-MD" sz="1400" dirty="0"/>
              <a:t>	Comunicarea în grup este </a:t>
            </a:r>
            <a:r>
              <a:rPr lang="ro-MD" sz="1400" b="1" dirty="0"/>
              <a:t>fundamentul esențial al colaborării și succesului în orice context organizațional sau social</a:t>
            </a:r>
            <a:r>
              <a:rPr lang="ro-MD" sz="1400" dirty="0"/>
              <a:t>. Utilizarea tehnicilor adecvate de formare a comunicării în grup poate contribui la construirea unei echipe </a:t>
            </a:r>
            <a:r>
              <a:rPr lang="ro-MD" sz="1400" dirty="0" err="1"/>
              <a:t>coezive</a:t>
            </a:r>
            <a:r>
              <a:rPr lang="ro-MD" sz="1400" dirty="0"/>
              <a:t> și eficiente. Menținerea unei comunicări sănătoase în grup necesită eforturi constante, inclusiv gestionarea conflictelor și promovarea unei culturi a feedback-ului deschis.</a:t>
            </a:r>
          </a:p>
          <a:p>
            <a:pPr marL="114300" indent="0">
              <a:buNone/>
            </a:pPr>
            <a:endParaRPr lang="ro-MD" dirty="0"/>
          </a:p>
          <a:p>
            <a:pPr marL="114300" indent="0">
              <a:buNone/>
            </a:pPr>
            <a:r>
              <a:rPr lang="ro-MD" sz="1400" dirty="0"/>
              <a:t>	Comunicarea eficientă în grup este un proces continuu de învățare și adaptare, iar angajamentul constant față de îmbunătățirea acestui aspect esențial poate conduce la realizări remarcabile în orice domeniu de activitate. În final, comunicarea în grup nu este doar despre transmiterea informațiilor, ci și despre </a:t>
            </a:r>
            <a:r>
              <a:rPr lang="ro-MD" sz="1400" b="1" dirty="0"/>
              <a:t>construirea relațiilor, înțelegerea reciprocă și colaborarea în vederea atingerii obiectivelor comune.</a:t>
            </a:r>
            <a:endParaRPr lang="en-US" sz="1400" b="1" dirty="0"/>
          </a:p>
          <a:p>
            <a:pPr marL="114300" indent="0">
              <a:buNone/>
            </a:pPr>
            <a:r>
              <a:rPr lang="ro-MD" sz="1400" dirty="0"/>
              <a:t> </a:t>
            </a:r>
          </a:p>
          <a:p>
            <a:pPr marL="114300" indent="0">
              <a:buNone/>
            </a:pPr>
            <a:endParaRPr lang="ro-MD" sz="1400" dirty="0"/>
          </a:p>
          <a:p>
            <a:pPr marL="114300" indent="0">
              <a:buNone/>
            </a:pPr>
            <a:endParaRPr lang="ro-MD" sz="1400" dirty="0"/>
          </a:p>
        </p:txBody>
      </p:sp>
      <p:sp>
        <p:nvSpPr>
          <p:cNvPr id="4" name="Google Shape;1783;p44">
            <a:extLst>
              <a:ext uri="{FF2B5EF4-FFF2-40B4-BE49-F238E27FC236}">
                <a16:creationId xmlns:a16="http://schemas.microsoft.com/office/drawing/2014/main" id="{D4F063BE-DEC4-CA40-E09E-252D91D3B77B}"/>
              </a:ext>
            </a:extLst>
          </p:cNvPr>
          <p:cNvSpPr/>
          <p:nvPr/>
        </p:nvSpPr>
        <p:spPr>
          <a:xfrm>
            <a:off x="1541236" y="1453829"/>
            <a:ext cx="1741460" cy="50358"/>
          </a:xfrm>
          <a:custGeom>
            <a:avLst/>
            <a:gdLst/>
            <a:ahLst/>
            <a:cxnLst/>
            <a:rect l="l" t="t" r="r" b="b"/>
            <a:pathLst>
              <a:path w="41108" h="2289" extrusionOk="0">
                <a:moveTo>
                  <a:pt x="1" y="0"/>
                </a:moveTo>
                <a:lnTo>
                  <a:pt x="1" y="2288"/>
                </a:lnTo>
                <a:lnTo>
                  <a:pt x="41108" y="2288"/>
                </a:lnTo>
                <a:lnTo>
                  <a:pt x="41108" y="0"/>
                </a:lnTo>
                <a:lnTo>
                  <a:pt x="1" y="0"/>
                </a:lnTo>
                <a:close/>
              </a:path>
            </a:pathLst>
          </a:custGeom>
          <a:gradFill>
            <a:gsLst>
              <a:gs pos="0">
                <a:srgbClr val="CE8DFF"/>
              </a:gs>
              <a:gs pos="100000">
                <a:srgbClr val="0AFAF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6506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1ED0BD-ABC0-243E-8CE2-AA516A7168AA}"/>
              </a:ext>
            </a:extLst>
          </p:cNvPr>
          <p:cNvPicPr>
            <a:picLocks noChangeAspect="1"/>
          </p:cNvPicPr>
          <p:nvPr/>
        </p:nvPicPr>
        <p:blipFill>
          <a:blip r:embed="rId2"/>
          <a:stretch>
            <a:fillRect/>
          </a:stretch>
        </p:blipFill>
        <p:spPr>
          <a:xfrm>
            <a:off x="2797502" y="677491"/>
            <a:ext cx="3535934" cy="3460165"/>
          </a:xfrm>
          <a:prstGeom prst="rect">
            <a:avLst/>
          </a:prstGeom>
        </p:spPr>
      </p:pic>
      <p:sp>
        <p:nvSpPr>
          <p:cNvPr id="4" name="Text Placeholder 2">
            <a:extLst>
              <a:ext uri="{FF2B5EF4-FFF2-40B4-BE49-F238E27FC236}">
                <a16:creationId xmlns:a16="http://schemas.microsoft.com/office/drawing/2014/main" id="{B481CFAB-1A95-D8BD-5EFB-62E64E9BD7DC}"/>
              </a:ext>
            </a:extLst>
          </p:cNvPr>
          <p:cNvSpPr txBox="1">
            <a:spLocks/>
          </p:cNvSpPr>
          <p:nvPr/>
        </p:nvSpPr>
        <p:spPr>
          <a:xfrm>
            <a:off x="1262368" y="3912323"/>
            <a:ext cx="6606201" cy="73500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SzPts val="2760"/>
            </a:pPr>
            <a:r>
              <a:rPr lang="ro-MD" b="1" dirty="0">
                <a:latin typeface="Fira Sans Extra Condensed SemiBold" panose="020B0604020202020204" charset="0"/>
              </a:rPr>
              <a:t>Vă mulțumesc pentru atenție !</a:t>
            </a:r>
            <a:endParaRPr lang="it-IT" b="1" dirty="0">
              <a:latin typeface="Fira Sans Extra Condensed SemiBold" panose="020B0604020202020204" charset="0"/>
            </a:endParaRPr>
          </a:p>
        </p:txBody>
      </p:sp>
    </p:spTree>
    <p:extLst>
      <p:ext uri="{BB962C8B-B14F-4D97-AF65-F5344CB8AC3E}">
        <p14:creationId xmlns:p14="http://schemas.microsoft.com/office/powerpoint/2010/main" val="3346004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6"/>
        <p:cNvGrpSpPr/>
        <p:nvPr/>
      </p:nvGrpSpPr>
      <p:grpSpPr>
        <a:xfrm>
          <a:off x="0" y="0"/>
          <a:ext cx="0" cy="0"/>
          <a:chOff x="0" y="0"/>
          <a:chExt cx="0" cy="0"/>
        </a:xfrm>
      </p:grpSpPr>
      <p:sp>
        <p:nvSpPr>
          <p:cNvPr id="979" name="Google Shape;979;p32"/>
          <p:cNvSpPr/>
          <p:nvPr/>
        </p:nvSpPr>
        <p:spPr>
          <a:xfrm>
            <a:off x="3256203" y="1234586"/>
            <a:ext cx="2703455" cy="2703455"/>
          </a:xfrm>
          <a:prstGeom prst="ellipse">
            <a:avLst/>
          </a:prstGeom>
          <a:gradFill>
            <a:gsLst>
              <a:gs pos="0">
                <a:srgbClr val="D9D9D9"/>
              </a:gs>
              <a:gs pos="100000">
                <a:srgbClr val="FF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1" name="Google Shape;981;p32"/>
          <p:cNvGrpSpPr/>
          <p:nvPr/>
        </p:nvGrpSpPr>
        <p:grpSpPr>
          <a:xfrm>
            <a:off x="5451201" y="594313"/>
            <a:ext cx="2734124" cy="1917403"/>
            <a:chOff x="5451201" y="1015655"/>
            <a:chExt cx="2734124" cy="1917403"/>
          </a:xfrm>
        </p:grpSpPr>
        <p:sp>
          <p:nvSpPr>
            <p:cNvPr id="982" name="Google Shape;982;p32"/>
            <p:cNvSpPr/>
            <p:nvPr/>
          </p:nvSpPr>
          <p:spPr>
            <a:xfrm>
              <a:off x="6275912" y="1920580"/>
              <a:ext cx="622800" cy="622500"/>
            </a:xfrm>
            <a:prstGeom prst="ellipse">
              <a:avLst/>
            </a:prstGeom>
            <a:gradFill>
              <a:gsLst>
                <a:gs pos="0">
                  <a:srgbClr val="FF6599"/>
                </a:gs>
                <a:gs pos="100000">
                  <a:srgbClr val="FFC36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2"/>
            <p:cNvSpPr/>
            <p:nvPr/>
          </p:nvSpPr>
          <p:spPr>
            <a:xfrm>
              <a:off x="5451201" y="1294442"/>
              <a:ext cx="401100" cy="401100"/>
            </a:xfrm>
            <a:prstGeom prst="ellipse">
              <a:avLst/>
            </a:prstGeom>
            <a:gradFill>
              <a:gsLst>
                <a:gs pos="0">
                  <a:srgbClr val="F89458"/>
                </a:gs>
                <a:gs pos="100000">
                  <a:srgbClr val="FFD36A"/>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4" name="Google Shape;984;p32"/>
            <p:cNvSpPr/>
            <p:nvPr/>
          </p:nvSpPr>
          <p:spPr>
            <a:xfrm>
              <a:off x="7329125" y="1015655"/>
              <a:ext cx="856200" cy="856200"/>
            </a:xfrm>
            <a:prstGeom prst="ellipse">
              <a:avLst/>
            </a:prstGeom>
            <a:gradFill>
              <a:gsLst>
                <a:gs pos="0">
                  <a:srgbClr val="F89458"/>
                </a:gs>
                <a:gs pos="100000">
                  <a:srgbClr val="FFD36A"/>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85" name="Google Shape;985;p32"/>
            <p:cNvCxnSpPr>
              <a:stCxn id="982" idx="2"/>
              <a:endCxn id="983" idx="5"/>
            </p:cNvCxnSpPr>
            <p:nvPr/>
          </p:nvCxnSpPr>
          <p:spPr>
            <a:xfrm flipH="1" flipV="1">
              <a:off x="5793561" y="1636802"/>
              <a:ext cx="482351" cy="595028"/>
            </a:xfrm>
            <a:prstGeom prst="straightConnector1">
              <a:avLst/>
            </a:prstGeom>
            <a:noFill/>
            <a:ln w="9525" cap="flat" cmpd="sng">
              <a:solidFill>
                <a:srgbClr val="000000"/>
              </a:solidFill>
              <a:prstDash val="dash"/>
              <a:round/>
              <a:headEnd type="none" w="med" len="med"/>
              <a:tailEnd type="none" w="med" len="med"/>
            </a:ln>
          </p:spPr>
        </p:cxnSp>
        <p:cxnSp>
          <p:nvCxnSpPr>
            <p:cNvPr id="986" name="Google Shape;986;p32"/>
            <p:cNvCxnSpPr>
              <a:stCxn id="982" idx="6"/>
              <a:endCxn id="984" idx="3"/>
            </p:cNvCxnSpPr>
            <p:nvPr/>
          </p:nvCxnSpPr>
          <p:spPr>
            <a:xfrm rot="10800000" flipH="1">
              <a:off x="6898712" y="1746430"/>
              <a:ext cx="555900" cy="485400"/>
            </a:xfrm>
            <a:prstGeom prst="straightConnector1">
              <a:avLst/>
            </a:prstGeom>
            <a:noFill/>
            <a:ln w="9525" cap="flat" cmpd="sng">
              <a:solidFill>
                <a:srgbClr val="000000"/>
              </a:solidFill>
              <a:prstDash val="dash"/>
              <a:round/>
              <a:headEnd type="none" w="med" len="med"/>
              <a:tailEnd type="none" w="med" len="med"/>
            </a:ln>
          </p:spPr>
        </p:cxnSp>
        <p:cxnSp>
          <p:nvCxnSpPr>
            <p:cNvPr id="987" name="Google Shape;987;p32"/>
            <p:cNvCxnSpPr>
              <a:stCxn id="982" idx="5"/>
              <a:endCxn id="988" idx="1"/>
            </p:cNvCxnSpPr>
            <p:nvPr/>
          </p:nvCxnSpPr>
          <p:spPr>
            <a:xfrm>
              <a:off x="6807505" y="2451917"/>
              <a:ext cx="407723" cy="481141"/>
            </a:xfrm>
            <a:prstGeom prst="straightConnector1">
              <a:avLst/>
            </a:prstGeom>
            <a:noFill/>
            <a:ln w="9525" cap="flat" cmpd="sng">
              <a:solidFill>
                <a:srgbClr val="000000"/>
              </a:solidFill>
              <a:prstDash val="dash"/>
              <a:round/>
              <a:headEnd type="none" w="med" len="med"/>
              <a:tailEnd type="none" w="med" len="med"/>
            </a:ln>
          </p:spPr>
        </p:cxnSp>
      </p:grpSp>
      <p:grpSp>
        <p:nvGrpSpPr>
          <p:cNvPr id="989" name="Google Shape;989;p32"/>
          <p:cNvGrpSpPr/>
          <p:nvPr/>
        </p:nvGrpSpPr>
        <p:grpSpPr>
          <a:xfrm>
            <a:off x="660900" y="821863"/>
            <a:ext cx="2602737" cy="1764451"/>
            <a:chOff x="660900" y="1243205"/>
            <a:chExt cx="2602737" cy="1764451"/>
          </a:xfrm>
        </p:grpSpPr>
        <p:cxnSp>
          <p:nvCxnSpPr>
            <p:cNvPr id="990" name="Google Shape;990;p32"/>
            <p:cNvCxnSpPr>
              <a:stCxn id="979" idx="2"/>
              <a:endCxn id="991" idx="5"/>
            </p:cNvCxnSpPr>
            <p:nvPr/>
          </p:nvCxnSpPr>
          <p:spPr>
            <a:xfrm flipH="1" flipV="1">
              <a:off x="1969397" y="2551702"/>
              <a:ext cx="1286806" cy="455954"/>
            </a:xfrm>
            <a:prstGeom prst="straightConnector1">
              <a:avLst/>
            </a:prstGeom>
            <a:noFill/>
            <a:ln w="9525" cap="flat" cmpd="sng">
              <a:solidFill>
                <a:srgbClr val="000000"/>
              </a:solidFill>
              <a:prstDash val="dash"/>
              <a:round/>
              <a:headEnd type="none" w="med" len="med"/>
              <a:tailEnd type="none" w="med" len="med"/>
            </a:ln>
          </p:spPr>
        </p:cxnSp>
        <p:grpSp>
          <p:nvGrpSpPr>
            <p:cNvPr id="992" name="Google Shape;992;p32"/>
            <p:cNvGrpSpPr/>
            <p:nvPr/>
          </p:nvGrpSpPr>
          <p:grpSpPr>
            <a:xfrm>
              <a:off x="660900" y="1243205"/>
              <a:ext cx="2602737" cy="1533000"/>
              <a:chOff x="660900" y="1243205"/>
              <a:chExt cx="2602737" cy="1533000"/>
            </a:xfrm>
          </p:grpSpPr>
          <p:sp>
            <p:nvSpPr>
              <p:cNvPr id="993" name="Google Shape;993;p32"/>
              <p:cNvSpPr/>
              <p:nvPr/>
            </p:nvSpPr>
            <p:spPr>
              <a:xfrm>
                <a:off x="2492037" y="1407264"/>
                <a:ext cx="771600" cy="771600"/>
              </a:xfrm>
              <a:prstGeom prst="ellipse">
                <a:avLst/>
              </a:prstGeom>
              <a:gradFill>
                <a:gsLst>
                  <a:gs pos="0">
                    <a:srgbClr val="FF6599"/>
                  </a:gs>
                  <a:gs pos="100000">
                    <a:srgbClr val="FFC36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2"/>
              <p:cNvSpPr/>
              <p:nvPr/>
            </p:nvSpPr>
            <p:spPr>
              <a:xfrm>
                <a:off x="660900" y="1243205"/>
                <a:ext cx="1533000" cy="1533000"/>
              </a:xfrm>
              <a:prstGeom prst="ellipse">
                <a:avLst/>
              </a:prstGeom>
              <a:gradFill>
                <a:gsLst>
                  <a:gs pos="0">
                    <a:srgbClr val="EB44C5"/>
                  </a:gs>
                  <a:gs pos="100000">
                    <a:srgbClr val="F6C0A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994" name="Google Shape;994;p32"/>
              <p:cNvCxnSpPr>
                <a:endCxn id="993" idx="2"/>
              </p:cNvCxnSpPr>
              <p:nvPr/>
            </p:nvCxnSpPr>
            <p:spPr>
              <a:xfrm rot="10800000" flipH="1">
                <a:off x="2174037" y="1793064"/>
                <a:ext cx="318000" cy="15900"/>
              </a:xfrm>
              <a:prstGeom prst="straightConnector1">
                <a:avLst/>
              </a:prstGeom>
              <a:noFill/>
              <a:ln w="9525" cap="flat" cmpd="sng">
                <a:solidFill>
                  <a:srgbClr val="000000"/>
                </a:solidFill>
                <a:prstDash val="dash"/>
                <a:round/>
                <a:headEnd type="none" w="med" len="med"/>
                <a:tailEnd type="none" w="med" len="med"/>
              </a:ln>
            </p:spPr>
          </p:cxnSp>
        </p:grpSp>
      </p:grpSp>
      <p:grpSp>
        <p:nvGrpSpPr>
          <p:cNvPr id="995" name="Google Shape;995;p32"/>
          <p:cNvGrpSpPr/>
          <p:nvPr/>
        </p:nvGrpSpPr>
        <p:grpSpPr>
          <a:xfrm>
            <a:off x="5616383" y="2287213"/>
            <a:ext cx="2907342" cy="2135658"/>
            <a:chOff x="5616383" y="2708555"/>
            <a:chExt cx="2907342" cy="2135658"/>
          </a:xfrm>
        </p:grpSpPr>
        <p:sp>
          <p:nvSpPr>
            <p:cNvPr id="996" name="Google Shape;996;p32"/>
            <p:cNvSpPr/>
            <p:nvPr/>
          </p:nvSpPr>
          <p:spPr>
            <a:xfrm>
              <a:off x="5616383" y="3890813"/>
              <a:ext cx="953400" cy="953400"/>
            </a:xfrm>
            <a:prstGeom prst="ellipse">
              <a:avLst/>
            </a:prstGeom>
            <a:gradFill>
              <a:gsLst>
                <a:gs pos="0">
                  <a:srgbClr val="FF6599"/>
                </a:gs>
                <a:gs pos="100000">
                  <a:srgbClr val="FFC36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8" name="Google Shape;988;p32"/>
            <p:cNvSpPr/>
            <p:nvPr/>
          </p:nvSpPr>
          <p:spPr>
            <a:xfrm>
              <a:off x="6990725" y="2708555"/>
              <a:ext cx="1533000" cy="1533000"/>
            </a:xfrm>
            <a:prstGeom prst="ellipse">
              <a:avLst/>
            </a:prstGeom>
            <a:gradFill>
              <a:gsLst>
                <a:gs pos="0">
                  <a:srgbClr val="EB44C5"/>
                </a:gs>
                <a:gs pos="100000">
                  <a:srgbClr val="F6C0A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7" name="Google Shape;997;p32"/>
            <p:cNvCxnSpPr>
              <a:stCxn id="979" idx="6"/>
              <a:endCxn id="988" idx="2"/>
            </p:cNvCxnSpPr>
            <p:nvPr/>
          </p:nvCxnSpPr>
          <p:spPr>
            <a:xfrm>
              <a:off x="5959658" y="3007656"/>
              <a:ext cx="1031067" cy="467399"/>
            </a:xfrm>
            <a:prstGeom prst="straightConnector1">
              <a:avLst/>
            </a:prstGeom>
            <a:noFill/>
            <a:ln w="9525" cap="flat" cmpd="sng">
              <a:solidFill>
                <a:srgbClr val="000000"/>
              </a:solidFill>
              <a:prstDash val="dash"/>
              <a:round/>
              <a:headEnd type="none" w="med" len="med"/>
              <a:tailEnd type="none" w="med" len="med"/>
            </a:ln>
          </p:spPr>
        </p:cxnSp>
        <p:cxnSp>
          <p:nvCxnSpPr>
            <p:cNvPr id="998" name="Google Shape;998;p32"/>
            <p:cNvCxnSpPr>
              <a:stCxn id="996" idx="6"/>
              <a:endCxn id="988" idx="3"/>
            </p:cNvCxnSpPr>
            <p:nvPr/>
          </p:nvCxnSpPr>
          <p:spPr>
            <a:xfrm flipV="1">
              <a:off x="6569783" y="4017052"/>
              <a:ext cx="645445" cy="350461"/>
            </a:xfrm>
            <a:prstGeom prst="straightConnector1">
              <a:avLst/>
            </a:prstGeom>
            <a:noFill/>
            <a:ln w="9525" cap="flat" cmpd="sng">
              <a:solidFill>
                <a:srgbClr val="000000"/>
              </a:solidFill>
              <a:prstDash val="dash"/>
              <a:round/>
              <a:headEnd type="none" w="med" len="med"/>
              <a:tailEnd type="none" w="med" len="med"/>
            </a:ln>
          </p:spPr>
        </p:cxnSp>
      </p:grpSp>
      <p:grpSp>
        <p:nvGrpSpPr>
          <p:cNvPr id="999" name="Google Shape;999;p32"/>
          <p:cNvGrpSpPr/>
          <p:nvPr/>
        </p:nvGrpSpPr>
        <p:grpSpPr>
          <a:xfrm>
            <a:off x="644689" y="2354863"/>
            <a:ext cx="3319685" cy="2144880"/>
            <a:chOff x="644689" y="2354863"/>
            <a:chExt cx="3319685" cy="2144880"/>
          </a:xfrm>
        </p:grpSpPr>
        <p:sp>
          <p:nvSpPr>
            <p:cNvPr id="1000" name="Google Shape;1000;p32"/>
            <p:cNvSpPr/>
            <p:nvPr/>
          </p:nvSpPr>
          <p:spPr>
            <a:xfrm>
              <a:off x="1789797" y="2816921"/>
              <a:ext cx="525600" cy="525300"/>
            </a:xfrm>
            <a:prstGeom prst="ellipse">
              <a:avLst/>
            </a:prstGeom>
            <a:gradFill>
              <a:gsLst>
                <a:gs pos="0">
                  <a:srgbClr val="FF6599"/>
                </a:gs>
                <a:gs pos="100000">
                  <a:srgbClr val="FFC366"/>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1" name="Google Shape;1001;p32"/>
            <p:cNvSpPr/>
            <p:nvPr/>
          </p:nvSpPr>
          <p:spPr>
            <a:xfrm>
              <a:off x="3192774" y="3728143"/>
              <a:ext cx="771600" cy="771600"/>
            </a:xfrm>
            <a:prstGeom prst="ellipse">
              <a:avLst/>
            </a:prstGeom>
            <a:gradFill>
              <a:gsLst>
                <a:gs pos="0">
                  <a:srgbClr val="F89458"/>
                </a:gs>
                <a:gs pos="100000">
                  <a:srgbClr val="FFD36A"/>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2" name="Google Shape;1002;p32"/>
            <p:cNvSpPr/>
            <p:nvPr/>
          </p:nvSpPr>
          <p:spPr>
            <a:xfrm>
              <a:off x="644689" y="3682165"/>
              <a:ext cx="655500" cy="655500"/>
            </a:xfrm>
            <a:prstGeom prst="ellipse">
              <a:avLst/>
            </a:prstGeom>
            <a:gradFill>
              <a:gsLst>
                <a:gs pos="0">
                  <a:srgbClr val="F89458"/>
                </a:gs>
                <a:gs pos="100000">
                  <a:srgbClr val="FFD36A"/>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1003" name="Google Shape;1003;p32"/>
            <p:cNvCxnSpPr>
              <a:stCxn id="991" idx="4"/>
              <a:endCxn id="1000" idx="1"/>
            </p:cNvCxnSpPr>
            <p:nvPr/>
          </p:nvCxnSpPr>
          <p:spPr>
            <a:xfrm>
              <a:off x="1427400" y="2354863"/>
              <a:ext cx="439369" cy="538986"/>
            </a:xfrm>
            <a:prstGeom prst="straightConnector1">
              <a:avLst/>
            </a:prstGeom>
            <a:noFill/>
            <a:ln w="9525" cap="flat" cmpd="sng">
              <a:solidFill>
                <a:srgbClr val="000000"/>
              </a:solidFill>
              <a:prstDash val="dash"/>
              <a:round/>
              <a:headEnd type="none" w="med" len="med"/>
              <a:tailEnd type="none" w="med" len="med"/>
            </a:ln>
          </p:spPr>
        </p:cxnSp>
        <p:cxnSp>
          <p:nvCxnSpPr>
            <p:cNvPr id="1004" name="Google Shape;1004;p32"/>
            <p:cNvCxnSpPr>
              <a:stCxn id="1002" idx="6"/>
              <a:endCxn id="1000" idx="3"/>
            </p:cNvCxnSpPr>
            <p:nvPr/>
          </p:nvCxnSpPr>
          <p:spPr>
            <a:xfrm flipV="1">
              <a:off x="1300189" y="3265293"/>
              <a:ext cx="566580" cy="744622"/>
            </a:xfrm>
            <a:prstGeom prst="straightConnector1">
              <a:avLst/>
            </a:prstGeom>
            <a:noFill/>
            <a:ln w="9525" cap="flat" cmpd="sng">
              <a:solidFill>
                <a:srgbClr val="000000"/>
              </a:solidFill>
              <a:prstDash val="dash"/>
              <a:round/>
              <a:headEnd type="none" w="med" len="med"/>
              <a:tailEnd type="none" w="med" len="med"/>
            </a:ln>
          </p:spPr>
        </p:cxnSp>
        <p:cxnSp>
          <p:nvCxnSpPr>
            <p:cNvPr id="1005" name="Google Shape;1005;p32"/>
            <p:cNvCxnSpPr>
              <a:stCxn id="1000" idx="5"/>
              <a:endCxn id="1001" idx="2"/>
            </p:cNvCxnSpPr>
            <p:nvPr/>
          </p:nvCxnSpPr>
          <p:spPr>
            <a:xfrm>
              <a:off x="2238425" y="3265293"/>
              <a:ext cx="954349" cy="848650"/>
            </a:xfrm>
            <a:prstGeom prst="straightConnector1">
              <a:avLst/>
            </a:prstGeom>
            <a:noFill/>
            <a:ln w="9525" cap="flat" cmpd="sng">
              <a:solidFill>
                <a:srgbClr val="000000"/>
              </a:solidFill>
              <a:prstDash val="dash"/>
              <a:round/>
              <a:headEnd type="none" w="med" len="med"/>
              <a:tailEnd type="none" w="med" len="med"/>
            </a:ln>
          </p:spPr>
        </p:cxnSp>
      </p:grpSp>
      <p:grpSp>
        <p:nvGrpSpPr>
          <p:cNvPr id="1012" name="Google Shape;1012;p32"/>
          <p:cNvGrpSpPr/>
          <p:nvPr/>
        </p:nvGrpSpPr>
        <p:grpSpPr>
          <a:xfrm>
            <a:off x="7589933" y="854892"/>
            <a:ext cx="334584" cy="335055"/>
            <a:chOff x="2845225" y="3028075"/>
            <a:chExt cx="2129750" cy="2132750"/>
          </a:xfrm>
        </p:grpSpPr>
        <p:sp>
          <p:nvSpPr>
            <p:cNvPr id="1013" name="Google Shape;1013;p32"/>
            <p:cNvSpPr/>
            <p:nvPr/>
          </p:nvSpPr>
          <p:spPr>
            <a:xfrm>
              <a:off x="2845225" y="3720150"/>
              <a:ext cx="288950" cy="103250"/>
            </a:xfrm>
            <a:custGeom>
              <a:avLst/>
              <a:gdLst/>
              <a:ahLst/>
              <a:cxnLst/>
              <a:rect l="l" t="t" r="r" b="b"/>
              <a:pathLst>
                <a:path w="11558" h="4130" extrusionOk="0">
                  <a:moveTo>
                    <a:pt x="2060" y="0"/>
                  </a:moveTo>
                  <a:cubicBezTo>
                    <a:pt x="920" y="0"/>
                    <a:pt x="0" y="920"/>
                    <a:pt x="0" y="2060"/>
                  </a:cubicBezTo>
                  <a:cubicBezTo>
                    <a:pt x="0" y="3200"/>
                    <a:pt x="920" y="4129"/>
                    <a:pt x="2060" y="4129"/>
                  </a:cubicBezTo>
                  <a:lnTo>
                    <a:pt x="9488" y="4129"/>
                  </a:lnTo>
                  <a:cubicBezTo>
                    <a:pt x="10628" y="4129"/>
                    <a:pt x="11558" y="3200"/>
                    <a:pt x="11558" y="2060"/>
                  </a:cubicBezTo>
                  <a:cubicBezTo>
                    <a:pt x="11558" y="920"/>
                    <a:pt x="10628" y="0"/>
                    <a:pt x="94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2"/>
            <p:cNvSpPr/>
            <p:nvPr/>
          </p:nvSpPr>
          <p:spPr>
            <a:xfrm>
              <a:off x="4686025" y="3720150"/>
              <a:ext cx="288950" cy="103250"/>
            </a:xfrm>
            <a:custGeom>
              <a:avLst/>
              <a:gdLst/>
              <a:ahLst/>
              <a:cxnLst/>
              <a:rect l="l" t="t" r="r" b="b"/>
              <a:pathLst>
                <a:path w="11558" h="4130" extrusionOk="0">
                  <a:moveTo>
                    <a:pt x="2070" y="0"/>
                  </a:moveTo>
                  <a:cubicBezTo>
                    <a:pt x="930" y="0"/>
                    <a:pt x="0" y="920"/>
                    <a:pt x="0" y="2060"/>
                  </a:cubicBezTo>
                  <a:cubicBezTo>
                    <a:pt x="0" y="3200"/>
                    <a:pt x="930" y="4129"/>
                    <a:pt x="2070" y="4129"/>
                  </a:cubicBezTo>
                  <a:lnTo>
                    <a:pt x="9498" y="4129"/>
                  </a:lnTo>
                  <a:cubicBezTo>
                    <a:pt x="10638" y="4129"/>
                    <a:pt x="11558" y="3200"/>
                    <a:pt x="11558" y="2060"/>
                  </a:cubicBezTo>
                  <a:cubicBezTo>
                    <a:pt x="11558" y="920"/>
                    <a:pt x="10638" y="0"/>
                    <a:pt x="94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2"/>
            <p:cNvSpPr/>
            <p:nvPr/>
          </p:nvSpPr>
          <p:spPr>
            <a:xfrm>
              <a:off x="3066925" y="4371725"/>
              <a:ext cx="248200" cy="238225"/>
            </a:xfrm>
            <a:custGeom>
              <a:avLst/>
              <a:gdLst/>
              <a:ahLst/>
              <a:cxnLst/>
              <a:rect l="l" t="t" r="r" b="b"/>
              <a:pathLst>
                <a:path w="9928" h="9529" extrusionOk="0">
                  <a:moveTo>
                    <a:pt x="7665" y="1"/>
                  </a:moveTo>
                  <a:cubicBezTo>
                    <a:pt x="7136" y="1"/>
                    <a:pt x="6609" y="201"/>
                    <a:pt x="6209" y="601"/>
                  </a:cubicBezTo>
                  <a:lnTo>
                    <a:pt x="810" y="6009"/>
                  </a:lnTo>
                  <a:cubicBezTo>
                    <a:pt x="0" y="6809"/>
                    <a:pt x="0" y="8119"/>
                    <a:pt x="810" y="8929"/>
                  </a:cubicBezTo>
                  <a:cubicBezTo>
                    <a:pt x="1210" y="9329"/>
                    <a:pt x="1740" y="9529"/>
                    <a:pt x="2260" y="9529"/>
                  </a:cubicBezTo>
                  <a:cubicBezTo>
                    <a:pt x="2790" y="9529"/>
                    <a:pt x="3319" y="9329"/>
                    <a:pt x="3719" y="8929"/>
                  </a:cubicBezTo>
                  <a:lnTo>
                    <a:pt x="9128" y="3520"/>
                  </a:lnTo>
                  <a:cubicBezTo>
                    <a:pt x="9928" y="2720"/>
                    <a:pt x="9928" y="1411"/>
                    <a:pt x="9128" y="601"/>
                  </a:cubicBezTo>
                  <a:cubicBezTo>
                    <a:pt x="8723" y="201"/>
                    <a:pt x="8193" y="1"/>
                    <a:pt x="766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2"/>
            <p:cNvSpPr/>
            <p:nvPr/>
          </p:nvSpPr>
          <p:spPr>
            <a:xfrm>
              <a:off x="4414350" y="3028075"/>
              <a:ext cx="244450" cy="234450"/>
            </a:xfrm>
            <a:custGeom>
              <a:avLst/>
              <a:gdLst/>
              <a:ahLst/>
              <a:cxnLst/>
              <a:rect l="l" t="t" r="r" b="b"/>
              <a:pathLst>
                <a:path w="9778" h="9378" extrusionOk="0">
                  <a:moveTo>
                    <a:pt x="7514" y="0"/>
                  </a:moveTo>
                  <a:cubicBezTo>
                    <a:pt x="6986" y="0"/>
                    <a:pt x="6459" y="200"/>
                    <a:pt x="6059" y="600"/>
                  </a:cubicBezTo>
                  <a:lnTo>
                    <a:pt x="800" y="5859"/>
                  </a:lnTo>
                  <a:cubicBezTo>
                    <a:pt x="0" y="6659"/>
                    <a:pt x="0" y="7968"/>
                    <a:pt x="800" y="8778"/>
                  </a:cubicBezTo>
                  <a:cubicBezTo>
                    <a:pt x="1210" y="9178"/>
                    <a:pt x="1730" y="9378"/>
                    <a:pt x="2260" y="9378"/>
                  </a:cubicBezTo>
                  <a:cubicBezTo>
                    <a:pt x="2789" y="9378"/>
                    <a:pt x="3319" y="9178"/>
                    <a:pt x="3719" y="8778"/>
                  </a:cubicBezTo>
                  <a:lnTo>
                    <a:pt x="8978" y="3519"/>
                  </a:lnTo>
                  <a:cubicBezTo>
                    <a:pt x="9778" y="2710"/>
                    <a:pt x="9778" y="1410"/>
                    <a:pt x="8978" y="600"/>
                  </a:cubicBezTo>
                  <a:cubicBezTo>
                    <a:pt x="8573" y="200"/>
                    <a:pt x="8043" y="0"/>
                    <a:pt x="751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2"/>
            <p:cNvSpPr/>
            <p:nvPr/>
          </p:nvSpPr>
          <p:spPr>
            <a:xfrm>
              <a:off x="3161400" y="3028075"/>
              <a:ext cx="244450" cy="234450"/>
            </a:xfrm>
            <a:custGeom>
              <a:avLst/>
              <a:gdLst/>
              <a:ahLst/>
              <a:cxnLst/>
              <a:rect l="l" t="t" r="r" b="b"/>
              <a:pathLst>
                <a:path w="9778" h="9378" extrusionOk="0">
                  <a:moveTo>
                    <a:pt x="2264" y="0"/>
                  </a:moveTo>
                  <a:cubicBezTo>
                    <a:pt x="1735" y="0"/>
                    <a:pt x="1205" y="200"/>
                    <a:pt x="800" y="600"/>
                  </a:cubicBezTo>
                  <a:cubicBezTo>
                    <a:pt x="0" y="1410"/>
                    <a:pt x="0" y="2710"/>
                    <a:pt x="800" y="3519"/>
                  </a:cubicBezTo>
                  <a:lnTo>
                    <a:pt x="6059" y="8768"/>
                  </a:lnTo>
                  <a:cubicBezTo>
                    <a:pt x="6459" y="9178"/>
                    <a:pt x="6989" y="9378"/>
                    <a:pt x="7519" y="9378"/>
                  </a:cubicBezTo>
                  <a:cubicBezTo>
                    <a:pt x="8038" y="9378"/>
                    <a:pt x="8568" y="9178"/>
                    <a:pt x="8978" y="8768"/>
                  </a:cubicBezTo>
                  <a:cubicBezTo>
                    <a:pt x="9778" y="7968"/>
                    <a:pt x="9778" y="6659"/>
                    <a:pt x="8978" y="5849"/>
                  </a:cubicBezTo>
                  <a:lnTo>
                    <a:pt x="3719" y="600"/>
                  </a:lnTo>
                  <a:cubicBezTo>
                    <a:pt x="3320" y="200"/>
                    <a:pt x="2792" y="0"/>
                    <a:pt x="226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2"/>
            <p:cNvSpPr/>
            <p:nvPr/>
          </p:nvSpPr>
          <p:spPr>
            <a:xfrm>
              <a:off x="4505575" y="4372225"/>
              <a:ext cx="247700" cy="237725"/>
            </a:xfrm>
            <a:custGeom>
              <a:avLst/>
              <a:gdLst/>
              <a:ahLst/>
              <a:cxnLst/>
              <a:rect l="l" t="t" r="r" b="b"/>
              <a:pathLst>
                <a:path w="9908" h="9509" extrusionOk="0">
                  <a:moveTo>
                    <a:pt x="2263" y="1"/>
                  </a:moveTo>
                  <a:cubicBezTo>
                    <a:pt x="1735" y="1"/>
                    <a:pt x="1205" y="201"/>
                    <a:pt x="800" y="601"/>
                  </a:cubicBezTo>
                  <a:cubicBezTo>
                    <a:pt x="0" y="1411"/>
                    <a:pt x="0" y="2720"/>
                    <a:pt x="800" y="3520"/>
                  </a:cubicBezTo>
                  <a:lnTo>
                    <a:pt x="6189" y="8909"/>
                  </a:lnTo>
                  <a:cubicBezTo>
                    <a:pt x="6589" y="9309"/>
                    <a:pt x="7118" y="9509"/>
                    <a:pt x="7648" y="9509"/>
                  </a:cubicBezTo>
                  <a:cubicBezTo>
                    <a:pt x="8178" y="9509"/>
                    <a:pt x="8698" y="9309"/>
                    <a:pt x="9108" y="8909"/>
                  </a:cubicBezTo>
                  <a:cubicBezTo>
                    <a:pt x="9908" y="8099"/>
                    <a:pt x="9908" y="6789"/>
                    <a:pt x="9108" y="5989"/>
                  </a:cubicBezTo>
                  <a:lnTo>
                    <a:pt x="3719" y="601"/>
                  </a:lnTo>
                  <a:cubicBezTo>
                    <a:pt x="3319" y="201"/>
                    <a:pt x="2792" y="1"/>
                    <a:pt x="22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2"/>
            <p:cNvSpPr/>
            <p:nvPr/>
          </p:nvSpPr>
          <p:spPr>
            <a:xfrm>
              <a:off x="3263125" y="3168025"/>
              <a:ext cx="1293950" cy="1992800"/>
            </a:xfrm>
            <a:custGeom>
              <a:avLst/>
              <a:gdLst/>
              <a:ahLst/>
              <a:cxnLst/>
              <a:rect l="l" t="t" r="r" b="b"/>
              <a:pathLst>
                <a:path w="51758" h="79712" extrusionOk="0">
                  <a:moveTo>
                    <a:pt x="31533" y="31183"/>
                  </a:moveTo>
                  <a:lnTo>
                    <a:pt x="28773" y="37082"/>
                  </a:lnTo>
                  <a:cubicBezTo>
                    <a:pt x="28663" y="37312"/>
                    <a:pt x="28603" y="37562"/>
                    <a:pt x="28583" y="37822"/>
                  </a:cubicBezTo>
                  <a:lnTo>
                    <a:pt x="26984" y="61926"/>
                  </a:lnTo>
                  <a:lnTo>
                    <a:pt x="24774" y="61926"/>
                  </a:lnTo>
                  <a:lnTo>
                    <a:pt x="23175" y="37822"/>
                  </a:lnTo>
                  <a:cubicBezTo>
                    <a:pt x="23155" y="37562"/>
                    <a:pt x="23095" y="37312"/>
                    <a:pt x="22985" y="37082"/>
                  </a:cubicBezTo>
                  <a:lnTo>
                    <a:pt x="20225" y="31183"/>
                  </a:lnTo>
                  <a:close/>
                  <a:moveTo>
                    <a:pt x="25884" y="4130"/>
                  </a:moveTo>
                  <a:cubicBezTo>
                    <a:pt x="37871" y="4130"/>
                    <a:pt x="47629" y="14427"/>
                    <a:pt x="47629" y="27074"/>
                  </a:cubicBezTo>
                  <a:cubicBezTo>
                    <a:pt x="47629" y="33083"/>
                    <a:pt x="45369" y="39851"/>
                    <a:pt x="41580" y="45180"/>
                  </a:cubicBezTo>
                  <a:cubicBezTo>
                    <a:pt x="37891" y="50348"/>
                    <a:pt x="35882" y="56127"/>
                    <a:pt x="35732" y="61926"/>
                  </a:cubicBezTo>
                  <a:lnTo>
                    <a:pt x="31123" y="61926"/>
                  </a:lnTo>
                  <a:lnTo>
                    <a:pt x="32682" y="38481"/>
                  </a:lnTo>
                  <a:lnTo>
                    <a:pt x="36651" y="29993"/>
                  </a:lnTo>
                  <a:cubicBezTo>
                    <a:pt x="36951" y="29354"/>
                    <a:pt x="36901" y="28604"/>
                    <a:pt x="36521" y="28014"/>
                  </a:cubicBezTo>
                  <a:cubicBezTo>
                    <a:pt x="36142" y="27414"/>
                    <a:pt x="35482" y="27054"/>
                    <a:pt x="34782" y="27054"/>
                  </a:cubicBezTo>
                  <a:lnTo>
                    <a:pt x="16986" y="27054"/>
                  </a:lnTo>
                  <a:cubicBezTo>
                    <a:pt x="16276" y="27054"/>
                    <a:pt x="15617" y="27414"/>
                    <a:pt x="15237" y="28014"/>
                  </a:cubicBezTo>
                  <a:cubicBezTo>
                    <a:pt x="14857" y="28604"/>
                    <a:pt x="14817" y="29354"/>
                    <a:pt x="15117" y="29993"/>
                  </a:cubicBezTo>
                  <a:lnTo>
                    <a:pt x="19086" y="38481"/>
                  </a:lnTo>
                  <a:lnTo>
                    <a:pt x="20635" y="61926"/>
                  </a:lnTo>
                  <a:lnTo>
                    <a:pt x="16026" y="61926"/>
                  </a:lnTo>
                  <a:cubicBezTo>
                    <a:pt x="15876" y="56127"/>
                    <a:pt x="13867" y="50348"/>
                    <a:pt x="10178" y="45180"/>
                  </a:cubicBezTo>
                  <a:cubicBezTo>
                    <a:pt x="6389" y="39851"/>
                    <a:pt x="4129" y="33083"/>
                    <a:pt x="4129" y="27074"/>
                  </a:cubicBezTo>
                  <a:cubicBezTo>
                    <a:pt x="4129" y="14427"/>
                    <a:pt x="13887" y="4130"/>
                    <a:pt x="25884" y="4130"/>
                  </a:cubicBezTo>
                  <a:close/>
                  <a:moveTo>
                    <a:pt x="35722" y="66055"/>
                  </a:moveTo>
                  <a:lnTo>
                    <a:pt x="35732" y="75582"/>
                  </a:lnTo>
                  <a:lnTo>
                    <a:pt x="16036" y="75582"/>
                  </a:lnTo>
                  <a:lnTo>
                    <a:pt x="16036" y="72883"/>
                  </a:lnTo>
                  <a:lnTo>
                    <a:pt x="25884" y="72883"/>
                  </a:lnTo>
                  <a:cubicBezTo>
                    <a:pt x="27024" y="72883"/>
                    <a:pt x="27944" y="71963"/>
                    <a:pt x="27944" y="70823"/>
                  </a:cubicBezTo>
                  <a:cubicBezTo>
                    <a:pt x="27944" y="69684"/>
                    <a:pt x="27024" y="68754"/>
                    <a:pt x="25884" y="68754"/>
                  </a:cubicBezTo>
                  <a:lnTo>
                    <a:pt x="16036" y="68754"/>
                  </a:lnTo>
                  <a:lnTo>
                    <a:pt x="16036" y="66055"/>
                  </a:lnTo>
                  <a:close/>
                  <a:moveTo>
                    <a:pt x="25884" y="1"/>
                  </a:moveTo>
                  <a:cubicBezTo>
                    <a:pt x="11608" y="1"/>
                    <a:pt x="0" y="12148"/>
                    <a:pt x="0" y="27074"/>
                  </a:cubicBezTo>
                  <a:cubicBezTo>
                    <a:pt x="0" y="34012"/>
                    <a:pt x="2490" y="41491"/>
                    <a:pt x="6819" y="47569"/>
                  </a:cubicBezTo>
                  <a:cubicBezTo>
                    <a:pt x="10148" y="52248"/>
                    <a:pt x="11907" y="57447"/>
                    <a:pt x="11907" y="62605"/>
                  </a:cubicBezTo>
                  <a:lnTo>
                    <a:pt x="11907" y="75582"/>
                  </a:lnTo>
                  <a:cubicBezTo>
                    <a:pt x="11907" y="77862"/>
                    <a:pt x="13757" y="79711"/>
                    <a:pt x="16036" y="79711"/>
                  </a:cubicBezTo>
                  <a:lnTo>
                    <a:pt x="35722" y="79711"/>
                  </a:lnTo>
                  <a:cubicBezTo>
                    <a:pt x="38001" y="79711"/>
                    <a:pt x="39851" y="77862"/>
                    <a:pt x="39851" y="75582"/>
                  </a:cubicBezTo>
                  <a:lnTo>
                    <a:pt x="39851" y="62605"/>
                  </a:lnTo>
                  <a:cubicBezTo>
                    <a:pt x="39851" y="57447"/>
                    <a:pt x="41610" y="52248"/>
                    <a:pt x="44939" y="47569"/>
                  </a:cubicBezTo>
                  <a:cubicBezTo>
                    <a:pt x="49278" y="41491"/>
                    <a:pt x="51758" y="34012"/>
                    <a:pt x="51758" y="27074"/>
                  </a:cubicBezTo>
                  <a:cubicBezTo>
                    <a:pt x="51758" y="12148"/>
                    <a:pt x="40151" y="1"/>
                    <a:pt x="2588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0" name="Google Shape;1020;p32"/>
          <p:cNvGrpSpPr/>
          <p:nvPr/>
        </p:nvGrpSpPr>
        <p:grpSpPr>
          <a:xfrm>
            <a:off x="2710289" y="1217246"/>
            <a:ext cx="335094" cy="320017"/>
            <a:chOff x="282850" y="3016575"/>
            <a:chExt cx="2133000" cy="2037025"/>
          </a:xfrm>
        </p:grpSpPr>
        <p:sp>
          <p:nvSpPr>
            <p:cNvPr id="1021" name="Google Shape;1021;p32"/>
            <p:cNvSpPr/>
            <p:nvPr/>
          </p:nvSpPr>
          <p:spPr>
            <a:xfrm>
              <a:off x="282850" y="3016575"/>
              <a:ext cx="2133000" cy="2037025"/>
            </a:xfrm>
            <a:custGeom>
              <a:avLst/>
              <a:gdLst/>
              <a:ahLst/>
              <a:cxnLst/>
              <a:rect l="l" t="t" r="r" b="b"/>
              <a:pathLst>
                <a:path w="85320" h="81481" extrusionOk="0">
                  <a:moveTo>
                    <a:pt x="81491" y="7878"/>
                  </a:moveTo>
                  <a:lnTo>
                    <a:pt x="81491" y="11428"/>
                  </a:lnTo>
                  <a:lnTo>
                    <a:pt x="3830" y="11428"/>
                  </a:lnTo>
                  <a:lnTo>
                    <a:pt x="3830" y="7878"/>
                  </a:lnTo>
                  <a:close/>
                  <a:moveTo>
                    <a:pt x="77152" y="15247"/>
                  </a:moveTo>
                  <a:lnTo>
                    <a:pt x="77152" y="58206"/>
                  </a:lnTo>
                  <a:lnTo>
                    <a:pt x="8169" y="58206"/>
                  </a:lnTo>
                  <a:lnTo>
                    <a:pt x="8169" y="15247"/>
                  </a:lnTo>
                  <a:close/>
                  <a:moveTo>
                    <a:pt x="42660" y="0"/>
                  </a:moveTo>
                  <a:cubicBezTo>
                    <a:pt x="41600" y="0"/>
                    <a:pt x="40751" y="850"/>
                    <a:pt x="40751" y="1910"/>
                  </a:cubicBezTo>
                  <a:lnTo>
                    <a:pt x="40751" y="4059"/>
                  </a:lnTo>
                  <a:lnTo>
                    <a:pt x="3830" y="4059"/>
                  </a:lnTo>
                  <a:cubicBezTo>
                    <a:pt x="1720" y="4059"/>
                    <a:pt x="1" y="5769"/>
                    <a:pt x="1" y="7878"/>
                  </a:cubicBezTo>
                  <a:lnTo>
                    <a:pt x="1" y="11428"/>
                  </a:lnTo>
                  <a:cubicBezTo>
                    <a:pt x="1" y="13537"/>
                    <a:pt x="1720" y="15247"/>
                    <a:pt x="3830" y="15247"/>
                  </a:cubicBezTo>
                  <a:lnTo>
                    <a:pt x="4349" y="15247"/>
                  </a:lnTo>
                  <a:lnTo>
                    <a:pt x="4349" y="58206"/>
                  </a:lnTo>
                  <a:cubicBezTo>
                    <a:pt x="4349" y="60315"/>
                    <a:pt x="6059" y="62025"/>
                    <a:pt x="8169" y="62025"/>
                  </a:cubicBezTo>
                  <a:lnTo>
                    <a:pt x="40751" y="62025"/>
                  </a:lnTo>
                  <a:lnTo>
                    <a:pt x="40751" y="67634"/>
                  </a:lnTo>
                  <a:lnTo>
                    <a:pt x="26584" y="78021"/>
                  </a:lnTo>
                  <a:cubicBezTo>
                    <a:pt x="25734" y="78651"/>
                    <a:pt x="25554" y="79841"/>
                    <a:pt x="26174" y="80700"/>
                  </a:cubicBezTo>
                  <a:cubicBezTo>
                    <a:pt x="26550" y="81208"/>
                    <a:pt x="27126" y="81476"/>
                    <a:pt x="27710" y="81476"/>
                  </a:cubicBezTo>
                  <a:cubicBezTo>
                    <a:pt x="28104" y="81476"/>
                    <a:pt x="28501" y="81354"/>
                    <a:pt x="28843" y="81100"/>
                  </a:cubicBezTo>
                  <a:lnTo>
                    <a:pt x="40751" y="72372"/>
                  </a:lnTo>
                  <a:lnTo>
                    <a:pt x="40751" y="79561"/>
                  </a:lnTo>
                  <a:cubicBezTo>
                    <a:pt x="40751" y="80620"/>
                    <a:pt x="41600" y="81480"/>
                    <a:pt x="42660" y="81480"/>
                  </a:cubicBezTo>
                  <a:cubicBezTo>
                    <a:pt x="43720" y="81480"/>
                    <a:pt x="44570" y="80620"/>
                    <a:pt x="44570" y="79561"/>
                  </a:cubicBezTo>
                  <a:lnTo>
                    <a:pt x="44570" y="72372"/>
                  </a:lnTo>
                  <a:lnTo>
                    <a:pt x="56477" y="81100"/>
                  </a:lnTo>
                  <a:cubicBezTo>
                    <a:pt x="56817" y="81350"/>
                    <a:pt x="57207" y="81480"/>
                    <a:pt x="57606" y="81480"/>
                  </a:cubicBezTo>
                  <a:cubicBezTo>
                    <a:pt x="58186" y="81480"/>
                    <a:pt x="58766" y="81200"/>
                    <a:pt x="59146" y="80700"/>
                  </a:cubicBezTo>
                  <a:cubicBezTo>
                    <a:pt x="59766" y="79841"/>
                    <a:pt x="59586" y="78651"/>
                    <a:pt x="58736" y="78021"/>
                  </a:cubicBezTo>
                  <a:lnTo>
                    <a:pt x="44570" y="67634"/>
                  </a:lnTo>
                  <a:lnTo>
                    <a:pt x="44570" y="62025"/>
                  </a:lnTo>
                  <a:lnTo>
                    <a:pt x="77152" y="62025"/>
                  </a:lnTo>
                  <a:cubicBezTo>
                    <a:pt x="79261" y="62025"/>
                    <a:pt x="80971" y="60315"/>
                    <a:pt x="80971" y="58206"/>
                  </a:cubicBezTo>
                  <a:lnTo>
                    <a:pt x="80971" y="15247"/>
                  </a:lnTo>
                  <a:lnTo>
                    <a:pt x="81491" y="15247"/>
                  </a:lnTo>
                  <a:cubicBezTo>
                    <a:pt x="83600" y="15247"/>
                    <a:pt x="85320" y="13537"/>
                    <a:pt x="85320" y="11428"/>
                  </a:cubicBezTo>
                  <a:lnTo>
                    <a:pt x="85320" y="7878"/>
                  </a:lnTo>
                  <a:cubicBezTo>
                    <a:pt x="85320" y="5769"/>
                    <a:pt x="83600" y="4059"/>
                    <a:pt x="81491" y="4059"/>
                  </a:cubicBezTo>
                  <a:lnTo>
                    <a:pt x="44570" y="4059"/>
                  </a:lnTo>
                  <a:lnTo>
                    <a:pt x="44570" y="1910"/>
                  </a:lnTo>
                  <a:cubicBezTo>
                    <a:pt x="44570" y="850"/>
                    <a:pt x="43720" y="0"/>
                    <a:pt x="4266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2"/>
            <p:cNvSpPr/>
            <p:nvPr/>
          </p:nvSpPr>
          <p:spPr>
            <a:xfrm>
              <a:off x="932700" y="3536200"/>
              <a:ext cx="831575" cy="831550"/>
            </a:xfrm>
            <a:custGeom>
              <a:avLst/>
              <a:gdLst/>
              <a:ahLst/>
              <a:cxnLst/>
              <a:rect l="l" t="t" r="r" b="b"/>
              <a:pathLst>
                <a:path w="33263" h="33262" extrusionOk="0">
                  <a:moveTo>
                    <a:pt x="18346" y="3549"/>
                  </a:moveTo>
                  <a:cubicBezTo>
                    <a:pt x="24814" y="4399"/>
                    <a:pt x="29823" y="9938"/>
                    <a:pt x="29823" y="16626"/>
                  </a:cubicBezTo>
                  <a:cubicBezTo>
                    <a:pt x="29823" y="23904"/>
                    <a:pt x="23904" y="29823"/>
                    <a:pt x="16626" y="29823"/>
                  </a:cubicBezTo>
                  <a:cubicBezTo>
                    <a:pt x="9938" y="29823"/>
                    <a:pt x="4399" y="24814"/>
                    <a:pt x="3549" y="18346"/>
                  </a:cubicBezTo>
                  <a:lnTo>
                    <a:pt x="16626" y="18346"/>
                  </a:lnTo>
                  <a:cubicBezTo>
                    <a:pt x="17576" y="18346"/>
                    <a:pt x="18346" y="17576"/>
                    <a:pt x="18346" y="16626"/>
                  </a:cubicBezTo>
                  <a:lnTo>
                    <a:pt x="18346" y="3549"/>
                  </a:lnTo>
                  <a:close/>
                  <a:moveTo>
                    <a:pt x="16626" y="0"/>
                  </a:moveTo>
                  <a:cubicBezTo>
                    <a:pt x="15676" y="0"/>
                    <a:pt x="14907" y="770"/>
                    <a:pt x="14907" y="1720"/>
                  </a:cubicBezTo>
                  <a:lnTo>
                    <a:pt x="14907" y="14907"/>
                  </a:lnTo>
                  <a:lnTo>
                    <a:pt x="1720" y="14907"/>
                  </a:lnTo>
                  <a:cubicBezTo>
                    <a:pt x="770" y="14907"/>
                    <a:pt x="0" y="15676"/>
                    <a:pt x="0" y="16626"/>
                  </a:cubicBezTo>
                  <a:cubicBezTo>
                    <a:pt x="0" y="25794"/>
                    <a:pt x="7458" y="33262"/>
                    <a:pt x="16626" y="33262"/>
                  </a:cubicBezTo>
                  <a:cubicBezTo>
                    <a:pt x="25804" y="33262"/>
                    <a:pt x="33262" y="25794"/>
                    <a:pt x="33262" y="16626"/>
                  </a:cubicBezTo>
                  <a:cubicBezTo>
                    <a:pt x="33262" y="7458"/>
                    <a:pt x="25804" y="0"/>
                    <a:pt x="166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2"/>
            <p:cNvSpPr/>
            <p:nvPr/>
          </p:nvSpPr>
          <p:spPr>
            <a:xfrm>
              <a:off x="888200" y="3491700"/>
              <a:ext cx="357700" cy="357700"/>
            </a:xfrm>
            <a:custGeom>
              <a:avLst/>
              <a:gdLst/>
              <a:ahLst/>
              <a:cxnLst/>
              <a:rect l="l" t="t" r="r" b="b"/>
              <a:pathLst>
                <a:path w="14308" h="14308" extrusionOk="0">
                  <a:moveTo>
                    <a:pt x="10868" y="3600"/>
                  </a:moveTo>
                  <a:lnTo>
                    <a:pt x="10868" y="10868"/>
                  </a:lnTo>
                  <a:lnTo>
                    <a:pt x="3600" y="10868"/>
                  </a:lnTo>
                  <a:cubicBezTo>
                    <a:pt x="4300" y="7199"/>
                    <a:pt x="7199" y="4300"/>
                    <a:pt x="10868" y="3600"/>
                  </a:cubicBezTo>
                  <a:close/>
                  <a:moveTo>
                    <a:pt x="12588" y="1"/>
                  </a:moveTo>
                  <a:cubicBezTo>
                    <a:pt x="5649" y="1"/>
                    <a:pt x="1" y="5649"/>
                    <a:pt x="1" y="12588"/>
                  </a:cubicBezTo>
                  <a:cubicBezTo>
                    <a:pt x="1" y="13537"/>
                    <a:pt x="770" y="14307"/>
                    <a:pt x="1720" y="14307"/>
                  </a:cubicBezTo>
                  <a:lnTo>
                    <a:pt x="12588" y="14307"/>
                  </a:lnTo>
                  <a:cubicBezTo>
                    <a:pt x="13537" y="14307"/>
                    <a:pt x="14307" y="13537"/>
                    <a:pt x="14307" y="12588"/>
                  </a:cubicBezTo>
                  <a:lnTo>
                    <a:pt x="14307" y="1720"/>
                  </a:lnTo>
                  <a:cubicBezTo>
                    <a:pt x="14307" y="771"/>
                    <a:pt x="13537" y="1"/>
                    <a:pt x="1258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4" name="Google Shape;1024;p32"/>
          <p:cNvGrpSpPr/>
          <p:nvPr/>
        </p:nvGrpSpPr>
        <p:grpSpPr>
          <a:xfrm>
            <a:off x="3396902" y="3958282"/>
            <a:ext cx="335055" cy="260609"/>
            <a:chOff x="5247875" y="3208775"/>
            <a:chExt cx="2132750" cy="1658875"/>
          </a:xfrm>
        </p:grpSpPr>
        <p:sp>
          <p:nvSpPr>
            <p:cNvPr id="1025" name="Google Shape;1025;p32"/>
            <p:cNvSpPr/>
            <p:nvPr/>
          </p:nvSpPr>
          <p:spPr>
            <a:xfrm>
              <a:off x="6014700" y="4357750"/>
              <a:ext cx="599125" cy="272950"/>
            </a:xfrm>
            <a:custGeom>
              <a:avLst/>
              <a:gdLst/>
              <a:ahLst/>
              <a:cxnLst/>
              <a:rect l="l" t="t" r="r" b="b"/>
              <a:pathLst>
                <a:path w="23965" h="10918" extrusionOk="0">
                  <a:moveTo>
                    <a:pt x="20655" y="3309"/>
                  </a:moveTo>
                  <a:lnTo>
                    <a:pt x="20655" y="7608"/>
                  </a:lnTo>
                  <a:lnTo>
                    <a:pt x="3310" y="7608"/>
                  </a:lnTo>
                  <a:lnTo>
                    <a:pt x="3310" y="3309"/>
                  </a:lnTo>
                  <a:close/>
                  <a:moveTo>
                    <a:pt x="2580" y="0"/>
                  </a:moveTo>
                  <a:cubicBezTo>
                    <a:pt x="1160" y="0"/>
                    <a:pt x="0" y="1160"/>
                    <a:pt x="0" y="2569"/>
                  </a:cubicBezTo>
                  <a:lnTo>
                    <a:pt x="0" y="8348"/>
                  </a:lnTo>
                  <a:cubicBezTo>
                    <a:pt x="0" y="9768"/>
                    <a:pt x="1160" y="10917"/>
                    <a:pt x="2580" y="10917"/>
                  </a:cubicBezTo>
                  <a:lnTo>
                    <a:pt x="21395" y="10917"/>
                  </a:lnTo>
                  <a:cubicBezTo>
                    <a:pt x="22805" y="10917"/>
                    <a:pt x="23965" y="9768"/>
                    <a:pt x="23965" y="8348"/>
                  </a:cubicBezTo>
                  <a:lnTo>
                    <a:pt x="23965" y="2569"/>
                  </a:lnTo>
                  <a:cubicBezTo>
                    <a:pt x="23965" y="1160"/>
                    <a:pt x="22805" y="0"/>
                    <a:pt x="2139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2"/>
            <p:cNvSpPr/>
            <p:nvPr/>
          </p:nvSpPr>
          <p:spPr>
            <a:xfrm>
              <a:off x="5247875" y="3208775"/>
              <a:ext cx="2132750" cy="1658875"/>
            </a:xfrm>
            <a:custGeom>
              <a:avLst/>
              <a:gdLst/>
              <a:ahLst/>
              <a:cxnLst/>
              <a:rect l="l" t="t" r="r" b="b"/>
              <a:pathLst>
                <a:path w="85310" h="66355" extrusionOk="0">
                  <a:moveTo>
                    <a:pt x="61216" y="3310"/>
                  </a:moveTo>
                  <a:lnTo>
                    <a:pt x="61216" y="10528"/>
                  </a:lnTo>
                  <a:lnTo>
                    <a:pt x="24095" y="10528"/>
                  </a:lnTo>
                  <a:lnTo>
                    <a:pt x="24095" y="3310"/>
                  </a:lnTo>
                  <a:close/>
                  <a:moveTo>
                    <a:pt x="65065" y="13827"/>
                  </a:moveTo>
                  <a:lnTo>
                    <a:pt x="65065" y="21045"/>
                  </a:lnTo>
                  <a:lnTo>
                    <a:pt x="20246" y="21045"/>
                  </a:lnTo>
                  <a:lnTo>
                    <a:pt x="20246" y="13827"/>
                  </a:lnTo>
                  <a:close/>
                  <a:moveTo>
                    <a:pt x="20786" y="7609"/>
                  </a:moveTo>
                  <a:lnTo>
                    <a:pt x="20786" y="10528"/>
                  </a:lnTo>
                  <a:lnTo>
                    <a:pt x="18586" y="10528"/>
                  </a:lnTo>
                  <a:cubicBezTo>
                    <a:pt x="17677" y="10528"/>
                    <a:pt x="16937" y="11268"/>
                    <a:pt x="16937" y="12177"/>
                  </a:cubicBezTo>
                  <a:lnTo>
                    <a:pt x="16937" y="21045"/>
                  </a:lnTo>
                  <a:lnTo>
                    <a:pt x="14887" y="21045"/>
                  </a:lnTo>
                  <a:cubicBezTo>
                    <a:pt x="13977" y="21045"/>
                    <a:pt x="13238" y="21785"/>
                    <a:pt x="13238" y="22695"/>
                  </a:cubicBezTo>
                  <a:lnTo>
                    <a:pt x="13238" y="28873"/>
                  </a:lnTo>
                  <a:lnTo>
                    <a:pt x="6339" y="28873"/>
                  </a:lnTo>
                  <a:lnTo>
                    <a:pt x="16487" y="8798"/>
                  </a:lnTo>
                  <a:cubicBezTo>
                    <a:pt x="16867" y="8069"/>
                    <a:pt x="17607" y="7609"/>
                    <a:pt x="18426" y="7609"/>
                  </a:cubicBezTo>
                  <a:close/>
                  <a:moveTo>
                    <a:pt x="66885" y="7609"/>
                  </a:moveTo>
                  <a:cubicBezTo>
                    <a:pt x="67704" y="7609"/>
                    <a:pt x="68454" y="8069"/>
                    <a:pt x="68824" y="8798"/>
                  </a:cubicBezTo>
                  <a:lnTo>
                    <a:pt x="78982" y="28873"/>
                  </a:lnTo>
                  <a:lnTo>
                    <a:pt x="72073" y="28873"/>
                  </a:lnTo>
                  <a:lnTo>
                    <a:pt x="72073" y="22695"/>
                  </a:lnTo>
                  <a:cubicBezTo>
                    <a:pt x="72073" y="21785"/>
                    <a:pt x="71333" y="21045"/>
                    <a:pt x="70424" y="21045"/>
                  </a:cubicBezTo>
                  <a:lnTo>
                    <a:pt x="68374" y="21045"/>
                  </a:lnTo>
                  <a:lnTo>
                    <a:pt x="68374" y="12177"/>
                  </a:lnTo>
                  <a:cubicBezTo>
                    <a:pt x="68374" y="11268"/>
                    <a:pt x="67634" y="10528"/>
                    <a:pt x="66725" y="10528"/>
                  </a:cubicBezTo>
                  <a:lnTo>
                    <a:pt x="64525" y="10528"/>
                  </a:lnTo>
                  <a:lnTo>
                    <a:pt x="64525" y="7609"/>
                  </a:lnTo>
                  <a:close/>
                  <a:moveTo>
                    <a:pt x="68774" y="24354"/>
                  </a:moveTo>
                  <a:lnTo>
                    <a:pt x="68774" y="28873"/>
                  </a:lnTo>
                  <a:lnTo>
                    <a:pt x="60046" y="28873"/>
                  </a:lnTo>
                  <a:cubicBezTo>
                    <a:pt x="58547" y="28873"/>
                    <a:pt x="57187" y="29753"/>
                    <a:pt x="56567" y="31123"/>
                  </a:cubicBezTo>
                  <a:lnTo>
                    <a:pt x="54188" y="36401"/>
                  </a:lnTo>
                  <a:cubicBezTo>
                    <a:pt x="54158" y="36451"/>
                    <a:pt x="54118" y="36491"/>
                    <a:pt x="54058" y="36491"/>
                  </a:cubicBezTo>
                  <a:lnTo>
                    <a:pt x="31253" y="36491"/>
                  </a:lnTo>
                  <a:cubicBezTo>
                    <a:pt x="31203" y="36491"/>
                    <a:pt x="31153" y="36451"/>
                    <a:pt x="31123" y="36401"/>
                  </a:cubicBezTo>
                  <a:lnTo>
                    <a:pt x="28744" y="31123"/>
                  </a:lnTo>
                  <a:cubicBezTo>
                    <a:pt x="28134" y="29753"/>
                    <a:pt x="26764" y="28873"/>
                    <a:pt x="25265" y="28873"/>
                  </a:cubicBezTo>
                  <a:lnTo>
                    <a:pt x="16547" y="28873"/>
                  </a:lnTo>
                  <a:lnTo>
                    <a:pt x="16547" y="24354"/>
                  </a:lnTo>
                  <a:close/>
                  <a:moveTo>
                    <a:pt x="79521" y="32552"/>
                  </a:moveTo>
                  <a:cubicBezTo>
                    <a:pt x="80691" y="32552"/>
                    <a:pt x="81641" y="33502"/>
                    <a:pt x="81641" y="34662"/>
                  </a:cubicBezTo>
                  <a:lnTo>
                    <a:pt x="81641" y="60565"/>
                  </a:lnTo>
                  <a:cubicBezTo>
                    <a:pt x="81641" y="61725"/>
                    <a:pt x="80691" y="62675"/>
                    <a:pt x="79521" y="62675"/>
                  </a:cubicBezTo>
                  <a:lnTo>
                    <a:pt x="5790" y="62675"/>
                  </a:lnTo>
                  <a:cubicBezTo>
                    <a:pt x="4620" y="62675"/>
                    <a:pt x="3670" y="61725"/>
                    <a:pt x="3670" y="60565"/>
                  </a:cubicBezTo>
                  <a:lnTo>
                    <a:pt x="3670" y="34662"/>
                  </a:lnTo>
                  <a:cubicBezTo>
                    <a:pt x="3670" y="33502"/>
                    <a:pt x="4620" y="32552"/>
                    <a:pt x="5790" y="32552"/>
                  </a:cubicBezTo>
                  <a:lnTo>
                    <a:pt x="25265" y="32552"/>
                  </a:lnTo>
                  <a:cubicBezTo>
                    <a:pt x="25325" y="32552"/>
                    <a:pt x="25375" y="32582"/>
                    <a:pt x="25395" y="32632"/>
                  </a:cubicBezTo>
                  <a:lnTo>
                    <a:pt x="27774" y="37911"/>
                  </a:lnTo>
                  <a:cubicBezTo>
                    <a:pt x="28394" y="39281"/>
                    <a:pt x="29754" y="40161"/>
                    <a:pt x="31253" y="40161"/>
                  </a:cubicBezTo>
                  <a:lnTo>
                    <a:pt x="54058" y="40161"/>
                  </a:lnTo>
                  <a:cubicBezTo>
                    <a:pt x="55557" y="40161"/>
                    <a:pt x="56917" y="39281"/>
                    <a:pt x="57537" y="37911"/>
                  </a:cubicBezTo>
                  <a:lnTo>
                    <a:pt x="59916" y="32632"/>
                  </a:lnTo>
                  <a:cubicBezTo>
                    <a:pt x="59936" y="32582"/>
                    <a:pt x="59986" y="32552"/>
                    <a:pt x="60046" y="32552"/>
                  </a:cubicBezTo>
                  <a:close/>
                  <a:moveTo>
                    <a:pt x="22445" y="1"/>
                  </a:moveTo>
                  <a:cubicBezTo>
                    <a:pt x="21526" y="1"/>
                    <a:pt x="20786" y="740"/>
                    <a:pt x="20786" y="1650"/>
                  </a:cubicBezTo>
                  <a:lnTo>
                    <a:pt x="20786" y="3930"/>
                  </a:lnTo>
                  <a:lnTo>
                    <a:pt x="18426" y="3930"/>
                  </a:lnTo>
                  <a:cubicBezTo>
                    <a:pt x="16207" y="3930"/>
                    <a:pt x="14207" y="5159"/>
                    <a:pt x="13208" y="7149"/>
                  </a:cubicBezTo>
                  <a:lnTo>
                    <a:pt x="811" y="31653"/>
                  </a:lnTo>
                  <a:lnTo>
                    <a:pt x="841" y="31673"/>
                  </a:lnTo>
                  <a:cubicBezTo>
                    <a:pt x="311" y="32542"/>
                    <a:pt x="1" y="33572"/>
                    <a:pt x="1" y="34662"/>
                  </a:cubicBezTo>
                  <a:lnTo>
                    <a:pt x="1" y="60565"/>
                  </a:lnTo>
                  <a:cubicBezTo>
                    <a:pt x="1" y="63755"/>
                    <a:pt x="2600" y="66354"/>
                    <a:pt x="5790" y="66354"/>
                  </a:cubicBezTo>
                  <a:lnTo>
                    <a:pt x="79521" y="66354"/>
                  </a:lnTo>
                  <a:cubicBezTo>
                    <a:pt x="82711" y="66354"/>
                    <a:pt x="85310" y="63755"/>
                    <a:pt x="85310" y="60565"/>
                  </a:cubicBezTo>
                  <a:lnTo>
                    <a:pt x="85310" y="34662"/>
                  </a:lnTo>
                  <a:cubicBezTo>
                    <a:pt x="85310" y="33572"/>
                    <a:pt x="85010" y="32542"/>
                    <a:pt x="84480" y="31673"/>
                  </a:cubicBezTo>
                  <a:lnTo>
                    <a:pt x="84500" y="31653"/>
                  </a:lnTo>
                  <a:lnTo>
                    <a:pt x="72103" y="7149"/>
                  </a:lnTo>
                  <a:cubicBezTo>
                    <a:pt x="71104" y="5159"/>
                    <a:pt x="69104" y="3930"/>
                    <a:pt x="66885" y="3930"/>
                  </a:cubicBezTo>
                  <a:lnTo>
                    <a:pt x="64525" y="3930"/>
                  </a:lnTo>
                  <a:lnTo>
                    <a:pt x="64525" y="1650"/>
                  </a:lnTo>
                  <a:cubicBezTo>
                    <a:pt x="64525" y="740"/>
                    <a:pt x="63785" y="1"/>
                    <a:pt x="628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7" name="Google Shape;1027;p32"/>
          <p:cNvGrpSpPr/>
          <p:nvPr/>
        </p:nvGrpSpPr>
        <p:grpSpPr>
          <a:xfrm>
            <a:off x="5959658" y="3774923"/>
            <a:ext cx="283918" cy="289411"/>
            <a:chOff x="2989700" y="543200"/>
            <a:chExt cx="2092250" cy="2132725"/>
          </a:xfrm>
        </p:grpSpPr>
        <p:sp>
          <p:nvSpPr>
            <p:cNvPr id="1028" name="Google Shape;1028;p32"/>
            <p:cNvSpPr/>
            <p:nvPr/>
          </p:nvSpPr>
          <p:spPr>
            <a:xfrm>
              <a:off x="2989700" y="543200"/>
              <a:ext cx="1679600" cy="2132725"/>
            </a:xfrm>
            <a:custGeom>
              <a:avLst/>
              <a:gdLst/>
              <a:ahLst/>
              <a:cxnLst/>
              <a:rect l="l" t="t" r="r" b="b"/>
              <a:pathLst>
                <a:path w="67184" h="85309" extrusionOk="0">
                  <a:moveTo>
                    <a:pt x="17056" y="7028"/>
                  </a:moveTo>
                  <a:lnTo>
                    <a:pt x="17056" y="16676"/>
                  </a:lnTo>
                  <a:cubicBezTo>
                    <a:pt x="17056" y="16886"/>
                    <a:pt x="16886" y="17056"/>
                    <a:pt x="16676" y="17056"/>
                  </a:cubicBezTo>
                  <a:lnTo>
                    <a:pt x="7028" y="17056"/>
                  </a:lnTo>
                  <a:lnTo>
                    <a:pt x="17056" y="7028"/>
                  </a:lnTo>
                  <a:close/>
                  <a:moveTo>
                    <a:pt x="19115" y="0"/>
                  </a:moveTo>
                  <a:cubicBezTo>
                    <a:pt x="18565" y="0"/>
                    <a:pt x="18046" y="220"/>
                    <a:pt x="17656" y="600"/>
                  </a:cubicBezTo>
                  <a:lnTo>
                    <a:pt x="600" y="17666"/>
                  </a:lnTo>
                  <a:cubicBezTo>
                    <a:pt x="220" y="18046"/>
                    <a:pt x="0" y="18575"/>
                    <a:pt x="0" y="19115"/>
                  </a:cubicBezTo>
                  <a:lnTo>
                    <a:pt x="0" y="80810"/>
                  </a:lnTo>
                  <a:cubicBezTo>
                    <a:pt x="0" y="83289"/>
                    <a:pt x="2020" y="85309"/>
                    <a:pt x="4499" y="85309"/>
                  </a:cubicBezTo>
                  <a:lnTo>
                    <a:pt x="62675" y="85309"/>
                  </a:lnTo>
                  <a:cubicBezTo>
                    <a:pt x="65164" y="85309"/>
                    <a:pt x="67184" y="83289"/>
                    <a:pt x="67184" y="80810"/>
                  </a:cubicBezTo>
                  <a:lnTo>
                    <a:pt x="67184" y="49368"/>
                  </a:lnTo>
                  <a:cubicBezTo>
                    <a:pt x="67184" y="48228"/>
                    <a:pt x="66254" y="47308"/>
                    <a:pt x="65124" y="47308"/>
                  </a:cubicBezTo>
                  <a:cubicBezTo>
                    <a:pt x="63984" y="47308"/>
                    <a:pt x="63065" y="48228"/>
                    <a:pt x="63065" y="49368"/>
                  </a:cubicBezTo>
                  <a:lnTo>
                    <a:pt x="63065" y="80810"/>
                  </a:lnTo>
                  <a:cubicBezTo>
                    <a:pt x="63065" y="81020"/>
                    <a:pt x="62885" y="81190"/>
                    <a:pt x="62675" y="81190"/>
                  </a:cubicBezTo>
                  <a:lnTo>
                    <a:pt x="4499" y="81190"/>
                  </a:lnTo>
                  <a:cubicBezTo>
                    <a:pt x="4289" y="81190"/>
                    <a:pt x="4119" y="81020"/>
                    <a:pt x="4119" y="80810"/>
                  </a:cubicBezTo>
                  <a:lnTo>
                    <a:pt x="4119" y="21175"/>
                  </a:lnTo>
                  <a:lnTo>
                    <a:pt x="16676" y="21175"/>
                  </a:lnTo>
                  <a:cubicBezTo>
                    <a:pt x="19155" y="21175"/>
                    <a:pt x="21175" y="19155"/>
                    <a:pt x="21175" y="16676"/>
                  </a:cubicBezTo>
                  <a:lnTo>
                    <a:pt x="21175" y="4119"/>
                  </a:lnTo>
                  <a:lnTo>
                    <a:pt x="62675" y="4119"/>
                  </a:lnTo>
                  <a:cubicBezTo>
                    <a:pt x="62885" y="4119"/>
                    <a:pt x="63065" y="4289"/>
                    <a:pt x="63065" y="4509"/>
                  </a:cubicBezTo>
                  <a:lnTo>
                    <a:pt x="63065" y="10997"/>
                  </a:lnTo>
                  <a:cubicBezTo>
                    <a:pt x="63065" y="12137"/>
                    <a:pt x="63984" y="13057"/>
                    <a:pt x="65124" y="13057"/>
                  </a:cubicBezTo>
                  <a:cubicBezTo>
                    <a:pt x="66254" y="13057"/>
                    <a:pt x="67184" y="12137"/>
                    <a:pt x="67184" y="10997"/>
                  </a:cubicBezTo>
                  <a:lnTo>
                    <a:pt x="67184" y="4509"/>
                  </a:lnTo>
                  <a:cubicBezTo>
                    <a:pt x="67184" y="2019"/>
                    <a:pt x="65164" y="0"/>
                    <a:pt x="6267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2"/>
            <p:cNvSpPr/>
            <p:nvPr/>
          </p:nvSpPr>
          <p:spPr>
            <a:xfrm>
              <a:off x="3340850" y="849850"/>
              <a:ext cx="1741100" cy="1460425"/>
            </a:xfrm>
            <a:custGeom>
              <a:avLst/>
              <a:gdLst/>
              <a:ahLst/>
              <a:cxnLst/>
              <a:rect l="l" t="t" r="r" b="b"/>
              <a:pathLst>
                <a:path w="69644" h="58417" extrusionOk="0">
                  <a:moveTo>
                    <a:pt x="59575" y="4117"/>
                  </a:moveTo>
                  <a:cubicBezTo>
                    <a:pt x="60303" y="4117"/>
                    <a:pt x="61031" y="4395"/>
                    <a:pt x="61586" y="4950"/>
                  </a:cubicBezTo>
                  <a:lnTo>
                    <a:pt x="64015" y="7379"/>
                  </a:lnTo>
                  <a:cubicBezTo>
                    <a:pt x="65125" y="8489"/>
                    <a:pt x="65125" y="10288"/>
                    <a:pt x="64015" y="11408"/>
                  </a:cubicBezTo>
                  <a:lnTo>
                    <a:pt x="61416" y="13997"/>
                  </a:lnTo>
                  <a:lnTo>
                    <a:pt x="54967" y="7549"/>
                  </a:lnTo>
                  <a:lnTo>
                    <a:pt x="57557" y="4950"/>
                  </a:lnTo>
                  <a:cubicBezTo>
                    <a:pt x="58116" y="4395"/>
                    <a:pt x="58846" y="4117"/>
                    <a:pt x="59575" y="4117"/>
                  </a:cubicBezTo>
                  <a:close/>
                  <a:moveTo>
                    <a:pt x="52058" y="10458"/>
                  </a:moveTo>
                  <a:lnTo>
                    <a:pt x="58506" y="16907"/>
                  </a:lnTo>
                  <a:lnTo>
                    <a:pt x="25574" y="49849"/>
                  </a:lnTo>
                  <a:lnTo>
                    <a:pt x="19126" y="43390"/>
                  </a:lnTo>
                  <a:lnTo>
                    <a:pt x="52058" y="10458"/>
                  </a:lnTo>
                  <a:close/>
                  <a:moveTo>
                    <a:pt x="17246" y="47339"/>
                  </a:moveTo>
                  <a:lnTo>
                    <a:pt x="21625" y="51718"/>
                  </a:lnTo>
                  <a:lnTo>
                    <a:pt x="15567" y="53398"/>
                  </a:lnTo>
                  <a:lnTo>
                    <a:pt x="17246" y="47339"/>
                  </a:lnTo>
                  <a:close/>
                  <a:moveTo>
                    <a:pt x="59576" y="1"/>
                  </a:moveTo>
                  <a:cubicBezTo>
                    <a:pt x="57791" y="1"/>
                    <a:pt x="56007" y="681"/>
                    <a:pt x="54647" y="2040"/>
                  </a:cubicBezTo>
                  <a:lnTo>
                    <a:pt x="35412" y="21276"/>
                  </a:lnTo>
                  <a:lnTo>
                    <a:pt x="2060" y="21276"/>
                  </a:lnTo>
                  <a:cubicBezTo>
                    <a:pt x="920" y="21276"/>
                    <a:pt x="1" y="22195"/>
                    <a:pt x="1" y="23335"/>
                  </a:cubicBezTo>
                  <a:cubicBezTo>
                    <a:pt x="1" y="24465"/>
                    <a:pt x="920" y="25395"/>
                    <a:pt x="2060" y="25395"/>
                  </a:cubicBezTo>
                  <a:lnTo>
                    <a:pt x="31303" y="25395"/>
                  </a:lnTo>
                  <a:lnTo>
                    <a:pt x="18906" y="37782"/>
                  </a:lnTo>
                  <a:lnTo>
                    <a:pt x="2060" y="37782"/>
                  </a:lnTo>
                  <a:cubicBezTo>
                    <a:pt x="920" y="37782"/>
                    <a:pt x="1" y="38701"/>
                    <a:pt x="1" y="39841"/>
                  </a:cubicBezTo>
                  <a:cubicBezTo>
                    <a:pt x="1" y="40981"/>
                    <a:pt x="920" y="41901"/>
                    <a:pt x="2060" y="41901"/>
                  </a:cubicBezTo>
                  <a:lnTo>
                    <a:pt x="14787" y="41901"/>
                  </a:lnTo>
                  <a:lnTo>
                    <a:pt x="14757" y="41941"/>
                  </a:lnTo>
                  <a:cubicBezTo>
                    <a:pt x="14497" y="42190"/>
                    <a:pt x="14317" y="42500"/>
                    <a:pt x="14227" y="42840"/>
                  </a:cubicBezTo>
                  <a:lnTo>
                    <a:pt x="11048" y="54297"/>
                  </a:lnTo>
                  <a:lnTo>
                    <a:pt x="2060" y="54297"/>
                  </a:lnTo>
                  <a:cubicBezTo>
                    <a:pt x="920" y="54297"/>
                    <a:pt x="1" y="55217"/>
                    <a:pt x="1" y="56357"/>
                  </a:cubicBezTo>
                  <a:cubicBezTo>
                    <a:pt x="1" y="57497"/>
                    <a:pt x="920" y="58416"/>
                    <a:pt x="2060" y="58416"/>
                  </a:cubicBezTo>
                  <a:lnTo>
                    <a:pt x="12608" y="58416"/>
                  </a:lnTo>
                  <a:cubicBezTo>
                    <a:pt x="12608" y="58416"/>
                    <a:pt x="13057" y="58366"/>
                    <a:pt x="13127" y="58346"/>
                  </a:cubicBezTo>
                  <a:cubicBezTo>
                    <a:pt x="13137" y="58346"/>
                    <a:pt x="26124" y="54737"/>
                    <a:pt x="26124" y="54737"/>
                  </a:cubicBezTo>
                  <a:cubicBezTo>
                    <a:pt x="26464" y="54647"/>
                    <a:pt x="26774" y="54467"/>
                    <a:pt x="27034" y="54207"/>
                  </a:cubicBezTo>
                  <a:lnTo>
                    <a:pt x="66924" y="14317"/>
                  </a:lnTo>
                  <a:cubicBezTo>
                    <a:pt x="69644" y="11598"/>
                    <a:pt x="69644" y="7179"/>
                    <a:pt x="66924" y="4460"/>
                  </a:cubicBezTo>
                  <a:lnTo>
                    <a:pt x="64505" y="2040"/>
                  </a:lnTo>
                  <a:cubicBezTo>
                    <a:pt x="63145" y="681"/>
                    <a:pt x="61361" y="1"/>
                    <a:pt x="595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32"/>
          <p:cNvGrpSpPr/>
          <p:nvPr/>
        </p:nvGrpSpPr>
        <p:grpSpPr>
          <a:xfrm>
            <a:off x="6419784" y="1671364"/>
            <a:ext cx="335055" cy="278236"/>
            <a:chOff x="238125" y="811625"/>
            <a:chExt cx="2132750" cy="1771075"/>
          </a:xfrm>
        </p:grpSpPr>
        <p:sp>
          <p:nvSpPr>
            <p:cNvPr id="1031" name="Google Shape;1031;p32"/>
            <p:cNvSpPr/>
            <p:nvPr/>
          </p:nvSpPr>
          <p:spPr>
            <a:xfrm>
              <a:off x="238125" y="811625"/>
              <a:ext cx="2132750" cy="1771075"/>
            </a:xfrm>
            <a:custGeom>
              <a:avLst/>
              <a:gdLst/>
              <a:ahLst/>
              <a:cxnLst/>
              <a:rect l="l" t="t" r="r" b="b"/>
              <a:pathLst>
                <a:path w="85310" h="70843" extrusionOk="0">
                  <a:moveTo>
                    <a:pt x="21935" y="14417"/>
                  </a:moveTo>
                  <a:lnTo>
                    <a:pt x="21935" y="19475"/>
                  </a:lnTo>
                  <a:lnTo>
                    <a:pt x="17626" y="19475"/>
                  </a:lnTo>
                  <a:lnTo>
                    <a:pt x="17626" y="14417"/>
                  </a:lnTo>
                  <a:close/>
                  <a:moveTo>
                    <a:pt x="59755" y="3619"/>
                  </a:moveTo>
                  <a:lnTo>
                    <a:pt x="59755" y="19475"/>
                  </a:lnTo>
                  <a:lnTo>
                    <a:pt x="25554" y="19475"/>
                  </a:lnTo>
                  <a:lnTo>
                    <a:pt x="25554" y="3619"/>
                  </a:lnTo>
                  <a:close/>
                  <a:moveTo>
                    <a:pt x="67693" y="14417"/>
                  </a:moveTo>
                  <a:lnTo>
                    <a:pt x="67693" y="19475"/>
                  </a:lnTo>
                  <a:lnTo>
                    <a:pt x="63374" y="19475"/>
                  </a:lnTo>
                  <a:lnTo>
                    <a:pt x="63374" y="14417"/>
                  </a:lnTo>
                  <a:close/>
                  <a:moveTo>
                    <a:pt x="79301" y="14417"/>
                  </a:moveTo>
                  <a:cubicBezTo>
                    <a:pt x="80620" y="14417"/>
                    <a:pt x="81690" y="15486"/>
                    <a:pt x="81690" y="16806"/>
                  </a:cubicBezTo>
                  <a:lnTo>
                    <a:pt x="81690" y="45609"/>
                  </a:lnTo>
                  <a:cubicBezTo>
                    <a:pt x="81690" y="46919"/>
                    <a:pt x="80620" y="47998"/>
                    <a:pt x="79301" y="47998"/>
                  </a:cubicBezTo>
                  <a:lnTo>
                    <a:pt x="63374" y="47998"/>
                  </a:lnTo>
                  <a:lnTo>
                    <a:pt x="63374" y="43400"/>
                  </a:lnTo>
                  <a:lnTo>
                    <a:pt x="66674" y="43400"/>
                  </a:lnTo>
                  <a:cubicBezTo>
                    <a:pt x="67673" y="43400"/>
                    <a:pt x="68483" y="42590"/>
                    <a:pt x="68483" y="41590"/>
                  </a:cubicBezTo>
                  <a:cubicBezTo>
                    <a:pt x="68483" y="40590"/>
                    <a:pt x="67673" y="39780"/>
                    <a:pt x="66674" y="39780"/>
                  </a:cubicBezTo>
                  <a:lnTo>
                    <a:pt x="18635" y="39780"/>
                  </a:lnTo>
                  <a:cubicBezTo>
                    <a:pt x="17636" y="39780"/>
                    <a:pt x="16826" y="40590"/>
                    <a:pt x="16826" y="41590"/>
                  </a:cubicBezTo>
                  <a:cubicBezTo>
                    <a:pt x="16826" y="42590"/>
                    <a:pt x="17636" y="43400"/>
                    <a:pt x="18635" y="43400"/>
                  </a:cubicBezTo>
                  <a:lnTo>
                    <a:pt x="21935" y="43400"/>
                  </a:lnTo>
                  <a:lnTo>
                    <a:pt x="21935" y="47998"/>
                  </a:lnTo>
                  <a:lnTo>
                    <a:pt x="6009" y="47998"/>
                  </a:lnTo>
                  <a:cubicBezTo>
                    <a:pt x="4689" y="47998"/>
                    <a:pt x="3619" y="46919"/>
                    <a:pt x="3619" y="45609"/>
                  </a:cubicBezTo>
                  <a:lnTo>
                    <a:pt x="3619" y="16806"/>
                  </a:lnTo>
                  <a:cubicBezTo>
                    <a:pt x="3619" y="15486"/>
                    <a:pt x="4689" y="14417"/>
                    <a:pt x="6009" y="14417"/>
                  </a:cubicBezTo>
                  <a:lnTo>
                    <a:pt x="14007" y="14417"/>
                  </a:lnTo>
                  <a:lnTo>
                    <a:pt x="14007" y="21285"/>
                  </a:lnTo>
                  <a:cubicBezTo>
                    <a:pt x="14007" y="22285"/>
                    <a:pt x="14816" y="23095"/>
                    <a:pt x="15816" y="23095"/>
                  </a:cubicBezTo>
                  <a:lnTo>
                    <a:pt x="69503" y="23095"/>
                  </a:lnTo>
                  <a:cubicBezTo>
                    <a:pt x="70503" y="23095"/>
                    <a:pt x="71313" y="22285"/>
                    <a:pt x="71313" y="21285"/>
                  </a:cubicBezTo>
                  <a:lnTo>
                    <a:pt x="71313" y="14417"/>
                  </a:lnTo>
                  <a:close/>
                  <a:moveTo>
                    <a:pt x="59755" y="43400"/>
                  </a:moveTo>
                  <a:lnTo>
                    <a:pt x="59755" y="67224"/>
                  </a:lnTo>
                  <a:lnTo>
                    <a:pt x="25554" y="67224"/>
                  </a:lnTo>
                  <a:lnTo>
                    <a:pt x="25554" y="43400"/>
                  </a:lnTo>
                  <a:close/>
                  <a:moveTo>
                    <a:pt x="23744" y="0"/>
                  </a:moveTo>
                  <a:cubicBezTo>
                    <a:pt x="22744" y="0"/>
                    <a:pt x="21935" y="810"/>
                    <a:pt x="21935" y="1810"/>
                  </a:cubicBezTo>
                  <a:lnTo>
                    <a:pt x="21935" y="10798"/>
                  </a:lnTo>
                  <a:lnTo>
                    <a:pt x="6009" y="10798"/>
                  </a:lnTo>
                  <a:cubicBezTo>
                    <a:pt x="2699" y="10798"/>
                    <a:pt x="0" y="13487"/>
                    <a:pt x="0" y="16806"/>
                  </a:cubicBezTo>
                  <a:lnTo>
                    <a:pt x="0" y="45609"/>
                  </a:lnTo>
                  <a:cubicBezTo>
                    <a:pt x="0" y="48918"/>
                    <a:pt x="2699" y="51618"/>
                    <a:pt x="6009" y="51618"/>
                  </a:cubicBezTo>
                  <a:lnTo>
                    <a:pt x="21935" y="51618"/>
                  </a:lnTo>
                  <a:lnTo>
                    <a:pt x="21935" y="69033"/>
                  </a:lnTo>
                  <a:cubicBezTo>
                    <a:pt x="21935" y="70023"/>
                    <a:pt x="22744" y="70843"/>
                    <a:pt x="23744" y="70843"/>
                  </a:cubicBezTo>
                  <a:lnTo>
                    <a:pt x="61565" y="70843"/>
                  </a:lnTo>
                  <a:cubicBezTo>
                    <a:pt x="62565" y="70843"/>
                    <a:pt x="63374" y="70023"/>
                    <a:pt x="63374" y="69033"/>
                  </a:cubicBezTo>
                  <a:lnTo>
                    <a:pt x="63374" y="51618"/>
                  </a:lnTo>
                  <a:lnTo>
                    <a:pt x="79301" y="51618"/>
                  </a:lnTo>
                  <a:cubicBezTo>
                    <a:pt x="82620" y="51618"/>
                    <a:pt x="85309" y="48918"/>
                    <a:pt x="85309" y="45609"/>
                  </a:cubicBezTo>
                  <a:lnTo>
                    <a:pt x="85309" y="16806"/>
                  </a:lnTo>
                  <a:cubicBezTo>
                    <a:pt x="85309" y="13487"/>
                    <a:pt x="82620" y="10798"/>
                    <a:pt x="79301" y="10798"/>
                  </a:cubicBezTo>
                  <a:lnTo>
                    <a:pt x="63374" y="10798"/>
                  </a:lnTo>
                  <a:lnTo>
                    <a:pt x="63374" y="1810"/>
                  </a:lnTo>
                  <a:cubicBezTo>
                    <a:pt x="63374" y="810"/>
                    <a:pt x="62565" y="0"/>
                    <a:pt x="615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2"/>
            <p:cNvSpPr/>
            <p:nvPr/>
          </p:nvSpPr>
          <p:spPr>
            <a:xfrm>
              <a:off x="468050" y="1487450"/>
              <a:ext cx="113250" cy="113250"/>
            </a:xfrm>
            <a:custGeom>
              <a:avLst/>
              <a:gdLst/>
              <a:ahLst/>
              <a:cxnLst/>
              <a:rect l="l" t="t" r="r" b="b"/>
              <a:pathLst>
                <a:path w="4530" h="4530" extrusionOk="0">
                  <a:moveTo>
                    <a:pt x="2270" y="1"/>
                  </a:moveTo>
                  <a:cubicBezTo>
                    <a:pt x="1011" y="1"/>
                    <a:pt x="1" y="1010"/>
                    <a:pt x="1" y="2260"/>
                  </a:cubicBezTo>
                  <a:cubicBezTo>
                    <a:pt x="1" y="3520"/>
                    <a:pt x="1011" y="4529"/>
                    <a:pt x="2270" y="4529"/>
                  </a:cubicBezTo>
                  <a:cubicBezTo>
                    <a:pt x="3520" y="4529"/>
                    <a:pt x="4530" y="3520"/>
                    <a:pt x="4530" y="2260"/>
                  </a:cubicBezTo>
                  <a:cubicBezTo>
                    <a:pt x="4530" y="1010"/>
                    <a:pt x="3520" y="1"/>
                    <a:pt x="22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2"/>
            <p:cNvSpPr/>
            <p:nvPr/>
          </p:nvSpPr>
          <p:spPr>
            <a:xfrm>
              <a:off x="1035175" y="2240525"/>
              <a:ext cx="301450" cy="90500"/>
            </a:xfrm>
            <a:custGeom>
              <a:avLst/>
              <a:gdLst/>
              <a:ahLst/>
              <a:cxnLst/>
              <a:rect l="l" t="t" r="r" b="b"/>
              <a:pathLst>
                <a:path w="12058" h="3620" extrusionOk="0">
                  <a:moveTo>
                    <a:pt x="1800" y="0"/>
                  </a:moveTo>
                  <a:cubicBezTo>
                    <a:pt x="810" y="0"/>
                    <a:pt x="0" y="810"/>
                    <a:pt x="0" y="1810"/>
                  </a:cubicBezTo>
                  <a:cubicBezTo>
                    <a:pt x="0" y="2809"/>
                    <a:pt x="810" y="3619"/>
                    <a:pt x="1800" y="3619"/>
                  </a:cubicBezTo>
                  <a:lnTo>
                    <a:pt x="10248" y="3619"/>
                  </a:lnTo>
                  <a:cubicBezTo>
                    <a:pt x="11247" y="3619"/>
                    <a:pt x="12057" y="2809"/>
                    <a:pt x="12057" y="1810"/>
                  </a:cubicBezTo>
                  <a:cubicBezTo>
                    <a:pt x="12057" y="810"/>
                    <a:pt x="11247" y="0"/>
                    <a:pt x="102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2"/>
            <p:cNvSpPr/>
            <p:nvPr/>
          </p:nvSpPr>
          <p:spPr>
            <a:xfrm>
              <a:off x="1035175" y="2011575"/>
              <a:ext cx="538875" cy="90500"/>
            </a:xfrm>
            <a:custGeom>
              <a:avLst/>
              <a:gdLst/>
              <a:ahLst/>
              <a:cxnLst/>
              <a:rect l="l" t="t" r="r" b="b"/>
              <a:pathLst>
                <a:path w="21555" h="3620" extrusionOk="0">
                  <a:moveTo>
                    <a:pt x="1800" y="0"/>
                  </a:moveTo>
                  <a:cubicBezTo>
                    <a:pt x="810" y="0"/>
                    <a:pt x="0" y="810"/>
                    <a:pt x="0" y="1810"/>
                  </a:cubicBezTo>
                  <a:cubicBezTo>
                    <a:pt x="0" y="2810"/>
                    <a:pt x="810" y="3620"/>
                    <a:pt x="1800" y="3620"/>
                  </a:cubicBezTo>
                  <a:lnTo>
                    <a:pt x="19745" y="3620"/>
                  </a:lnTo>
                  <a:cubicBezTo>
                    <a:pt x="20745" y="3620"/>
                    <a:pt x="21555" y="2810"/>
                    <a:pt x="21555" y="1810"/>
                  </a:cubicBezTo>
                  <a:cubicBezTo>
                    <a:pt x="21555" y="810"/>
                    <a:pt x="20745" y="0"/>
                    <a:pt x="197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5" name="Google Shape;1035;p32"/>
          <p:cNvGrpSpPr/>
          <p:nvPr/>
        </p:nvGrpSpPr>
        <p:grpSpPr>
          <a:xfrm>
            <a:off x="1929193" y="2919817"/>
            <a:ext cx="269037" cy="267773"/>
            <a:chOff x="543034" y="742521"/>
            <a:chExt cx="396692" cy="394829"/>
          </a:xfrm>
        </p:grpSpPr>
        <p:sp>
          <p:nvSpPr>
            <p:cNvPr id="1036" name="Google Shape;1036;p32"/>
            <p:cNvSpPr/>
            <p:nvPr/>
          </p:nvSpPr>
          <p:spPr>
            <a:xfrm>
              <a:off x="543034" y="875776"/>
              <a:ext cx="265294" cy="261574"/>
            </a:xfrm>
            <a:custGeom>
              <a:avLst/>
              <a:gdLst/>
              <a:ahLst/>
              <a:cxnLst/>
              <a:rect l="l" t="t" r="r" b="b"/>
              <a:pathLst>
                <a:path w="41436" h="40855" extrusionOk="0">
                  <a:moveTo>
                    <a:pt x="26181" y="2803"/>
                  </a:moveTo>
                  <a:lnTo>
                    <a:pt x="29325" y="4104"/>
                  </a:lnTo>
                  <a:cubicBezTo>
                    <a:pt x="29151" y="4805"/>
                    <a:pt x="28963" y="5527"/>
                    <a:pt x="28768" y="6236"/>
                  </a:cubicBezTo>
                  <a:cubicBezTo>
                    <a:pt x="28501" y="7247"/>
                    <a:pt x="28855" y="8309"/>
                    <a:pt x="29671" y="8953"/>
                  </a:cubicBezTo>
                  <a:cubicBezTo>
                    <a:pt x="30618" y="9682"/>
                    <a:pt x="31464" y="10535"/>
                    <a:pt x="32201" y="11475"/>
                  </a:cubicBezTo>
                  <a:cubicBezTo>
                    <a:pt x="32696" y="12110"/>
                    <a:pt x="33454" y="12466"/>
                    <a:pt x="34239" y="12466"/>
                  </a:cubicBezTo>
                  <a:cubicBezTo>
                    <a:pt x="34463" y="12466"/>
                    <a:pt x="34688" y="12437"/>
                    <a:pt x="34910" y="12378"/>
                  </a:cubicBezTo>
                  <a:cubicBezTo>
                    <a:pt x="35626" y="12183"/>
                    <a:pt x="36341" y="12002"/>
                    <a:pt x="37042" y="11821"/>
                  </a:cubicBezTo>
                  <a:lnTo>
                    <a:pt x="38343" y="14972"/>
                  </a:lnTo>
                  <a:cubicBezTo>
                    <a:pt x="37722" y="15341"/>
                    <a:pt x="37086" y="15716"/>
                    <a:pt x="36450" y="16085"/>
                  </a:cubicBezTo>
                  <a:cubicBezTo>
                    <a:pt x="35539" y="16605"/>
                    <a:pt x="35041" y="17610"/>
                    <a:pt x="35171" y="18636"/>
                  </a:cubicBezTo>
                  <a:cubicBezTo>
                    <a:pt x="35315" y="19821"/>
                    <a:pt x="35315" y="21028"/>
                    <a:pt x="35171" y="22213"/>
                  </a:cubicBezTo>
                  <a:cubicBezTo>
                    <a:pt x="35041" y="23246"/>
                    <a:pt x="35539" y="24251"/>
                    <a:pt x="36442" y="24771"/>
                  </a:cubicBezTo>
                  <a:cubicBezTo>
                    <a:pt x="37086" y="25132"/>
                    <a:pt x="37722" y="25508"/>
                    <a:pt x="38343" y="25884"/>
                  </a:cubicBezTo>
                  <a:lnTo>
                    <a:pt x="37042" y="29027"/>
                  </a:lnTo>
                  <a:cubicBezTo>
                    <a:pt x="36341" y="28854"/>
                    <a:pt x="35626" y="28666"/>
                    <a:pt x="34910" y="28478"/>
                  </a:cubicBezTo>
                  <a:cubicBezTo>
                    <a:pt x="34683" y="28416"/>
                    <a:pt x="34453" y="28386"/>
                    <a:pt x="34226" y="28386"/>
                  </a:cubicBezTo>
                  <a:cubicBezTo>
                    <a:pt x="33443" y="28386"/>
                    <a:pt x="32694" y="28743"/>
                    <a:pt x="32201" y="29381"/>
                  </a:cubicBezTo>
                  <a:cubicBezTo>
                    <a:pt x="31464" y="30321"/>
                    <a:pt x="30611" y="31173"/>
                    <a:pt x="29671" y="31903"/>
                  </a:cubicBezTo>
                  <a:cubicBezTo>
                    <a:pt x="28855" y="32546"/>
                    <a:pt x="28501" y="33609"/>
                    <a:pt x="28768" y="34613"/>
                  </a:cubicBezTo>
                  <a:cubicBezTo>
                    <a:pt x="28963" y="35336"/>
                    <a:pt x="29151" y="36051"/>
                    <a:pt x="29325" y="36752"/>
                  </a:cubicBezTo>
                  <a:lnTo>
                    <a:pt x="26181" y="38053"/>
                  </a:lnTo>
                  <a:cubicBezTo>
                    <a:pt x="25805" y="37424"/>
                    <a:pt x="25430" y="36788"/>
                    <a:pt x="25061" y="36152"/>
                  </a:cubicBezTo>
                  <a:cubicBezTo>
                    <a:pt x="24595" y="35343"/>
                    <a:pt x="23741" y="34853"/>
                    <a:pt x="22830" y="34853"/>
                  </a:cubicBezTo>
                  <a:cubicBezTo>
                    <a:pt x="22724" y="34853"/>
                    <a:pt x="22617" y="34860"/>
                    <a:pt x="22510" y="34873"/>
                  </a:cubicBezTo>
                  <a:cubicBezTo>
                    <a:pt x="21918" y="34946"/>
                    <a:pt x="21321" y="34982"/>
                    <a:pt x="20725" y="34982"/>
                  </a:cubicBezTo>
                  <a:cubicBezTo>
                    <a:pt x="20129" y="34982"/>
                    <a:pt x="19533" y="34946"/>
                    <a:pt x="18940" y="34873"/>
                  </a:cubicBezTo>
                  <a:cubicBezTo>
                    <a:pt x="18832" y="34860"/>
                    <a:pt x="18724" y="34853"/>
                    <a:pt x="18617" y="34853"/>
                  </a:cubicBezTo>
                  <a:cubicBezTo>
                    <a:pt x="17697" y="34853"/>
                    <a:pt x="16848" y="35343"/>
                    <a:pt x="16382" y="36152"/>
                  </a:cubicBezTo>
                  <a:cubicBezTo>
                    <a:pt x="16006" y="36796"/>
                    <a:pt x="15631" y="37431"/>
                    <a:pt x="15262" y="38053"/>
                  </a:cubicBezTo>
                  <a:lnTo>
                    <a:pt x="12119" y="36752"/>
                  </a:lnTo>
                  <a:cubicBezTo>
                    <a:pt x="12292" y="36044"/>
                    <a:pt x="12480" y="35329"/>
                    <a:pt x="12675" y="34613"/>
                  </a:cubicBezTo>
                  <a:cubicBezTo>
                    <a:pt x="12942" y="33609"/>
                    <a:pt x="12588" y="32539"/>
                    <a:pt x="11765" y="31903"/>
                  </a:cubicBezTo>
                  <a:cubicBezTo>
                    <a:pt x="10825" y="31166"/>
                    <a:pt x="9972" y="30321"/>
                    <a:pt x="9243" y="29381"/>
                  </a:cubicBezTo>
                  <a:cubicBezTo>
                    <a:pt x="8750" y="28743"/>
                    <a:pt x="7996" y="28386"/>
                    <a:pt x="7214" y="28386"/>
                  </a:cubicBezTo>
                  <a:cubicBezTo>
                    <a:pt x="6988" y="28386"/>
                    <a:pt x="6759" y="28416"/>
                    <a:pt x="6533" y="28478"/>
                  </a:cubicBezTo>
                  <a:cubicBezTo>
                    <a:pt x="5817" y="28666"/>
                    <a:pt x="5102" y="28854"/>
                    <a:pt x="4401" y="29027"/>
                  </a:cubicBezTo>
                  <a:lnTo>
                    <a:pt x="3100" y="25884"/>
                  </a:lnTo>
                  <a:cubicBezTo>
                    <a:pt x="3722" y="25508"/>
                    <a:pt x="4358" y="25140"/>
                    <a:pt x="4994" y="24771"/>
                  </a:cubicBezTo>
                  <a:cubicBezTo>
                    <a:pt x="5904" y="24251"/>
                    <a:pt x="6403" y="23246"/>
                    <a:pt x="6273" y="22213"/>
                  </a:cubicBezTo>
                  <a:cubicBezTo>
                    <a:pt x="6128" y="21028"/>
                    <a:pt x="6128" y="19828"/>
                    <a:pt x="6273" y="18643"/>
                  </a:cubicBezTo>
                  <a:cubicBezTo>
                    <a:pt x="6403" y="17610"/>
                    <a:pt x="5904" y="16605"/>
                    <a:pt x="4994" y="16085"/>
                  </a:cubicBezTo>
                  <a:cubicBezTo>
                    <a:pt x="4358" y="15716"/>
                    <a:pt x="3722" y="15341"/>
                    <a:pt x="3100" y="14972"/>
                  </a:cubicBezTo>
                  <a:lnTo>
                    <a:pt x="4401" y="11821"/>
                  </a:lnTo>
                  <a:cubicBezTo>
                    <a:pt x="5102" y="12002"/>
                    <a:pt x="5817" y="12183"/>
                    <a:pt x="6533" y="12378"/>
                  </a:cubicBezTo>
                  <a:cubicBezTo>
                    <a:pt x="6757" y="12439"/>
                    <a:pt x="6984" y="12469"/>
                    <a:pt x="7209" y="12469"/>
                  </a:cubicBezTo>
                  <a:cubicBezTo>
                    <a:pt x="7993" y="12469"/>
                    <a:pt x="8749" y="12109"/>
                    <a:pt x="9243" y="11475"/>
                  </a:cubicBezTo>
                  <a:cubicBezTo>
                    <a:pt x="9980" y="10528"/>
                    <a:pt x="10825" y="9682"/>
                    <a:pt x="11772" y="8945"/>
                  </a:cubicBezTo>
                  <a:cubicBezTo>
                    <a:pt x="12588" y="8309"/>
                    <a:pt x="12942" y="7247"/>
                    <a:pt x="12675" y="6236"/>
                  </a:cubicBezTo>
                  <a:cubicBezTo>
                    <a:pt x="12480" y="5527"/>
                    <a:pt x="12292" y="4812"/>
                    <a:pt x="12119" y="4104"/>
                  </a:cubicBezTo>
                  <a:lnTo>
                    <a:pt x="15262" y="2803"/>
                  </a:lnTo>
                  <a:cubicBezTo>
                    <a:pt x="15638" y="3424"/>
                    <a:pt x="16006" y="4060"/>
                    <a:pt x="16382" y="4704"/>
                  </a:cubicBezTo>
                  <a:cubicBezTo>
                    <a:pt x="16850" y="5516"/>
                    <a:pt x="17710" y="6001"/>
                    <a:pt x="18625" y="6001"/>
                  </a:cubicBezTo>
                  <a:cubicBezTo>
                    <a:pt x="18727" y="6001"/>
                    <a:pt x="18830" y="5995"/>
                    <a:pt x="18933" y="5983"/>
                  </a:cubicBezTo>
                  <a:cubicBezTo>
                    <a:pt x="19526" y="5907"/>
                    <a:pt x="20122" y="5869"/>
                    <a:pt x="20718" y="5869"/>
                  </a:cubicBezTo>
                  <a:cubicBezTo>
                    <a:pt x="21314" y="5869"/>
                    <a:pt x="21910" y="5907"/>
                    <a:pt x="22503" y="5983"/>
                  </a:cubicBezTo>
                  <a:cubicBezTo>
                    <a:pt x="22607" y="5995"/>
                    <a:pt x="22711" y="6001"/>
                    <a:pt x="22813" y="6001"/>
                  </a:cubicBezTo>
                  <a:cubicBezTo>
                    <a:pt x="23733" y="6001"/>
                    <a:pt x="24593" y="5516"/>
                    <a:pt x="25061" y="4704"/>
                  </a:cubicBezTo>
                  <a:cubicBezTo>
                    <a:pt x="25430" y="4060"/>
                    <a:pt x="25805" y="3424"/>
                    <a:pt x="26181" y="2803"/>
                  </a:cubicBezTo>
                  <a:close/>
                  <a:moveTo>
                    <a:pt x="15327" y="0"/>
                  </a:moveTo>
                  <a:cubicBezTo>
                    <a:pt x="14997" y="0"/>
                    <a:pt x="14664" y="63"/>
                    <a:pt x="14344" y="194"/>
                  </a:cubicBezTo>
                  <a:lnTo>
                    <a:pt x="10926" y="1611"/>
                  </a:lnTo>
                  <a:cubicBezTo>
                    <a:pt x="9748" y="2102"/>
                    <a:pt x="9098" y="3396"/>
                    <a:pt x="9402" y="4624"/>
                  </a:cubicBezTo>
                  <a:cubicBezTo>
                    <a:pt x="9582" y="5354"/>
                    <a:pt x="9777" y="6105"/>
                    <a:pt x="9980" y="6843"/>
                  </a:cubicBezTo>
                  <a:cubicBezTo>
                    <a:pt x="8925" y="7674"/>
                    <a:pt x="7971" y="8627"/>
                    <a:pt x="7140" y="9682"/>
                  </a:cubicBezTo>
                  <a:cubicBezTo>
                    <a:pt x="6395" y="9480"/>
                    <a:pt x="5644" y="9292"/>
                    <a:pt x="4914" y="9104"/>
                  </a:cubicBezTo>
                  <a:cubicBezTo>
                    <a:pt x="4712" y="9055"/>
                    <a:pt x="4509" y="9031"/>
                    <a:pt x="4308" y="9031"/>
                  </a:cubicBezTo>
                  <a:cubicBezTo>
                    <a:pt x="3283" y="9031"/>
                    <a:pt x="2313" y="9651"/>
                    <a:pt x="1908" y="10629"/>
                  </a:cubicBezTo>
                  <a:lnTo>
                    <a:pt x="492" y="14054"/>
                  </a:lnTo>
                  <a:cubicBezTo>
                    <a:pt x="0" y="15225"/>
                    <a:pt x="455" y="16605"/>
                    <a:pt x="1539" y="17256"/>
                  </a:cubicBezTo>
                  <a:cubicBezTo>
                    <a:pt x="2190" y="17646"/>
                    <a:pt x="2855" y="18036"/>
                    <a:pt x="3519" y="18419"/>
                  </a:cubicBezTo>
                  <a:cubicBezTo>
                    <a:pt x="3368" y="19756"/>
                    <a:pt x="3368" y="21100"/>
                    <a:pt x="3519" y="22430"/>
                  </a:cubicBezTo>
                  <a:cubicBezTo>
                    <a:pt x="2855" y="22820"/>
                    <a:pt x="2190" y="23210"/>
                    <a:pt x="1539" y="23600"/>
                  </a:cubicBezTo>
                  <a:cubicBezTo>
                    <a:pt x="455" y="24251"/>
                    <a:pt x="0" y="25631"/>
                    <a:pt x="492" y="26802"/>
                  </a:cubicBezTo>
                  <a:lnTo>
                    <a:pt x="1908" y="30227"/>
                  </a:lnTo>
                  <a:cubicBezTo>
                    <a:pt x="2311" y="31202"/>
                    <a:pt x="3276" y="31821"/>
                    <a:pt x="4297" y="31821"/>
                  </a:cubicBezTo>
                  <a:cubicBezTo>
                    <a:pt x="4502" y="31821"/>
                    <a:pt x="4709" y="31796"/>
                    <a:pt x="4914" y="31744"/>
                  </a:cubicBezTo>
                  <a:cubicBezTo>
                    <a:pt x="5644" y="31564"/>
                    <a:pt x="6395" y="31369"/>
                    <a:pt x="7140" y="31173"/>
                  </a:cubicBezTo>
                  <a:cubicBezTo>
                    <a:pt x="7971" y="32221"/>
                    <a:pt x="8925" y="33175"/>
                    <a:pt x="9980" y="34006"/>
                  </a:cubicBezTo>
                  <a:cubicBezTo>
                    <a:pt x="9777" y="34750"/>
                    <a:pt x="9582" y="35502"/>
                    <a:pt x="9402" y="36232"/>
                  </a:cubicBezTo>
                  <a:cubicBezTo>
                    <a:pt x="9098" y="37460"/>
                    <a:pt x="9748" y="38754"/>
                    <a:pt x="10926" y="39245"/>
                  </a:cubicBezTo>
                  <a:lnTo>
                    <a:pt x="14344" y="40662"/>
                  </a:lnTo>
                  <a:cubicBezTo>
                    <a:pt x="14662" y="40792"/>
                    <a:pt x="14995" y="40849"/>
                    <a:pt x="15327" y="40849"/>
                  </a:cubicBezTo>
                  <a:cubicBezTo>
                    <a:pt x="16216" y="40849"/>
                    <a:pt x="17076" y="40401"/>
                    <a:pt x="17553" y="39607"/>
                  </a:cubicBezTo>
                  <a:cubicBezTo>
                    <a:pt x="17936" y="38963"/>
                    <a:pt x="18326" y="38299"/>
                    <a:pt x="18716" y="37627"/>
                  </a:cubicBezTo>
                  <a:cubicBezTo>
                    <a:pt x="19381" y="37706"/>
                    <a:pt x="20051" y="37746"/>
                    <a:pt x="20722" y="37746"/>
                  </a:cubicBezTo>
                  <a:cubicBezTo>
                    <a:pt x="21392" y="37746"/>
                    <a:pt x="22062" y="37706"/>
                    <a:pt x="22727" y="37627"/>
                  </a:cubicBezTo>
                  <a:cubicBezTo>
                    <a:pt x="23110" y="38291"/>
                    <a:pt x="23500" y="38956"/>
                    <a:pt x="23890" y="39607"/>
                  </a:cubicBezTo>
                  <a:cubicBezTo>
                    <a:pt x="24371" y="40398"/>
                    <a:pt x="25232" y="40854"/>
                    <a:pt x="26121" y="40854"/>
                  </a:cubicBezTo>
                  <a:cubicBezTo>
                    <a:pt x="26449" y="40854"/>
                    <a:pt x="26781" y="40792"/>
                    <a:pt x="27099" y="40662"/>
                  </a:cubicBezTo>
                  <a:lnTo>
                    <a:pt x="30517" y="39245"/>
                  </a:lnTo>
                  <a:cubicBezTo>
                    <a:pt x="31695" y="38754"/>
                    <a:pt x="32345" y="37460"/>
                    <a:pt x="32042" y="36232"/>
                  </a:cubicBezTo>
                  <a:cubicBezTo>
                    <a:pt x="31861" y="35502"/>
                    <a:pt x="31666" y="34758"/>
                    <a:pt x="31464" y="34006"/>
                  </a:cubicBezTo>
                  <a:cubicBezTo>
                    <a:pt x="32519" y="33175"/>
                    <a:pt x="33472" y="32221"/>
                    <a:pt x="34303" y="31173"/>
                  </a:cubicBezTo>
                  <a:cubicBezTo>
                    <a:pt x="35048" y="31369"/>
                    <a:pt x="35792" y="31564"/>
                    <a:pt x="36522" y="31744"/>
                  </a:cubicBezTo>
                  <a:cubicBezTo>
                    <a:pt x="36728" y="31796"/>
                    <a:pt x="36936" y="31821"/>
                    <a:pt x="37142" y="31821"/>
                  </a:cubicBezTo>
                  <a:cubicBezTo>
                    <a:pt x="38167" y="31821"/>
                    <a:pt x="39132" y="31202"/>
                    <a:pt x="39535" y="30227"/>
                  </a:cubicBezTo>
                  <a:lnTo>
                    <a:pt x="40952" y="26802"/>
                  </a:lnTo>
                  <a:cubicBezTo>
                    <a:pt x="41436" y="25631"/>
                    <a:pt x="40988" y="24251"/>
                    <a:pt x="39904" y="23600"/>
                  </a:cubicBezTo>
                  <a:cubicBezTo>
                    <a:pt x="39253" y="23210"/>
                    <a:pt x="38589" y="22820"/>
                    <a:pt x="37924" y="22430"/>
                  </a:cubicBezTo>
                  <a:cubicBezTo>
                    <a:pt x="38076" y="21100"/>
                    <a:pt x="38076" y="19749"/>
                    <a:pt x="37924" y="18419"/>
                  </a:cubicBezTo>
                  <a:cubicBezTo>
                    <a:pt x="38589" y="18036"/>
                    <a:pt x="39253" y="17646"/>
                    <a:pt x="39897" y="17256"/>
                  </a:cubicBezTo>
                  <a:cubicBezTo>
                    <a:pt x="40988" y="16605"/>
                    <a:pt x="41436" y="15225"/>
                    <a:pt x="40952" y="14054"/>
                  </a:cubicBezTo>
                  <a:lnTo>
                    <a:pt x="39535" y="10629"/>
                  </a:lnTo>
                  <a:cubicBezTo>
                    <a:pt x="39131" y="9651"/>
                    <a:pt x="38161" y="9031"/>
                    <a:pt x="37131" y="9031"/>
                  </a:cubicBezTo>
                  <a:cubicBezTo>
                    <a:pt x="36929" y="9031"/>
                    <a:pt x="36725" y="9055"/>
                    <a:pt x="36522" y="9104"/>
                  </a:cubicBezTo>
                  <a:cubicBezTo>
                    <a:pt x="35792" y="9292"/>
                    <a:pt x="35048" y="9480"/>
                    <a:pt x="34303" y="9682"/>
                  </a:cubicBezTo>
                  <a:cubicBezTo>
                    <a:pt x="33472" y="8635"/>
                    <a:pt x="32519" y="7681"/>
                    <a:pt x="31464" y="6843"/>
                  </a:cubicBezTo>
                  <a:cubicBezTo>
                    <a:pt x="31666" y="6098"/>
                    <a:pt x="31861" y="5354"/>
                    <a:pt x="32042" y="4624"/>
                  </a:cubicBezTo>
                  <a:cubicBezTo>
                    <a:pt x="32345" y="3396"/>
                    <a:pt x="31695" y="2102"/>
                    <a:pt x="30517" y="1611"/>
                  </a:cubicBezTo>
                  <a:lnTo>
                    <a:pt x="27099" y="194"/>
                  </a:lnTo>
                  <a:cubicBezTo>
                    <a:pt x="26780" y="63"/>
                    <a:pt x="26446" y="0"/>
                    <a:pt x="26116" y="0"/>
                  </a:cubicBezTo>
                  <a:cubicBezTo>
                    <a:pt x="25229" y="0"/>
                    <a:pt x="24370" y="454"/>
                    <a:pt x="23890" y="1249"/>
                  </a:cubicBezTo>
                  <a:cubicBezTo>
                    <a:pt x="23500" y="1893"/>
                    <a:pt x="23110" y="2557"/>
                    <a:pt x="22727" y="3229"/>
                  </a:cubicBezTo>
                  <a:cubicBezTo>
                    <a:pt x="22062" y="3150"/>
                    <a:pt x="21392" y="3110"/>
                    <a:pt x="20722" y="3110"/>
                  </a:cubicBezTo>
                  <a:cubicBezTo>
                    <a:pt x="20051" y="3110"/>
                    <a:pt x="19381" y="3150"/>
                    <a:pt x="18716" y="3229"/>
                  </a:cubicBezTo>
                  <a:cubicBezTo>
                    <a:pt x="18326" y="2557"/>
                    <a:pt x="17936" y="1893"/>
                    <a:pt x="17553" y="1249"/>
                  </a:cubicBezTo>
                  <a:cubicBezTo>
                    <a:pt x="17074" y="454"/>
                    <a:pt x="16214" y="0"/>
                    <a:pt x="153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2"/>
            <p:cNvSpPr/>
            <p:nvPr/>
          </p:nvSpPr>
          <p:spPr>
            <a:xfrm>
              <a:off x="607340" y="946312"/>
              <a:ext cx="136725" cy="120495"/>
            </a:xfrm>
            <a:custGeom>
              <a:avLst/>
              <a:gdLst/>
              <a:ahLst/>
              <a:cxnLst/>
              <a:rect l="l" t="t" r="r" b="b"/>
              <a:pathLst>
                <a:path w="21355" h="18820" extrusionOk="0">
                  <a:moveTo>
                    <a:pt x="10667" y="2763"/>
                  </a:moveTo>
                  <a:cubicBezTo>
                    <a:pt x="13275" y="2763"/>
                    <a:pt x="15761" y="4309"/>
                    <a:pt x="16816" y="6867"/>
                  </a:cubicBezTo>
                  <a:cubicBezTo>
                    <a:pt x="18218" y="10249"/>
                    <a:pt x="16607" y="14144"/>
                    <a:pt x="13218" y="15553"/>
                  </a:cubicBezTo>
                  <a:cubicBezTo>
                    <a:pt x="12397" y="15893"/>
                    <a:pt x="11536" y="16063"/>
                    <a:pt x="10674" y="16063"/>
                  </a:cubicBezTo>
                  <a:cubicBezTo>
                    <a:pt x="9812" y="16063"/>
                    <a:pt x="8951" y="15893"/>
                    <a:pt x="8130" y="15553"/>
                  </a:cubicBezTo>
                  <a:cubicBezTo>
                    <a:pt x="6490" y="14874"/>
                    <a:pt x="5218" y="13595"/>
                    <a:pt x="4539" y="11955"/>
                  </a:cubicBezTo>
                  <a:cubicBezTo>
                    <a:pt x="3137" y="8565"/>
                    <a:pt x="4748" y="4671"/>
                    <a:pt x="8130" y="3269"/>
                  </a:cubicBezTo>
                  <a:cubicBezTo>
                    <a:pt x="8961" y="2922"/>
                    <a:pt x="9821" y="2763"/>
                    <a:pt x="10667" y="2763"/>
                  </a:cubicBezTo>
                  <a:close/>
                  <a:moveTo>
                    <a:pt x="10667" y="0"/>
                  </a:moveTo>
                  <a:cubicBezTo>
                    <a:pt x="9469" y="0"/>
                    <a:pt x="8251" y="231"/>
                    <a:pt x="7075" y="718"/>
                  </a:cubicBezTo>
                  <a:cubicBezTo>
                    <a:pt x="2284" y="2705"/>
                    <a:pt x="1" y="8219"/>
                    <a:pt x="1988" y="13010"/>
                  </a:cubicBezTo>
                  <a:cubicBezTo>
                    <a:pt x="2949" y="15329"/>
                    <a:pt x="4756" y="17136"/>
                    <a:pt x="7075" y="18097"/>
                  </a:cubicBezTo>
                  <a:cubicBezTo>
                    <a:pt x="8239" y="18581"/>
                    <a:pt x="9460" y="18820"/>
                    <a:pt x="10674" y="18820"/>
                  </a:cubicBezTo>
                  <a:cubicBezTo>
                    <a:pt x="11895" y="18820"/>
                    <a:pt x="13117" y="18581"/>
                    <a:pt x="14280" y="18097"/>
                  </a:cubicBezTo>
                  <a:cubicBezTo>
                    <a:pt x="19071" y="16117"/>
                    <a:pt x="21354" y="10603"/>
                    <a:pt x="19367" y="5812"/>
                  </a:cubicBezTo>
                  <a:cubicBezTo>
                    <a:pt x="17867" y="2190"/>
                    <a:pt x="14360" y="0"/>
                    <a:pt x="106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2"/>
            <p:cNvSpPr/>
            <p:nvPr/>
          </p:nvSpPr>
          <p:spPr>
            <a:xfrm>
              <a:off x="739110" y="742521"/>
              <a:ext cx="200616" cy="200616"/>
            </a:xfrm>
            <a:custGeom>
              <a:avLst/>
              <a:gdLst/>
              <a:ahLst/>
              <a:cxnLst/>
              <a:rect l="l" t="t" r="r" b="b"/>
              <a:pathLst>
                <a:path w="31334" h="31334" extrusionOk="0">
                  <a:moveTo>
                    <a:pt x="16642" y="2624"/>
                  </a:moveTo>
                  <a:cubicBezTo>
                    <a:pt x="16700" y="3057"/>
                    <a:pt x="16765" y="3498"/>
                    <a:pt x="16823" y="3939"/>
                  </a:cubicBezTo>
                  <a:cubicBezTo>
                    <a:pt x="16932" y="4813"/>
                    <a:pt x="17560" y="5536"/>
                    <a:pt x="18406" y="5767"/>
                  </a:cubicBezTo>
                  <a:cubicBezTo>
                    <a:pt x="19215" y="5991"/>
                    <a:pt x="20003" y="6316"/>
                    <a:pt x="20733" y="6735"/>
                  </a:cubicBezTo>
                  <a:cubicBezTo>
                    <a:pt x="21067" y="6925"/>
                    <a:pt x="21436" y="7018"/>
                    <a:pt x="21804" y="7018"/>
                  </a:cubicBezTo>
                  <a:cubicBezTo>
                    <a:pt x="22279" y="7018"/>
                    <a:pt x="22751" y="6863"/>
                    <a:pt x="23146" y="6562"/>
                  </a:cubicBezTo>
                  <a:cubicBezTo>
                    <a:pt x="23500" y="6287"/>
                    <a:pt x="23854" y="6020"/>
                    <a:pt x="24208" y="5760"/>
                  </a:cubicBezTo>
                  <a:lnTo>
                    <a:pt x="25581" y="7133"/>
                  </a:lnTo>
                  <a:cubicBezTo>
                    <a:pt x="25314" y="7480"/>
                    <a:pt x="25047" y="7841"/>
                    <a:pt x="24772" y="8195"/>
                  </a:cubicBezTo>
                  <a:cubicBezTo>
                    <a:pt x="24237" y="8889"/>
                    <a:pt x="24172" y="9835"/>
                    <a:pt x="24606" y="10601"/>
                  </a:cubicBezTo>
                  <a:cubicBezTo>
                    <a:pt x="25018" y="11339"/>
                    <a:pt x="25343" y="12119"/>
                    <a:pt x="25567" y="12928"/>
                  </a:cubicBezTo>
                  <a:cubicBezTo>
                    <a:pt x="25805" y="13781"/>
                    <a:pt x="26521" y="14403"/>
                    <a:pt x="27395" y="14518"/>
                  </a:cubicBezTo>
                  <a:cubicBezTo>
                    <a:pt x="27836" y="14576"/>
                    <a:pt x="28277" y="14634"/>
                    <a:pt x="28710" y="14699"/>
                  </a:cubicBezTo>
                  <a:lnTo>
                    <a:pt x="28710" y="16635"/>
                  </a:lnTo>
                  <a:cubicBezTo>
                    <a:pt x="28277" y="16700"/>
                    <a:pt x="27836" y="16765"/>
                    <a:pt x="27395" y="16823"/>
                  </a:cubicBezTo>
                  <a:cubicBezTo>
                    <a:pt x="26521" y="16932"/>
                    <a:pt x="25805" y="17553"/>
                    <a:pt x="25567" y="18406"/>
                  </a:cubicBezTo>
                  <a:cubicBezTo>
                    <a:pt x="25343" y="19215"/>
                    <a:pt x="25018" y="19996"/>
                    <a:pt x="24606" y="20733"/>
                  </a:cubicBezTo>
                  <a:cubicBezTo>
                    <a:pt x="24172" y="21499"/>
                    <a:pt x="24237" y="22445"/>
                    <a:pt x="24772" y="23146"/>
                  </a:cubicBezTo>
                  <a:cubicBezTo>
                    <a:pt x="25047" y="23500"/>
                    <a:pt x="25314" y="23854"/>
                    <a:pt x="25581" y="24201"/>
                  </a:cubicBezTo>
                  <a:lnTo>
                    <a:pt x="24208" y="25574"/>
                  </a:lnTo>
                  <a:cubicBezTo>
                    <a:pt x="23854" y="25314"/>
                    <a:pt x="23500" y="25047"/>
                    <a:pt x="23146" y="24772"/>
                  </a:cubicBezTo>
                  <a:cubicBezTo>
                    <a:pt x="22754" y="24473"/>
                    <a:pt x="22285" y="24321"/>
                    <a:pt x="21813" y="24321"/>
                  </a:cubicBezTo>
                  <a:cubicBezTo>
                    <a:pt x="21442" y="24321"/>
                    <a:pt x="21070" y="24415"/>
                    <a:pt x="20733" y="24606"/>
                  </a:cubicBezTo>
                  <a:cubicBezTo>
                    <a:pt x="20003" y="25018"/>
                    <a:pt x="19215" y="25343"/>
                    <a:pt x="18406" y="25567"/>
                  </a:cubicBezTo>
                  <a:cubicBezTo>
                    <a:pt x="17553" y="25798"/>
                    <a:pt x="16932" y="26521"/>
                    <a:pt x="16823" y="27395"/>
                  </a:cubicBezTo>
                  <a:cubicBezTo>
                    <a:pt x="16765" y="27836"/>
                    <a:pt x="16700" y="28277"/>
                    <a:pt x="16642" y="28711"/>
                  </a:cubicBezTo>
                  <a:lnTo>
                    <a:pt x="14699" y="28711"/>
                  </a:lnTo>
                  <a:cubicBezTo>
                    <a:pt x="14634" y="28277"/>
                    <a:pt x="14576" y="27836"/>
                    <a:pt x="14518" y="27395"/>
                  </a:cubicBezTo>
                  <a:cubicBezTo>
                    <a:pt x="14402" y="26521"/>
                    <a:pt x="13781" y="25798"/>
                    <a:pt x="12935" y="25567"/>
                  </a:cubicBezTo>
                  <a:cubicBezTo>
                    <a:pt x="12119" y="25343"/>
                    <a:pt x="11338" y="25018"/>
                    <a:pt x="10601" y="24606"/>
                  </a:cubicBezTo>
                  <a:cubicBezTo>
                    <a:pt x="10264" y="24415"/>
                    <a:pt x="9892" y="24321"/>
                    <a:pt x="9521" y="24321"/>
                  </a:cubicBezTo>
                  <a:cubicBezTo>
                    <a:pt x="9051" y="24321"/>
                    <a:pt x="8583" y="24473"/>
                    <a:pt x="8195" y="24772"/>
                  </a:cubicBezTo>
                  <a:cubicBezTo>
                    <a:pt x="7841" y="25047"/>
                    <a:pt x="7487" y="25314"/>
                    <a:pt x="7133" y="25574"/>
                  </a:cubicBezTo>
                  <a:lnTo>
                    <a:pt x="5760" y="24201"/>
                  </a:lnTo>
                  <a:cubicBezTo>
                    <a:pt x="6020" y="23854"/>
                    <a:pt x="6287" y="23500"/>
                    <a:pt x="6562" y="23146"/>
                  </a:cubicBezTo>
                  <a:cubicBezTo>
                    <a:pt x="7097" y="22445"/>
                    <a:pt x="7169" y="21499"/>
                    <a:pt x="6735" y="20733"/>
                  </a:cubicBezTo>
                  <a:cubicBezTo>
                    <a:pt x="6316" y="19996"/>
                    <a:pt x="5991" y="19215"/>
                    <a:pt x="5767" y="18406"/>
                  </a:cubicBezTo>
                  <a:cubicBezTo>
                    <a:pt x="5536" y="17553"/>
                    <a:pt x="4820" y="16932"/>
                    <a:pt x="3939" y="16823"/>
                  </a:cubicBezTo>
                  <a:cubicBezTo>
                    <a:pt x="3498" y="16765"/>
                    <a:pt x="3057" y="16700"/>
                    <a:pt x="2623" y="16635"/>
                  </a:cubicBezTo>
                  <a:lnTo>
                    <a:pt x="2623" y="14699"/>
                  </a:lnTo>
                  <a:cubicBezTo>
                    <a:pt x="3057" y="14634"/>
                    <a:pt x="3498" y="14576"/>
                    <a:pt x="3939" y="14518"/>
                  </a:cubicBezTo>
                  <a:cubicBezTo>
                    <a:pt x="4820" y="14403"/>
                    <a:pt x="5536" y="13781"/>
                    <a:pt x="5767" y="12928"/>
                  </a:cubicBezTo>
                  <a:cubicBezTo>
                    <a:pt x="5991" y="12119"/>
                    <a:pt x="6316" y="11339"/>
                    <a:pt x="6735" y="10601"/>
                  </a:cubicBezTo>
                  <a:cubicBezTo>
                    <a:pt x="7169" y="9835"/>
                    <a:pt x="7097" y="8889"/>
                    <a:pt x="6562" y="8188"/>
                  </a:cubicBezTo>
                  <a:cubicBezTo>
                    <a:pt x="6287" y="7841"/>
                    <a:pt x="6020" y="7480"/>
                    <a:pt x="5760" y="7133"/>
                  </a:cubicBezTo>
                  <a:lnTo>
                    <a:pt x="7133" y="5760"/>
                  </a:lnTo>
                  <a:cubicBezTo>
                    <a:pt x="7487" y="6020"/>
                    <a:pt x="7841" y="6287"/>
                    <a:pt x="8188" y="6562"/>
                  </a:cubicBezTo>
                  <a:cubicBezTo>
                    <a:pt x="8583" y="6863"/>
                    <a:pt x="9055" y="7018"/>
                    <a:pt x="9530" y="7018"/>
                  </a:cubicBezTo>
                  <a:cubicBezTo>
                    <a:pt x="9898" y="7018"/>
                    <a:pt x="10267" y="6925"/>
                    <a:pt x="10601" y="6735"/>
                  </a:cubicBezTo>
                  <a:cubicBezTo>
                    <a:pt x="11338" y="6316"/>
                    <a:pt x="12119" y="5991"/>
                    <a:pt x="12928" y="5767"/>
                  </a:cubicBezTo>
                  <a:cubicBezTo>
                    <a:pt x="13781" y="5536"/>
                    <a:pt x="14402" y="4813"/>
                    <a:pt x="14518" y="3939"/>
                  </a:cubicBezTo>
                  <a:cubicBezTo>
                    <a:pt x="14576" y="3498"/>
                    <a:pt x="14634" y="3057"/>
                    <a:pt x="14699" y="2624"/>
                  </a:cubicBezTo>
                  <a:close/>
                  <a:moveTo>
                    <a:pt x="14323" y="0"/>
                  </a:moveTo>
                  <a:cubicBezTo>
                    <a:pt x="13246" y="0"/>
                    <a:pt x="12314" y="803"/>
                    <a:pt x="12162" y="1865"/>
                  </a:cubicBezTo>
                  <a:cubicBezTo>
                    <a:pt x="12090" y="2342"/>
                    <a:pt x="12018" y="2826"/>
                    <a:pt x="11953" y="3317"/>
                  </a:cubicBezTo>
                  <a:cubicBezTo>
                    <a:pt x="11129" y="3570"/>
                    <a:pt x="10327" y="3903"/>
                    <a:pt x="9568" y="4307"/>
                  </a:cubicBezTo>
                  <a:cubicBezTo>
                    <a:pt x="9170" y="4011"/>
                    <a:pt x="8780" y="3715"/>
                    <a:pt x="8390" y="3426"/>
                  </a:cubicBezTo>
                  <a:cubicBezTo>
                    <a:pt x="8002" y="3142"/>
                    <a:pt x="7544" y="3002"/>
                    <a:pt x="7088" y="3002"/>
                  </a:cubicBezTo>
                  <a:cubicBezTo>
                    <a:pt x="6523" y="3002"/>
                    <a:pt x="5962" y="3216"/>
                    <a:pt x="5543" y="3635"/>
                  </a:cubicBezTo>
                  <a:lnTo>
                    <a:pt x="3642" y="5543"/>
                  </a:lnTo>
                  <a:cubicBezTo>
                    <a:pt x="2876" y="6302"/>
                    <a:pt x="2790" y="7523"/>
                    <a:pt x="3426" y="8390"/>
                  </a:cubicBezTo>
                  <a:cubicBezTo>
                    <a:pt x="3715" y="8773"/>
                    <a:pt x="4011" y="9171"/>
                    <a:pt x="4307" y="9568"/>
                  </a:cubicBezTo>
                  <a:cubicBezTo>
                    <a:pt x="3902" y="10327"/>
                    <a:pt x="3570" y="11129"/>
                    <a:pt x="3324" y="11953"/>
                  </a:cubicBezTo>
                  <a:cubicBezTo>
                    <a:pt x="2826" y="12018"/>
                    <a:pt x="2342" y="12090"/>
                    <a:pt x="1865" y="12155"/>
                  </a:cubicBezTo>
                  <a:cubicBezTo>
                    <a:pt x="802" y="12314"/>
                    <a:pt x="0" y="13246"/>
                    <a:pt x="0" y="14323"/>
                  </a:cubicBezTo>
                  <a:lnTo>
                    <a:pt x="0" y="17011"/>
                  </a:lnTo>
                  <a:cubicBezTo>
                    <a:pt x="0" y="18088"/>
                    <a:pt x="802" y="19020"/>
                    <a:pt x="1865" y="19179"/>
                  </a:cubicBezTo>
                  <a:cubicBezTo>
                    <a:pt x="2342" y="19251"/>
                    <a:pt x="2826" y="19316"/>
                    <a:pt x="3324" y="19381"/>
                  </a:cubicBezTo>
                  <a:cubicBezTo>
                    <a:pt x="3570" y="20212"/>
                    <a:pt x="3902" y="21007"/>
                    <a:pt x="4307" y="21773"/>
                  </a:cubicBezTo>
                  <a:cubicBezTo>
                    <a:pt x="4011" y="22164"/>
                    <a:pt x="3715" y="22561"/>
                    <a:pt x="3426" y="22951"/>
                  </a:cubicBezTo>
                  <a:cubicBezTo>
                    <a:pt x="2790" y="23811"/>
                    <a:pt x="2876" y="25032"/>
                    <a:pt x="3635" y="25791"/>
                  </a:cubicBezTo>
                  <a:lnTo>
                    <a:pt x="5543" y="27699"/>
                  </a:lnTo>
                  <a:cubicBezTo>
                    <a:pt x="5963" y="28119"/>
                    <a:pt x="6525" y="28336"/>
                    <a:pt x="7091" y="28336"/>
                  </a:cubicBezTo>
                  <a:cubicBezTo>
                    <a:pt x="7546" y="28336"/>
                    <a:pt x="8003" y="28195"/>
                    <a:pt x="8390" y="27908"/>
                  </a:cubicBezTo>
                  <a:cubicBezTo>
                    <a:pt x="8780" y="27627"/>
                    <a:pt x="9170" y="27323"/>
                    <a:pt x="9568" y="27027"/>
                  </a:cubicBezTo>
                  <a:cubicBezTo>
                    <a:pt x="10327" y="27432"/>
                    <a:pt x="11129" y="27764"/>
                    <a:pt x="11953" y="28017"/>
                  </a:cubicBezTo>
                  <a:cubicBezTo>
                    <a:pt x="12018" y="28508"/>
                    <a:pt x="12090" y="29000"/>
                    <a:pt x="12162" y="29477"/>
                  </a:cubicBezTo>
                  <a:cubicBezTo>
                    <a:pt x="12314" y="30532"/>
                    <a:pt x="13246" y="31334"/>
                    <a:pt x="14323" y="31334"/>
                  </a:cubicBezTo>
                  <a:lnTo>
                    <a:pt x="17011" y="31334"/>
                  </a:lnTo>
                  <a:cubicBezTo>
                    <a:pt x="18088" y="31334"/>
                    <a:pt x="19020" y="30532"/>
                    <a:pt x="19179" y="29477"/>
                  </a:cubicBezTo>
                  <a:cubicBezTo>
                    <a:pt x="19251" y="29000"/>
                    <a:pt x="19316" y="28508"/>
                    <a:pt x="19381" y="28017"/>
                  </a:cubicBezTo>
                  <a:cubicBezTo>
                    <a:pt x="20212" y="27764"/>
                    <a:pt x="21007" y="27432"/>
                    <a:pt x="21773" y="27027"/>
                  </a:cubicBezTo>
                  <a:cubicBezTo>
                    <a:pt x="22163" y="27323"/>
                    <a:pt x="22561" y="27619"/>
                    <a:pt x="22951" y="27908"/>
                  </a:cubicBezTo>
                  <a:cubicBezTo>
                    <a:pt x="23335" y="28195"/>
                    <a:pt x="23790" y="28336"/>
                    <a:pt x="24244" y="28336"/>
                  </a:cubicBezTo>
                  <a:cubicBezTo>
                    <a:pt x="24808" y="28336"/>
                    <a:pt x="25371" y="28119"/>
                    <a:pt x="25791" y="27699"/>
                  </a:cubicBezTo>
                  <a:lnTo>
                    <a:pt x="27699" y="25791"/>
                  </a:lnTo>
                  <a:cubicBezTo>
                    <a:pt x="28457" y="25032"/>
                    <a:pt x="28551" y="23811"/>
                    <a:pt x="27908" y="22951"/>
                  </a:cubicBezTo>
                  <a:cubicBezTo>
                    <a:pt x="27626" y="22561"/>
                    <a:pt x="27330" y="22164"/>
                    <a:pt x="27027" y="21773"/>
                  </a:cubicBezTo>
                  <a:cubicBezTo>
                    <a:pt x="27439" y="21007"/>
                    <a:pt x="27764" y="20212"/>
                    <a:pt x="28017" y="19381"/>
                  </a:cubicBezTo>
                  <a:cubicBezTo>
                    <a:pt x="28508" y="19316"/>
                    <a:pt x="28999" y="19251"/>
                    <a:pt x="29476" y="19179"/>
                  </a:cubicBezTo>
                  <a:cubicBezTo>
                    <a:pt x="30531" y="19020"/>
                    <a:pt x="31334" y="18088"/>
                    <a:pt x="31334" y="17011"/>
                  </a:cubicBezTo>
                  <a:lnTo>
                    <a:pt x="31334" y="14323"/>
                  </a:lnTo>
                  <a:cubicBezTo>
                    <a:pt x="31334" y="13246"/>
                    <a:pt x="30531" y="12314"/>
                    <a:pt x="29476" y="12155"/>
                  </a:cubicBezTo>
                  <a:cubicBezTo>
                    <a:pt x="28999" y="12090"/>
                    <a:pt x="28508" y="12018"/>
                    <a:pt x="28017" y="11953"/>
                  </a:cubicBezTo>
                  <a:cubicBezTo>
                    <a:pt x="27764" y="11129"/>
                    <a:pt x="27439" y="10327"/>
                    <a:pt x="27027" y="9568"/>
                  </a:cubicBezTo>
                  <a:cubicBezTo>
                    <a:pt x="27330" y="9171"/>
                    <a:pt x="27626" y="8773"/>
                    <a:pt x="27916" y="8390"/>
                  </a:cubicBezTo>
                  <a:cubicBezTo>
                    <a:pt x="28551" y="7523"/>
                    <a:pt x="28457" y="6302"/>
                    <a:pt x="27699" y="5543"/>
                  </a:cubicBezTo>
                  <a:lnTo>
                    <a:pt x="25791" y="3635"/>
                  </a:lnTo>
                  <a:cubicBezTo>
                    <a:pt x="25371" y="3216"/>
                    <a:pt x="24810" y="3002"/>
                    <a:pt x="24247" y="3002"/>
                  </a:cubicBezTo>
                  <a:cubicBezTo>
                    <a:pt x="23792" y="3002"/>
                    <a:pt x="23335" y="3142"/>
                    <a:pt x="22951" y="3426"/>
                  </a:cubicBezTo>
                  <a:cubicBezTo>
                    <a:pt x="22561" y="3715"/>
                    <a:pt x="22163" y="4011"/>
                    <a:pt x="21773" y="4307"/>
                  </a:cubicBezTo>
                  <a:cubicBezTo>
                    <a:pt x="21007" y="3903"/>
                    <a:pt x="20212" y="3570"/>
                    <a:pt x="19381" y="3317"/>
                  </a:cubicBezTo>
                  <a:cubicBezTo>
                    <a:pt x="19316" y="2826"/>
                    <a:pt x="19251" y="2342"/>
                    <a:pt x="19179" y="1865"/>
                  </a:cubicBezTo>
                  <a:cubicBezTo>
                    <a:pt x="19020" y="803"/>
                    <a:pt x="18088" y="0"/>
                    <a:pt x="1701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2"/>
            <p:cNvSpPr/>
            <p:nvPr/>
          </p:nvSpPr>
          <p:spPr>
            <a:xfrm>
              <a:off x="803647" y="807064"/>
              <a:ext cx="71586" cy="71535"/>
            </a:xfrm>
            <a:custGeom>
              <a:avLst/>
              <a:gdLst/>
              <a:ahLst/>
              <a:cxnLst/>
              <a:rect l="l" t="t" r="r" b="b"/>
              <a:pathLst>
                <a:path w="11181" h="11173" extrusionOk="0">
                  <a:moveTo>
                    <a:pt x="5587" y="2479"/>
                  </a:moveTo>
                  <a:cubicBezTo>
                    <a:pt x="7300" y="2479"/>
                    <a:pt x="8694" y="3873"/>
                    <a:pt x="8694" y="5586"/>
                  </a:cubicBezTo>
                  <a:cubicBezTo>
                    <a:pt x="8694" y="7299"/>
                    <a:pt x="7300" y="8693"/>
                    <a:pt x="5587" y="8693"/>
                  </a:cubicBezTo>
                  <a:cubicBezTo>
                    <a:pt x="3874" y="8693"/>
                    <a:pt x="2487" y="7299"/>
                    <a:pt x="2487" y="5586"/>
                  </a:cubicBezTo>
                  <a:cubicBezTo>
                    <a:pt x="2487" y="3873"/>
                    <a:pt x="3874" y="2479"/>
                    <a:pt x="5587" y="2479"/>
                  </a:cubicBezTo>
                  <a:close/>
                  <a:moveTo>
                    <a:pt x="5587" y="0"/>
                  </a:moveTo>
                  <a:cubicBezTo>
                    <a:pt x="2509" y="0"/>
                    <a:pt x="1" y="2508"/>
                    <a:pt x="1" y="5586"/>
                  </a:cubicBezTo>
                  <a:cubicBezTo>
                    <a:pt x="1" y="8665"/>
                    <a:pt x="2509" y="11172"/>
                    <a:pt x="5587" y="11172"/>
                  </a:cubicBezTo>
                  <a:cubicBezTo>
                    <a:pt x="8673" y="11172"/>
                    <a:pt x="11180" y="8665"/>
                    <a:pt x="11180" y="5586"/>
                  </a:cubicBezTo>
                  <a:cubicBezTo>
                    <a:pt x="11180" y="2508"/>
                    <a:pt x="8673" y="0"/>
                    <a:pt x="558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0" name="Google Shape;1040;p32"/>
          <p:cNvGrpSpPr/>
          <p:nvPr/>
        </p:nvGrpSpPr>
        <p:grpSpPr>
          <a:xfrm>
            <a:off x="865430" y="3849078"/>
            <a:ext cx="267752" cy="267730"/>
            <a:chOff x="1619928" y="750466"/>
            <a:chExt cx="394797" cy="394765"/>
          </a:xfrm>
        </p:grpSpPr>
        <p:sp>
          <p:nvSpPr>
            <p:cNvPr id="1041" name="Google Shape;1041;p32"/>
            <p:cNvSpPr/>
            <p:nvPr/>
          </p:nvSpPr>
          <p:spPr>
            <a:xfrm>
              <a:off x="1619928" y="750466"/>
              <a:ext cx="394797" cy="394765"/>
            </a:xfrm>
            <a:custGeom>
              <a:avLst/>
              <a:gdLst/>
              <a:ahLst/>
              <a:cxnLst/>
              <a:rect l="l" t="t" r="r" b="b"/>
              <a:pathLst>
                <a:path w="61663" h="61658" extrusionOk="0">
                  <a:moveTo>
                    <a:pt x="39290" y="3175"/>
                  </a:moveTo>
                  <a:cubicBezTo>
                    <a:pt x="44211" y="3175"/>
                    <a:pt x="49125" y="5046"/>
                    <a:pt x="52868" y="8790"/>
                  </a:cubicBezTo>
                  <a:cubicBezTo>
                    <a:pt x="56496" y="12410"/>
                    <a:pt x="58491" y="17230"/>
                    <a:pt x="58491" y="22361"/>
                  </a:cubicBezTo>
                  <a:cubicBezTo>
                    <a:pt x="58491" y="27484"/>
                    <a:pt x="56496" y="32311"/>
                    <a:pt x="52868" y="35932"/>
                  </a:cubicBezTo>
                  <a:cubicBezTo>
                    <a:pt x="49125" y="39675"/>
                    <a:pt x="44210" y="41546"/>
                    <a:pt x="39294" y="41546"/>
                  </a:cubicBezTo>
                  <a:cubicBezTo>
                    <a:pt x="34378" y="41546"/>
                    <a:pt x="29462" y="39675"/>
                    <a:pt x="25719" y="35932"/>
                  </a:cubicBezTo>
                  <a:cubicBezTo>
                    <a:pt x="22092" y="32311"/>
                    <a:pt x="20097" y="27491"/>
                    <a:pt x="20097" y="22361"/>
                  </a:cubicBezTo>
                  <a:cubicBezTo>
                    <a:pt x="20097" y="17230"/>
                    <a:pt x="22092" y="12410"/>
                    <a:pt x="25719" y="8790"/>
                  </a:cubicBezTo>
                  <a:cubicBezTo>
                    <a:pt x="29462" y="5046"/>
                    <a:pt x="34376" y="3175"/>
                    <a:pt x="39290" y="3175"/>
                  </a:cubicBezTo>
                  <a:close/>
                  <a:moveTo>
                    <a:pt x="15891" y="40332"/>
                  </a:moveTo>
                  <a:lnTo>
                    <a:pt x="21326" y="45759"/>
                  </a:lnTo>
                  <a:lnTo>
                    <a:pt x="19064" y="48014"/>
                  </a:lnTo>
                  <a:lnTo>
                    <a:pt x="13637" y="42587"/>
                  </a:lnTo>
                  <a:lnTo>
                    <a:pt x="15891" y="40332"/>
                  </a:lnTo>
                  <a:close/>
                  <a:moveTo>
                    <a:pt x="11397" y="44827"/>
                  </a:moveTo>
                  <a:lnTo>
                    <a:pt x="16824" y="50261"/>
                  </a:lnTo>
                  <a:lnTo>
                    <a:pt x="9727" y="57358"/>
                  </a:lnTo>
                  <a:cubicBezTo>
                    <a:pt x="8998" y="58080"/>
                    <a:pt x="8036" y="58485"/>
                    <a:pt x="7010" y="58485"/>
                  </a:cubicBezTo>
                  <a:cubicBezTo>
                    <a:pt x="5984" y="58485"/>
                    <a:pt x="5023" y="58080"/>
                    <a:pt x="4293" y="57358"/>
                  </a:cubicBezTo>
                  <a:cubicBezTo>
                    <a:pt x="3571" y="56635"/>
                    <a:pt x="3173" y="55667"/>
                    <a:pt x="3173" y="54640"/>
                  </a:cubicBezTo>
                  <a:cubicBezTo>
                    <a:pt x="3173" y="53614"/>
                    <a:pt x="3571" y="52653"/>
                    <a:pt x="4293" y="51931"/>
                  </a:cubicBezTo>
                  <a:lnTo>
                    <a:pt x="11397" y="44827"/>
                  </a:lnTo>
                  <a:close/>
                  <a:moveTo>
                    <a:pt x="39294" y="1"/>
                  </a:moveTo>
                  <a:cubicBezTo>
                    <a:pt x="33567" y="1"/>
                    <a:pt x="27840" y="2181"/>
                    <a:pt x="23479" y="6542"/>
                  </a:cubicBezTo>
                  <a:cubicBezTo>
                    <a:pt x="19252" y="10770"/>
                    <a:pt x="16925" y="16384"/>
                    <a:pt x="16925" y="22361"/>
                  </a:cubicBezTo>
                  <a:cubicBezTo>
                    <a:pt x="16925" y="27802"/>
                    <a:pt x="18854" y="32947"/>
                    <a:pt x="22395" y="37016"/>
                  </a:cubicBezTo>
                  <a:lnTo>
                    <a:pt x="19729" y="39682"/>
                  </a:lnTo>
                  <a:lnTo>
                    <a:pt x="17012" y="36965"/>
                  </a:lnTo>
                  <a:cubicBezTo>
                    <a:pt x="16715" y="36669"/>
                    <a:pt x="16311" y="36502"/>
                    <a:pt x="15891" y="36502"/>
                  </a:cubicBezTo>
                  <a:cubicBezTo>
                    <a:pt x="15472" y="36502"/>
                    <a:pt x="15068" y="36669"/>
                    <a:pt x="14771" y="36965"/>
                  </a:cubicBezTo>
                  <a:lnTo>
                    <a:pt x="2053" y="49683"/>
                  </a:lnTo>
                  <a:cubicBezTo>
                    <a:pt x="723" y="51006"/>
                    <a:pt x="1" y="52769"/>
                    <a:pt x="1" y="54640"/>
                  </a:cubicBezTo>
                  <a:cubicBezTo>
                    <a:pt x="1" y="56519"/>
                    <a:pt x="723" y="58275"/>
                    <a:pt x="2053" y="59605"/>
                  </a:cubicBezTo>
                  <a:cubicBezTo>
                    <a:pt x="3375" y="60927"/>
                    <a:pt x="5139" y="61657"/>
                    <a:pt x="7010" y="61657"/>
                  </a:cubicBezTo>
                  <a:cubicBezTo>
                    <a:pt x="8882" y="61657"/>
                    <a:pt x="10645" y="60927"/>
                    <a:pt x="11968" y="59605"/>
                  </a:cubicBezTo>
                  <a:lnTo>
                    <a:pt x="24686" y="46879"/>
                  </a:lnTo>
                  <a:cubicBezTo>
                    <a:pt x="24982" y="46583"/>
                    <a:pt x="25156" y="46178"/>
                    <a:pt x="25156" y="45759"/>
                  </a:cubicBezTo>
                  <a:cubicBezTo>
                    <a:pt x="25156" y="45340"/>
                    <a:pt x="24982" y="44936"/>
                    <a:pt x="24686" y="44639"/>
                  </a:cubicBezTo>
                  <a:lnTo>
                    <a:pt x="21976" y="41922"/>
                  </a:lnTo>
                  <a:lnTo>
                    <a:pt x="24643" y="39256"/>
                  </a:lnTo>
                  <a:cubicBezTo>
                    <a:pt x="28827" y="42898"/>
                    <a:pt x="34058" y="44719"/>
                    <a:pt x="39290" y="44719"/>
                  </a:cubicBezTo>
                  <a:cubicBezTo>
                    <a:pt x="45021" y="44719"/>
                    <a:pt x="50751" y="42536"/>
                    <a:pt x="55109" y="38179"/>
                  </a:cubicBezTo>
                  <a:cubicBezTo>
                    <a:pt x="59336" y="33952"/>
                    <a:pt x="61663" y="28337"/>
                    <a:pt x="61663" y="22361"/>
                  </a:cubicBezTo>
                  <a:cubicBezTo>
                    <a:pt x="61663" y="16384"/>
                    <a:pt x="59336" y="10770"/>
                    <a:pt x="55109" y="6542"/>
                  </a:cubicBezTo>
                  <a:cubicBezTo>
                    <a:pt x="50748" y="2181"/>
                    <a:pt x="45021" y="1"/>
                    <a:pt x="3929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2"/>
            <p:cNvSpPr/>
            <p:nvPr/>
          </p:nvSpPr>
          <p:spPr>
            <a:xfrm>
              <a:off x="1762659" y="794477"/>
              <a:ext cx="217647" cy="198305"/>
            </a:xfrm>
            <a:custGeom>
              <a:avLst/>
              <a:gdLst/>
              <a:ahLst/>
              <a:cxnLst/>
              <a:rect l="l" t="t" r="r" b="b"/>
              <a:pathLst>
                <a:path w="33994" h="30973" extrusionOk="0">
                  <a:moveTo>
                    <a:pt x="16997" y="3173"/>
                  </a:moveTo>
                  <a:cubicBezTo>
                    <a:pt x="20155" y="3173"/>
                    <a:pt x="23313" y="4373"/>
                    <a:pt x="25712" y="6772"/>
                  </a:cubicBezTo>
                  <a:cubicBezTo>
                    <a:pt x="30518" y="11577"/>
                    <a:pt x="30518" y="19396"/>
                    <a:pt x="25712" y="24201"/>
                  </a:cubicBezTo>
                  <a:cubicBezTo>
                    <a:pt x="23309" y="26601"/>
                    <a:pt x="20153" y="27800"/>
                    <a:pt x="16998" y="27800"/>
                  </a:cubicBezTo>
                  <a:cubicBezTo>
                    <a:pt x="13843" y="27800"/>
                    <a:pt x="10689" y="26601"/>
                    <a:pt x="8290" y="24201"/>
                  </a:cubicBezTo>
                  <a:cubicBezTo>
                    <a:pt x="3484" y="19396"/>
                    <a:pt x="3484" y="11577"/>
                    <a:pt x="8290" y="6772"/>
                  </a:cubicBezTo>
                  <a:cubicBezTo>
                    <a:pt x="10689" y="4373"/>
                    <a:pt x="13847" y="3173"/>
                    <a:pt x="16997" y="3173"/>
                  </a:cubicBezTo>
                  <a:close/>
                  <a:moveTo>
                    <a:pt x="16997" y="1"/>
                  </a:moveTo>
                  <a:cubicBezTo>
                    <a:pt x="13030" y="1"/>
                    <a:pt x="9063" y="1511"/>
                    <a:pt x="6042" y="4532"/>
                  </a:cubicBezTo>
                  <a:cubicBezTo>
                    <a:pt x="1" y="10573"/>
                    <a:pt x="1" y="20400"/>
                    <a:pt x="6042" y="26442"/>
                  </a:cubicBezTo>
                  <a:cubicBezTo>
                    <a:pt x="9063" y="29462"/>
                    <a:pt x="13037" y="30973"/>
                    <a:pt x="16997" y="30973"/>
                  </a:cubicBezTo>
                  <a:cubicBezTo>
                    <a:pt x="20964" y="30973"/>
                    <a:pt x="24939" y="29462"/>
                    <a:pt x="27952" y="26442"/>
                  </a:cubicBezTo>
                  <a:cubicBezTo>
                    <a:pt x="33994" y="20400"/>
                    <a:pt x="33994" y="10573"/>
                    <a:pt x="27952" y="4532"/>
                  </a:cubicBezTo>
                  <a:cubicBezTo>
                    <a:pt x="24932" y="1511"/>
                    <a:pt x="20964" y="1"/>
                    <a:pt x="1699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2"/>
            <p:cNvSpPr/>
            <p:nvPr/>
          </p:nvSpPr>
          <p:spPr>
            <a:xfrm>
              <a:off x="1829699" y="840165"/>
              <a:ext cx="83610" cy="32992"/>
            </a:xfrm>
            <a:custGeom>
              <a:avLst/>
              <a:gdLst/>
              <a:ahLst/>
              <a:cxnLst/>
              <a:rect l="l" t="t" r="r" b="b"/>
              <a:pathLst>
                <a:path w="13059" h="5153" extrusionOk="0">
                  <a:moveTo>
                    <a:pt x="6530" y="1"/>
                  </a:moveTo>
                  <a:cubicBezTo>
                    <a:pt x="4391" y="1"/>
                    <a:pt x="2252" y="814"/>
                    <a:pt x="622" y="2439"/>
                  </a:cubicBezTo>
                  <a:cubicBezTo>
                    <a:pt x="1" y="3061"/>
                    <a:pt x="1" y="4065"/>
                    <a:pt x="622" y="4687"/>
                  </a:cubicBezTo>
                  <a:cubicBezTo>
                    <a:pt x="933" y="4998"/>
                    <a:pt x="1340" y="5153"/>
                    <a:pt x="1745" y="5153"/>
                  </a:cubicBezTo>
                  <a:cubicBezTo>
                    <a:pt x="2151" y="5153"/>
                    <a:pt x="2555" y="4998"/>
                    <a:pt x="2862" y="4687"/>
                  </a:cubicBezTo>
                  <a:cubicBezTo>
                    <a:pt x="3874" y="3675"/>
                    <a:pt x="5202" y="3169"/>
                    <a:pt x="6529" y="3169"/>
                  </a:cubicBezTo>
                  <a:cubicBezTo>
                    <a:pt x="7856" y="3169"/>
                    <a:pt x="9182" y="3675"/>
                    <a:pt x="10190" y="4687"/>
                  </a:cubicBezTo>
                  <a:cubicBezTo>
                    <a:pt x="10501" y="4998"/>
                    <a:pt x="10913" y="5149"/>
                    <a:pt x="11317" y="5149"/>
                  </a:cubicBezTo>
                  <a:cubicBezTo>
                    <a:pt x="11722" y="5149"/>
                    <a:pt x="12127" y="4998"/>
                    <a:pt x="12437" y="4687"/>
                  </a:cubicBezTo>
                  <a:cubicBezTo>
                    <a:pt x="13059" y="4065"/>
                    <a:pt x="13059" y="3061"/>
                    <a:pt x="12437" y="2439"/>
                  </a:cubicBezTo>
                  <a:cubicBezTo>
                    <a:pt x="10808" y="814"/>
                    <a:pt x="8669" y="1"/>
                    <a:pt x="653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4" name="Google Shape;1044;p32"/>
          <p:cNvSpPr/>
          <p:nvPr/>
        </p:nvSpPr>
        <p:spPr>
          <a:xfrm>
            <a:off x="5525178" y="1018783"/>
            <a:ext cx="267772" cy="126905"/>
          </a:xfrm>
          <a:custGeom>
            <a:avLst/>
            <a:gdLst/>
            <a:ahLst/>
            <a:cxnLst/>
            <a:rect l="l" t="t" r="r" b="b"/>
            <a:pathLst>
              <a:path w="61663" h="29224" extrusionOk="0">
                <a:moveTo>
                  <a:pt x="22676" y="2710"/>
                </a:moveTo>
                <a:cubicBezTo>
                  <a:pt x="24794" y="2710"/>
                  <a:pt x="26513" y="4430"/>
                  <a:pt x="26513" y="6548"/>
                </a:cubicBezTo>
                <a:cubicBezTo>
                  <a:pt x="26513" y="8665"/>
                  <a:pt x="24794" y="10392"/>
                  <a:pt x="22676" y="10392"/>
                </a:cubicBezTo>
                <a:cubicBezTo>
                  <a:pt x="20559" y="10392"/>
                  <a:pt x="18832" y="8665"/>
                  <a:pt x="18832" y="6548"/>
                </a:cubicBezTo>
                <a:cubicBezTo>
                  <a:pt x="18832" y="4430"/>
                  <a:pt x="20559" y="2710"/>
                  <a:pt x="22676" y="2710"/>
                </a:cubicBezTo>
                <a:close/>
                <a:moveTo>
                  <a:pt x="55115" y="2710"/>
                </a:moveTo>
                <a:cubicBezTo>
                  <a:pt x="57232" y="2710"/>
                  <a:pt x="58960" y="4430"/>
                  <a:pt x="58960" y="6548"/>
                </a:cubicBezTo>
                <a:cubicBezTo>
                  <a:pt x="58960" y="8665"/>
                  <a:pt x="57232" y="10392"/>
                  <a:pt x="55115" y="10392"/>
                </a:cubicBezTo>
                <a:cubicBezTo>
                  <a:pt x="52998" y="10392"/>
                  <a:pt x="51278" y="8665"/>
                  <a:pt x="51278" y="6548"/>
                </a:cubicBezTo>
                <a:cubicBezTo>
                  <a:pt x="51278" y="4430"/>
                  <a:pt x="52998" y="2710"/>
                  <a:pt x="55115" y="2710"/>
                </a:cubicBezTo>
                <a:close/>
                <a:moveTo>
                  <a:pt x="6547" y="18840"/>
                </a:moveTo>
                <a:cubicBezTo>
                  <a:pt x="8664" y="18840"/>
                  <a:pt x="10384" y="20559"/>
                  <a:pt x="10384" y="22677"/>
                </a:cubicBezTo>
                <a:cubicBezTo>
                  <a:pt x="10384" y="24794"/>
                  <a:pt x="8664" y="26521"/>
                  <a:pt x="6547" y="26521"/>
                </a:cubicBezTo>
                <a:cubicBezTo>
                  <a:pt x="4430" y="26521"/>
                  <a:pt x="2703" y="24794"/>
                  <a:pt x="2703" y="22677"/>
                </a:cubicBezTo>
                <a:cubicBezTo>
                  <a:pt x="2703" y="20559"/>
                  <a:pt x="4430" y="18840"/>
                  <a:pt x="6547" y="18840"/>
                </a:cubicBezTo>
                <a:close/>
                <a:moveTo>
                  <a:pt x="38986" y="18840"/>
                </a:moveTo>
                <a:cubicBezTo>
                  <a:pt x="41103" y="18840"/>
                  <a:pt x="42830" y="20559"/>
                  <a:pt x="42830" y="22677"/>
                </a:cubicBezTo>
                <a:cubicBezTo>
                  <a:pt x="42830" y="24794"/>
                  <a:pt x="41103" y="26521"/>
                  <a:pt x="38986" y="26521"/>
                </a:cubicBezTo>
                <a:cubicBezTo>
                  <a:pt x="36869" y="26521"/>
                  <a:pt x="35149" y="24794"/>
                  <a:pt x="35149" y="22677"/>
                </a:cubicBezTo>
                <a:cubicBezTo>
                  <a:pt x="35149" y="20559"/>
                  <a:pt x="36869" y="18840"/>
                  <a:pt x="38986" y="18840"/>
                </a:cubicBezTo>
                <a:close/>
                <a:moveTo>
                  <a:pt x="22676" y="1"/>
                </a:moveTo>
                <a:cubicBezTo>
                  <a:pt x="19063" y="1"/>
                  <a:pt x="16129" y="2942"/>
                  <a:pt x="16129" y="6548"/>
                </a:cubicBezTo>
                <a:cubicBezTo>
                  <a:pt x="16129" y="7863"/>
                  <a:pt x="16519" y="9091"/>
                  <a:pt x="17191" y="10117"/>
                </a:cubicBezTo>
                <a:lnTo>
                  <a:pt x="10117" y="17192"/>
                </a:lnTo>
                <a:cubicBezTo>
                  <a:pt x="9091" y="16520"/>
                  <a:pt x="7862" y="16130"/>
                  <a:pt x="6547" y="16130"/>
                </a:cubicBezTo>
                <a:cubicBezTo>
                  <a:pt x="2934" y="16130"/>
                  <a:pt x="0" y="19071"/>
                  <a:pt x="0" y="22677"/>
                </a:cubicBezTo>
                <a:cubicBezTo>
                  <a:pt x="0" y="26290"/>
                  <a:pt x="2934" y="29224"/>
                  <a:pt x="6547" y="29224"/>
                </a:cubicBezTo>
                <a:cubicBezTo>
                  <a:pt x="10160" y="29224"/>
                  <a:pt x="13094" y="26290"/>
                  <a:pt x="13094" y="22677"/>
                </a:cubicBezTo>
                <a:cubicBezTo>
                  <a:pt x="13094" y="21361"/>
                  <a:pt x="12704" y="20133"/>
                  <a:pt x="12032" y="19107"/>
                </a:cubicBezTo>
                <a:lnTo>
                  <a:pt x="19106" y="12032"/>
                </a:lnTo>
                <a:cubicBezTo>
                  <a:pt x="20133" y="12704"/>
                  <a:pt x="21361" y="13095"/>
                  <a:pt x="22676" y="13095"/>
                </a:cubicBezTo>
                <a:cubicBezTo>
                  <a:pt x="23991" y="13095"/>
                  <a:pt x="25220" y="12704"/>
                  <a:pt x="26246" y="12032"/>
                </a:cubicBezTo>
                <a:lnTo>
                  <a:pt x="33429" y="19223"/>
                </a:lnTo>
                <a:cubicBezTo>
                  <a:pt x="32808" y="20227"/>
                  <a:pt x="32439" y="21412"/>
                  <a:pt x="32439" y="22677"/>
                </a:cubicBezTo>
                <a:cubicBezTo>
                  <a:pt x="32439" y="26290"/>
                  <a:pt x="35380" y="29224"/>
                  <a:pt x="38986" y="29224"/>
                </a:cubicBezTo>
                <a:cubicBezTo>
                  <a:pt x="42599" y="29224"/>
                  <a:pt x="45533" y="26290"/>
                  <a:pt x="45533" y="22677"/>
                </a:cubicBezTo>
                <a:cubicBezTo>
                  <a:pt x="45533" y="21361"/>
                  <a:pt x="45143" y="20133"/>
                  <a:pt x="44471" y="19107"/>
                </a:cubicBezTo>
                <a:lnTo>
                  <a:pt x="51545" y="12032"/>
                </a:lnTo>
                <a:cubicBezTo>
                  <a:pt x="52572" y="12704"/>
                  <a:pt x="53800" y="13095"/>
                  <a:pt x="55115" y="13095"/>
                </a:cubicBezTo>
                <a:cubicBezTo>
                  <a:pt x="58728" y="13095"/>
                  <a:pt x="61662" y="10161"/>
                  <a:pt x="61662" y="6548"/>
                </a:cubicBezTo>
                <a:cubicBezTo>
                  <a:pt x="61662" y="2942"/>
                  <a:pt x="58728" y="1"/>
                  <a:pt x="55115" y="1"/>
                </a:cubicBezTo>
                <a:cubicBezTo>
                  <a:pt x="51509" y="1"/>
                  <a:pt x="48568" y="2942"/>
                  <a:pt x="48568" y="6548"/>
                </a:cubicBezTo>
                <a:cubicBezTo>
                  <a:pt x="48568" y="7863"/>
                  <a:pt x="48958" y="9091"/>
                  <a:pt x="49630" y="10117"/>
                </a:cubicBezTo>
                <a:lnTo>
                  <a:pt x="42556" y="17192"/>
                </a:lnTo>
                <a:cubicBezTo>
                  <a:pt x="41530" y="16520"/>
                  <a:pt x="40308" y="16130"/>
                  <a:pt x="38986" y="16130"/>
                </a:cubicBezTo>
                <a:cubicBezTo>
                  <a:pt x="37620" y="16130"/>
                  <a:pt x="36356" y="16549"/>
                  <a:pt x="35308" y="17264"/>
                </a:cubicBezTo>
                <a:lnTo>
                  <a:pt x="28161" y="10117"/>
                </a:lnTo>
                <a:cubicBezTo>
                  <a:pt x="28833" y="9091"/>
                  <a:pt x="29223" y="7863"/>
                  <a:pt x="29223" y="6548"/>
                </a:cubicBezTo>
                <a:cubicBezTo>
                  <a:pt x="29223" y="2942"/>
                  <a:pt x="26282" y="1"/>
                  <a:pt x="2267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2"/>
          <p:cNvSpPr txBox="1"/>
          <p:nvPr/>
        </p:nvSpPr>
        <p:spPr>
          <a:xfrm>
            <a:off x="3377420" y="2062020"/>
            <a:ext cx="2465479" cy="90866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500" b="1" dirty="0" err="1">
                <a:latin typeface="Fira Sans Extra Condensed SemiBold"/>
                <a:ea typeface="Fira Sans Extra Condensed SemiBold"/>
                <a:cs typeface="Fira Sans Extra Condensed SemiBold"/>
                <a:sym typeface="Fira Sans Extra Condensed SemiBold"/>
              </a:rPr>
              <a:t>Comunicarea</a:t>
            </a:r>
            <a:r>
              <a:rPr lang="en-US" sz="1500" dirty="0">
                <a:latin typeface="Fira Sans Extra Condensed SemiBold"/>
                <a:ea typeface="Fira Sans Extra Condensed SemiBold"/>
                <a:cs typeface="Fira Sans Extra Condensed SemiBold"/>
                <a:sym typeface="Fira Sans Extra Condensed SemiBold"/>
              </a:rPr>
              <a:t> </a:t>
            </a:r>
            <a:r>
              <a:rPr lang="en-US" sz="1500" dirty="0" err="1">
                <a:latin typeface="Fira Sans Extra Condensed SemiBold"/>
                <a:ea typeface="Fira Sans Extra Condensed SemiBold"/>
                <a:cs typeface="Fira Sans Extra Condensed SemiBold"/>
                <a:sym typeface="Fira Sans Extra Condensed SemiBold"/>
              </a:rPr>
              <a:t>este</a:t>
            </a:r>
            <a:r>
              <a:rPr lang="en-US" sz="1500" dirty="0">
                <a:latin typeface="Fira Sans Extra Condensed SemiBold"/>
                <a:ea typeface="Fira Sans Extra Condensed SemiBold"/>
                <a:cs typeface="Fira Sans Extra Condensed SemiBold"/>
                <a:sym typeface="Fira Sans Extra Condensed SemiBold"/>
              </a:rPr>
              <a:t> </a:t>
            </a:r>
            <a:r>
              <a:rPr lang="en-US" sz="1500" dirty="0" err="1">
                <a:latin typeface="Fira Sans Extra Condensed SemiBold"/>
                <a:ea typeface="Fira Sans Extra Condensed SemiBold"/>
                <a:cs typeface="Fira Sans Extra Condensed SemiBold"/>
                <a:sym typeface="Fira Sans Extra Condensed SemiBold"/>
              </a:rPr>
              <a:t>cheia</a:t>
            </a:r>
            <a:r>
              <a:rPr lang="en-US" sz="1500" dirty="0">
                <a:latin typeface="Fira Sans Extra Condensed SemiBold"/>
                <a:ea typeface="Fira Sans Extra Condensed SemiBold"/>
                <a:cs typeface="Fira Sans Extra Condensed SemiBold"/>
                <a:sym typeface="Fira Sans Extra Condensed SemiBold"/>
              </a:rPr>
              <a:t> </a:t>
            </a:r>
            <a:r>
              <a:rPr lang="en-US" sz="1500" dirty="0" err="1">
                <a:latin typeface="Fira Sans Extra Condensed SemiBold"/>
                <a:ea typeface="Fira Sans Extra Condensed SemiBold"/>
                <a:cs typeface="Fira Sans Extra Condensed SemiBold"/>
                <a:sym typeface="Fira Sans Extra Condensed SemiBold"/>
              </a:rPr>
              <a:t>către</a:t>
            </a:r>
            <a:r>
              <a:rPr lang="en-US" sz="1500" dirty="0">
                <a:latin typeface="Fira Sans Extra Condensed SemiBold"/>
                <a:ea typeface="Fira Sans Extra Condensed SemiBold"/>
                <a:cs typeface="Fira Sans Extra Condensed SemiBold"/>
                <a:sym typeface="Fira Sans Extra Condensed SemiBold"/>
              </a:rPr>
              <a:t> </a:t>
            </a:r>
            <a:r>
              <a:rPr lang="en-US" sz="1500" dirty="0" err="1">
                <a:latin typeface="Fira Sans Extra Condensed SemiBold"/>
                <a:ea typeface="Fira Sans Extra Condensed SemiBold"/>
                <a:cs typeface="Fira Sans Extra Condensed SemiBold"/>
                <a:sym typeface="Fira Sans Extra Condensed SemiBold"/>
              </a:rPr>
              <a:t>înțelegere</a:t>
            </a:r>
            <a:r>
              <a:rPr lang="en-US" sz="1500" dirty="0">
                <a:latin typeface="Fira Sans Extra Condensed SemiBold"/>
                <a:ea typeface="Fira Sans Extra Condensed SemiBold"/>
                <a:cs typeface="Fira Sans Extra Condensed SemiBold"/>
                <a:sym typeface="Fira Sans Extra Condensed SemiBold"/>
              </a:rPr>
              <a:t>, </a:t>
            </a:r>
            <a:r>
              <a:rPr lang="en-US" sz="1500" dirty="0" err="1">
                <a:latin typeface="Fira Sans Extra Condensed SemiBold"/>
                <a:ea typeface="Fira Sans Extra Condensed SemiBold"/>
                <a:cs typeface="Fira Sans Extra Condensed SemiBold"/>
                <a:sym typeface="Fira Sans Extra Condensed SemiBold"/>
              </a:rPr>
              <a:t>conexiune</a:t>
            </a:r>
            <a:r>
              <a:rPr lang="en-US" sz="1500" dirty="0">
                <a:latin typeface="Fira Sans Extra Condensed SemiBold"/>
                <a:ea typeface="Fira Sans Extra Condensed SemiBold"/>
                <a:cs typeface="Fira Sans Extra Condensed SemiBold"/>
                <a:sym typeface="Fira Sans Extra Condensed SemiBold"/>
              </a:rPr>
              <a:t> </a:t>
            </a:r>
            <a:r>
              <a:rPr lang="en-US" sz="1500" dirty="0" err="1">
                <a:latin typeface="Fira Sans Extra Condensed SemiBold"/>
                <a:ea typeface="Fira Sans Extra Condensed SemiBold"/>
                <a:cs typeface="Fira Sans Extra Condensed SemiBold"/>
                <a:sym typeface="Fira Sans Extra Condensed SemiBold"/>
              </a:rPr>
              <a:t>și</a:t>
            </a:r>
            <a:r>
              <a:rPr lang="en-US" sz="1500" dirty="0">
                <a:latin typeface="Fira Sans Extra Condensed SemiBold"/>
                <a:ea typeface="Fira Sans Extra Condensed SemiBold"/>
                <a:cs typeface="Fira Sans Extra Condensed SemiBold"/>
                <a:sym typeface="Fira Sans Extra Condensed SemiBold"/>
              </a:rPr>
              <a:t> </a:t>
            </a:r>
            <a:r>
              <a:rPr lang="en-US" sz="1500" dirty="0" err="1">
                <a:latin typeface="Fira Sans Extra Condensed SemiBold"/>
                <a:ea typeface="Fira Sans Extra Condensed SemiBold"/>
                <a:cs typeface="Fira Sans Extra Condensed SemiBold"/>
                <a:sym typeface="Fira Sans Extra Condensed SemiBold"/>
              </a:rPr>
              <a:t>colaborare</a:t>
            </a:r>
            <a:r>
              <a:rPr lang="en-US" sz="1500" dirty="0">
                <a:latin typeface="Fira Sans Extra Condensed SemiBold"/>
                <a:ea typeface="Fira Sans Extra Condensed SemiBold"/>
                <a:cs typeface="Fira Sans Extra Condensed SemiBold"/>
                <a:sym typeface="Fira Sans Extra Condensed SemiBold"/>
              </a:rPr>
              <a:t> </a:t>
            </a:r>
            <a:r>
              <a:rPr lang="en-US" sz="1500" dirty="0" err="1">
                <a:latin typeface="Fira Sans Extra Condensed SemiBold"/>
                <a:ea typeface="Fira Sans Extra Condensed SemiBold"/>
                <a:cs typeface="Fira Sans Extra Condensed SemiBold"/>
                <a:sym typeface="Fira Sans Extra Condensed SemiBold"/>
              </a:rPr>
              <a:t>într</a:t>
            </a:r>
            <a:r>
              <a:rPr lang="en-US" sz="1500" dirty="0">
                <a:latin typeface="Fira Sans Extra Condensed SemiBold"/>
                <a:ea typeface="Fira Sans Extra Condensed SemiBold"/>
                <a:cs typeface="Fira Sans Extra Condensed SemiBold"/>
                <a:sym typeface="Fira Sans Extra Condensed SemiBold"/>
              </a:rPr>
              <a:t>-o </a:t>
            </a:r>
            <a:r>
              <a:rPr lang="en-US" sz="1500" dirty="0" err="1">
                <a:latin typeface="Fira Sans Extra Condensed SemiBold"/>
                <a:ea typeface="Fira Sans Extra Condensed SemiBold"/>
                <a:cs typeface="Fira Sans Extra Condensed SemiBold"/>
                <a:sym typeface="Fira Sans Extra Condensed SemiBold"/>
              </a:rPr>
              <a:t>lume</a:t>
            </a:r>
            <a:r>
              <a:rPr lang="en-US" sz="1500" dirty="0">
                <a:latin typeface="Fira Sans Extra Condensed SemiBold"/>
                <a:ea typeface="Fira Sans Extra Condensed SemiBold"/>
                <a:cs typeface="Fira Sans Extra Condensed SemiBold"/>
                <a:sym typeface="Fira Sans Extra Condensed SemiBold"/>
              </a:rPr>
              <a:t> </a:t>
            </a:r>
            <a:r>
              <a:rPr lang="en-US" sz="1500" dirty="0" err="1">
                <a:latin typeface="Fira Sans Extra Condensed SemiBold"/>
                <a:ea typeface="Fira Sans Extra Condensed SemiBold"/>
                <a:cs typeface="Fira Sans Extra Condensed SemiBold"/>
                <a:sym typeface="Fira Sans Extra Condensed SemiBold"/>
              </a:rPr>
              <a:t>plină</a:t>
            </a:r>
            <a:r>
              <a:rPr lang="en-US" sz="1500" dirty="0">
                <a:latin typeface="Fira Sans Extra Condensed SemiBold"/>
                <a:ea typeface="Fira Sans Extra Condensed SemiBold"/>
                <a:cs typeface="Fira Sans Extra Condensed SemiBold"/>
                <a:sym typeface="Fira Sans Extra Condensed SemiBold"/>
              </a:rPr>
              <a:t> de </a:t>
            </a:r>
            <a:r>
              <a:rPr lang="en-US" sz="1500" dirty="0" err="1">
                <a:latin typeface="Fira Sans Extra Condensed SemiBold"/>
                <a:ea typeface="Fira Sans Extra Condensed SemiBold"/>
                <a:cs typeface="Fira Sans Extra Condensed SemiBold"/>
                <a:sym typeface="Fira Sans Extra Condensed SemiBold"/>
              </a:rPr>
              <a:t>diversitate</a:t>
            </a:r>
            <a:r>
              <a:rPr lang="en-US" sz="1500" dirty="0">
                <a:latin typeface="Fira Sans Extra Condensed SemiBold"/>
                <a:ea typeface="Fira Sans Extra Condensed SemiBold"/>
                <a:cs typeface="Fira Sans Extra Condensed SemiBold"/>
                <a:sym typeface="Fira Sans Extra Condensed SemiBold"/>
              </a:rPr>
              <a:t> </a:t>
            </a:r>
            <a:r>
              <a:rPr lang="en-US" sz="1500" dirty="0" err="1">
                <a:latin typeface="Fira Sans Extra Condensed SemiBold"/>
                <a:ea typeface="Fira Sans Extra Condensed SemiBold"/>
                <a:cs typeface="Fira Sans Extra Condensed SemiBold"/>
                <a:sym typeface="Fira Sans Extra Condensed SemiBold"/>
              </a:rPr>
              <a:t>și</a:t>
            </a:r>
            <a:r>
              <a:rPr lang="en-US" sz="1500" dirty="0">
                <a:latin typeface="Fira Sans Extra Condensed SemiBold"/>
                <a:ea typeface="Fira Sans Extra Condensed SemiBold"/>
                <a:cs typeface="Fira Sans Extra Condensed SemiBold"/>
                <a:sym typeface="Fira Sans Extra Condensed SemiBold"/>
              </a:rPr>
              <a:t> </a:t>
            </a:r>
            <a:r>
              <a:rPr lang="en-US" sz="1500" dirty="0" err="1">
                <a:latin typeface="Fira Sans Extra Condensed SemiBold"/>
                <a:ea typeface="Fira Sans Extra Condensed SemiBold"/>
                <a:cs typeface="Fira Sans Extra Condensed SemiBold"/>
                <a:sym typeface="Fira Sans Extra Condensed SemiBold"/>
              </a:rPr>
              <a:t>complexitate</a:t>
            </a:r>
            <a:r>
              <a:rPr lang="en-US" sz="1500" dirty="0">
                <a:latin typeface="Fira Sans Extra Condensed SemiBold"/>
                <a:ea typeface="Fira Sans Extra Condensed SemiBold"/>
                <a:cs typeface="Fira Sans Extra Condensed SemiBold"/>
                <a:sym typeface="Fira Sans Extra Condensed SemiBold"/>
              </a:rPr>
              <a:t>.</a:t>
            </a:r>
            <a:endParaRPr sz="1500" dirty="0">
              <a:latin typeface="Fira Sans Extra Condensed SemiBold"/>
              <a:ea typeface="Fira Sans Extra Condensed SemiBold"/>
              <a:cs typeface="Fira Sans Extra Condensed SemiBold"/>
              <a:sym typeface="Fira Sans Extra Condensed SemiBold"/>
            </a:endParaRPr>
          </a:p>
        </p:txBody>
      </p:sp>
      <p:sp>
        <p:nvSpPr>
          <p:cNvPr id="1048" name="Google Shape;1048;p32"/>
          <p:cNvSpPr txBox="1"/>
          <p:nvPr/>
        </p:nvSpPr>
        <p:spPr>
          <a:xfrm>
            <a:off x="7329125" y="282439"/>
            <a:ext cx="856200" cy="28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ro-MD" sz="1200" dirty="0">
                <a:latin typeface="Fira Sans Extra Condensed"/>
                <a:ea typeface="Fira Sans Extra Condensed"/>
                <a:cs typeface="Fira Sans Extra Condensed"/>
                <a:sym typeface="Fira Sans Extra Condensed"/>
              </a:rPr>
              <a:t>Incluziune</a:t>
            </a:r>
            <a:endParaRPr sz="1200" dirty="0">
              <a:latin typeface="Fira Sans Extra Condensed"/>
              <a:ea typeface="Fira Sans Extra Condensed"/>
              <a:cs typeface="Fira Sans Extra Condensed"/>
              <a:sym typeface="Fira Sans Extra Condensed"/>
            </a:endParaRPr>
          </a:p>
        </p:txBody>
      </p:sp>
      <p:sp>
        <p:nvSpPr>
          <p:cNvPr id="1049" name="Google Shape;1049;p32"/>
          <p:cNvSpPr txBox="1"/>
          <p:nvPr/>
        </p:nvSpPr>
        <p:spPr>
          <a:xfrm>
            <a:off x="5188718" y="514563"/>
            <a:ext cx="856200" cy="28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ro-MD" sz="1200" dirty="0">
                <a:latin typeface="Fira Sans Extra Condensed"/>
                <a:ea typeface="Fira Sans Extra Condensed"/>
                <a:cs typeface="Fira Sans Extra Condensed"/>
                <a:sym typeface="Fira Sans Extra Condensed"/>
              </a:rPr>
              <a:t>Claritate în exprimare</a:t>
            </a:r>
            <a:endParaRPr sz="1200" dirty="0">
              <a:latin typeface="Fira Sans Extra Condensed"/>
              <a:ea typeface="Fira Sans Extra Condensed"/>
              <a:cs typeface="Fira Sans Extra Condensed"/>
              <a:sym typeface="Fira Sans Extra Condensed"/>
            </a:endParaRPr>
          </a:p>
        </p:txBody>
      </p:sp>
      <p:sp>
        <p:nvSpPr>
          <p:cNvPr id="1050" name="Google Shape;1050;p32"/>
          <p:cNvSpPr txBox="1"/>
          <p:nvPr/>
        </p:nvSpPr>
        <p:spPr>
          <a:xfrm>
            <a:off x="6159212" y="1188222"/>
            <a:ext cx="856200" cy="28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ro-MD" sz="1200" dirty="0">
                <a:latin typeface="Fira Sans Extra Condensed"/>
                <a:ea typeface="Fira Sans Extra Condensed"/>
                <a:cs typeface="Fira Sans Extra Condensed"/>
                <a:sym typeface="Fira Sans Extra Condensed"/>
              </a:rPr>
              <a:t>Diversitate</a:t>
            </a:r>
            <a:endParaRPr sz="1200" dirty="0">
              <a:latin typeface="Fira Sans Extra Condensed"/>
              <a:ea typeface="Fira Sans Extra Condensed"/>
              <a:cs typeface="Fira Sans Extra Condensed"/>
              <a:sym typeface="Fira Sans Extra Condensed"/>
            </a:endParaRPr>
          </a:p>
        </p:txBody>
      </p:sp>
      <p:sp>
        <p:nvSpPr>
          <p:cNvPr id="1051" name="Google Shape;1051;p32"/>
          <p:cNvSpPr txBox="1"/>
          <p:nvPr/>
        </p:nvSpPr>
        <p:spPr>
          <a:xfrm>
            <a:off x="5645519" y="3161215"/>
            <a:ext cx="856200" cy="28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ro-MD" sz="1200" dirty="0">
                <a:latin typeface="Fira Sans Extra Condensed"/>
                <a:ea typeface="Fira Sans Extra Condensed"/>
                <a:cs typeface="Fira Sans Extra Condensed"/>
                <a:sym typeface="Fira Sans Extra Condensed"/>
              </a:rPr>
              <a:t>Colaborare</a:t>
            </a:r>
            <a:endParaRPr sz="1200" dirty="0">
              <a:latin typeface="Fira Sans Extra Condensed"/>
              <a:ea typeface="Fira Sans Extra Condensed"/>
              <a:cs typeface="Fira Sans Extra Condensed"/>
              <a:sym typeface="Fira Sans Extra Condensed"/>
            </a:endParaRPr>
          </a:p>
        </p:txBody>
      </p:sp>
      <p:sp>
        <p:nvSpPr>
          <p:cNvPr id="1052" name="Google Shape;1052;p32"/>
          <p:cNvSpPr txBox="1"/>
          <p:nvPr/>
        </p:nvSpPr>
        <p:spPr>
          <a:xfrm>
            <a:off x="2251090" y="711483"/>
            <a:ext cx="1220987" cy="28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ro-MD" sz="1200" dirty="0">
                <a:latin typeface="Fira Sans Extra Condensed"/>
                <a:ea typeface="Fira Sans Extra Condensed"/>
                <a:cs typeface="Fira Sans Extra Condensed"/>
                <a:sym typeface="Fira Sans Extra Condensed"/>
              </a:rPr>
              <a:t>Ascultare activă</a:t>
            </a:r>
          </a:p>
        </p:txBody>
      </p:sp>
      <p:sp>
        <p:nvSpPr>
          <p:cNvPr id="1053" name="Google Shape;1053;p32"/>
          <p:cNvSpPr txBox="1"/>
          <p:nvPr/>
        </p:nvSpPr>
        <p:spPr>
          <a:xfrm>
            <a:off x="1635612" y="2479325"/>
            <a:ext cx="856200" cy="28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ro-MD" sz="1200" dirty="0">
                <a:latin typeface="Fira Sans Extra Condensed"/>
                <a:ea typeface="Fira Sans Extra Condensed"/>
                <a:cs typeface="Fira Sans Extra Condensed"/>
                <a:sym typeface="Fira Sans Extra Condensed"/>
              </a:rPr>
              <a:t>Toleranță</a:t>
            </a:r>
            <a:endParaRPr sz="1200" dirty="0">
              <a:latin typeface="Fira Sans Extra Condensed"/>
              <a:ea typeface="Fira Sans Extra Condensed"/>
              <a:cs typeface="Fira Sans Extra Condensed"/>
              <a:sym typeface="Fira Sans Extra Condensed"/>
            </a:endParaRPr>
          </a:p>
        </p:txBody>
      </p:sp>
      <p:sp>
        <p:nvSpPr>
          <p:cNvPr id="1054" name="Google Shape;1054;p32"/>
          <p:cNvSpPr txBox="1"/>
          <p:nvPr/>
        </p:nvSpPr>
        <p:spPr>
          <a:xfrm>
            <a:off x="571206" y="3343249"/>
            <a:ext cx="856200" cy="285000"/>
          </a:xfrm>
          <a:prstGeom prst="rect">
            <a:avLst/>
          </a:prstGeom>
          <a:noFill/>
          <a:ln>
            <a:noFill/>
          </a:ln>
        </p:spPr>
        <p:txBody>
          <a:bodyPr spcFirstLastPara="1" wrap="square" lIns="91425" tIns="91425" rIns="91425" bIns="91425" anchor="ctr" anchorCtr="0">
            <a:noAutofit/>
          </a:bodyPr>
          <a:lstStyle/>
          <a:p>
            <a:pPr lvl="0" algn="ctr"/>
            <a:r>
              <a:rPr lang="ro-MD" sz="1200" dirty="0">
                <a:latin typeface="Fira Sans Extra Condensed"/>
                <a:ea typeface="Fira Sans Extra Condensed"/>
                <a:cs typeface="Fira Sans Extra Condensed"/>
                <a:sym typeface="Fira Sans Extra Condensed"/>
              </a:rPr>
              <a:t>Respect</a:t>
            </a:r>
            <a:endParaRPr sz="1200" dirty="0">
              <a:latin typeface="Fira Sans Extra Condensed"/>
              <a:ea typeface="Fira Sans Extra Condensed"/>
              <a:cs typeface="Fira Sans Extra Condensed"/>
              <a:sym typeface="Fira Sans Extra Condensed"/>
            </a:endParaRPr>
          </a:p>
        </p:txBody>
      </p:sp>
      <p:sp>
        <p:nvSpPr>
          <p:cNvPr id="1055" name="Google Shape;1055;p32"/>
          <p:cNvSpPr txBox="1"/>
          <p:nvPr/>
        </p:nvSpPr>
        <p:spPr>
          <a:xfrm>
            <a:off x="3103738" y="3446841"/>
            <a:ext cx="953400" cy="28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ro-MD" sz="1200" dirty="0">
                <a:latin typeface="Fira Sans Extra Condensed"/>
                <a:ea typeface="Fira Sans Extra Condensed"/>
                <a:cs typeface="Fira Sans Extra Condensed"/>
                <a:sym typeface="Fira Sans Extra Condensed"/>
              </a:rPr>
              <a:t>Flexibilitate</a:t>
            </a:r>
            <a:endParaRPr sz="1200" dirty="0">
              <a:latin typeface="Fira Sans Extra Condensed"/>
              <a:ea typeface="Fira Sans Extra Condensed"/>
              <a:cs typeface="Fira Sans Extra Condensed"/>
              <a:sym typeface="Fira Sans Extra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a:extLst>
            <a:ext uri="{FF2B5EF4-FFF2-40B4-BE49-F238E27FC236}">
              <a16:creationId xmlns:a16="http://schemas.microsoft.com/office/drawing/2014/main" id="{D669B4C9-CC8C-CB0B-E1C4-5C81BD3BC388}"/>
            </a:ext>
          </a:extLst>
        </p:cNvPr>
        <p:cNvGrpSpPr/>
        <p:nvPr/>
      </p:nvGrpSpPr>
      <p:grpSpPr>
        <a:xfrm>
          <a:off x="0" y="0"/>
          <a:ext cx="0" cy="0"/>
          <a:chOff x="0" y="0"/>
          <a:chExt cx="0" cy="0"/>
        </a:xfrm>
      </p:grpSpPr>
      <p:sp>
        <p:nvSpPr>
          <p:cNvPr id="91" name="Google Shape;91;p16">
            <a:extLst>
              <a:ext uri="{FF2B5EF4-FFF2-40B4-BE49-F238E27FC236}">
                <a16:creationId xmlns:a16="http://schemas.microsoft.com/office/drawing/2014/main" id="{6BEBE878-14B9-9CDB-42EF-A41F61AA25A7}"/>
              </a:ext>
            </a:extLst>
          </p:cNvPr>
          <p:cNvSpPr txBox="1">
            <a:spLocks noGrp="1"/>
          </p:cNvSpPr>
          <p:nvPr>
            <p:ph type="title"/>
          </p:nvPr>
        </p:nvSpPr>
        <p:spPr>
          <a:xfrm>
            <a:off x="2792536" y="1992123"/>
            <a:ext cx="617104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MD" sz="3600" b="1" dirty="0"/>
              <a:t>Definirea comunicării în grup</a:t>
            </a:r>
            <a:endParaRPr sz="3600" b="1" dirty="0"/>
          </a:p>
        </p:txBody>
      </p:sp>
      <p:sp>
        <p:nvSpPr>
          <p:cNvPr id="2" name="Text Placeholder 2">
            <a:extLst>
              <a:ext uri="{FF2B5EF4-FFF2-40B4-BE49-F238E27FC236}">
                <a16:creationId xmlns:a16="http://schemas.microsoft.com/office/drawing/2014/main" id="{B177E3DE-B36C-3094-C6B3-DFBE71ABCCF3}"/>
              </a:ext>
            </a:extLst>
          </p:cNvPr>
          <p:cNvSpPr txBox="1">
            <a:spLocks/>
          </p:cNvSpPr>
          <p:nvPr/>
        </p:nvSpPr>
        <p:spPr>
          <a:xfrm>
            <a:off x="3144980" y="2580409"/>
            <a:ext cx="2763983" cy="45138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ro-MD" sz="1200" dirty="0">
                <a:solidFill>
                  <a:schemeClr val="bg2">
                    <a:lumMod val="40000"/>
                    <a:lumOff val="60000"/>
                  </a:schemeClr>
                </a:solidFill>
                <a:latin typeface="Fira Sans Extra Condensed "/>
                <a:ea typeface="Tahoma" panose="020B0604030504040204" pitchFamily="34" charset="0"/>
                <a:cs typeface="Times New Roman" panose="02020603050405020304" pitchFamily="18" charset="0"/>
              </a:rPr>
              <a:t>Importanța comunicării eficiente în grup</a:t>
            </a:r>
            <a:endParaRPr lang="en-US" sz="1200" dirty="0">
              <a:solidFill>
                <a:schemeClr val="bg2">
                  <a:lumMod val="40000"/>
                  <a:lumOff val="60000"/>
                </a:schemeClr>
              </a:solidFill>
            </a:endParaRPr>
          </a:p>
        </p:txBody>
      </p:sp>
      <p:pic>
        <p:nvPicPr>
          <p:cNvPr id="2052" name="Picture 4" descr="Communication - Free communications icons">
            <a:extLst>
              <a:ext uri="{FF2B5EF4-FFF2-40B4-BE49-F238E27FC236}">
                <a16:creationId xmlns:a16="http://schemas.microsoft.com/office/drawing/2014/main" id="{A9C30BDF-9C8E-6104-4822-F96B3F78669B}"/>
              </a:ext>
            </a:extLst>
          </p:cNvPr>
          <p:cNvPicPr>
            <a:picLocks noChangeAspect="1" noChangeArrowheads="1"/>
          </p:cNvPicPr>
          <p:nvPr/>
        </p:nvPicPr>
        <p:blipFill rotWithShape="1">
          <a:blip r:embed="rId3">
            <a:alphaModFix amt="20000"/>
            <a:extLst>
              <a:ext uri="{28A0092B-C50C-407E-A947-70E740481C1C}">
                <a14:useLocalDpi xmlns:a14="http://schemas.microsoft.com/office/drawing/2010/main" val="0"/>
              </a:ext>
            </a:extLst>
          </a:blip>
          <a:srcRect l="13914"/>
          <a:stretch/>
        </p:blipFill>
        <p:spPr bwMode="auto">
          <a:xfrm>
            <a:off x="0" y="606960"/>
            <a:ext cx="3144980" cy="3653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825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1;p16">
            <a:extLst>
              <a:ext uri="{FF2B5EF4-FFF2-40B4-BE49-F238E27FC236}">
                <a16:creationId xmlns:a16="http://schemas.microsoft.com/office/drawing/2014/main" id="{81AC69B8-193B-C010-37F3-36C1F400E463}"/>
              </a:ext>
            </a:extLst>
          </p:cNvPr>
          <p:cNvSpPr txBox="1">
            <a:spLocks/>
          </p:cNvSpPr>
          <p:nvPr/>
        </p:nvSpPr>
        <p:spPr>
          <a:xfrm>
            <a:off x="1935600" y="1512410"/>
            <a:ext cx="84351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ro-MD" sz="3200" b="1" dirty="0"/>
              <a:t>menti.com</a:t>
            </a:r>
          </a:p>
        </p:txBody>
      </p:sp>
      <p:sp>
        <p:nvSpPr>
          <p:cNvPr id="3" name="Text Placeholder 2">
            <a:extLst>
              <a:ext uri="{FF2B5EF4-FFF2-40B4-BE49-F238E27FC236}">
                <a16:creationId xmlns:a16="http://schemas.microsoft.com/office/drawing/2014/main" id="{1EAD15BF-C261-1E88-840B-7EFB80D26B33}"/>
              </a:ext>
            </a:extLst>
          </p:cNvPr>
          <p:cNvSpPr txBox="1">
            <a:spLocks/>
          </p:cNvSpPr>
          <p:nvPr/>
        </p:nvSpPr>
        <p:spPr>
          <a:xfrm>
            <a:off x="5051714" y="2085110"/>
            <a:ext cx="3247160" cy="164176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ro-MD" sz="1600" dirty="0">
                <a:solidFill>
                  <a:schemeClr val="tx2">
                    <a:lumMod val="75000"/>
                  </a:schemeClr>
                </a:solidFill>
                <a:latin typeface="Fira Sans Extra Condensed "/>
              </a:rPr>
              <a:t>Definește prin intermediul a 3 </a:t>
            </a:r>
          </a:p>
          <a:p>
            <a:r>
              <a:rPr lang="ro-MD" sz="1600" dirty="0">
                <a:solidFill>
                  <a:schemeClr val="tx2">
                    <a:lumMod val="75000"/>
                  </a:schemeClr>
                </a:solidFill>
                <a:latin typeface="Fira Sans Extra Condensed "/>
              </a:rPr>
              <a:t>cuvinte – comunicarea în grup</a:t>
            </a:r>
          </a:p>
        </p:txBody>
      </p:sp>
      <p:pic>
        <p:nvPicPr>
          <p:cNvPr id="3074" name="Picture 2" descr="Effective communication - Free people icons">
            <a:extLst>
              <a:ext uri="{FF2B5EF4-FFF2-40B4-BE49-F238E27FC236}">
                <a16:creationId xmlns:a16="http://schemas.microsoft.com/office/drawing/2014/main" id="{B9815428-C243-1B51-1D1D-A36D5543060B}"/>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3969327" y="1717964"/>
            <a:ext cx="935182" cy="935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370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C52845-D69E-E359-E04B-6DE51B187A8C}"/>
              </a:ext>
            </a:extLst>
          </p:cNvPr>
          <p:cNvPicPr>
            <a:picLocks noChangeAspect="1"/>
          </p:cNvPicPr>
          <p:nvPr/>
        </p:nvPicPr>
        <p:blipFill>
          <a:blip r:embed="rId2"/>
          <a:stretch>
            <a:fillRect/>
          </a:stretch>
        </p:blipFill>
        <p:spPr>
          <a:xfrm>
            <a:off x="13875" y="0"/>
            <a:ext cx="9116249" cy="5143500"/>
          </a:xfrm>
          <a:prstGeom prst="rect">
            <a:avLst/>
          </a:prstGeom>
        </p:spPr>
      </p:pic>
    </p:spTree>
    <p:extLst>
      <p:ext uri="{BB962C8B-B14F-4D97-AF65-F5344CB8AC3E}">
        <p14:creationId xmlns:p14="http://schemas.microsoft.com/office/powerpoint/2010/main" val="1239284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5F5FB5-944D-EE88-30E8-03DA9FADB3B1}"/>
              </a:ext>
            </a:extLst>
          </p:cNvPr>
          <p:cNvPicPr>
            <a:picLocks noChangeAspect="1"/>
          </p:cNvPicPr>
          <p:nvPr/>
        </p:nvPicPr>
        <p:blipFill>
          <a:blip r:embed="rId2"/>
          <a:stretch>
            <a:fillRect/>
          </a:stretch>
        </p:blipFill>
        <p:spPr>
          <a:xfrm>
            <a:off x="0" y="4702"/>
            <a:ext cx="9144000" cy="5134095"/>
          </a:xfrm>
          <a:prstGeom prst="rect">
            <a:avLst/>
          </a:prstGeom>
        </p:spPr>
      </p:pic>
    </p:spTree>
    <p:extLst>
      <p:ext uri="{BB962C8B-B14F-4D97-AF65-F5344CB8AC3E}">
        <p14:creationId xmlns:p14="http://schemas.microsoft.com/office/powerpoint/2010/main" val="656814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4F07231-7C0B-37FC-1640-EE7B222E875B}"/>
              </a:ext>
            </a:extLst>
          </p:cNvPr>
          <p:cNvPicPr>
            <a:picLocks noChangeAspect="1"/>
          </p:cNvPicPr>
          <p:nvPr/>
        </p:nvPicPr>
        <p:blipFill>
          <a:blip r:embed="rId3"/>
          <a:stretch>
            <a:fillRect/>
          </a:stretch>
        </p:blipFill>
        <p:spPr>
          <a:xfrm>
            <a:off x="2768601" y="438347"/>
            <a:ext cx="3466644" cy="3387376"/>
          </a:xfrm>
          <a:prstGeom prst="rect">
            <a:avLst/>
          </a:prstGeom>
        </p:spPr>
      </p:pic>
      <p:sp>
        <p:nvSpPr>
          <p:cNvPr id="6" name="Text Placeholder 2">
            <a:extLst>
              <a:ext uri="{FF2B5EF4-FFF2-40B4-BE49-F238E27FC236}">
                <a16:creationId xmlns:a16="http://schemas.microsoft.com/office/drawing/2014/main" id="{41B9F045-7472-5147-5B5F-BD1E66909009}"/>
              </a:ext>
            </a:extLst>
          </p:cNvPr>
          <p:cNvSpPr txBox="1">
            <a:spLocks/>
          </p:cNvSpPr>
          <p:nvPr/>
        </p:nvSpPr>
        <p:spPr>
          <a:xfrm>
            <a:off x="1268899" y="3761928"/>
            <a:ext cx="6606201" cy="83968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SzPts val="2760"/>
            </a:pPr>
            <a:r>
              <a:rPr lang="it-IT" b="1" dirty="0">
                <a:latin typeface="Fira Sans Extra Condensed SemiBold" panose="020B0604020202020204" charset="0"/>
              </a:rPr>
              <a:t>Comunicarea în grup </a:t>
            </a:r>
            <a:r>
              <a:rPr lang="it-IT" dirty="0">
                <a:latin typeface="Fira Sans Extra Condensed SemiBold" panose="020B0604020202020204" charset="0"/>
              </a:rPr>
              <a:t>se referă la schimbul de informații, idei, sentimente și opinii între membrii unui gru</a:t>
            </a:r>
            <a:r>
              <a:rPr lang="ro-MD" dirty="0">
                <a:latin typeface="Fira Sans Extra Condensed SemiBold" panose="020B0604020202020204" charset="0"/>
              </a:rPr>
              <a:t>p</a:t>
            </a:r>
            <a:r>
              <a:rPr lang="it-IT" dirty="0">
                <a:latin typeface="Fira Sans Extra Condensed SemiBold" panose="020B0604020202020204" charset="0"/>
              </a:rPr>
              <a:t>. Aceasta poate avea loc în diverse contexte, cum ar fi în mediul de lucru</a:t>
            </a:r>
            <a:r>
              <a:rPr lang="ro-MD" dirty="0">
                <a:latin typeface="Fira Sans Extra Condensed SemiBold" panose="020B0604020202020204" charset="0"/>
              </a:rPr>
              <a:t> sau</a:t>
            </a:r>
            <a:r>
              <a:rPr lang="it-IT" dirty="0">
                <a:latin typeface="Fira Sans Extra Condensed SemiBold" panose="020B0604020202020204" charset="0"/>
              </a:rPr>
              <a:t> în cadrul organizațiilor</a:t>
            </a:r>
            <a:r>
              <a:rPr lang="ro-MD" dirty="0">
                <a:latin typeface="Fira Sans Extra Condensed SemiBold" panose="020B0604020202020204" charset="0"/>
              </a:rPr>
              <a:t> și </a:t>
            </a:r>
            <a:r>
              <a:rPr lang="it-IT" dirty="0">
                <a:latin typeface="Fira Sans Extra Condensed SemiBold" panose="020B0604020202020204" charset="0"/>
              </a:rPr>
              <a:t>implică </a:t>
            </a:r>
            <a:r>
              <a:rPr lang="it-IT" dirty="0">
                <a:solidFill>
                  <a:schemeClr val="tx1"/>
                </a:solidFill>
                <a:latin typeface="Fira Sans Extra Condensed SemiBold" panose="020B0604020202020204" charset="0"/>
              </a:rPr>
              <a:t>interacțiunea și colaborarea </a:t>
            </a:r>
            <a:r>
              <a:rPr lang="it-IT" dirty="0">
                <a:latin typeface="Fira Sans Extra Condensed SemiBold" panose="020B0604020202020204" charset="0"/>
              </a:rPr>
              <a:t>între membrii grupului pentru a îndeplini obiectivele comune sau pentru a rezolva problemele într-un mod eficient.</a:t>
            </a:r>
          </a:p>
        </p:txBody>
      </p:sp>
    </p:spTree>
    <p:extLst>
      <p:ext uri="{BB962C8B-B14F-4D97-AF65-F5344CB8AC3E}">
        <p14:creationId xmlns:p14="http://schemas.microsoft.com/office/powerpoint/2010/main" val="2428664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D26B52-C043-95C6-2925-739C289100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D742F9-4BA5-167C-26D6-574A326673D7}"/>
              </a:ext>
            </a:extLst>
          </p:cNvPr>
          <p:cNvSpPr>
            <a:spLocks noGrp="1"/>
          </p:cNvSpPr>
          <p:nvPr>
            <p:ph type="title"/>
          </p:nvPr>
        </p:nvSpPr>
        <p:spPr>
          <a:xfrm>
            <a:off x="1490472" y="943679"/>
            <a:ext cx="6034083" cy="572700"/>
          </a:xfrm>
        </p:spPr>
        <p:txBody>
          <a:bodyPr/>
          <a:lstStyle/>
          <a:p>
            <a:r>
              <a:rPr lang="ro-MD" sz="2400" b="1" dirty="0"/>
              <a:t>Importanța comunicării eficiente în grup</a:t>
            </a:r>
            <a:endParaRPr lang="en-US" sz="2400" b="1" dirty="0"/>
          </a:p>
        </p:txBody>
      </p:sp>
      <p:sp>
        <p:nvSpPr>
          <p:cNvPr id="3" name="Text Placeholder 2">
            <a:extLst>
              <a:ext uri="{FF2B5EF4-FFF2-40B4-BE49-F238E27FC236}">
                <a16:creationId xmlns:a16="http://schemas.microsoft.com/office/drawing/2014/main" id="{C62C028A-4904-DE0D-A0A3-C19604A452CC}"/>
              </a:ext>
            </a:extLst>
          </p:cNvPr>
          <p:cNvSpPr>
            <a:spLocks noGrp="1"/>
          </p:cNvSpPr>
          <p:nvPr>
            <p:ph type="body" idx="1"/>
          </p:nvPr>
        </p:nvSpPr>
        <p:spPr>
          <a:xfrm>
            <a:off x="1490472" y="1516379"/>
            <a:ext cx="6853428" cy="1074421"/>
          </a:xfrm>
        </p:spPr>
        <p:txBody>
          <a:bodyPr/>
          <a:lstStyle/>
          <a:p>
            <a:pPr marL="0" lvl="0" indent="0" algn="just" rtl="0">
              <a:spcBef>
                <a:spcPts val="0"/>
              </a:spcBef>
              <a:spcAft>
                <a:spcPts val="0"/>
              </a:spcAft>
              <a:buSzPts val="2760"/>
              <a:buNone/>
            </a:pPr>
            <a:r>
              <a:rPr lang="it-IT" sz="1400" dirty="0"/>
              <a:t>Comunicarea eficientă în grup este esențială pentru succesul și bunăstarea grupului. </a:t>
            </a:r>
            <a:endParaRPr lang="ro-MD" sz="1400" dirty="0"/>
          </a:p>
          <a:p>
            <a:pPr marL="0" lvl="0" indent="0" algn="just" rtl="0">
              <a:spcBef>
                <a:spcPts val="0"/>
              </a:spcBef>
              <a:spcAft>
                <a:spcPts val="0"/>
              </a:spcAft>
              <a:buSzPts val="2760"/>
              <a:buNone/>
            </a:pPr>
            <a:endParaRPr lang="ro-MD" sz="1400" dirty="0"/>
          </a:p>
          <a:p>
            <a:pPr marL="0" lvl="0" indent="0" algn="just" rtl="0">
              <a:spcBef>
                <a:spcPts val="0"/>
              </a:spcBef>
              <a:spcAft>
                <a:spcPts val="0"/>
              </a:spcAft>
              <a:buSzPts val="2760"/>
              <a:buNone/>
            </a:pPr>
            <a:r>
              <a:rPr lang="ro-MD" sz="1400" dirty="0"/>
              <a:t>      </a:t>
            </a:r>
            <a:r>
              <a:rPr lang="it-IT" sz="1400" dirty="0"/>
              <a:t>Comunicarea clară și deschisă în cadrul grupului facilitează coordonarea eforturilor membrilor pentru </a:t>
            </a:r>
            <a:r>
              <a:rPr lang="it-IT" sz="1400" b="1" dirty="0">
                <a:solidFill>
                  <a:schemeClr val="tx1">
                    <a:lumMod val="65000"/>
                    <a:lumOff val="35000"/>
                  </a:schemeClr>
                </a:solidFill>
              </a:rPr>
              <a:t>a atinge obiectivele stabilite </a:t>
            </a:r>
            <a:r>
              <a:rPr lang="it-IT" sz="1400" dirty="0"/>
              <a:t>în mod eficient.</a:t>
            </a:r>
            <a:endParaRPr lang="ro-MD" sz="1400" dirty="0"/>
          </a:p>
        </p:txBody>
      </p:sp>
      <p:sp>
        <p:nvSpPr>
          <p:cNvPr id="4" name="Google Shape;1783;p44">
            <a:extLst>
              <a:ext uri="{FF2B5EF4-FFF2-40B4-BE49-F238E27FC236}">
                <a16:creationId xmlns:a16="http://schemas.microsoft.com/office/drawing/2014/main" id="{D4F063BE-DEC4-CA40-E09E-252D91D3B77B}"/>
              </a:ext>
            </a:extLst>
          </p:cNvPr>
          <p:cNvSpPr/>
          <p:nvPr/>
        </p:nvSpPr>
        <p:spPr>
          <a:xfrm>
            <a:off x="1541236" y="1453829"/>
            <a:ext cx="1741460" cy="50358"/>
          </a:xfrm>
          <a:custGeom>
            <a:avLst/>
            <a:gdLst/>
            <a:ahLst/>
            <a:cxnLst/>
            <a:rect l="l" t="t" r="r" b="b"/>
            <a:pathLst>
              <a:path w="41108" h="2289" extrusionOk="0">
                <a:moveTo>
                  <a:pt x="1" y="0"/>
                </a:moveTo>
                <a:lnTo>
                  <a:pt x="1" y="2288"/>
                </a:lnTo>
                <a:lnTo>
                  <a:pt x="41108" y="2288"/>
                </a:lnTo>
                <a:lnTo>
                  <a:pt x="41108" y="0"/>
                </a:lnTo>
                <a:lnTo>
                  <a:pt x="1" y="0"/>
                </a:lnTo>
                <a:close/>
              </a:path>
            </a:pathLst>
          </a:custGeom>
          <a:gradFill>
            <a:gsLst>
              <a:gs pos="0">
                <a:srgbClr val="CE8DFF"/>
              </a:gs>
              <a:gs pos="100000">
                <a:srgbClr val="0AFAF1"/>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 Placeholder 2">
            <a:extLst>
              <a:ext uri="{FF2B5EF4-FFF2-40B4-BE49-F238E27FC236}">
                <a16:creationId xmlns:a16="http://schemas.microsoft.com/office/drawing/2014/main" id="{0E658094-80BA-A523-75D8-88CCD867329B}"/>
              </a:ext>
            </a:extLst>
          </p:cNvPr>
          <p:cNvSpPr txBox="1">
            <a:spLocks/>
          </p:cNvSpPr>
          <p:nvPr/>
        </p:nvSpPr>
        <p:spPr>
          <a:xfrm>
            <a:off x="1490472" y="2446021"/>
            <a:ext cx="6853428" cy="5181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Fira Sans Extra Condensed"/>
              <a:buChar char="●"/>
              <a:defRPr sz="1800" b="0" i="0" u="none" strike="noStrike" cap="none">
                <a:solidFill>
                  <a:schemeClr val="dk1"/>
                </a:solidFill>
                <a:latin typeface="Fira Sans Extra Condensed"/>
                <a:ea typeface="Fira Sans Extra Condensed"/>
                <a:cs typeface="Fira Sans Extra Condensed"/>
                <a:sym typeface="Fira Sans Extra Condensed"/>
              </a:defRPr>
            </a:lvl1pPr>
            <a:lvl2pPr marL="914400" marR="0" lvl="1" indent="-317500" algn="l" rtl="0">
              <a:lnSpc>
                <a:spcPct val="100000"/>
              </a:lnSpc>
              <a:spcBef>
                <a:spcPts val="1600"/>
              </a:spcBef>
              <a:spcAft>
                <a:spcPts val="0"/>
              </a:spcAft>
              <a:buClr>
                <a:schemeClr val="dk1"/>
              </a:buClr>
              <a:buSzPts val="1400"/>
              <a:buFont typeface="Fira Sans Extra Condensed"/>
              <a:buChar char="○"/>
              <a:defRPr sz="1400" b="0" i="0" u="none" strike="noStrike" cap="none">
                <a:solidFill>
                  <a:schemeClr val="dk1"/>
                </a:solidFill>
                <a:latin typeface="Fira Sans Extra Condensed"/>
                <a:ea typeface="Fira Sans Extra Condensed"/>
                <a:cs typeface="Fira Sans Extra Condensed"/>
                <a:sym typeface="Fira Sans Extra Condensed"/>
              </a:defRPr>
            </a:lvl2pPr>
            <a:lvl3pPr marL="1371600" marR="0" lvl="2" indent="-317500" algn="l" rtl="0">
              <a:lnSpc>
                <a:spcPct val="100000"/>
              </a:lnSpc>
              <a:spcBef>
                <a:spcPts val="1600"/>
              </a:spcBef>
              <a:spcAft>
                <a:spcPts val="0"/>
              </a:spcAft>
              <a:buClr>
                <a:schemeClr val="dk1"/>
              </a:buClr>
              <a:buSzPts val="1400"/>
              <a:buFont typeface="Fira Sans Extra Condensed"/>
              <a:buChar char="■"/>
              <a:defRPr sz="1400" b="0" i="0" u="none" strike="noStrike" cap="none">
                <a:solidFill>
                  <a:schemeClr val="dk1"/>
                </a:solidFill>
                <a:latin typeface="Fira Sans Extra Condensed"/>
                <a:ea typeface="Fira Sans Extra Condensed"/>
                <a:cs typeface="Fira Sans Extra Condensed"/>
                <a:sym typeface="Fira Sans Extra Condensed"/>
              </a:defRPr>
            </a:lvl3pPr>
            <a:lvl4pPr marL="1828800" marR="0" lvl="3" indent="-317500" algn="l" rtl="0">
              <a:lnSpc>
                <a:spcPct val="100000"/>
              </a:lnSpc>
              <a:spcBef>
                <a:spcPts val="1600"/>
              </a:spcBef>
              <a:spcAft>
                <a:spcPts val="0"/>
              </a:spcAft>
              <a:buClr>
                <a:schemeClr val="dk1"/>
              </a:buClr>
              <a:buSzPts val="1400"/>
              <a:buFont typeface="Fira Sans Extra Condensed"/>
              <a:buChar char="●"/>
              <a:defRPr sz="1400" b="0" i="0" u="none" strike="noStrike" cap="none">
                <a:solidFill>
                  <a:schemeClr val="dk1"/>
                </a:solidFill>
                <a:latin typeface="Fira Sans Extra Condensed"/>
                <a:ea typeface="Fira Sans Extra Condensed"/>
                <a:cs typeface="Fira Sans Extra Condensed"/>
                <a:sym typeface="Fira Sans Extra Condensed"/>
              </a:defRPr>
            </a:lvl4pPr>
            <a:lvl5pPr marL="2286000" marR="0" lvl="4" indent="-317500" algn="l" rtl="0">
              <a:lnSpc>
                <a:spcPct val="100000"/>
              </a:lnSpc>
              <a:spcBef>
                <a:spcPts val="1600"/>
              </a:spcBef>
              <a:spcAft>
                <a:spcPts val="0"/>
              </a:spcAft>
              <a:buClr>
                <a:schemeClr val="dk1"/>
              </a:buClr>
              <a:buSzPts val="1400"/>
              <a:buFont typeface="Fira Sans Extra Condensed"/>
              <a:buChar char="○"/>
              <a:defRPr sz="1400" b="0" i="0" u="none" strike="noStrike" cap="none">
                <a:solidFill>
                  <a:schemeClr val="dk1"/>
                </a:solidFill>
                <a:latin typeface="Fira Sans Extra Condensed"/>
                <a:ea typeface="Fira Sans Extra Condensed"/>
                <a:cs typeface="Fira Sans Extra Condensed"/>
                <a:sym typeface="Fira Sans Extra Condensed"/>
              </a:defRPr>
            </a:lvl5pPr>
            <a:lvl6pPr marL="2743200" marR="0" lvl="5" indent="-317500" algn="l" rtl="0">
              <a:lnSpc>
                <a:spcPct val="100000"/>
              </a:lnSpc>
              <a:spcBef>
                <a:spcPts val="1600"/>
              </a:spcBef>
              <a:spcAft>
                <a:spcPts val="0"/>
              </a:spcAft>
              <a:buClr>
                <a:schemeClr val="dk1"/>
              </a:buClr>
              <a:buSzPts val="1400"/>
              <a:buFont typeface="Fira Sans Extra Condensed"/>
              <a:buChar char="■"/>
              <a:defRPr sz="1400" b="0" i="0" u="none" strike="noStrike" cap="none">
                <a:solidFill>
                  <a:schemeClr val="dk1"/>
                </a:solidFill>
                <a:latin typeface="Fira Sans Extra Condensed"/>
                <a:ea typeface="Fira Sans Extra Condensed"/>
                <a:cs typeface="Fira Sans Extra Condensed"/>
                <a:sym typeface="Fira Sans Extra Condensed"/>
              </a:defRPr>
            </a:lvl6pPr>
            <a:lvl7pPr marL="3200400" marR="0" lvl="6" indent="-317500" algn="l" rtl="0">
              <a:lnSpc>
                <a:spcPct val="100000"/>
              </a:lnSpc>
              <a:spcBef>
                <a:spcPts val="1600"/>
              </a:spcBef>
              <a:spcAft>
                <a:spcPts val="0"/>
              </a:spcAft>
              <a:buClr>
                <a:schemeClr val="dk1"/>
              </a:buClr>
              <a:buSzPts val="1400"/>
              <a:buFont typeface="Fira Sans Extra Condensed"/>
              <a:buChar char="●"/>
              <a:defRPr sz="1400" b="0" i="0" u="none" strike="noStrike" cap="none">
                <a:solidFill>
                  <a:schemeClr val="dk1"/>
                </a:solidFill>
                <a:latin typeface="Fira Sans Extra Condensed"/>
                <a:ea typeface="Fira Sans Extra Condensed"/>
                <a:cs typeface="Fira Sans Extra Condensed"/>
                <a:sym typeface="Fira Sans Extra Condensed"/>
              </a:defRPr>
            </a:lvl7pPr>
            <a:lvl8pPr marL="3657600" marR="0" lvl="7" indent="-317500" algn="l" rtl="0">
              <a:lnSpc>
                <a:spcPct val="100000"/>
              </a:lnSpc>
              <a:spcBef>
                <a:spcPts val="1600"/>
              </a:spcBef>
              <a:spcAft>
                <a:spcPts val="0"/>
              </a:spcAft>
              <a:buClr>
                <a:schemeClr val="dk1"/>
              </a:buClr>
              <a:buSzPts val="1400"/>
              <a:buFont typeface="Fira Sans Extra Condensed"/>
              <a:buChar char="○"/>
              <a:defRPr sz="1400" b="0" i="0" u="none" strike="noStrike" cap="none">
                <a:solidFill>
                  <a:schemeClr val="dk1"/>
                </a:solidFill>
                <a:latin typeface="Fira Sans Extra Condensed"/>
                <a:ea typeface="Fira Sans Extra Condensed"/>
                <a:cs typeface="Fira Sans Extra Condensed"/>
                <a:sym typeface="Fira Sans Extra Condensed"/>
              </a:defRPr>
            </a:lvl8pPr>
            <a:lvl9pPr marL="4114800" marR="0" lvl="8" indent="-317500" algn="l" rtl="0">
              <a:lnSpc>
                <a:spcPct val="100000"/>
              </a:lnSpc>
              <a:spcBef>
                <a:spcPts val="1600"/>
              </a:spcBef>
              <a:spcAft>
                <a:spcPts val="1600"/>
              </a:spcAft>
              <a:buClr>
                <a:schemeClr val="dk1"/>
              </a:buClr>
              <a:buSzPts val="1400"/>
              <a:buFont typeface="Fira Sans Extra Condensed"/>
              <a:buChar char="■"/>
              <a:defRPr sz="1400" b="0" i="0" u="none" strike="noStrike" cap="none">
                <a:solidFill>
                  <a:schemeClr val="dk1"/>
                </a:solidFill>
                <a:latin typeface="Fira Sans Extra Condensed"/>
                <a:ea typeface="Fira Sans Extra Condensed"/>
                <a:cs typeface="Fira Sans Extra Condensed"/>
                <a:sym typeface="Fira Sans Extra Condensed"/>
              </a:defRPr>
            </a:lvl9pPr>
          </a:lstStyle>
          <a:p>
            <a:pPr marL="0" indent="0" algn="just">
              <a:buSzPts val="2760"/>
              <a:buFont typeface="Fira Sans Extra Condensed"/>
              <a:buNone/>
            </a:pPr>
            <a:r>
              <a:rPr lang="ro-MD" sz="1400" dirty="0"/>
              <a:t>      </a:t>
            </a:r>
            <a:r>
              <a:rPr lang="it-IT" sz="1400" dirty="0"/>
              <a:t>O comunicare eficientă în grup permite membrilor să identifice și </a:t>
            </a:r>
            <a:r>
              <a:rPr lang="it-IT" sz="1400" b="1" dirty="0">
                <a:solidFill>
                  <a:schemeClr val="tx1">
                    <a:lumMod val="65000"/>
                    <a:lumOff val="35000"/>
                  </a:schemeClr>
                </a:solidFill>
              </a:rPr>
              <a:t>să rezolve problemele </a:t>
            </a:r>
            <a:r>
              <a:rPr lang="it-IT" sz="1400" dirty="0"/>
              <a:t>într-un mod colaborativ, profitând de diversitatea de perspective și abordări.</a:t>
            </a:r>
            <a:endParaRPr lang="ro-MD" sz="1400" dirty="0"/>
          </a:p>
          <a:p>
            <a:pPr marL="0" indent="0" algn="just">
              <a:buSzPts val="2760"/>
              <a:buFont typeface="Fira Sans Extra Condensed"/>
              <a:buNone/>
            </a:pPr>
            <a:endParaRPr lang="it-IT" sz="1400" dirty="0"/>
          </a:p>
          <a:p>
            <a:pPr marL="0" indent="0" algn="just">
              <a:buSzPts val="2760"/>
              <a:buFont typeface="Fira Sans Extra Condensed"/>
              <a:buNone/>
            </a:pPr>
            <a:r>
              <a:rPr lang="ro-MD" sz="1400" dirty="0"/>
              <a:t>      </a:t>
            </a:r>
            <a:endParaRPr lang="it-IT" sz="1400" dirty="0"/>
          </a:p>
        </p:txBody>
      </p:sp>
      <p:sp>
        <p:nvSpPr>
          <p:cNvPr id="6" name="Text Placeholder 2">
            <a:extLst>
              <a:ext uri="{FF2B5EF4-FFF2-40B4-BE49-F238E27FC236}">
                <a16:creationId xmlns:a16="http://schemas.microsoft.com/office/drawing/2014/main" id="{9AAFA8D8-AE35-239D-6801-A4965837DF58}"/>
              </a:ext>
            </a:extLst>
          </p:cNvPr>
          <p:cNvSpPr txBox="1">
            <a:spLocks/>
          </p:cNvSpPr>
          <p:nvPr/>
        </p:nvSpPr>
        <p:spPr>
          <a:xfrm>
            <a:off x="1490472" y="2766061"/>
            <a:ext cx="6853428" cy="8762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Fira Sans Extra Condensed"/>
              <a:buChar char="●"/>
              <a:defRPr sz="1800" b="0" i="0" u="none" strike="noStrike" cap="none">
                <a:solidFill>
                  <a:schemeClr val="dk1"/>
                </a:solidFill>
                <a:latin typeface="Fira Sans Extra Condensed"/>
                <a:ea typeface="Fira Sans Extra Condensed"/>
                <a:cs typeface="Fira Sans Extra Condensed"/>
                <a:sym typeface="Fira Sans Extra Condensed"/>
              </a:defRPr>
            </a:lvl1pPr>
            <a:lvl2pPr marL="914400" marR="0" lvl="1" indent="-317500" algn="l" rtl="0">
              <a:lnSpc>
                <a:spcPct val="100000"/>
              </a:lnSpc>
              <a:spcBef>
                <a:spcPts val="1600"/>
              </a:spcBef>
              <a:spcAft>
                <a:spcPts val="0"/>
              </a:spcAft>
              <a:buClr>
                <a:schemeClr val="dk1"/>
              </a:buClr>
              <a:buSzPts val="1400"/>
              <a:buFont typeface="Fira Sans Extra Condensed"/>
              <a:buChar char="○"/>
              <a:defRPr sz="1400" b="0" i="0" u="none" strike="noStrike" cap="none">
                <a:solidFill>
                  <a:schemeClr val="dk1"/>
                </a:solidFill>
                <a:latin typeface="Fira Sans Extra Condensed"/>
                <a:ea typeface="Fira Sans Extra Condensed"/>
                <a:cs typeface="Fira Sans Extra Condensed"/>
                <a:sym typeface="Fira Sans Extra Condensed"/>
              </a:defRPr>
            </a:lvl2pPr>
            <a:lvl3pPr marL="1371600" marR="0" lvl="2" indent="-317500" algn="l" rtl="0">
              <a:lnSpc>
                <a:spcPct val="100000"/>
              </a:lnSpc>
              <a:spcBef>
                <a:spcPts val="1600"/>
              </a:spcBef>
              <a:spcAft>
                <a:spcPts val="0"/>
              </a:spcAft>
              <a:buClr>
                <a:schemeClr val="dk1"/>
              </a:buClr>
              <a:buSzPts val="1400"/>
              <a:buFont typeface="Fira Sans Extra Condensed"/>
              <a:buChar char="■"/>
              <a:defRPr sz="1400" b="0" i="0" u="none" strike="noStrike" cap="none">
                <a:solidFill>
                  <a:schemeClr val="dk1"/>
                </a:solidFill>
                <a:latin typeface="Fira Sans Extra Condensed"/>
                <a:ea typeface="Fira Sans Extra Condensed"/>
                <a:cs typeface="Fira Sans Extra Condensed"/>
                <a:sym typeface="Fira Sans Extra Condensed"/>
              </a:defRPr>
            </a:lvl3pPr>
            <a:lvl4pPr marL="1828800" marR="0" lvl="3" indent="-317500" algn="l" rtl="0">
              <a:lnSpc>
                <a:spcPct val="100000"/>
              </a:lnSpc>
              <a:spcBef>
                <a:spcPts val="1600"/>
              </a:spcBef>
              <a:spcAft>
                <a:spcPts val="0"/>
              </a:spcAft>
              <a:buClr>
                <a:schemeClr val="dk1"/>
              </a:buClr>
              <a:buSzPts val="1400"/>
              <a:buFont typeface="Fira Sans Extra Condensed"/>
              <a:buChar char="●"/>
              <a:defRPr sz="1400" b="0" i="0" u="none" strike="noStrike" cap="none">
                <a:solidFill>
                  <a:schemeClr val="dk1"/>
                </a:solidFill>
                <a:latin typeface="Fira Sans Extra Condensed"/>
                <a:ea typeface="Fira Sans Extra Condensed"/>
                <a:cs typeface="Fira Sans Extra Condensed"/>
                <a:sym typeface="Fira Sans Extra Condensed"/>
              </a:defRPr>
            </a:lvl4pPr>
            <a:lvl5pPr marL="2286000" marR="0" lvl="4" indent="-317500" algn="l" rtl="0">
              <a:lnSpc>
                <a:spcPct val="100000"/>
              </a:lnSpc>
              <a:spcBef>
                <a:spcPts val="1600"/>
              </a:spcBef>
              <a:spcAft>
                <a:spcPts val="0"/>
              </a:spcAft>
              <a:buClr>
                <a:schemeClr val="dk1"/>
              </a:buClr>
              <a:buSzPts val="1400"/>
              <a:buFont typeface="Fira Sans Extra Condensed"/>
              <a:buChar char="○"/>
              <a:defRPr sz="1400" b="0" i="0" u="none" strike="noStrike" cap="none">
                <a:solidFill>
                  <a:schemeClr val="dk1"/>
                </a:solidFill>
                <a:latin typeface="Fira Sans Extra Condensed"/>
                <a:ea typeface="Fira Sans Extra Condensed"/>
                <a:cs typeface="Fira Sans Extra Condensed"/>
                <a:sym typeface="Fira Sans Extra Condensed"/>
              </a:defRPr>
            </a:lvl5pPr>
            <a:lvl6pPr marL="2743200" marR="0" lvl="5" indent="-317500" algn="l" rtl="0">
              <a:lnSpc>
                <a:spcPct val="100000"/>
              </a:lnSpc>
              <a:spcBef>
                <a:spcPts val="1600"/>
              </a:spcBef>
              <a:spcAft>
                <a:spcPts val="0"/>
              </a:spcAft>
              <a:buClr>
                <a:schemeClr val="dk1"/>
              </a:buClr>
              <a:buSzPts val="1400"/>
              <a:buFont typeface="Fira Sans Extra Condensed"/>
              <a:buChar char="■"/>
              <a:defRPr sz="1400" b="0" i="0" u="none" strike="noStrike" cap="none">
                <a:solidFill>
                  <a:schemeClr val="dk1"/>
                </a:solidFill>
                <a:latin typeface="Fira Sans Extra Condensed"/>
                <a:ea typeface="Fira Sans Extra Condensed"/>
                <a:cs typeface="Fira Sans Extra Condensed"/>
                <a:sym typeface="Fira Sans Extra Condensed"/>
              </a:defRPr>
            </a:lvl6pPr>
            <a:lvl7pPr marL="3200400" marR="0" lvl="6" indent="-317500" algn="l" rtl="0">
              <a:lnSpc>
                <a:spcPct val="100000"/>
              </a:lnSpc>
              <a:spcBef>
                <a:spcPts val="1600"/>
              </a:spcBef>
              <a:spcAft>
                <a:spcPts val="0"/>
              </a:spcAft>
              <a:buClr>
                <a:schemeClr val="dk1"/>
              </a:buClr>
              <a:buSzPts val="1400"/>
              <a:buFont typeface="Fira Sans Extra Condensed"/>
              <a:buChar char="●"/>
              <a:defRPr sz="1400" b="0" i="0" u="none" strike="noStrike" cap="none">
                <a:solidFill>
                  <a:schemeClr val="dk1"/>
                </a:solidFill>
                <a:latin typeface="Fira Sans Extra Condensed"/>
                <a:ea typeface="Fira Sans Extra Condensed"/>
                <a:cs typeface="Fira Sans Extra Condensed"/>
                <a:sym typeface="Fira Sans Extra Condensed"/>
              </a:defRPr>
            </a:lvl7pPr>
            <a:lvl8pPr marL="3657600" marR="0" lvl="7" indent="-317500" algn="l" rtl="0">
              <a:lnSpc>
                <a:spcPct val="100000"/>
              </a:lnSpc>
              <a:spcBef>
                <a:spcPts val="1600"/>
              </a:spcBef>
              <a:spcAft>
                <a:spcPts val="0"/>
              </a:spcAft>
              <a:buClr>
                <a:schemeClr val="dk1"/>
              </a:buClr>
              <a:buSzPts val="1400"/>
              <a:buFont typeface="Fira Sans Extra Condensed"/>
              <a:buChar char="○"/>
              <a:defRPr sz="1400" b="0" i="0" u="none" strike="noStrike" cap="none">
                <a:solidFill>
                  <a:schemeClr val="dk1"/>
                </a:solidFill>
                <a:latin typeface="Fira Sans Extra Condensed"/>
                <a:ea typeface="Fira Sans Extra Condensed"/>
                <a:cs typeface="Fira Sans Extra Condensed"/>
                <a:sym typeface="Fira Sans Extra Condensed"/>
              </a:defRPr>
            </a:lvl8pPr>
            <a:lvl9pPr marL="4114800" marR="0" lvl="8" indent="-317500" algn="l" rtl="0">
              <a:lnSpc>
                <a:spcPct val="100000"/>
              </a:lnSpc>
              <a:spcBef>
                <a:spcPts val="1600"/>
              </a:spcBef>
              <a:spcAft>
                <a:spcPts val="1600"/>
              </a:spcAft>
              <a:buClr>
                <a:schemeClr val="dk1"/>
              </a:buClr>
              <a:buSzPts val="1400"/>
              <a:buFont typeface="Fira Sans Extra Condensed"/>
              <a:buChar char="■"/>
              <a:defRPr sz="1400" b="0" i="0" u="none" strike="noStrike" cap="none">
                <a:solidFill>
                  <a:schemeClr val="dk1"/>
                </a:solidFill>
                <a:latin typeface="Fira Sans Extra Condensed"/>
                <a:ea typeface="Fira Sans Extra Condensed"/>
                <a:cs typeface="Fira Sans Extra Condensed"/>
                <a:sym typeface="Fira Sans Extra Condensed"/>
              </a:defRPr>
            </a:lvl9pPr>
          </a:lstStyle>
          <a:p>
            <a:pPr marL="0" indent="0" algn="just">
              <a:buSzPts val="2760"/>
              <a:buFont typeface="Fira Sans Extra Condensed"/>
              <a:buNone/>
            </a:pPr>
            <a:endParaRPr lang="it-IT" sz="1400" dirty="0"/>
          </a:p>
          <a:p>
            <a:pPr marL="0" indent="0" algn="just">
              <a:buSzPts val="2760"/>
              <a:buFont typeface="Fira Sans Extra Condensed"/>
              <a:buNone/>
            </a:pPr>
            <a:r>
              <a:rPr lang="ro-MD" sz="1400" dirty="0"/>
              <a:t>      </a:t>
            </a:r>
            <a:r>
              <a:rPr lang="it-IT" sz="1400" dirty="0"/>
              <a:t>Prin intermediul unei comunicări sănătoase, membrii grupului dezvoltă încredere reciprocă, respect și înțelegere, ceea ce contribuie la </a:t>
            </a:r>
            <a:r>
              <a:rPr lang="it-IT" sz="1400" b="1" dirty="0">
                <a:solidFill>
                  <a:schemeClr val="tx1">
                    <a:lumMod val="65000"/>
                    <a:lumOff val="35000"/>
                  </a:schemeClr>
                </a:solidFill>
              </a:rPr>
              <a:t>consolidarea coeziunii și a spiritului de echipă.</a:t>
            </a:r>
            <a:endParaRPr lang="ro-MD" sz="1400" b="1" dirty="0">
              <a:solidFill>
                <a:schemeClr val="tx1">
                  <a:lumMod val="65000"/>
                  <a:lumOff val="35000"/>
                </a:schemeClr>
              </a:solidFill>
            </a:endParaRPr>
          </a:p>
        </p:txBody>
      </p:sp>
      <p:sp>
        <p:nvSpPr>
          <p:cNvPr id="7" name="Text Placeholder 2">
            <a:extLst>
              <a:ext uri="{FF2B5EF4-FFF2-40B4-BE49-F238E27FC236}">
                <a16:creationId xmlns:a16="http://schemas.microsoft.com/office/drawing/2014/main" id="{86F2A8C5-0F7D-911D-73C0-E0F2D4B57487}"/>
              </a:ext>
            </a:extLst>
          </p:cNvPr>
          <p:cNvSpPr txBox="1">
            <a:spLocks/>
          </p:cNvSpPr>
          <p:nvPr/>
        </p:nvSpPr>
        <p:spPr>
          <a:xfrm>
            <a:off x="1490472" y="3520442"/>
            <a:ext cx="6853428" cy="8229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Fira Sans Extra Condensed"/>
              <a:buChar char="●"/>
              <a:defRPr sz="1800" b="0" i="0" u="none" strike="noStrike" cap="none">
                <a:solidFill>
                  <a:schemeClr val="dk1"/>
                </a:solidFill>
                <a:latin typeface="Fira Sans Extra Condensed"/>
                <a:ea typeface="Fira Sans Extra Condensed"/>
                <a:cs typeface="Fira Sans Extra Condensed"/>
                <a:sym typeface="Fira Sans Extra Condensed"/>
              </a:defRPr>
            </a:lvl1pPr>
            <a:lvl2pPr marL="914400" marR="0" lvl="1" indent="-317500" algn="l" rtl="0">
              <a:lnSpc>
                <a:spcPct val="100000"/>
              </a:lnSpc>
              <a:spcBef>
                <a:spcPts val="1600"/>
              </a:spcBef>
              <a:spcAft>
                <a:spcPts val="0"/>
              </a:spcAft>
              <a:buClr>
                <a:schemeClr val="dk1"/>
              </a:buClr>
              <a:buSzPts val="1400"/>
              <a:buFont typeface="Fira Sans Extra Condensed"/>
              <a:buChar char="○"/>
              <a:defRPr sz="1400" b="0" i="0" u="none" strike="noStrike" cap="none">
                <a:solidFill>
                  <a:schemeClr val="dk1"/>
                </a:solidFill>
                <a:latin typeface="Fira Sans Extra Condensed"/>
                <a:ea typeface="Fira Sans Extra Condensed"/>
                <a:cs typeface="Fira Sans Extra Condensed"/>
                <a:sym typeface="Fira Sans Extra Condensed"/>
              </a:defRPr>
            </a:lvl2pPr>
            <a:lvl3pPr marL="1371600" marR="0" lvl="2" indent="-317500" algn="l" rtl="0">
              <a:lnSpc>
                <a:spcPct val="100000"/>
              </a:lnSpc>
              <a:spcBef>
                <a:spcPts val="1600"/>
              </a:spcBef>
              <a:spcAft>
                <a:spcPts val="0"/>
              </a:spcAft>
              <a:buClr>
                <a:schemeClr val="dk1"/>
              </a:buClr>
              <a:buSzPts val="1400"/>
              <a:buFont typeface="Fira Sans Extra Condensed"/>
              <a:buChar char="■"/>
              <a:defRPr sz="1400" b="0" i="0" u="none" strike="noStrike" cap="none">
                <a:solidFill>
                  <a:schemeClr val="dk1"/>
                </a:solidFill>
                <a:latin typeface="Fira Sans Extra Condensed"/>
                <a:ea typeface="Fira Sans Extra Condensed"/>
                <a:cs typeface="Fira Sans Extra Condensed"/>
                <a:sym typeface="Fira Sans Extra Condensed"/>
              </a:defRPr>
            </a:lvl3pPr>
            <a:lvl4pPr marL="1828800" marR="0" lvl="3" indent="-317500" algn="l" rtl="0">
              <a:lnSpc>
                <a:spcPct val="100000"/>
              </a:lnSpc>
              <a:spcBef>
                <a:spcPts val="1600"/>
              </a:spcBef>
              <a:spcAft>
                <a:spcPts val="0"/>
              </a:spcAft>
              <a:buClr>
                <a:schemeClr val="dk1"/>
              </a:buClr>
              <a:buSzPts val="1400"/>
              <a:buFont typeface="Fira Sans Extra Condensed"/>
              <a:buChar char="●"/>
              <a:defRPr sz="1400" b="0" i="0" u="none" strike="noStrike" cap="none">
                <a:solidFill>
                  <a:schemeClr val="dk1"/>
                </a:solidFill>
                <a:latin typeface="Fira Sans Extra Condensed"/>
                <a:ea typeface="Fira Sans Extra Condensed"/>
                <a:cs typeface="Fira Sans Extra Condensed"/>
                <a:sym typeface="Fira Sans Extra Condensed"/>
              </a:defRPr>
            </a:lvl4pPr>
            <a:lvl5pPr marL="2286000" marR="0" lvl="4" indent="-317500" algn="l" rtl="0">
              <a:lnSpc>
                <a:spcPct val="100000"/>
              </a:lnSpc>
              <a:spcBef>
                <a:spcPts val="1600"/>
              </a:spcBef>
              <a:spcAft>
                <a:spcPts val="0"/>
              </a:spcAft>
              <a:buClr>
                <a:schemeClr val="dk1"/>
              </a:buClr>
              <a:buSzPts val="1400"/>
              <a:buFont typeface="Fira Sans Extra Condensed"/>
              <a:buChar char="○"/>
              <a:defRPr sz="1400" b="0" i="0" u="none" strike="noStrike" cap="none">
                <a:solidFill>
                  <a:schemeClr val="dk1"/>
                </a:solidFill>
                <a:latin typeface="Fira Sans Extra Condensed"/>
                <a:ea typeface="Fira Sans Extra Condensed"/>
                <a:cs typeface="Fira Sans Extra Condensed"/>
                <a:sym typeface="Fira Sans Extra Condensed"/>
              </a:defRPr>
            </a:lvl5pPr>
            <a:lvl6pPr marL="2743200" marR="0" lvl="5" indent="-317500" algn="l" rtl="0">
              <a:lnSpc>
                <a:spcPct val="100000"/>
              </a:lnSpc>
              <a:spcBef>
                <a:spcPts val="1600"/>
              </a:spcBef>
              <a:spcAft>
                <a:spcPts val="0"/>
              </a:spcAft>
              <a:buClr>
                <a:schemeClr val="dk1"/>
              </a:buClr>
              <a:buSzPts val="1400"/>
              <a:buFont typeface="Fira Sans Extra Condensed"/>
              <a:buChar char="■"/>
              <a:defRPr sz="1400" b="0" i="0" u="none" strike="noStrike" cap="none">
                <a:solidFill>
                  <a:schemeClr val="dk1"/>
                </a:solidFill>
                <a:latin typeface="Fira Sans Extra Condensed"/>
                <a:ea typeface="Fira Sans Extra Condensed"/>
                <a:cs typeface="Fira Sans Extra Condensed"/>
                <a:sym typeface="Fira Sans Extra Condensed"/>
              </a:defRPr>
            </a:lvl6pPr>
            <a:lvl7pPr marL="3200400" marR="0" lvl="6" indent="-317500" algn="l" rtl="0">
              <a:lnSpc>
                <a:spcPct val="100000"/>
              </a:lnSpc>
              <a:spcBef>
                <a:spcPts val="1600"/>
              </a:spcBef>
              <a:spcAft>
                <a:spcPts val="0"/>
              </a:spcAft>
              <a:buClr>
                <a:schemeClr val="dk1"/>
              </a:buClr>
              <a:buSzPts val="1400"/>
              <a:buFont typeface="Fira Sans Extra Condensed"/>
              <a:buChar char="●"/>
              <a:defRPr sz="1400" b="0" i="0" u="none" strike="noStrike" cap="none">
                <a:solidFill>
                  <a:schemeClr val="dk1"/>
                </a:solidFill>
                <a:latin typeface="Fira Sans Extra Condensed"/>
                <a:ea typeface="Fira Sans Extra Condensed"/>
                <a:cs typeface="Fira Sans Extra Condensed"/>
                <a:sym typeface="Fira Sans Extra Condensed"/>
              </a:defRPr>
            </a:lvl7pPr>
            <a:lvl8pPr marL="3657600" marR="0" lvl="7" indent="-317500" algn="l" rtl="0">
              <a:lnSpc>
                <a:spcPct val="100000"/>
              </a:lnSpc>
              <a:spcBef>
                <a:spcPts val="1600"/>
              </a:spcBef>
              <a:spcAft>
                <a:spcPts val="0"/>
              </a:spcAft>
              <a:buClr>
                <a:schemeClr val="dk1"/>
              </a:buClr>
              <a:buSzPts val="1400"/>
              <a:buFont typeface="Fira Sans Extra Condensed"/>
              <a:buChar char="○"/>
              <a:defRPr sz="1400" b="0" i="0" u="none" strike="noStrike" cap="none">
                <a:solidFill>
                  <a:schemeClr val="dk1"/>
                </a:solidFill>
                <a:latin typeface="Fira Sans Extra Condensed"/>
                <a:ea typeface="Fira Sans Extra Condensed"/>
                <a:cs typeface="Fira Sans Extra Condensed"/>
                <a:sym typeface="Fira Sans Extra Condensed"/>
              </a:defRPr>
            </a:lvl8pPr>
            <a:lvl9pPr marL="4114800" marR="0" lvl="8" indent="-317500" algn="l" rtl="0">
              <a:lnSpc>
                <a:spcPct val="100000"/>
              </a:lnSpc>
              <a:spcBef>
                <a:spcPts val="1600"/>
              </a:spcBef>
              <a:spcAft>
                <a:spcPts val="1600"/>
              </a:spcAft>
              <a:buClr>
                <a:schemeClr val="dk1"/>
              </a:buClr>
              <a:buSzPts val="1400"/>
              <a:buFont typeface="Fira Sans Extra Condensed"/>
              <a:buChar char="■"/>
              <a:defRPr sz="1400" b="0" i="0" u="none" strike="noStrike" cap="none">
                <a:solidFill>
                  <a:schemeClr val="dk1"/>
                </a:solidFill>
                <a:latin typeface="Fira Sans Extra Condensed"/>
                <a:ea typeface="Fira Sans Extra Condensed"/>
                <a:cs typeface="Fira Sans Extra Condensed"/>
                <a:sym typeface="Fira Sans Extra Condensed"/>
              </a:defRPr>
            </a:lvl9pPr>
          </a:lstStyle>
          <a:p>
            <a:pPr marL="0" indent="0" algn="just">
              <a:buSzPts val="2760"/>
              <a:buFont typeface="Fira Sans Extra Condensed"/>
              <a:buNone/>
            </a:pPr>
            <a:r>
              <a:rPr lang="ro-MD" sz="1400" dirty="0"/>
              <a:t>     </a:t>
            </a:r>
            <a:r>
              <a:rPr lang="it-IT" sz="1400" dirty="0"/>
              <a:t>O comunicare deschisă și clară poate </a:t>
            </a:r>
            <a:r>
              <a:rPr lang="it-IT" sz="1400" b="1" dirty="0">
                <a:solidFill>
                  <a:schemeClr val="tx1">
                    <a:lumMod val="65000"/>
                    <a:lumOff val="35000"/>
                  </a:schemeClr>
                </a:solidFill>
              </a:rPr>
              <a:t>preveni conflictele și neînțelegerile</a:t>
            </a:r>
            <a:r>
              <a:rPr lang="it-IT" sz="1400" dirty="0"/>
              <a:t>, deoarece membrii grupului înțeleg mai bine perspectivele și intențiile celorlalți.</a:t>
            </a:r>
          </a:p>
        </p:txBody>
      </p:sp>
    </p:spTree>
    <p:extLst>
      <p:ext uri="{BB962C8B-B14F-4D97-AF65-F5344CB8AC3E}">
        <p14:creationId xmlns:p14="http://schemas.microsoft.com/office/powerpoint/2010/main" val="3434601383"/>
      </p:ext>
    </p:extLst>
  </p:cSld>
  <p:clrMapOvr>
    <a:masterClrMapping/>
  </p:clrMapOvr>
</p:sld>
</file>

<file path=ppt/theme/theme1.xml><?xml version="1.0" encoding="utf-8"?>
<a:theme xmlns:a="http://schemas.openxmlformats.org/drawingml/2006/main" name="Gradient Infographics by Slidesgo">
  <a:themeElements>
    <a:clrScheme name="Simple Light">
      <a:dk1>
        <a:srgbClr val="000000"/>
      </a:dk1>
      <a:lt1>
        <a:srgbClr val="FFFFFF"/>
      </a:lt1>
      <a:dk2>
        <a:srgbClr val="595959"/>
      </a:dk2>
      <a:lt2>
        <a:srgbClr val="EEEEEE"/>
      </a:lt2>
      <a:accent1>
        <a:srgbClr val="F6C0A9"/>
      </a:accent1>
      <a:accent2>
        <a:srgbClr val="FA479B"/>
      </a:accent2>
      <a:accent3>
        <a:srgbClr val="6BD9FE"/>
      </a:accent3>
      <a:accent4>
        <a:srgbClr val="CA83EF"/>
      </a:accent4>
      <a:accent5>
        <a:srgbClr val="FBB361"/>
      </a:accent5>
      <a:accent6>
        <a:srgbClr val="6C16E1"/>
      </a:accent6>
      <a:hlink>
        <a:srgbClr val="FF847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TotalTime>
  <Words>1166</Words>
  <Application>Microsoft Office PowerPoint</Application>
  <PresentationFormat>On-screen Show (16:9)</PresentationFormat>
  <Paragraphs>92</Paragraphs>
  <Slides>21</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Fira Sans Extra Condensed SemiBold</vt:lpstr>
      <vt:lpstr>Fira Sans Extra Condensed</vt:lpstr>
      <vt:lpstr>Fira Sans Extra Condensed </vt:lpstr>
      <vt:lpstr>Gradient Infographics by Slidesgo</vt:lpstr>
      <vt:lpstr>Tehnici de formare și menținere  a comunicării în grup </vt:lpstr>
      <vt:lpstr>PowerPoint Presentation</vt:lpstr>
      <vt:lpstr>PowerPoint Presentation</vt:lpstr>
      <vt:lpstr>Definirea comunicării în grup</vt:lpstr>
      <vt:lpstr>PowerPoint Presentation</vt:lpstr>
      <vt:lpstr>PowerPoint Presentation</vt:lpstr>
      <vt:lpstr>PowerPoint Presentation</vt:lpstr>
      <vt:lpstr>PowerPoint Presentation</vt:lpstr>
      <vt:lpstr>Importanța comunicării eficiente în grup</vt:lpstr>
      <vt:lpstr>Tehnici de formare a  comunicării în grup</vt:lpstr>
      <vt:lpstr>Cum stimulăm comunicarea eficientă în grup ? </vt:lpstr>
      <vt:lpstr>PowerPoint Presentation</vt:lpstr>
      <vt:lpstr>PowerPoint Presentation</vt:lpstr>
      <vt:lpstr>PowerPoint Presentation</vt:lpstr>
      <vt:lpstr>PowerPoint Presentation</vt:lpstr>
      <vt:lpstr>Tehnici de menținere a  comunicării în grup</vt:lpstr>
      <vt:lpstr>Cum menținem comunicarea eficientă în grup ? </vt:lpstr>
      <vt:lpstr>PowerPoint Presentation</vt:lpstr>
      <vt:lpstr>PowerPoint Presentation</vt:lpstr>
      <vt:lpstr>Concluzii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Gradient Infographics</dc:title>
  <cp:lastModifiedBy>Apareci Aurica</cp:lastModifiedBy>
  <cp:revision>27</cp:revision>
  <dcterms:modified xsi:type="dcterms:W3CDTF">2024-03-30T08:55:22Z</dcterms:modified>
</cp:coreProperties>
</file>