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4/23/2014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C5217A8-0E06-4059-AC45-433E2E67A85D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5217A8-0E06-4059-AC45-433E2E67A85D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4/23/2014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C5217A8-0E06-4059-AC45-433E2E67A85D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5217A8-0E06-4059-AC45-433E2E67A85D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4/23/2014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C5217A8-0E06-4059-AC45-433E2E67A85D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5217A8-0E06-4059-AC45-433E2E67A85D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5217A8-0E06-4059-AC45-433E2E67A85D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5217A8-0E06-4059-AC45-433E2E67A85D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4/23/2014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5217A8-0E06-4059-AC45-433E2E67A85D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5217A8-0E06-4059-AC45-433E2E67A85D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5217A8-0E06-4059-AC45-433E2E67A85D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4/23/2014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fld id="{BC5217A8-0E06-4059-AC45-433E2E67A85D}" type="slidenum">
              <a:rPr kumimoji="0" lang="en-US" smtClean="0"/>
              <a:pPr algn="r" eaLnBrk="1" latinLnBrk="0" hangingPunct="1"/>
              <a:t>‹#›</a:t>
            </a:fld>
            <a:endParaRPr kumimoji="0" lang="en-US" sz="11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Biometrical Liveness Detection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Kateřina Zaklová</a:t>
            </a:r>
          </a:p>
          <a:p>
            <a:r>
              <a:rPr lang="cs-CZ" dirty="0" smtClean="0"/>
              <a:t>xzaklo00@stud.fit.vutbr.cz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29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Biometrie v praxi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Čtečky otisků</a:t>
            </a:r>
          </a:p>
          <a:p>
            <a:r>
              <a:rPr lang="cs-CZ" dirty="0" smtClean="0"/>
              <a:t>Rozpoznání obličeje</a:t>
            </a:r>
          </a:p>
          <a:p>
            <a:r>
              <a:rPr lang="cs-CZ" dirty="0" smtClean="0"/>
              <a:t>Doklady s biometrickými údaji</a:t>
            </a:r>
          </a:p>
          <a:p>
            <a:r>
              <a:rPr lang="cs-CZ" dirty="0" smtClean="0"/>
              <a:t>Přístupy do různých institucí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913104"/>
            <a:ext cx="3448059" cy="2560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692696"/>
            <a:ext cx="1978472" cy="2811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293096"/>
            <a:ext cx="2604063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6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Otisky Prstů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Papilární linie</a:t>
            </a:r>
          </a:p>
          <a:p>
            <a:pPr lvl="1"/>
            <a:r>
              <a:rPr lang="cs-CZ" dirty="0" smtClean="0"/>
              <a:t>Unikátní pro každého jedince</a:t>
            </a:r>
          </a:p>
          <a:p>
            <a:pPr lvl="1"/>
            <a:r>
              <a:rPr lang="cs-CZ" dirty="0" smtClean="0"/>
              <a:t>Stejné po celý život</a:t>
            </a:r>
          </a:p>
          <a:p>
            <a:pPr lvl="1"/>
            <a:r>
              <a:rPr lang="cs-CZ" dirty="0" smtClean="0"/>
              <a:t>Nelze je změnit/odstranit</a:t>
            </a:r>
          </a:p>
          <a:p>
            <a:pPr lvl="1"/>
            <a:r>
              <a:rPr lang="cs-CZ" dirty="0" smtClean="0"/>
              <a:t>Malé změny nebrání klasifikaci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310" y="3573016"/>
            <a:ext cx="2620328" cy="2934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11163"/>
            <a:ext cx="3604347" cy="26861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445" y="297997"/>
            <a:ext cx="214019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5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Senzory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Optické</a:t>
            </a:r>
          </a:p>
          <a:p>
            <a:r>
              <a:rPr lang="cs-CZ" dirty="0" smtClean="0"/>
              <a:t>Kapacitní</a:t>
            </a:r>
          </a:p>
          <a:p>
            <a:r>
              <a:rPr lang="cs-CZ" dirty="0" smtClean="0"/>
              <a:t>Tlakové</a:t>
            </a:r>
          </a:p>
          <a:p>
            <a:r>
              <a:rPr lang="cs-CZ" dirty="0" smtClean="0"/>
              <a:t>Termické</a:t>
            </a:r>
          </a:p>
          <a:p>
            <a:r>
              <a:rPr lang="cs-CZ" dirty="0" smtClean="0"/>
              <a:t>Ultrazvukové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94" y="1556793"/>
            <a:ext cx="285750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620689"/>
            <a:ext cx="3320520" cy="1872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137300"/>
            <a:ext cx="2133600" cy="1838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108489"/>
            <a:ext cx="2044586" cy="24163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47102"/>
            <a:ext cx="2585864" cy="193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9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Metody detekce živosti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Tělesný pach</a:t>
            </a:r>
          </a:p>
          <a:p>
            <a:pPr lvl="1"/>
            <a:r>
              <a:rPr lang="cs-CZ" dirty="0" smtClean="0"/>
              <a:t>D. Baldisserra</a:t>
            </a:r>
          </a:p>
          <a:p>
            <a:pPr lvl="1"/>
            <a:r>
              <a:rPr lang="cs-CZ" dirty="0"/>
              <a:t>Elektronický </a:t>
            </a:r>
            <a:r>
              <a:rPr lang="cs-CZ" dirty="0" smtClean="0"/>
              <a:t>nos</a:t>
            </a:r>
          </a:p>
          <a:p>
            <a:pPr lvl="1"/>
            <a:r>
              <a:rPr lang="cs-CZ" dirty="0" smtClean="0"/>
              <a:t>Detekce molekul odpařujících se z prstu</a:t>
            </a:r>
          </a:p>
          <a:p>
            <a:pPr lvl="1"/>
            <a:r>
              <a:rPr lang="cs-CZ" dirty="0" smtClean="0"/>
              <a:t>10-15 s</a:t>
            </a:r>
          </a:p>
          <a:p>
            <a:pPr lvl="1"/>
            <a:r>
              <a:rPr lang="cs-CZ" dirty="0" smtClean="0"/>
              <a:t>Spolehlivá metoda</a:t>
            </a:r>
            <a:endParaRPr lang="cs-CZ" dirty="0"/>
          </a:p>
          <a:p>
            <a:r>
              <a:rPr lang="cs-CZ" dirty="0" smtClean="0"/>
              <a:t>Tělesná teplota</a:t>
            </a:r>
          </a:p>
          <a:p>
            <a:pPr lvl="1"/>
            <a:r>
              <a:rPr lang="cs-CZ" dirty="0" smtClean="0"/>
              <a:t>Měří teplotu kůže</a:t>
            </a:r>
          </a:p>
          <a:p>
            <a:pPr lvl="1"/>
            <a:r>
              <a:rPr lang="cs-CZ" dirty="0" smtClean="0"/>
              <a:t>Ovlivněna mnoha faktory</a:t>
            </a:r>
          </a:p>
          <a:p>
            <a:pPr lvl="1"/>
            <a:r>
              <a:rPr lang="cs-CZ" dirty="0" smtClean="0"/>
              <a:t>Méně spolehlivá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86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Elektronický nos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Zaváděcí, detekční a výpočetní modul</a:t>
            </a:r>
          </a:p>
          <a:p>
            <a:r>
              <a:rPr lang="cs-CZ" dirty="0" smtClean="0"/>
              <a:t>Pole chemických čidel</a:t>
            </a:r>
          </a:p>
          <a:p>
            <a:r>
              <a:rPr lang="cs-CZ" dirty="0" smtClean="0"/>
              <a:t>Cyranose 320</a:t>
            </a:r>
          </a:p>
          <a:p>
            <a:pPr lvl="1"/>
            <a:r>
              <a:rPr lang="en-GB" dirty="0"/>
              <a:t>~</a:t>
            </a:r>
            <a:r>
              <a:rPr lang="cs-CZ" dirty="0" smtClean="0"/>
              <a:t>10 s, 1 kg</a:t>
            </a:r>
          </a:p>
          <a:p>
            <a:pPr lvl="1"/>
            <a:r>
              <a:rPr lang="cs-CZ" dirty="0" smtClean="0"/>
              <a:t>32 nanokompozitních chemických</a:t>
            </a:r>
          </a:p>
          <a:p>
            <a:pPr marL="292608" lvl="1" indent="0">
              <a:buNone/>
            </a:pPr>
            <a:r>
              <a:rPr lang="cs-CZ" dirty="0" smtClean="0"/>
              <a:t>   senzorů na bázi polymeru</a:t>
            </a:r>
          </a:p>
          <a:p>
            <a:pPr lvl="1"/>
            <a:r>
              <a:rPr lang="cs-CZ" dirty="0" smtClean="0"/>
              <a:t>Zařízení je třeba vytrénovat</a:t>
            </a:r>
          </a:p>
          <a:p>
            <a:r>
              <a:rPr lang="cs-CZ" dirty="0" smtClean="0"/>
              <a:t>7100 zNose</a:t>
            </a:r>
          </a:p>
          <a:p>
            <a:r>
              <a:rPr lang="cs-CZ" dirty="0" smtClean="0"/>
              <a:t>4600 zNose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091" y="4681445"/>
            <a:ext cx="1773568" cy="20781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786" y="5013176"/>
            <a:ext cx="1944216" cy="1414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75" y="917469"/>
            <a:ext cx="1464489" cy="344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4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Návrh zařízení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Elektronický nos + senzor pro snímání otisků</a:t>
            </a:r>
          </a:p>
          <a:p>
            <a:r>
              <a:rPr lang="cs-CZ" dirty="0" smtClean="0"/>
              <a:t>Experimenty</a:t>
            </a:r>
            <a:endParaRPr lang="cs-CZ" dirty="0" smtClean="0"/>
          </a:p>
          <a:p>
            <a:pPr lvl="1"/>
            <a:r>
              <a:rPr lang="cs-CZ" dirty="0" smtClean="0"/>
              <a:t>Čisté prsty</a:t>
            </a:r>
          </a:p>
          <a:p>
            <a:pPr lvl="1"/>
            <a:r>
              <a:rPr lang="cs-CZ" dirty="0" smtClean="0"/>
              <a:t>Ušpiněné prsty</a:t>
            </a:r>
          </a:p>
          <a:p>
            <a:pPr lvl="1"/>
            <a:r>
              <a:rPr lang="cs-CZ" dirty="0" smtClean="0"/>
              <a:t>Nalakované nehty</a:t>
            </a:r>
          </a:p>
          <a:p>
            <a:pPr lvl="1"/>
            <a:r>
              <a:rPr lang="cs-CZ" dirty="0" smtClean="0"/>
              <a:t>Umělé prsty</a:t>
            </a:r>
          </a:p>
          <a:p>
            <a:pPr lvl="1"/>
            <a:r>
              <a:rPr lang="cs-CZ" dirty="0" smtClean="0"/>
              <a:t>Falešné otisky</a:t>
            </a:r>
          </a:p>
          <a:p>
            <a:pPr lvl="1"/>
            <a:r>
              <a:rPr lang="cs-CZ" dirty="0" smtClean="0"/>
              <a:t>Předměty imitující prsty</a:t>
            </a:r>
          </a:p>
          <a:p>
            <a:r>
              <a:rPr lang="cs-CZ" dirty="0" smtClean="0"/>
              <a:t>ROC křivka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861048"/>
            <a:ext cx="33051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3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Termokamera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Bezkontaktní měření teploty</a:t>
            </a:r>
          </a:p>
          <a:p>
            <a:r>
              <a:rPr lang="cs-CZ" dirty="0" smtClean="0"/>
              <a:t>Rozložení teplotního pole na povrchu prstu</a:t>
            </a:r>
          </a:p>
          <a:p>
            <a:r>
              <a:rPr lang="cs-CZ" dirty="0" smtClean="0"/>
              <a:t>FLIR Thermacam E300</a:t>
            </a:r>
          </a:p>
          <a:p>
            <a:pPr lvl="1"/>
            <a:r>
              <a:rPr lang="en-GB" dirty="0" smtClean="0"/>
              <a:t>~</a:t>
            </a:r>
            <a:r>
              <a:rPr lang="cs-CZ" dirty="0" smtClean="0"/>
              <a:t>1 kg</a:t>
            </a:r>
          </a:p>
          <a:p>
            <a:pPr lvl="1"/>
            <a:r>
              <a:rPr lang="cs-CZ" dirty="0" smtClean="0"/>
              <a:t>-20 až +1200°C, citlivost 0.1°C</a:t>
            </a:r>
          </a:p>
          <a:p>
            <a:pPr lvl="1"/>
            <a:r>
              <a:rPr lang="cs-CZ" dirty="0" smtClean="0"/>
              <a:t>Snímek 640x480 px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778542"/>
            <a:ext cx="3240360" cy="300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Experimenty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Průměrná teplota prstu</a:t>
            </a:r>
          </a:p>
          <a:p>
            <a:r>
              <a:rPr lang="cs-CZ" dirty="0" smtClean="0"/>
              <a:t>Rozložení teploty</a:t>
            </a:r>
          </a:p>
          <a:p>
            <a:r>
              <a:rPr lang="cs-CZ" dirty="0" smtClean="0"/>
              <a:t>Maxima, minima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210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Živý prst</a:t>
            </a:r>
            <a:endParaRPr lang="en-GB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95533" y="3217196"/>
            <a:ext cx="2327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 smtClean="0"/>
              <a:t>Prsty s falešnými otisky</a:t>
            </a:r>
            <a:endParaRPr lang="en-GB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548680"/>
            <a:ext cx="3021335" cy="27357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708181"/>
            <a:ext cx="3021334" cy="27357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3708181"/>
            <a:ext cx="3021335" cy="273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1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172</TotalTime>
  <Words>178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Biometrical Liveness Detection</vt:lpstr>
      <vt:lpstr>Biometrie v praxi</vt:lpstr>
      <vt:lpstr>Otisky Prstů</vt:lpstr>
      <vt:lpstr>Senzory</vt:lpstr>
      <vt:lpstr>Metody detekce živosti</vt:lpstr>
      <vt:lpstr>Elektronický nos</vt:lpstr>
      <vt:lpstr>Návrh zařízení</vt:lpstr>
      <vt:lpstr>Termokamera</vt:lpstr>
      <vt:lpstr>Experimenty</vt:lpstr>
    </vt:vector>
  </TitlesOfParts>
  <Company>FNZ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Biometrické testování živosti</dc:title>
  <dc:creator>Katerina Zaklova</dc:creator>
  <cp:lastModifiedBy>Katerina Zaklova</cp:lastModifiedBy>
  <cp:revision>25</cp:revision>
  <dcterms:created xsi:type="dcterms:W3CDTF">2014-04-21T12:52:31Z</dcterms:created>
  <dcterms:modified xsi:type="dcterms:W3CDTF">2014-04-23T07:25:14Z</dcterms:modified>
</cp:coreProperties>
</file>