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0"/>
  </p:notesMasterIdLst>
  <p:sldIdLst>
    <p:sldId id="256" r:id="rId4"/>
    <p:sldId id="257" r:id="rId5"/>
    <p:sldId id="288" r:id="rId6"/>
    <p:sldId id="290" r:id="rId7"/>
    <p:sldId id="291" r:id="rId8"/>
    <p:sldId id="28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48128" y="1941689"/>
            <a:ext cx="5012267" cy="150142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Zowe 22PI1 Planning</a:t>
            </a:r>
          </a:p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Introduction and Agenda</a:t>
            </a:r>
            <a:br>
              <a:rPr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3664AD"/>
                </a:solidFill>
                <a:ea typeface="Gill Sans"/>
              </a:rPr>
              <a:t>Nick Kocsis</a:t>
            </a: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What is PI Planning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26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Validation of Direction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Collaboration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Identification of Dependencies and communication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Risk Understanding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Ideally, we should either mitigate or resolve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Outcome: A 3-month plan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1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54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Opening Announcement. Highlights of the PI Planning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Zowe Leadership Committee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(8:05 – 8:35)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Technical Steering Committee (8:35 – 8:50)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Visions. About 10-15 mins per squad (9:00 – 10:50)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Q&amp;A (10:50 - 11:00)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2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923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Final readouts by Squads (9:10 – 10:00)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Q&amp;A. This time slot is available for the Community to ask questions (10:00 – 10:15)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Break (10:15 – 10:30)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Confidence Vote. Squad Members, Stakeholders &amp; Users (10:30 – 10:45)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Everyone votes ! 3+ is a go while 2- is a no-go</a:t>
            </a:r>
            <a:r>
              <a:rPr lang="en-CA" sz="1600" dirty="0">
                <a:latin typeface="+mj-lt"/>
              </a:rPr>
              <a:t>. If necessary, teams rework their plans until a high confidence level can be reached.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Survey Monkey Link for vote</a:t>
            </a:r>
          </a:p>
          <a:p>
            <a:pPr lvl="2"/>
            <a:r>
              <a:rPr lang="en-CA" sz="1100" b="1" dirty="0"/>
              <a:t>Confidence Vote</a:t>
            </a:r>
          </a:p>
          <a:p>
            <a:pPr lvl="2"/>
            <a:r>
              <a:rPr lang="en-CA" sz="1100" dirty="0"/>
              <a:t>A final vote of confidence for all members of Zowe to start the PI.  ANY votes 2 or lower means replanning what is necessary.</a:t>
            </a:r>
          </a:p>
          <a:p>
            <a:pPr lvl="2"/>
            <a:r>
              <a:rPr lang="en-CA" sz="1100" dirty="0"/>
              <a:t>5 - Super confident!</a:t>
            </a:r>
          </a:p>
          <a:p>
            <a:pPr lvl="2"/>
            <a:r>
              <a:rPr lang="en-CA" sz="1100" dirty="0"/>
              <a:t>4 - Very confident</a:t>
            </a:r>
          </a:p>
          <a:p>
            <a:pPr lvl="2"/>
            <a:r>
              <a:rPr lang="en-CA" sz="1100" dirty="0"/>
              <a:t>3 - Reasonably confident, but some risk acknowledged.  We'll make the PI successfully, but things could happen.</a:t>
            </a:r>
          </a:p>
          <a:p>
            <a:pPr lvl="2"/>
            <a:r>
              <a:rPr lang="en-CA" sz="1100" dirty="0"/>
              <a:t>2 - Not very confident.  The PI might be successful, but we really need to discuss a few thing.</a:t>
            </a:r>
          </a:p>
          <a:p>
            <a:pPr lvl="2"/>
            <a:r>
              <a:rPr lang="en-CA" sz="1100" dirty="0"/>
              <a:t>1 - We're planning to fail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655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8782756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Planning Re</a:t>
            </a: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trospective and Moving Forward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783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D634DC6-0E8B-A64C-9A21-CAAC922D88F6}"/>
              </a:ext>
            </a:extLst>
          </p:cNvPr>
          <p:cNvSpPr/>
          <p:nvPr/>
        </p:nvSpPr>
        <p:spPr>
          <a:xfrm>
            <a:off x="0" y="823680"/>
            <a:ext cx="9143640" cy="2532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Squads leave the PI planning event with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pre-populated iteration backlog for the upcoming PI. 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They take their team’s PI objectives, iteration plans, and risks back to their regular work area.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Risks will be captured to ensure that the people responsible for owning or mitigating a risk have the information and are actively managing the risk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4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 22PI1 Close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3162</TotalTime>
  <Words>379</Words>
  <Application>Microsoft Macintosh PowerPoint</Application>
  <PresentationFormat>On-screen Show (16:9)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Nicholas Kocsis</cp:lastModifiedBy>
  <cp:revision>226</cp:revision>
  <dcterms:modified xsi:type="dcterms:W3CDTF">2022-01-25T21:25:59Z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