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2" r:id="rId14"/>
    <p:sldId id="283"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embeddedFontLst>
    <p:embeddedFont>
      <p:font typeface="Arial Narrow" panose="020B0606020202030204" pitchFamily="3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Nunito Light" pitchFamily="2" charset="0"/>
      <p:regular r:id="rId37"/>
      <p:italic r:id="rId38"/>
    </p:embeddedFont>
    <p:embeddedFont>
      <p:font typeface="Passion One" panose="020B0604020202020204" charset="0"/>
      <p:regular r:id="rId39"/>
      <p:bold r:id="rId40"/>
    </p:embeddedFont>
    <p:embeddedFont>
      <p:font typeface="Raleway SemiBold" pitchFamily="2" charset="0"/>
      <p:bold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jWgPN7i1g1DmhPK2Kx1LfxWTED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E9944D-49F5-4D23-B384-3A9BF1E340E8}">
  <a:tblStyle styleId="{74E9944D-49F5-4D23-B384-3A9BF1E340E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21a80bc7be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121a80bc7be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2191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1954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241492f5b5_0_2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1241492f5b5_0_2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241492f5b5_0_2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1241492f5b5_0_2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241492f5b5_0_2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 name="Google Shape;410;g1241492f5b5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241492f5b5_0_2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g1241492f5b5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2409756fe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2409756fe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12409756fe4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dirty="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21a80bc7be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121a80bc7be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21a80bc7be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g121a80bc7be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21a80bc7be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121a80bc7be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1241492f5b5_0_101"/>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g1241492f5b5_0_101"/>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g1241492f5b5_0_10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1241492f5b5_0_14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Four Columns">
  <p:cSld name="CUSTOM_2">
    <p:spTree>
      <p:nvGrpSpPr>
        <p:cNvPr id="1" name="Shape 54"/>
        <p:cNvGrpSpPr/>
        <p:nvPr/>
      </p:nvGrpSpPr>
      <p:grpSpPr>
        <a:xfrm>
          <a:off x="0" y="0"/>
          <a:ext cx="0" cy="0"/>
          <a:chOff x="0" y="0"/>
          <a:chExt cx="0" cy="0"/>
        </a:xfrm>
      </p:grpSpPr>
      <p:sp>
        <p:nvSpPr>
          <p:cNvPr id="55" name="Google Shape;55;g1241492f5b5_0_142"/>
          <p:cNvSpPr/>
          <p:nvPr/>
        </p:nvSpPr>
        <p:spPr>
          <a:xfrm>
            <a:off x="-27469" y="3851545"/>
            <a:ext cx="1040325" cy="3024691"/>
          </a:xfrm>
          <a:custGeom>
            <a:avLst/>
            <a:gdLst/>
            <a:ahLst/>
            <a:cxnLst/>
            <a:rect l="l" t="t" r="r" b="b"/>
            <a:pathLst>
              <a:path w="41613" h="90743" extrusionOk="0">
                <a:moveTo>
                  <a:pt x="1728" y="1"/>
                </a:moveTo>
                <a:cubicBezTo>
                  <a:pt x="671" y="1"/>
                  <a:pt x="1" y="124"/>
                  <a:pt x="1" y="124"/>
                </a:cubicBezTo>
                <a:lnTo>
                  <a:pt x="132" y="90742"/>
                </a:lnTo>
                <a:lnTo>
                  <a:pt x="36458" y="90742"/>
                </a:lnTo>
                <a:cubicBezTo>
                  <a:pt x="21718" y="78765"/>
                  <a:pt x="41613" y="68287"/>
                  <a:pt x="35124" y="54440"/>
                </a:cubicBezTo>
                <a:cubicBezTo>
                  <a:pt x="28469" y="40248"/>
                  <a:pt x="11645" y="45415"/>
                  <a:pt x="14431" y="25579"/>
                </a:cubicBezTo>
                <a:cubicBezTo>
                  <a:pt x="17708" y="2225"/>
                  <a:pt x="6222" y="1"/>
                  <a:pt x="17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6" name="Google Shape;56;g1241492f5b5_0_142"/>
          <p:cNvSpPr/>
          <p:nvPr/>
        </p:nvSpPr>
        <p:spPr>
          <a:xfrm>
            <a:off x="7446050" y="0"/>
            <a:ext cx="1734450" cy="3927402"/>
          </a:xfrm>
          <a:custGeom>
            <a:avLst/>
            <a:gdLst/>
            <a:ahLst/>
            <a:cxnLst/>
            <a:rect l="l" t="t" r="r" b="b"/>
            <a:pathLst>
              <a:path w="69378" h="117825" extrusionOk="0">
                <a:moveTo>
                  <a:pt x="0" y="0"/>
                </a:moveTo>
                <a:cubicBezTo>
                  <a:pt x="357" y="2667"/>
                  <a:pt x="1131" y="5394"/>
                  <a:pt x="2441" y="8180"/>
                </a:cubicBezTo>
                <a:cubicBezTo>
                  <a:pt x="15836" y="36766"/>
                  <a:pt x="49721" y="26348"/>
                  <a:pt x="44113" y="66306"/>
                </a:cubicBezTo>
                <a:cubicBezTo>
                  <a:pt x="37588" y="112788"/>
                  <a:pt x="60103" y="117717"/>
                  <a:pt x="69378" y="117824"/>
                </a:cubicBezTo>
                <a:lnTo>
                  <a:pt x="693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7" name="Google Shape;57;g1241492f5b5_0_142"/>
          <p:cNvSpPr txBox="1">
            <a:spLocks noGrp="1"/>
          </p:cNvSpPr>
          <p:nvPr>
            <p:ph type="title"/>
          </p:nvPr>
        </p:nvSpPr>
        <p:spPr>
          <a:xfrm>
            <a:off x="5225142" y="1922168"/>
            <a:ext cx="2560200" cy="543300"/>
          </a:xfrm>
          <a:prstGeom prst="rect">
            <a:avLst/>
          </a:prstGeom>
          <a:noFill/>
          <a:ln>
            <a:noFill/>
          </a:ln>
        </p:spPr>
        <p:txBody>
          <a:bodyPr spcFirstLastPara="1" wrap="square" lIns="91425" tIns="0" rIns="91425" bIns="0" anchor="b" anchorCtr="0">
            <a:noAutofit/>
          </a:bodyPr>
          <a:lstStyle>
            <a:lvl1pPr lvl="0" algn="ctr"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 name="Google Shape;58;g1241492f5b5_0_142"/>
          <p:cNvSpPr txBox="1">
            <a:spLocks noGrp="1"/>
          </p:cNvSpPr>
          <p:nvPr>
            <p:ph type="title" idx="2"/>
          </p:nvPr>
        </p:nvSpPr>
        <p:spPr>
          <a:xfrm>
            <a:off x="5225142" y="4670301"/>
            <a:ext cx="2560200" cy="543300"/>
          </a:xfrm>
          <a:prstGeom prst="rect">
            <a:avLst/>
          </a:prstGeom>
          <a:noFill/>
          <a:ln>
            <a:noFill/>
          </a:ln>
        </p:spPr>
        <p:txBody>
          <a:bodyPr spcFirstLastPara="1" wrap="square" lIns="91425" tIns="0" rIns="91425" bIns="0" anchor="b" anchorCtr="0">
            <a:noAutofit/>
          </a:bodyPr>
          <a:lstStyle>
            <a:lvl1pPr lvl="0" algn="ctr"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9" name="Google Shape;59;g1241492f5b5_0_142"/>
          <p:cNvSpPr txBox="1">
            <a:spLocks noGrp="1"/>
          </p:cNvSpPr>
          <p:nvPr>
            <p:ph type="title" idx="3"/>
          </p:nvPr>
        </p:nvSpPr>
        <p:spPr>
          <a:xfrm>
            <a:off x="1344831" y="4670301"/>
            <a:ext cx="2560200" cy="543300"/>
          </a:xfrm>
          <a:prstGeom prst="rect">
            <a:avLst/>
          </a:prstGeom>
          <a:noFill/>
          <a:ln>
            <a:noFill/>
          </a:ln>
        </p:spPr>
        <p:txBody>
          <a:bodyPr spcFirstLastPara="1" wrap="square" lIns="91425" tIns="0" rIns="91425" bIns="0" anchor="b" anchorCtr="0">
            <a:noAutofit/>
          </a:bodyPr>
          <a:lstStyle>
            <a:lvl1pPr lvl="0" algn="ctr" rtl="0">
              <a:lnSpc>
                <a:spcPct val="90000"/>
              </a:lnSpc>
              <a:spcBef>
                <a:spcPts val="0"/>
              </a:spcBef>
              <a:spcAft>
                <a:spcPts val="0"/>
              </a:spcAft>
              <a:buClr>
                <a:schemeClr val="dk1"/>
              </a:buClr>
              <a:buSzPts val="2400"/>
              <a:buFont typeface="Calibri"/>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0" name="Google Shape;60;g1241492f5b5_0_142"/>
          <p:cNvSpPr txBox="1">
            <a:spLocks noGrp="1"/>
          </p:cNvSpPr>
          <p:nvPr>
            <p:ph type="title" idx="4"/>
          </p:nvPr>
        </p:nvSpPr>
        <p:spPr>
          <a:xfrm>
            <a:off x="1344831" y="1922168"/>
            <a:ext cx="2560200" cy="543300"/>
          </a:xfrm>
          <a:prstGeom prst="rect">
            <a:avLst/>
          </a:prstGeom>
          <a:noFill/>
          <a:ln>
            <a:noFill/>
          </a:ln>
        </p:spPr>
        <p:txBody>
          <a:bodyPr spcFirstLastPara="1" wrap="square" lIns="91425" tIns="0" rIns="91425" bIns="0" anchor="b" anchorCtr="0">
            <a:noAutofit/>
          </a:bodyPr>
          <a:lstStyle>
            <a:lvl1pPr lvl="0" algn="ctr" rtl="0">
              <a:lnSpc>
                <a:spcPct val="90000"/>
              </a:lnSpc>
              <a:spcBef>
                <a:spcPts val="0"/>
              </a:spcBef>
              <a:spcAft>
                <a:spcPts val="0"/>
              </a:spcAft>
              <a:buClr>
                <a:schemeClr val="dk1"/>
              </a:buClr>
              <a:buSzPts val="2400"/>
              <a:buFont typeface="Calibri"/>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1" name="Google Shape;61;g1241492f5b5_0_142"/>
          <p:cNvSpPr txBox="1">
            <a:spLocks noGrp="1"/>
          </p:cNvSpPr>
          <p:nvPr>
            <p:ph type="subTitle" idx="1"/>
          </p:nvPr>
        </p:nvSpPr>
        <p:spPr>
          <a:xfrm>
            <a:off x="1344831" y="2495080"/>
            <a:ext cx="2560200" cy="748500"/>
          </a:xfrm>
          <a:prstGeom prst="rect">
            <a:avLst/>
          </a:prstGeom>
          <a:noFill/>
          <a:ln>
            <a:noFill/>
          </a:ln>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2100"/>
              <a:buNone/>
              <a:defRPr sz="2100"/>
            </a:lvl2pPr>
            <a:lvl3pPr lvl="2" algn="ctr" rtl="0">
              <a:lnSpc>
                <a:spcPct val="100000"/>
              </a:lnSpc>
              <a:spcBef>
                <a:spcPts val="0"/>
              </a:spcBef>
              <a:spcAft>
                <a:spcPts val="0"/>
              </a:spcAft>
              <a:buClr>
                <a:schemeClr val="dk1"/>
              </a:buClr>
              <a:buSzPts val="2100"/>
              <a:buNone/>
              <a:defRPr sz="2100"/>
            </a:lvl3pPr>
            <a:lvl4pPr lvl="3" algn="ctr" rtl="0">
              <a:lnSpc>
                <a:spcPct val="100000"/>
              </a:lnSpc>
              <a:spcBef>
                <a:spcPts val="0"/>
              </a:spcBef>
              <a:spcAft>
                <a:spcPts val="0"/>
              </a:spcAft>
              <a:buClr>
                <a:schemeClr val="dk1"/>
              </a:buClr>
              <a:buSzPts val="2100"/>
              <a:buNone/>
              <a:defRPr sz="2100"/>
            </a:lvl4pPr>
            <a:lvl5pPr lvl="4" algn="ctr" rtl="0">
              <a:lnSpc>
                <a:spcPct val="100000"/>
              </a:lnSpc>
              <a:spcBef>
                <a:spcPts val="0"/>
              </a:spcBef>
              <a:spcAft>
                <a:spcPts val="0"/>
              </a:spcAft>
              <a:buClr>
                <a:schemeClr val="dk1"/>
              </a:buClr>
              <a:buSzPts val="2100"/>
              <a:buNone/>
              <a:defRPr sz="2100"/>
            </a:lvl5pPr>
            <a:lvl6pPr lvl="5" algn="ctr" rtl="0">
              <a:lnSpc>
                <a:spcPct val="100000"/>
              </a:lnSpc>
              <a:spcBef>
                <a:spcPts val="0"/>
              </a:spcBef>
              <a:spcAft>
                <a:spcPts val="0"/>
              </a:spcAft>
              <a:buClr>
                <a:schemeClr val="dk1"/>
              </a:buClr>
              <a:buSzPts val="2100"/>
              <a:buNone/>
              <a:defRPr sz="2100"/>
            </a:lvl6pPr>
            <a:lvl7pPr lvl="6" algn="ctr" rtl="0">
              <a:lnSpc>
                <a:spcPct val="100000"/>
              </a:lnSpc>
              <a:spcBef>
                <a:spcPts val="0"/>
              </a:spcBef>
              <a:spcAft>
                <a:spcPts val="0"/>
              </a:spcAft>
              <a:buClr>
                <a:schemeClr val="dk1"/>
              </a:buClr>
              <a:buSzPts val="2100"/>
              <a:buNone/>
              <a:defRPr sz="2100"/>
            </a:lvl7pPr>
            <a:lvl8pPr lvl="7" algn="ctr" rtl="0">
              <a:lnSpc>
                <a:spcPct val="100000"/>
              </a:lnSpc>
              <a:spcBef>
                <a:spcPts val="0"/>
              </a:spcBef>
              <a:spcAft>
                <a:spcPts val="0"/>
              </a:spcAft>
              <a:buClr>
                <a:schemeClr val="dk1"/>
              </a:buClr>
              <a:buSzPts val="2100"/>
              <a:buNone/>
              <a:defRPr sz="2100"/>
            </a:lvl8pPr>
            <a:lvl9pPr lvl="8" algn="ctr" rtl="0">
              <a:lnSpc>
                <a:spcPct val="100000"/>
              </a:lnSpc>
              <a:spcBef>
                <a:spcPts val="0"/>
              </a:spcBef>
              <a:spcAft>
                <a:spcPts val="0"/>
              </a:spcAft>
              <a:buClr>
                <a:schemeClr val="dk1"/>
              </a:buClr>
              <a:buSzPts val="2100"/>
              <a:buNone/>
              <a:defRPr sz="2100"/>
            </a:lvl9pPr>
          </a:lstStyle>
          <a:p>
            <a:endParaRPr/>
          </a:p>
        </p:txBody>
      </p:sp>
      <p:sp>
        <p:nvSpPr>
          <p:cNvPr id="62" name="Google Shape;62;g1241492f5b5_0_142"/>
          <p:cNvSpPr txBox="1">
            <a:spLocks noGrp="1"/>
          </p:cNvSpPr>
          <p:nvPr>
            <p:ph type="subTitle" idx="5"/>
          </p:nvPr>
        </p:nvSpPr>
        <p:spPr>
          <a:xfrm>
            <a:off x="5226342" y="2495080"/>
            <a:ext cx="2557800" cy="748500"/>
          </a:xfrm>
          <a:prstGeom prst="rect">
            <a:avLst/>
          </a:prstGeom>
          <a:noFill/>
          <a:ln>
            <a:noFill/>
          </a:ln>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2100"/>
              <a:buNone/>
              <a:defRPr sz="2100"/>
            </a:lvl2pPr>
            <a:lvl3pPr lvl="2" algn="ctr" rtl="0">
              <a:lnSpc>
                <a:spcPct val="100000"/>
              </a:lnSpc>
              <a:spcBef>
                <a:spcPts val="0"/>
              </a:spcBef>
              <a:spcAft>
                <a:spcPts val="0"/>
              </a:spcAft>
              <a:buClr>
                <a:schemeClr val="dk1"/>
              </a:buClr>
              <a:buSzPts val="2100"/>
              <a:buNone/>
              <a:defRPr sz="2100"/>
            </a:lvl3pPr>
            <a:lvl4pPr lvl="3" algn="ctr" rtl="0">
              <a:lnSpc>
                <a:spcPct val="100000"/>
              </a:lnSpc>
              <a:spcBef>
                <a:spcPts val="0"/>
              </a:spcBef>
              <a:spcAft>
                <a:spcPts val="0"/>
              </a:spcAft>
              <a:buClr>
                <a:schemeClr val="dk1"/>
              </a:buClr>
              <a:buSzPts val="2100"/>
              <a:buNone/>
              <a:defRPr sz="2100"/>
            </a:lvl4pPr>
            <a:lvl5pPr lvl="4" algn="ctr" rtl="0">
              <a:lnSpc>
                <a:spcPct val="100000"/>
              </a:lnSpc>
              <a:spcBef>
                <a:spcPts val="0"/>
              </a:spcBef>
              <a:spcAft>
                <a:spcPts val="0"/>
              </a:spcAft>
              <a:buClr>
                <a:schemeClr val="dk1"/>
              </a:buClr>
              <a:buSzPts val="2100"/>
              <a:buNone/>
              <a:defRPr sz="2100"/>
            </a:lvl5pPr>
            <a:lvl6pPr lvl="5" algn="ctr" rtl="0">
              <a:lnSpc>
                <a:spcPct val="100000"/>
              </a:lnSpc>
              <a:spcBef>
                <a:spcPts val="0"/>
              </a:spcBef>
              <a:spcAft>
                <a:spcPts val="0"/>
              </a:spcAft>
              <a:buClr>
                <a:schemeClr val="dk1"/>
              </a:buClr>
              <a:buSzPts val="2100"/>
              <a:buNone/>
              <a:defRPr sz="2100"/>
            </a:lvl6pPr>
            <a:lvl7pPr lvl="6" algn="ctr" rtl="0">
              <a:lnSpc>
                <a:spcPct val="100000"/>
              </a:lnSpc>
              <a:spcBef>
                <a:spcPts val="0"/>
              </a:spcBef>
              <a:spcAft>
                <a:spcPts val="0"/>
              </a:spcAft>
              <a:buClr>
                <a:schemeClr val="dk1"/>
              </a:buClr>
              <a:buSzPts val="2100"/>
              <a:buNone/>
              <a:defRPr sz="2100"/>
            </a:lvl7pPr>
            <a:lvl8pPr lvl="7" algn="ctr" rtl="0">
              <a:lnSpc>
                <a:spcPct val="100000"/>
              </a:lnSpc>
              <a:spcBef>
                <a:spcPts val="0"/>
              </a:spcBef>
              <a:spcAft>
                <a:spcPts val="0"/>
              </a:spcAft>
              <a:buClr>
                <a:schemeClr val="dk1"/>
              </a:buClr>
              <a:buSzPts val="2100"/>
              <a:buNone/>
              <a:defRPr sz="2100"/>
            </a:lvl8pPr>
            <a:lvl9pPr lvl="8" algn="ctr" rtl="0">
              <a:lnSpc>
                <a:spcPct val="100000"/>
              </a:lnSpc>
              <a:spcBef>
                <a:spcPts val="0"/>
              </a:spcBef>
              <a:spcAft>
                <a:spcPts val="0"/>
              </a:spcAft>
              <a:buClr>
                <a:schemeClr val="dk1"/>
              </a:buClr>
              <a:buSzPts val="2100"/>
              <a:buNone/>
              <a:defRPr sz="2100"/>
            </a:lvl9pPr>
          </a:lstStyle>
          <a:p>
            <a:endParaRPr/>
          </a:p>
        </p:txBody>
      </p:sp>
      <p:sp>
        <p:nvSpPr>
          <p:cNvPr id="63" name="Google Shape;63;g1241492f5b5_0_142"/>
          <p:cNvSpPr txBox="1">
            <a:spLocks noGrp="1"/>
          </p:cNvSpPr>
          <p:nvPr>
            <p:ph type="subTitle" idx="6"/>
          </p:nvPr>
        </p:nvSpPr>
        <p:spPr>
          <a:xfrm>
            <a:off x="1344831" y="5243213"/>
            <a:ext cx="2560200" cy="748500"/>
          </a:xfrm>
          <a:prstGeom prst="rect">
            <a:avLst/>
          </a:prstGeom>
          <a:noFill/>
          <a:ln>
            <a:noFill/>
          </a:ln>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2100"/>
              <a:buNone/>
              <a:defRPr sz="2100"/>
            </a:lvl2pPr>
            <a:lvl3pPr lvl="2" algn="ctr" rtl="0">
              <a:lnSpc>
                <a:spcPct val="100000"/>
              </a:lnSpc>
              <a:spcBef>
                <a:spcPts val="0"/>
              </a:spcBef>
              <a:spcAft>
                <a:spcPts val="0"/>
              </a:spcAft>
              <a:buClr>
                <a:schemeClr val="dk1"/>
              </a:buClr>
              <a:buSzPts val="2100"/>
              <a:buNone/>
              <a:defRPr sz="2100"/>
            </a:lvl3pPr>
            <a:lvl4pPr lvl="3" algn="ctr" rtl="0">
              <a:lnSpc>
                <a:spcPct val="100000"/>
              </a:lnSpc>
              <a:spcBef>
                <a:spcPts val="0"/>
              </a:spcBef>
              <a:spcAft>
                <a:spcPts val="0"/>
              </a:spcAft>
              <a:buClr>
                <a:schemeClr val="dk1"/>
              </a:buClr>
              <a:buSzPts val="2100"/>
              <a:buNone/>
              <a:defRPr sz="2100"/>
            </a:lvl4pPr>
            <a:lvl5pPr lvl="4" algn="ctr" rtl="0">
              <a:lnSpc>
                <a:spcPct val="100000"/>
              </a:lnSpc>
              <a:spcBef>
                <a:spcPts val="0"/>
              </a:spcBef>
              <a:spcAft>
                <a:spcPts val="0"/>
              </a:spcAft>
              <a:buClr>
                <a:schemeClr val="dk1"/>
              </a:buClr>
              <a:buSzPts val="2100"/>
              <a:buNone/>
              <a:defRPr sz="2100"/>
            </a:lvl5pPr>
            <a:lvl6pPr lvl="5" algn="ctr" rtl="0">
              <a:lnSpc>
                <a:spcPct val="100000"/>
              </a:lnSpc>
              <a:spcBef>
                <a:spcPts val="0"/>
              </a:spcBef>
              <a:spcAft>
                <a:spcPts val="0"/>
              </a:spcAft>
              <a:buClr>
                <a:schemeClr val="dk1"/>
              </a:buClr>
              <a:buSzPts val="2100"/>
              <a:buNone/>
              <a:defRPr sz="2100"/>
            </a:lvl6pPr>
            <a:lvl7pPr lvl="6" algn="ctr" rtl="0">
              <a:lnSpc>
                <a:spcPct val="100000"/>
              </a:lnSpc>
              <a:spcBef>
                <a:spcPts val="0"/>
              </a:spcBef>
              <a:spcAft>
                <a:spcPts val="0"/>
              </a:spcAft>
              <a:buClr>
                <a:schemeClr val="dk1"/>
              </a:buClr>
              <a:buSzPts val="2100"/>
              <a:buNone/>
              <a:defRPr sz="2100"/>
            </a:lvl7pPr>
            <a:lvl8pPr lvl="7" algn="ctr" rtl="0">
              <a:lnSpc>
                <a:spcPct val="100000"/>
              </a:lnSpc>
              <a:spcBef>
                <a:spcPts val="0"/>
              </a:spcBef>
              <a:spcAft>
                <a:spcPts val="0"/>
              </a:spcAft>
              <a:buClr>
                <a:schemeClr val="dk1"/>
              </a:buClr>
              <a:buSzPts val="2100"/>
              <a:buNone/>
              <a:defRPr sz="2100"/>
            </a:lvl8pPr>
            <a:lvl9pPr lvl="8" algn="ctr" rtl="0">
              <a:lnSpc>
                <a:spcPct val="100000"/>
              </a:lnSpc>
              <a:spcBef>
                <a:spcPts val="0"/>
              </a:spcBef>
              <a:spcAft>
                <a:spcPts val="0"/>
              </a:spcAft>
              <a:buClr>
                <a:schemeClr val="dk1"/>
              </a:buClr>
              <a:buSzPts val="2100"/>
              <a:buNone/>
              <a:defRPr sz="2100"/>
            </a:lvl9pPr>
          </a:lstStyle>
          <a:p>
            <a:endParaRPr/>
          </a:p>
        </p:txBody>
      </p:sp>
      <p:sp>
        <p:nvSpPr>
          <p:cNvPr id="64" name="Google Shape;64;g1241492f5b5_0_142"/>
          <p:cNvSpPr txBox="1">
            <a:spLocks noGrp="1"/>
          </p:cNvSpPr>
          <p:nvPr>
            <p:ph type="subTitle" idx="7"/>
          </p:nvPr>
        </p:nvSpPr>
        <p:spPr>
          <a:xfrm>
            <a:off x="5226192" y="5243213"/>
            <a:ext cx="2558100" cy="748500"/>
          </a:xfrm>
          <a:prstGeom prst="rect">
            <a:avLst/>
          </a:prstGeom>
          <a:noFill/>
          <a:ln>
            <a:noFill/>
          </a:ln>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2100"/>
              <a:buNone/>
              <a:defRPr sz="2100"/>
            </a:lvl2pPr>
            <a:lvl3pPr lvl="2" algn="ctr" rtl="0">
              <a:lnSpc>
                <a:spcPct val="100000"/>
              </a:lnSpc>
              <a:spcBef>
                <a:spcPts val="0"/>
              </a:spcBef>
              <a:spcAft>
                <a:spcPts val="0"/>
              </a:spcAft>
              <a:buClr>
                <a:schemeClr val="dk1"/>
              </a:buClr>
              <a:buSzPts val="2100"/>
              <a:buNone/>
              <a:defRPr sz="2100"/>
            </a:lvl3pPr>
            <a:lvl4pPr lvl="3" algn="ctr" rtl="0">
              <a:lnSpc>
                <a:spcPct val="100000"/>
              </a:lnSpc>
              <a:spcBef>
                <a:spcPts val="0"/>
              </a:spcBef>
              <a:spcAft>
                <a:spcPts val="0"/>
              </a:spcAft>
              <a:buClr>
                <a:schemeClr val="dk1"/>
              </a:buClr>
              <a:buSzPts val="2100"/>
              <a:buNone/>
              <a:defRPr sz="2100"/>
            </a:lvl4pPr>
            <a:lvl5pPr lvl="4" algn="ctr" rtl="0">
              <a:lnSpc>
                <a:spcPct val="100000"/>
              </a:lnSpc>
              <a:spcBef>
                <a:spcPts val="0"/>
              </a:spcBef>
              <a:spcAft>
                <a:spcPts val="0"/>
              </a:spcAft>
              <a:buClr>
                <a:schemeClr val="dk1"/>
              </a:buClr>
              <a:buSzPts val="2100"/>
              <a:buNone/>
              <a:defRPr sz="2100"/>
            </a:lvl5pPr>
            <a:lvl6pPr lvl="5" algn="ctr" rtl="0">
              <a:lnSpc>
                <a:spcPct val="100000"/>
              </a:lnSpc>
              <a:spcBef>
                <a:spcPts val="0"/>
              </a:spcBef>
              <a:spcAft>
                <a:spcPts val="0"/>
              </a:spcAft>
              <a:buClr>
                <a:schemeClr val="dk1"/>
              </a:buClr>
              <a:buSzPts val="2100"/>
              <a:buNone/>
              <a:defRPr sz="2100"/>
            </a:lvl6pPr>
            <a:lvl7pPr lvl="6" algn="ctr" rtl="0">
              <a:lnSpc>
                <a:spcPct val="100000"/>
              </a:lnSpc>
              <a:spcBef>
                <a:spcPts val="0"/>
              </a:spcBef>
              <a:spcAft>
                <a:spcPts val="0"/>
              </a:spcAft>
              <a:buClr>
                <a:schemeClr val="dk1"/>
              </a:buClr>
              <a:buSzPts val="2100"/>
              <a:buNone/>
              <a:defRPr sz="2100"/>
            </a:lvl7pPr>
            <a:lvl8pPr lvl="7" algn="ctr" rtl="0">
              <a:lnSpc>
                <a:spcPct val="100000"/>
              </a:lnSpc>
              <a:spcBef>
                <a:spcPts val="0"/>
              </a:spcBef>
              <a:spcAft>
                <a:spcPts val="0"/>
              </a:spcAft>
              <a:buClr>
                <a:schemeClr val="dk1"/>
              </a:buClr>
              <a:buSzPts val="2100"/>
              <a:buNone/>
              <a:defRPr sz="2100"/>
            </a:lvl8pPr>
            <a:lvl9pPr lvl="8" algn="ctr" rtl="0">
              <a:lnSpc>
                <a:spcPct val="100000"/>
              </a:lnSpc>
              <a:spcBef>
                <a:spcPts val="0"/>
              </a:spcBef>
              <a:spcAft>
                <a:spcPts val="0"/>
              </a:spcAft>
              <a:buClr>
                <a:schemeClr val="dk1"/>
              </a:buClr>
              <a:buSzPts val="2100"/>
              <a:buNone/>
              <a:defRPr sz="2100"/>
            </a:lvl9pPr>
          </a:lstStyle>
          <a:p>
            <a:endParaRPr/>
          </a:p>
        </p:txBody>
      </p:sp>
      <p:sp>
        <p:nvSpPr>
          <p:cNvPr id="65" name="Google Shape;65;g1241492f5b5_0_142"/>
          <p:cNvSpPr txBox="1">
            <a:spLocks noGrp="1"/>
          </p:cNvSpPr>
          <p:nvPr>
            <p:ph type="title" idx="8"/>
          </p:nvPr>
        </p:nvSpPr>
        <p:spPr>
          <a:xfrm>
            <a:off x="2270781" y="1538100"/>
            <a:ext cx="708300" cy="348300"/>
          </a:xfrm>
          <a:prstGeom prst="rect">
            <a:avLst/>
          </a:prstGeom>
          <a:noFill/>
          <a:ln>
            <a:noFill/>
          </a:ln>
        </p:spPr>
        <p:txBody>
          <a:bodyPr spcFirstLastPara="1" wrap="square" lIns="91425" tIns="0" rIns="91425" bIns="0" anchor="b" anchorCtr="0">
            <a:noAutofit/>
          </a:bodyPr>
          <a:lstStyle>
            <a:lvl1pPr lvl="0" algn="ctr" rtl="0">
              <a:lnSpc>
                <a:spcPct val="90000"/>
              </a:lnSpc>
              <a:spcBef>
                <a:spcPts val="0"/>
              </a:spcBef>
              <a:spcAft>
                <a:spcPts val="0"/>
              </a:spcAft>
              <a:buClr>
                <a:schemeClr val="dk1"/>
              </a:buClr>
              <a:buSzPts val="2000"/>
              <a:buFont typeface="Calibri"/>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6" name="Google Shape;66;g1241492f5b5_0_142"/>
          <p:cNvSpPr txBox="1">
            <a:spLocks noGrp="1"/>
          </p:cNvSpPr>
          <p:nvPr>
            <p:ph type="title" idx="9"/>
          </p:nvPr>
        </p:nvSpPr>
        <p:spPr>
          <a:xfrm>
            <a:off x="6151092" y="1538100"/>
            <a:ext cx="708300" cy="348300"/>
          </a:xfrm>
          <a:prstGeom prst="rect">
            <a:avLst/>
          </a:prstGeom>
          <a:noFill/>
          <a:ln>
            <a:noFill/>
          </a:ln>
        </p:spPr>
        <p:txBody>
          <a:bodyPr spcFirstLastPara="1" wrap="square" lIns="91425" tIns="0" rIns="91425" bIns="0" anchor="b" anchorCtr="0">
            <a:noAutofit/>
          </a:bodyPr>
          <a:lstStyle>
            <a:lvl1pPr lvl="0" algn="ctr" rtl="0">
              <a:lnSpc>
                <a:spcPct val="90000"/>
              </a:lnSpc>
              <a:spcBef>
                <a:spcPts val="0"/>
              </a:spcBef>
              <a:spcAft>
                <a:spcPts val="0"/>
              </a:spcAft>
              <a:buClr>
                <a:schemeClr val="dk1"/>
              </a:buClr>
              <a:buSzPts val="2000"/>
              <a:buFont typeface="Calibri"/>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7" name="Google Shape;67;g1241492f5b5_0_142"/>
          <p:cNvSpPr txBox="1">
            <a:spLocks noGrp="1"/>
          </p:cNvSpPr>
          <p:nvPr>
            <p:ph type="title" idx="13"/>
          </p:nvPr>
        </p:nvSpPr>
        <p:spPr>
          <a:xfrm>
            <a:off x="2270781" y="4298527"/>
            <a:ext cx="708300" cy="348300"/>
          </a:xfrm>
          <a:prstGeom prst="rect">
            <a:avLst/>
          </a:prstGeom>
          <a:noFill/>
          <a:ln>
            <a:noFill/>
          </a:ln>
        </p:spPr>
        <p:txBody>
          <a:bodyPr spcFirstLastPara="1" wrap="square" lIns="91425" tIns="0" rIns="91425" bIns="0" anchor="b" anchorCtr="0">
            <a:noAutofit/>
          </a:bodyPr>
          <a:lstStyle>
            <a:lvl1pPr lvl="0" algn="ctr" rtl="0">
              <a:lnSpc>
                <a:spcPct val="90000"/>
              </a:lnSpc>
              <a:spcBef>
                <a:spcPts val="0"/>
              </a:spcBef>
              <a:spcAft>
                <a:spcPts val="0"/>
              </a:spcAft>
              <a:buClr>
                <a:schemeClr val="dk1"/>
              </a:buClr>
              <a:buSzPts val="2000"/>
              <a:buFont typeface="Calibri"/>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8" name="Google Shape;68;g1241492f5b5_0_142"/>
          <p:cNvSpPr txBox="1">
            <a:spLocks noGrp="1"/>
          </p:cNvSpPr>
          <p:nvPr>
            <p:ph type="title" idx="14"/>
          </p:nvPr>
        </p:nvSpPr>
        <p:spPr>
          <a:xfrm>
            <a:off x="6151092" y="4298527"/>
            <a:ext cx="708300" cy="348300"/>
          </a:xfrm>
          <a:prstGeom prst="rect">
            <a:avLst/>
          </a:prstGeom>
          <a:noFill/>
          <a:ln>
            <a:noFill/>
          </a:ln>
        </p:spPr>
        <p:txBody>
          <a:bodyPr spcFirstLastPara="1" wrap="square" lIns="91425" tIns="0" rIns="91425" bIns="0" anchor="b" anchorCtr="0">
            <a:noAutofit/>
          </a:bodyPr>
          <a:lstStyle>
            <a:lvl1pPr lvl="0" algn="ctr" rtl="0">
              <a:lnSpc>
                <a:spcPct val="90000"/>
              </a:lnSpc>
              <a:spcBef>
                <a:spcPts val="0"/>
              </a:spcBef>
              <a:spcAft>
                <a:spcPts val="0"/>
              </a:spcAft>
              <a:buClr>
                <a:schemeClr val="dk1"/>
              </a:buClr>
              <a:buSzPts val="2000"/>
              <a:buFont typeface="Calibri"/>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CUSTOM_3">
    <p:spTree>
      <p:nvGrpSpPr>
        <p:cNvPr id="1" name="Shape 69"/>
        <p:cNvGrpSpPr/>
        <p:nvPr/>
      </p:nvGrpSpPr>
      <p:grpSpPr>
        <a:xfrm>
          <a:off x="0" y="0"/>
          <a:ext cx="0" cy="0"/>
          <a:chOff x="0" y="0"/>
          <a:chExt cx="0" cy="0"/>
        </a:xfrm>
      </p:grpSpPr>
      <p:sp>
        <p:nvSpPr>
          <p:cNvPr id="70" name="Google Shape;70;g1241492f5b5_0_157"/>
          <p:cNvSpPr txBox="1">
            <a:spLocks noGrp="1"/>
          </p:cNvSpPr>
          <p:nvPr>
            <p:ph type="title"/>
          </p:nvPr>
        </p:nvSpPr>
        <p:spPr>
          <a:xfrm>
            <a:off x="1056200" y="4475967"/>
            <a:ext cx="1833300" cy="309900"/>
          </a:xfrm>
          <a:prstGeom prst="rect">
            <a:avLst/>
          </a:prstGeom>
          <a:noFill/>
          <a:ln>
            <a:noFill/>
          </a:ln>
        </p:spPr>
        <p:txBody>
          <a:bodyPr spcFirstLastPara="1" wrap="square" lIns="91425" tIns="0" rIns="91425" bIns="0" anchor="b" anchorCtr="0">
            <a:noAutofit/>
          </a:bodyPr>
          <a:lstStyle>
            <a:lvl1pPr lvl="0" algn="ctr" rtl="0">
              <a:lnSpc>
                <a:spcPct val="90000"/>
              </a:lnSpc>
              <a:spcBef>
                <a:spcPts val="0"/>
              </a:spcBef>
              <a:spcAft>
                <a:spcPts val="0"/>
              </a:spcAft>
              <a:buClr>
                <a:schemeClr val="dk1"/>
              </a:buClr>
              <a:buSzPts val="1800"/>
              <a:buFont typeface="Calibri"/>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1" name="Google Shape;71;g1241492f5b5_0_157"/>
          <p:cNvSpPr txBox="1">
            <a:spLocks noGrp="1"/>
          </p:cNvSpPr>
          <p:nvPr>
            <p:ph type="subTitle" idx="1"/>
          </p:nvPr>
        </p:nvSpPr>
        <p:spPr>
          <a:xfrm>
            <a:off x="951500" y="4920400"/>
            <a:ext cx="2042700" cy="833700"/>
          </a:xfrm>
          <a:prstGeom prst="rect">
            <a:avLst/>
          </a:prstGeom>
          <a:noFill/>
          <a:ln>
            <a:noFill/>
          </a:ln>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72" name="Google Shape;72;g1241492f5b5_0_157"/>
          <p:cNvSpPr txBox="1">
            <a:spLocks noGrp="1"/>
          </p:cNvSpPr>
          <p:nvPr>
            <p:ph type="title" idx="2"/>
          </p:nvPr>
        </p:nvSpPr>
        <p:spPr>
          <a:xfrm>
            <a:off x="3655344" y="4475967"/>
            <a:ext cx="1833300" cy="309900"/>
          </a:xfrm>
          <a:prstGeom prst="rect">
            <a:avLst/>
          </a:prstGeom>
          <a:noFill/>
          <a:ln>
            <a:noFill/>
          </a:ln>
        </p:spPr>
        <p:txBody>
          <a:bodyPr spcFirstLastPara="1" wrap="square" lIns="91425" tIns="0" rIns="91425" bIns="0" anchor="b" anchorCtr="0">
            <a:noAutofit/>
          </a:bodyPr>
          <a:lstStyle>
            <a:lvl1pPr lvl="0" algn="ctr" rtl="0">
              <a:lnSpc>
                <a:spcPct val="90000"/>
              </a:lnSpc>
              <a:spcBef>
                <a:spcPts val="0"/>
              </a:spcBef>
              <a:spcAft>
                <a:spcPts val="0"/>
              </a:spcAft>
              <a:buClr>
                <a:schemeClr val="dk1"/>
              </a:buClr>
              <a:buSzPts val="1800"/>
              <a:buFont typeface="Calibri"/>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g1241492f5b5_0_157"/>
          <p:cNvSpPr txBox="1">
            <a:spLocks noGrp="1"/>
          </p:cNvSpPr>
          <p:nvPr>
            <p:ph type="subTitle" idx="3"/>
          </p:nvPr>
        </p:nvSpPr>
        <p:spPr>
          <a:xfrm>
            <a:off x="3550644" y="4920400"/>
            <a:ext cx="2042700" cy="833700"/>
          </a:xfrm>
          <a:prstGeom prst="rect">
            <a:avLst/>
          </a:prstGeom>
          <a:noFill/>
          <a:ln>
            <a:noFill/>
          </a:ln>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74" name="Google Shape;74;g1241492f5b5_0_157"/>
          <p:cNvSpPr txBox="1">
            <a:spLocks noGrp="1"/>
          </p:cNvSpPr>
          <p:nvPr>
            <p:ph type="title" idx="4"/>
          </p:nvPr>
        </p:nvSpPr>
        <p:spPr>
          <a:xfrm>
            <a:off x="6254489" y="4475967"/>
            <a:ext cx="1833300" cy="309900"/>
          </a:xfrm>
          <a:prstGeom prst="rect">
            <a:avLst/>
          </a:prstGeom>
          <a:noFill/>
          <a:ln>
            <a:noFill/>
          </a:ln>
        </p:spPr>
        <p:txBody>
          <a:bodyPr spcFirstLastPara="1" wrap="square" lIns="91425" tIns="0" rIns="91425" bIns="0" anchor="b" anchorCtr="0">
            <a:noAutofit/>
          </a:bodyPr>
          <a:lstStyle>
            <a:lvl1pPr lvl="0" algn="ctr" rtl="0">
              <a:lnSpc>
                <a:spcPct val="90000"/>
              </a:lnSpc>
              <a:spcBef>
                <a:spcPts val="0"/>
              </a:spcBef>
              <a:spcAft>
                <a:spcPts val="0"/>
              </a:spcAft>
              <a:buClr>
                <a:schemeClr val="dk1"/>
              </a:buClr>
              <a:buSzPts val="1800"/>
              <a:buFont typeface="Calibri"/>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5" name="Google Shape;75;g1241492f5b5_0_157"/>
          <p:cNvSpPr txBox="1">
            <a:spLocks noGrp="1"/>
          </p:cNvSpPr>
          <p:nvPr>
            <p:ph type="subTitle" idx="5"/>
          </p:nvPr>
        </p:nvSpPr>
        <p:spPr>
          <a:xfrm>
            <a:off x="6149789" y="4920400"/>
            <a:ext cx="2042700" cy="833700"/>
          </a:xfrm>
          <a:prstGeom prst="rect">
            <a:avLst/>
          </a:prstGeom>
          <a:noFill/>
          <a:ln>
            <a:noFill/>
          </a:ln>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76" name="Google Shape;76;g1241492f5b5_0_157"/>
          <p:cNvSpPr/>
          <p:nvPr/>
        </p:nvSpPr>
        <p:spPr>
          <a:xfrm rot="-5400000" flipH="1">
            <a:off x="-753648" y="4583188"/>
            <a:ext cx="2459752" cy="1269953"/>
          </a:xfrm>
          <a:custGeom>
            <a:avLst/>
            <a:gdLst/>
            <a:ahLst/>
            <a:cxnLst/>
            <a:rect l="l" t="t" r="r" b="b"/>
            <a:pathLst>
              <a:path w="131696" h="50997" extrusionOk="0">
                <a:moveTo>
                  <a:pt x="0" y="0"/>
                </a:moveTo>
                <a:cubicBezTo>
                  <a:pt x="1251" y="2858"/>
                  <a:pt x="2084" y="5846"/>
                  <a:pt x="2822" y="8811"/>
                </a:cubicBezTo>
                <a:cubicBezTo>
                  <a:pt x="4203" y="14252"/>
                  <a:pt x="5418" y="19824"/>
                  <a:pt x="8823" y="24742"/>
                </a:cubicBezTo>
                <a:cubicBezTo>
                  <a:pt x="12240" y="29671"/>
                  <a:pt x="18336" y="33933"/>
                  <a:pt x="25742" y="34576"/>
                </a:cubicBezTo>
                <a:cubicBezTo>
                  <a:pt x="26429" y="34635"/>
                  <a:pt x="27111" y="34663"/>
                  <a:pt x="27791" y="34663"/>
                </a:cubicBezTo>
                <a:cubicBezTo>
                  <a:pt x="34657" y="34663"/>
                  <a:pt x="41129" y="31812"/>
                  <a:pt x="47316" y="29385"/>
                </a:cubicBezTo>
                <a:cubicBezTo>
                  <a:pt x="52065" y="27527"/>
                  <a:pt x="57509" y="25861"/>
                  <a:pt x="62732" y="25861"/>
                </a:cubicBezTo>
                <a:cubicBezTo>
                  <a:pt x="64972" y="25861"/>
                  <a:pt x="67172" y="26168"/>
                  <a:pt x="69259" y="26897"/>
                </a:cubicBezTo>
                <a:cubicBezTo>
                  <a:pt x="76891" y="29552"/>
                  <a:pt x="79451" y="36505"/>
                  <a:pt x="84392" y="41565"/>
                </a:cubicBezTo>
                <a:cubicBezTo>
                  <a:pt x="90493" y="47804"/>
                  <a:pt x="100854" y="50996"/>
                  <a:pt x="111278" y="50996"/>
                </a:cubicBezTo>
                <a:cubicBezTo>
                  <a:pt x="116985" y="50996"/>
                  <a:pt x="122711" y="50039"/>
                  <a:pt x="127766" y="48102"/>
                </a:cubicBezTo>
                <a:cubicBezTo>
                  <a:pt x="129124" y="47578"/>
                  <a:pt x="130433" y="46994"/>
                  <a:pt x="131696" y="46363"/>
                </a:cubicBezTo>
                <a:lnTo>
                  <a:pt x="1316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7" name="Google Shape;77;g1241492f5b5_0_157"/>
          <p:cNvSpPr/>
          <p:nvPr/>
        </p:nvSpPr>
        <p:spPr>
          <a:xfrm rot="10800000" flipH="1">
            <a:off x="7353303" y="18"/>
            <a:ext cx="1790615" cy="1389481"/>
          </a:xfrm>
          <a:custGeom>
            <a:avLst/>
            <a:gdLst/>
            <a:ahLst/>
            <a:cxnLst/>
            <a:rect l="l" t="t" r="r" b="b"/>
            <a:pathLst>
              <a:path w="85369" h="49682" extrusionOk="0">
                <a:moveTo>
                  <a:pt x="39853" y="0"/>
                </a:moveTo>
                <a:cubicBezTo>
                  <a:pt x="29640" y="0"/>
                  <a:pt x="20061" y="4419"/>
                  <a:pt x="14978" y="16809"/>
                </a:cubicBezTo>
                <a:cubicBezTo>
                  <a:pt x="14550" y="17856"/>
                  <a:pt x="14145" y="18964"/>
                  <a:pt x="13788" y="20130"/>
                </a:cubicBezTo>
                <a:cubicBezTo>
                  <a:pt x="9251" y="34680"/>
                  <a:pt x="5346" y="43776"/>
                  <a:pt x="0" y="49682"/>
                </a:cubicBezTo>
                <a:lnTo>
                  <a:pt x="85368" y="49682"/>
                </a:lnTo>
                <a:lnTo>
                  <a:pt x="85368" y="13475"/>
                </a:lnTo>
                <a:cubicBezTo>
                  <a:pt x="79022" y="13011"/>
                  <a:pt x="71771" y="11451"/>
                  <a:pt x="65211" y="7581"/>
                </a:cubicBezTo>
                <a:cubicBezTo>
                  <a:pt x="57939" y="3286"/>
                  <a:pt x="48660" y="0"/>
                  <a:pt x="398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8" name="Google Shape;78;g1241492f5b5_0_157"/>
          <p:cNvSpPr txBox="1">
            <a:spLocks noGrp="1"/>
          </p:cNvSpPr>
          <p:nvPr>
            <p:ph type="title" idx="6"/>
          </p:nvPr>
        </p:nvSpPr>
        <p:spPr>
          <a:xfrm>
            <a:off x="733600" y="503633"/>
            <a:ext cx="8159400" cy="7635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9"/>
        <p:cNvGrpSpPr/>
        <p:nvPr/>
      </p:nvGrpSpPr>
      <p:grpSpPr>
        <a:xfrm>
          <a:off x="0" y="0"/>
          <a:ext cx="0" cy="0"/>
          <a:chOff x="0" y="0"/>
          <a:chExt cx="0" cy="0"/>
        </a:xfrm>
      </p:grpSpPr>
      <p:sp>
        <p:nvSpPr>
          <p:cNvPr id="80" name="Google Shape;80;g1241492f5b5_0_167"/>
          <p:cNvSpPr/>
          <p:nvPr/>
        </p:nvSpPr>
        <p:spPr>
          <a:xfrm>
            <a:off x="4572341" y="-123392"/>
            <a:ext cx="4572032" cy="6986749"/>
          </a:xfrm>
          <a:custGeom>
            <a:avLst/>
            <a:gdLst/>
            <a:ahLst/>
            <a:cxnLst/>
            <a:rect l="l" t="t" r="r" b="b"/>
            <a:pathLst>
              <a:path w="142876" h="160735" extrusionOk="0">
                <a:moveTo>
                  <a:pt x="1" y="1"/>
                </a:moveTo>
                <a:lnTo>
                  <a:pt x="1" y="160735"/>
                </a:lnTo>
                <a:lnTo>
                  <a:pt x="142876" y="160735"/>
                </a:lnTo>
                <a:lnTo>
                  <a:pt x="1428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1" name="Google Shape;81;g1241492f5b5_0_167"/>
          <p:cNvSpPr/>
          <p:nvPr/>
        </p:nvSpPr>
        <p:spPr>
          <a:xfrm>
            <a:off x="4629103" y="592028"/>
            <a:ext cx="4182656" cy="6270714"/>
          </a:xfrm>
          <a:custGeom>
            <a:avLst/>
            <a:gdLst/>
            <a:ahLst/>
            <a:cxnLst/>
            <a:rect l="l" t="t" r="r" b="b"/>
            <a:pathLst>
              <a:path w="130708" h="146967" extrusionOk="0">
                <a:moveTo>
                  <a:pt x="74489" y="0"/>
                </a:moveTo>
                <a:cubicBezTo>
                  <a:pt x="72000" y="0"/>
                  <a:pt x="69515" y="149"/>
                  <a:pt x="67057" y="449"/>
                </a:cubicBezTo>
                <a:cubicBezTo>
                  <a:pt x="35434" y="4307"/>
                  <a:pt x="1" y="32012"/>
                  <a:pt x="13824" y="67791"/>
                </a:cubicBezTo>
                <a:cubicBezTo>
                  <a:pt x="16443" y="74589"/>
                  <a:pt x="20908" y="80542"/>
                  <a:pt x="23742" y="87245"/>
                </a:cubicBezTo>
                <a:cubicBezTo>
                  <a:pt x="31564" y="105724"/>
                  <a:pt x="26159" y="126631"/>
                  <a:pt x="23730" y="146967"/>
                </a:cubicBezTo>
                <a:lnTo>
                  <a:pt x="118873" y="146967"/>
                </a:lnTo>
                <a:cubicBezTo>
                  <a:pt x="118968" y="145955"/>
                  <a:pt x="118980" y="144919"/>
                  <a:pt x="118909" y="143871"/>
                </a:cubicBezTo>
                <a:cubicBezTo>
                  <a:pt x="118325" y="134715"/>
                  <a:pt x="111765" y="127238"/>
                  <a:pt x="106086" y="120023"/>
                </a:cubicBezTo>
                <a:cubicBezTo>
                  <a:pt x="100418" y="112796"/>
                  <a:pt x="95084" y="103819"/>
                  <a:pt x="97442" y="94937"/>
                </a:cubicBezTo>
                <a:cubicBezTo>
                  <a:pt x="100025" y="85197"/>
                  <a:pt x="110479" y="80197"/>
                  <a:pt x="117444" y="72910"/>
                </a:cubicBezTo>
                <a:cubicBezTo>
                  <a:pt x="130708" y="59039"/>
                  <a:pt x="130231" y="35251"/>
                  <a:pt x="118504" y="20047"/>
                </a:cubicBezTo>
                <a:cubicBezTo>
                  <a:pt x="108299" y="6803"/>
                  <a:pt x="91301" y="0"/>
                  <a:pt x="744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2" name="Google Shape;82;g1241492f5b5_0_167"/>
          <p:cNvSpPr/>
          <p:nvPr/>
        </p:nvSpPr>
        <p:spPr>
          <a:xfrm>
            <a:off x="325" y="-127000"/>
            <a:ext cx="4572032" cy="6986749"/>
          </a:xfrm>
          <a:custGeom>
            <a:avLst/>
            <a:gdLst/>
            <a:ahLst/>
            <a:cxnLst/>
            <a:rect l="l" t="t" r="r" b="b"/>
            <a:pathLst>
              <a:path w="142876" h="160735" extrusionOk="0">
                <a:moveTo>
                  <a:pt x="1" y="0"/>
                </a:moveTo>
                <a:lnTo>
                  <a:pt x="1" y="160734"/>
                </a:lnTo>
                <a:lnTo>
                  <a:pt x="142876" y="160734"/>
                </a:lnTo>
                <a:lnTo>
                  <a:pt x="14287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3" name="Google Shape;83;g1241492f5b5_0_167"/>
          <p:cNvSpPr/>
          <p:nvPr/>
        </p:nvSpPr>
        <p:spPr>
          <a:xfrm>
            <a:off x="335" y="872988"/>
            <a:ext cx="4256576" cy="5986720"/>
          </a:xfrm>
          <a:custGeom>
            <a:avLst/>
            <a:gdLst/>
            <a:ahLst/>
            <a:cxnLst/>
            <a:rect l="l" t="t" r="r" b="b"/>
            <a:pathLst>
              <a:path w="133018" h="140311" extrusionOk="0">
                <a:moveTo>
                  <a:pt x="71205" y="1"/>
                </a:moveTo>
                <a:cubicBezTo>
                  <a:pt x="55200" y="1"/>
                  <a:pt x="39175" y="5665"/>
                  <a:pt x="26921" y="15998"/>
                </a:cubicBezTo>
                <a:cubicBezTo>
                  <a:pt x="21611" y="20462"/>
                  <a:pt x="16931" y="25868"/>
                  <a:pt x="14276" y="32285"/>
                </a:cubicBezTo>
                <a:cubicBezTo>
                  <a:pt x="11633" y="38703"/>
                  <a:pt x="11205" y="46227"/>
                  <a:pt x="14122" y="52514"/>
                </a:cubicBezTo>
                <a:cubicBezTo>
                  <a:pt x="19765" y="64658"/>
                  <a:pt x="35684" y="69171"/>
                  <a:pt x="41780" y="81089"/>
                </a:cubicBezTo>
                <a:cubicBezTo>
                  <a:pt x="46769" y="90852"/>
                  <a:pt x="43494" y="103294"/>
                  <a:pt x="36327" y="111593"/>
                </a:cubicBezTo>
                <a:cubicBezTo>
                  <a:pt x="29171" y="119891"/>
                  <a:pt x="18848" y="124749"/>
                  <a:pt x="8514" y="128392"/>
                </a:cubicBezTo>
                <a:cubicBezTo>
                  <a:pt x="5668" y="129392"/>
                  <a:pt x="2775" y="130345"/>
                  <a:pt x="1" y="131512"/>
                </a:cubicBezTo>
                <a:lnTo>
                  <a:pt x="1" y="140310"/>
                </a:lnTo>
                <a:lnTo>
                  <a:pt x="97787" y="140310"/>
                </a:lnTo>
                <a:cubicBezTo>
                  <a:pt x="102561" y="131928"/>
                  <a:pt x="107443" y="123594"/>
                  <a:pt x="111967" y="115117"/>
                </a:cubicBezTo>
                <a:cubicBezTo>
                  <a:pt x="123564" y="93352"/>
                  <a:pt x="133017" y="68909"/>
                  <a:pt x="130600" y="43811"/>
                </a:cubicBezTo>
                <a:cubicBezTo>
                  <a:pt x="128374" y="20724"/>
                  <a:pt x="104871" y="5091"/>
                  <a:pt x="83214" y="1091"/>
                </a:cubicBezTo>
                <a:cubicBezTo>
                  <a:pt x="79252" y="359"/>
                  <a:pt x="75229" y="1"/>
                  <a:pt x="7120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4" name="Google Shape;84;g1241492f5b5_0_167"/>
          <p:cNvSpPr txBox="1">
            <a:spLocks noGrp="1"/>
          </p:cNvSpPr>
          <p:nvPr>
            <p:ph type="title"/>
          </p:nvPr>
        </p:nvSpPr>
        <p:spPr>
          <a:xfrm>
            <a:off x="1046600" y="1921167"/>
            <a:ext cx="2478000" cy="599700"/>
          </a:xfrm>
          <a:prstGeom prst="rect">
            <a:avLst/>
          </a:prstGeom>
          <a:noFill/>
          <a:ln>
            <a:noFill/>
          </a:ln>
        </p:spPr>
        <p:txBody>
          <a:bodyPr spcFirstLastPara="1" wrap="square" lIns="91425" tIns="0" rIns="91425" bIns="0" anchor="ctr" anchorCtr="0">
            <a:noAutofit/>
          </a:bodyPr>
          <a:lstStyle>
            <a:lvl1pPr lvl="0" algn="ctr" rtl="0">
              <a:lnSpc>
                <a:spcPct val="90000"/>
              </a:lnSpc>
              <a:spcBef>
                <a:spcPts val="0"/>
              </a:spcBef>
              <a:spcAft>
                <a:spcPts val="0"/>
              </a:spcAft>
              <a:buClr>
                <a:schemeClr val="dk1"/>
              </a:buClr>
              <a:buSzPts val="3600"/>
              <a:buFont typeface="Calibri"/>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g1241492f5b5_0_167"/>
          <p:cNvSpPr txBox="1">
            <a:spLocks noGrp="1"/>
          </p:cNvSpPr>
          <p:nvPr>
            <p:ph type="subTitle" idx="1"/>
          </p:nvPr>
        </p:nvSpPr>
        <p:spPr>
          <a:xfrm>
            <a:off x="1048100" y="2664560"/>
            <a:ext cx="2476500" cy="830700"/>
          </a:xfrm>
          <a:prstGeom prst="rect">
            <a:avLst/>
          </a:prstGeom>
          <a:noFill/>
          <a:ln>
            <a:noFill/>
          </a:ln>
        </p:spPr>
        <p:txBody>
          <a:bodyPr spcFirstLastPara="1" wrap="square" lIns="91425" tIns="0" rIns="91425" bIns="91425" anchor="t" anchorCtr="0">
            <a:noAutofit/>
          </a:bodyPr>
          <a:lstStyle>
            <a:lvl1pPr lvl="0" algn="ctr" rtl="0">
              <a:lnSpc>
                <a:spcPct val="100000"/>
              </a:lnSpc>
              <a:spcBef>
                <a:spcPts val="0"/>
              </a:spcBef>
              <a:spcAft>
                <a:spcPts val="0"/>
              </a:spcAft>
              <a:buClr>
                <a:srgbClr val="F3F3F3"/>
              </a:buClr>
              <a:buSzPts val="3000"/>
              <a:buNone/>
              <a:defRPr sz="1600">
                <a:solidFill>
                  <a:schemeClr val="dk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86" name="Google Shape;86;g1241492f5b5_0_167"/>
          <p:cNvSpPr txBox="1">
            <a:spLocks noGrp="1"/>
          </p:cNvSpPr>
          <p:nvPr>
            <p:ph type="title" idx="2"/>
          </p:nvPr>
        </p:nvSpPr>
        <p:spPr>
          <a:xfrm>
            <a:off x="5618601" y="1921167"/>
            <a:ext cx="2478000" cy="599700"/>
          </a:xfrm>
          <a:prstGeom prst="rect">
            <a:avLst/>
          </a:prstGeom>
          <a:noFill/>
          <a:ln>
            <a:noFill/>
          </a:ln>
        </p:spPr>
        <p:txBody>
          <a:bodyPr spcFirstLastPara="1" wrap="square" lIns="91425" tIns="0" rIns="91425" bIns="0" anchor="ctr" anchorCtr="0">
            <a:noAutofit/>
          </a:bodyPr>
          <a:lstStyle>
            <a:lvl1pPr lvl="0" algn="ctr" rtl="0">
              <a:lnSpc>
                <a:spcPct val="90000"/>
              </a:lnSpc>
              <a:spcBef>
                <a:spcPts val="0"/>
              </a:spcBef>
              <a:spcAft>
                <a:spcPts val="0"/>
              </a:spcAft>
              <a:buClr>
                <a:schemeClr val="dk1"/>
              </a:buClr>
              <a:buSzPts val="3600"/>
              <a:buFont typeface="Calibri"/>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g1241492f5b5_0_167"/>
          <p:cNvSpPr txBox="1">
            <a:spLocks noGrp="1"/>
          </p:cNvSpPr>
          <p:nvPr>
            <p:ph type="subTitle" idx="3"/>
          </p:nvPr>
        </p:nvSpPr>
        <p:spPr>
          <a:xfrm>
            <a:off x="5620106" y="2663833"/>
            <a:ext cx="2476500" cy="830700"/>
          </a:xfrm>
          <a:prstGeom prst="rect">
            <a:avLst/>
          </a:prstGeom>
          <a:noFill/>
          <a:ln>
            <a:noFill/>
          </a:ln>
        </p:spPr>
        <p:txBody>
          <a:bodyPr spcFirstLastPara="1" wrap="square" lIns="91425" tIns="0" rIns="91425" bIns="91425" anchor="t" anchorCtr="0">
            <a:noAutofit/>
          </a:bodyPr>
          <a:lstStyle>
            <a:lvl1pPr lvl="0" algn="ctr" rtl="0">
              <a:lnSpc>
                <a:spcPct val="100000"/>
              </a:lnSpc>
              <a:spcBef>
                <a:spcPts val="0"/>
              </a:spcBef>
              <a:spcAft>
                <a:spcPts val="0"/>
              </a:spcAft>
              <a:buClr>
                <a:srgbClr val="F3F3F3"/>
              </a:buClr>
              <a:buSzPts val="1600"/>
              <a:buNone/>
              <a:defRPr sz="1600">
                <a:solidFill>
                  <a:schemeClr val="dk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list">
  <p:cSld name="SECTION_TITLE_AND_DESCRIPTION_1">
    <p:spTree>
      <p:nvGrpSpPr>
        <p:cNvPr id="1" name="Shape 88"/>
        <p:cNvGrpSpPr/>
        <p:nvPr/>
      </p:nvGrpSpPr>
      <p:grpSpPr>
        <a:xfrm>
          <a:off x="0" y="0"/>
          <a:ext cx="0" cy="0"/>
          <a:chOff x="0" y="0"/>
          <a:chExt cx="0" cy="0"/>
        </a:xfrm>
      </p:grpSpPr>
      <p:sp>
        <p:nvSpPr>
          <p:cNvPr id="89" name="Google Shape;89;g1241492f5b5_0_176"/>
          <p:cNvSpPr/>
          <p:nvPr/>
        </p:nvSpPr>
        <p:spPr>
          <a:xfrm>
            <a:off x="-25325" y="4814267"/>
            <a:ext cx="2503900" cy="2070082"/>
          </a:xfrm>
          <a:custGeom>
            <a:avLst/>
            <a:gdLst/>
            <a:ahLst/>
            <a:cxnLst/>
            <a:rect l="l" t="t" r="r" b="b"/>
            <a:pathLst>
              <a:path w="100156" h="62104" extrusionOk="0">
                <a:moveTo>
                  <a:pt x="0" y="0"/>
                </a:moveTo>
                <a:lnTo>
                  <a:pt x="0" y="62103"/>
                </a:lnTo>
                <a:lnTo>
                  <a:pt x="100155" y="62103"/>
                </a:lnTo>
                <a:cubicBezTo>
                  <a:pt x="93554" y="49700"/>
                  <a:pt x="80219" y="40723"/>
                  <a:pt x="66411" y="40723"/>
                </a:cubicBezTo>
                <a:cubicBezTo>
                  <a:pt x="64606" y="40723"/>
                  <a:pt x="62792" y="40876"/>
                  <a:pt x="60984" y="41196"/>
                </a:cubicBezTo>
                <a:cubicBezTo>
                  <a:pt x="53658" y="42495"/>
                  <a:pt x="46302" y="46223"/>
                  <a:pt x="39140" y="46223"/>
                </a:cubicBezTo>
                <a:cubicBezTo>
                  <a:pt x="37246" y="46223"/>
                  <a:pt x="35366" y="45962"/>
                  <a:pt x="33504" y="45327"/>
                </a:cubicBezTo>
                <a:cubicBezTo>
                  <a:pt x="25396" y="42553"/>
                  <a:pt x="21181" y="33754"/>
                  <a:pt x="18502" y="25610"/>
                </a:cubicBezTo>
                <a:cubicBezTo>
                  <a:pt x="15835" y="17455"/>
                  <a:pt x="13430" y="8489"/>
                  <a:pt x="6620" y="3274"/>
                </a:cubicBezTo>
                <a:cubicBezTo>
                  <a:pt x="4620" y="1750"/>
                  <a:pt x="2381" y="679"/>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90" name="Google Shape;90;g1241492f5b5_0_176"/>
          <p:cNvSpPr txBox="1">
            <a:spLocks noGrp="1"/>
          </p:cNvSpPr>
          <p:nvPr>
            <p:ph type="body" idx="1"/>
          </p:nvPr>
        </p:nvSpPr>
        <p:spPr>
          <a:xfrm>
            <a:off x="-3866975" y="1703600"/>
            <a:ext cx="3512700" cy="3884400"/>
          </a:xfrm>
          <a:prstGeom prst="rect">
            <a:avLst/>
          </a:prstGeom>
          <a:noFill/>
          <a:ln>
            <a:noFill/>
          </a:ln>
        </p:spPr>
        <p:txBody>
          <a:bodyPr spcFirstLastPara="1" wrap="square" lIns="91425" tIns="91425" rIns="91425" bIns="91425" anchor="t" anchorCtr="0">
            <a:noAutofit/>
          </a:bodyPr>
          <a:lstStyle>
            <a:lvl1pPr marL="457200" lvl="0" indent="-330200" algn="l" rtl="0">
              <a:lnSpc>
                <a:spcPct val="100000"/>
              </a:lnSpc>
              <a:spcBef>
                <a:spcPts val="0"/>
              </a:spcBef>
              <a:spcAft>
                <a:spcPts val="0"/>
              </a:spcAft>
              <a:buClr>
                <a:schemeClr val="dk1"/>
              </a:buClr>
              <a:buSzPts val="1600"/>
              <a:buFont typeface="Raleway SemiBold"/>
              <a:buChar char="●"/>
              <a:defRPr sz="1600"/>
            </a:lvl1pPr>
            <a:lvl2pPr marL="914400" lvl="1" indent="-330200" algn="l" rtl="0">
              <a:lnSpc>
                <a:spcPct val="90000"/>
              </a:lnSpc>
              <a:spcBef>
                <a:spcPts val="0"/>
              </a:spcBef>
              <a:spcAft>
                <a:spcPts val="0"/>
              </a:spcAft>
              <a:buClr>
                <a:schemeClr val="dk1"/>
              </a:buClr>
              <a:buSzPts val="1600"/>
              <a:buFont typeface="Nunito Light"/>
              <a:buChar char="○"/>
              <a:defRPr sz="1600"/>
            </a:lvl2pPr>
            <a:lvl3pPr marL="1371600" lvl="2" indent="-330200" algn="l" rtl="0">
              <a:lnSpc>
                <a:spcPct val="90000"/>
              </a:lnSpc>
              <a:spcBef>
                <a:spcPts val="1600"/>
              </a:spcBef>
              <a:spcAft>
                <a:spcPts val="0"/>
              </a:spcAft>
              <a:buClr>
                <a:schemeClr val="dk1"/>
              </a:buClr>
              <a:buSzPts val="1600"/>
              <a:buFont typeface="Nunito Light"/>
              <a:buChar char="■"/>
              <a:defRPr sz="1600"/>
            </a:lvl3pPr>
            <a:lvl4pPr marL="1828800" lvl="3" indent="-330200" algn="l" rtl="0">
              <a:lnSpc>
                <a:spcPct val="90000"/>
              </a:lnSpc>
              <a:spcBef>
                <a:spcPts val="1600"/>
              </a:spcBef>
              <a:spcAft>
                <a:spcPts val="0"/>
              </a:spcAft>
              <a:buClr>
                <a:schemeClr val="dk1"/>
              </a:buClr>
              <a:buSzPts val="1600"/>
              <a:buFont typeface="Nunito Light"/>
              <a:buChar char="●"/>
              <a:defRPr sz="1600"/>
            </a:lvl4pPr>
            <a:lvl5pPr marL="2286000" lvl="4" indent="-330200" algn="l" rtl="0">
              <a:lnSpc>
                <a:spcPct val="90000"/>
              </a:lnSpc>
              <a:spcBef>
                <a:spcPts val="1600"/>
              </a:spcBef>
              <a:spcAft>
                <a:spcPts val="0"/>
              </a:spcAft>
              <a:buClr>
                <a:schemeClr val="dk1"/>
              </a:buClr>
              <a:buSzPts val="1600"/>
              <a:buFont typeface="Nunito Light"/>
              <a:buChar char="○"/>
              <a:defRPr sz="1600"/>
            </a:lvl5pPr>
            <a:lvl6pPr marL="2743200" lvl="5" indent="-330200" algn="l" rtl="0">
              <a:lnSpc>
                <a:spcPct val="90000"/>
              </a:lnSpc>
              <a:spcBef>
                <a:spcPts val="1600"/>
              </a:spcBef>
              <a:spcAft>
                <a:spcPts val="0"/>
              </a:spcAft>
              <a:buClr>
                <a:schemeClr val="dk1"/>
              </a:buClr>
              <a:buSzPts val="1600"/>
              <a:buFont typeface="Nunito Light"/>
              <a:buChar char="■"/>
              <a:defRPr sz="1600"/>
            </a:lvl6pPr>
            <a:lvl7pPr marL="3200400" lvl="6" indent="-330200" algn="l" rtl="0">
              <a:lnSpc>
                <a:spcPct val="90000"/>
              </a:lnSpc>
              <a:spcBef>
                <a:spcPts val="1600"/>
              </a:spcBef>
              <a:spcAft>
                <a:spcPts val="0"/>
              </a:spcAft>
              <a:buClr>
                <a:schemeClr val="dk1"/>
              </a:buClr>
              <a:buSzPts val="1600"/>
              <a:buFont typeface="Nunito Light"/>
              <a:buChar char="●"/>
              <a:defRPr sz="1600"/>
            </a:lvl7pPr>
            <a:lvl8pPr marL="3657600" lvl="7" indent="-330200" algn="l" rtl="0">
              <a:lnSpc>
                <a:spcPct val="90000"/>
              </a:lnSpc>
              <a:spcBef>
                <a:spcPts val="1600"/>
              </a:spcBef>
              <a:spcAft>
                <a:spcPts val="0"/>
              </a:spcAft>
              <a:buClr>
                <a:schemeClr val="dk1"/>
              </a:buClr>
              <a:buSzPts val="1600"/>
              <a:buFont typeface="Nunito Light"/>
              <a:buChar char="○"/>
              <a:defRPr sz="1600"/>
            </a:lvl8pPr>
            <a:lvl9pPr marL="4114800" lvl="8" indent="-330200" algn="l" rtl="0">
              <a:lnSpc>
                <a:spcPct val="90000"/>
              </a:lnSpc>
              <a:spcBef>
                <a:spcPts val="1600"/>
              </a:spcBef>
              <a:spcAft>
                <a:spcPts val="1600"/>
              </a:spcAft>
              <a:buClr>
                <a:schemeClr val="dk1"/>
              </a:buClr>
              <a:buSzPts val="1600"/>
              <a:buFont typeface="Nunito Light"/>
              <a:buChar char="■"/>
              <a:defRPr sz="1600"/>
            </a:lvl9pPr>
          </a:lstStyle>
          <a:p>
            <a:endParaRPr/>
          </a:p>
        </p:txBody>
      </p:sp>
      <p:sp>
        <p:nvSpPr>
          <p:cNvPr id="91" name="Google Shape;91;g1241492f5b5_0_176"/>
          <p:cNvSpPr txBox="1">
            <a:spLocks noGrp="1"/>
          </p:cNvSpPr>
          <p:nvPr>
            <p:ph type="title"/>
          </p:nvPr>
        </p:nvSpPr>
        <p:spPr>
          <a:xfrm>
            <a:off x="733600" y="503633"/>
            <a:ext cx="6657900" cy="7635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g1241492f5b5_0_176"/>
          <p:cNvSpPr txBox="1">
            <a:spLocks noGrp="1"/>
          </p:cNvSpPr>
          <p:nvPr>
            <p:ph type="body" idx="2"/>
          </p:nvPr>
        </p:nvSpPr>
        <p:spPr>
          <a:xfrm>
            <a:off x="733600" y="1614700"/>
            <a:ext cx="3512700" cy="3884400"/>
          </a:xfrm>
          <a:prstGeom prst="rect">
            <a:avLst/>
          </a:prstGeom>
          <a:noFill/>
          <a:ln>
            <a:noFill/>
          </a:ln>
        </p:spPr>
        <p:txBody>
          <a:bodyPr spcFirstLastPara="1" wrap="square" lIns="91425" tIns="91425" rIns="91425" bIns="91425" anchor="t" anchorCtr="0">
            <a:noAutofit/>
          </a:bodyPr>
          <a:lstStyle>
            <a:lvl1pPr marL="457200" lvl="0" indent="-330200" algn="l" rtl="0">
              <a:lnSpc>
                <a:spcPct val="100000"/>
              </a:lnSpc>
              <a:spcBef>
                <a:spcPts val="0"/>
              </a:spcBef>
              <a:spcAft>
                <a:spcPts val="0"/>
              </a:spcAft>
              <a:buClr>
                <a:schemeClr val="dk1"/>
              </a:buClr>
              <a:buSzPts val="1600"/>
              <a:buFont typeface="Raleway SemiBold"/>
              <a:buChar char="●"/>
              <a:defRPr sz="1600"/>
            </a:lvl1pPr>
            <a:lvl2pPr marL="914400" lvl="1" indent="-330200" algn="l" rtl="0">
              <a:lnSpc>
                <a:spcPct val="90000"/>
              </a:lnSpc>
              <a:spcBef>
                <a:spcPts val="0"/>
              </a:spcBef>
              <a:spcAft>
                <a:spcPts val="0"/>
              </a:spcAft>
              <a:buClr>
                <a:schemeClr val="dk1"/>
              </a:buClr>
              <a:buSzPts val="1600"/>
              <a:buFont typeface="Nunito Light"/>
              <a:buChar char="○"/>
              <a:defRPr sz="1600"/>
            </a:lvl2pPr>
            <a:lvl3pPr marL="1371600" lvl="2" indent="-330200" algn="l" rtl="0">
              <a:lnSpc>
                <a:spcPct val="90000"/>
              </a:lnSpc>
              <a:spcBef>
                <a:spcPts val="1600"/>
              </a:spcBef>
              <a:spcAft>
                <a:spcPts val="0"/>
              </a:spcAft>
              <a:buClr>
                <a:schemeClr val="dk1"/>
              </a:buClr>
              <a:buSzPts val="1600"/>
              <a:buFont typeface="Nunito Light"/>
              <a:buChar char="■"/>
              <a:defRPr sz="1600"/>
            </a:lvl3pPr>
            <a:lvl4pPr marL="1828800" lvl="3" indent="-330200" algn="l" rtl="0">
              <a:lnSpc>
                <a:spcPct val="90000"/>
              </a:lnSpc>
              <a:spcBef>
                <a:spcPts val="1600"/>
              </a:spcBef>
              <a:spcAft>
                <a:spcPts val="0"/>
              </a:spcAft>
              <a:buClr>
                <a:schemeClr val="dk1"/>
              </a:buClr>
              <a:buSzPts val="1600"/>
              <a:buFont typeface="Nunito Light"/>
              <a:buChar char="●"/>
              <a:defRPr sz="1600"/>
            </a:lvl4pPr>
            <a:lvl5pPr marL="2286000" lvl="4" indent="-330200" algn="l" rtl="0">
              <a:lnSpc>
                <a:spcPct val="90000"/>
              </a:lnSpc>
              <a:spcBef>
                <a:spcPts val="1600"/>
              </a:spcBef>
              <a:spcAft>
                <a:spcPts val="0"/>
              </a:spcAft>
              <a:buClr>
                <a:schemeClr val="dk1"/>
              </a:buClr>
              <a:buSzPts val="1600"/>
              <a:buFont typeface="Nunito Light"/>
              <a:buChar char="○"/>
              <a:defRPr sz="1600"/>
            </a:lvl5pPr>
            <a:lvl6pPr marL="2743200" lvl="5" indent="-330200" algn="l" rtl="0">
              <a:lnSpc>
                <a:spcPct val="90000"/>
              </a:lnSpc>
              <a:spcBef>
                <a:spcPts val="1600"/>
              </a:spcBef>
              <a:spcAft>
                <a:spcPts val="0"/>
              </a:spcAft>
              <a:buClr>
                <a:schemeClr val="dk1"/>
              </a:buClr>
              <a:buSzPts val="1600"/>
              <a:buFont typeface="Nunito Light"/>
              <a:buChar char="■"/>
              <a:defRPr sz="1600"/>
            </a:lvl6pPr>
            <a:lvl7pPr marL="3200400" lvl="6" indent="-330200" algn="l" rtl="0">
              <a:lnSpc>
                <a:spcPct val="90000"/>
              </a:lnSpc>
              <a:spcBef>
                <a:spcPts val="1600"/>
              </a:spcBef>
              <a:spcAft>
                <a:spcPts val="0"/>
              </a:spcAft>
              <a:buClr>
                <a:schemeClr val="dk1"/>
              </a:buClr>
              <a:buSzPts val="1600"/>
              <a:buFont typeface="Nunito Light"/>
              <a:buChar char="●"/>
              <a:defRPr sz="1600"/>
            </a:lvl7pPr>
            <a:lvl8pPr marL="3657600" lvl="7" indent="-330200" algn="l" rtl="0">
              <a:lnSpc>
                <a:spcPct val="90000"/>
              </a:lnSpc>
              <a:spcBef>
                <a:spcPts val="1600"/>
              </a:spcBef>
              <a:spcAft>
                <a:spcPts val="0"/>
              </a:spcAft>
              <a:buClr>
                <a:schemeClr val="dk1"/>
              </a:buClr>
              <a:buSzPts val="1600"/>
              <a:buFont typeface="Nunito Light"/>
              <a:buChar char="○"/>
              <a:defRPr sz="1600"/>
            </a:lvl8pPr>
            <a:lvl9pPr marL="4114800" lvl="8" indent="-330200" algn="l" rtl="0">
              <a:lnSpc>
                <a:spcPct val="90000"/>
              </a:lnSpc>
              <a:spcBef>
                <a:spcPts val="1600"/>
              </a:spcBef>
              <a:spcAft>
                <a:spcPts val="1600"/>
              </a:spcAft>
              <a:buClr>
                <a:schemeClr val="dk1"/>
              </a:buClr>
              <a:buSzPts val="1600"/>
              <a:buFont typeface="Nunito Light"/>
              <a:buChar char="■"/>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ly title 03">
  <p:cSld name="CUSTOM_1_1_3_1_1">
    <p:spTree>
      <p:nvGrpSpPr>
        <p:cNvPr id="1" name="Shape 93"/>
        <p:cNvGrpSpPr/>
        <p:nvPr/>
      </p:nvGrpSpPr>
      <p:grpSpPr>
        <a:xfrm>
          <a:off x="0" y="0"/>
          <a:ext cx="0" cy="0"/>
          <a:chOff x="0" y="0"/>
          <a:chExt cx="0" cy="0"/>
        </a:xfrm>
      </p:grpSpPr>
      <p:sp>
        <p:nvSpPr>
          <p:cNvPr id="94" name="Google Shape;94;g1241492f5b5_0_181"/>
          <p:cNvSpPr txBox="1">
            <a:spLocks noGrp="1"/>
          </p:cNvSpPr>
          <p:nvPr>
            <p:ph type="title"/>
          </p:nvPr>
        </p:nvSpPr>
        <p:spPr>
          <a:xfrm>
            <a:off x="733600" y="503633"/>
            <a:ext cx="6127200" cy="7635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g1241492f5b5_0_181"/>
          <p:cNvSpPr/>
          <p:nvPr/>
        </p:nvSpPr>
        <p:spPr>
          <a:xfrm flipH="1">
            <a:off x="6753227" y="0"/>
            <a:ext cx="2390773" cy="1629271"/>
          </a:xfrm>
          <a:custGeom>
            <a:avLst/>
            <a:gdLst/>
            <a:ahLst/>
            <a:cxnLst/>
            <a:rect l="l" t="t" r="r" b="b"/>
            <a:pathLst>
              <a:path w="78618" h="51900" extrusionOk="0">
                <a:moveTo>
                  <a:pt x="1" y="0"/>
                </a:moveTo>
                <a:lnTo>
                  <a:pt x="1" y="51900"/>
                </a:lnTo>
                <a:cubicBezTo>
                  <a:pt x="3275" y="50840"/>
                  <a:pt x="6168" y="48733"/>
                  <a:pt x="8300" y="45494"/>
                </a:cubicBezTo>
                <a:cubicBezTo>
                  <a:pt x="12538" y="39041"/>
                  <a:pt x="12848" y="30480"/>
                  <a:pt x="18479" y="24849"/>
                </a:cubicBezTo>
                <a:cubicBezTo>
                  <a:pt x="20599" y="22729"/>
                  <a:pt x="23653" y="21324"/>
                  <a:pt x="26585" y="21324"/>
                </a:cubicBezTo>
                <a:cubicBezTo>
                  <a:pt x="28068" y="21324"/>
                  <a:pt x="29519" y="21684"/>
                  <a:pt x="30802" y="22491"/>
                </a:cubicBezTo>
                <a:cubicBezTo>
                  <a:pt x="34517" y="24837"/>
                  <a:pt x="35553" y="29897"/>
                  <a:pt x="38875" y="32778"/>
                </a:cubicBezTo>
                <a:cubicBezTo>
                  <a:pt x="40710" y="34372"/>
                  <a:pt x="43035" y="35073"/>
                  <a:pt x="45439" y="35073"/>
                </a:cubicBezTo>
                <a:cubicBezTo>
                  <a:pt x="48603" y="35073"/>
                  <a:pt x="51904" y="33858"/>
                  <a:pt x="54401" y="31862"/>
                </a:cubicBezTo>
                <a:cubicBezTo>
                  <a:pt x="58806" y="28349"/>
                  <a:pt x="61318" y="23051"/>
                  <a:pt x="63664" y="17931"/>
                </a:cubicBezTo>
                <a:cubicBezTo>
                  <a:pt x="66009" y="12812"/>
                  <a:pt x="68486" y="7501"/>
                  <a:pt x="72855" y="3941"/>
                </a:cubicBezTo>
                <a:cubicBezTo>
                  <a:pt x="74653" y="2465"/>
                  <a:pt x="76725" y="1346"/>
                  <a:pt x="7861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06">
  <p:cSld name="CUSTOM_1_1_3_1_1_1_1_1">
    <p:spTree>
      <p:nvGrpSpPr>
        <p:cNvPr id="1" name="Shape 96"/>
        <p:cNvGrpSpPr/>
        <p:nvPr/>
      </p:nvGrpSpPr>
      <p:grpSpPr>
        <a:xfrm>
          <a:off x="0" y="0"/>
          <a:ext cx="0" cy="0"/>
          <a:chOff x="0" y="0"/>
          <a:chExt cx="0" cy="0"/>
        </a:xfrm>
      </p:grpSpPr>
      <p:sp>
        <p:nvSpPr>
          <p:cNvPr id="97" name="Google Shape;97;g1241492f5b5_0_184"/>
          <p:cNvSpPr txBox="1">
            <a:spLocks noGrp="1"/>
          </p:cNvSpPr>
          <p:nvPr>
            <p:ph type="title"/>
          </p:nvPr>
        </p:nvSpPr>
        <p:spPr>
          <a:xfrm>
            <a:off x="733600" y="503633"/>
            <a:ext cx="6127200" cy="7635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g1241492f5b5_0_184"/>
          <p:cNvSpPr/>
          <p:nvPr/>
        </p:nvSpPr>
        <p:spPr>
          <a:xfrm>
            <a:off x="6424793" y="4522873"/>
            <a:ext cx="2719205" cy="2335133"/>
          </a:xfrm>
          <a:custGeom>
            <a:avLst/>
            <a:gdLst/>
            <a:ahLst/>
            <a:cxnLst/>
            <a:rect l="l" t="t" r="r" b="b"/>
            <a:pathLst>
              <a:path w="87154" h="56133" extrusionOk="0">
                <a:moveTo>
                  <a:pt x="77010" y="0"/>
                </a:moveTo>
                <a:cubicBezTo>
                  <a:pt x="73626" y="0"/>
                  <a:pt x="70307" y="872"/>
                  <a:pt x="67640" y="2911"/>
                </a:cubicBezTo>
                <a:cubicBezTo>
                  <a:pt x="62949" y="6495"/>
                  <a:pt x="61294" y="12674"/>
                  <a:pt x="59460" y="18282"/>
                </a:cubicBezTo>
                <a:cubicBezTo>
                  <a:pt x="57615" y="23890"/>
                  <a:pt x="54721" y="29950"/>
                  <a:pt x="49137" y="31855"/>
                </a:cubicBezTo>
                <a:cubicBezTo>
                  <a:pt x="47854" y="32294"/>
                  <a:pt x="46558" y="32474"/>
                  <a:pt x="45253" y="32474"/>
                </a:cubicBezTo>
                <a:cubicBezTo>
                  <a:pt x="40321" y="32474"/>
                  <a:pt x="35255" y="29907"/>
                  <a:pt x="30218" y="29022"/>
                </a:cubicBezTo>
                <a:cubicBezTo>
                  <a:pt x="28971" y="28800"/>
                  <a:pt x="27719" y="28694"/>
                  <a:pt x="26472" y="28694"/>
                </a:cubicBezTo>
                <a:cubicBezTo>
                  <a:pt x="15576" y="28694"/>
                  <a:pt x="5107" y="36818"/>
                  <a:pt x="1560" y="47310"/>
                </a:cubicBezTo>
                <a:cubicBezTo>
                  <a:pt x="596" y="50167"/>
                  <a:pt x="96" y="53144"/>
                  <a:pt x="0" y="56132"/>
                </a:cubicBezTo>
                <a:lnTo>
                  <a:pt x="87154" y="56132"/>
                </a:lnTo>
                <a:lnTo>
                  <a:pt x="87154" y="2447"/>
                </a:lnTo>
                <a:cubicBezTo>
                  <a:pt x="86142" y="1983"/>
                  <a:pt x="85118" y="1554"/>
                  <a:pt x="84058" y="1197"/>
                </a:cubicBezTo>
                <a:cubicBezTo>
                  <a:pt x="81813" y="434"/>
                  <a:pt x="79395" y="0"/>
                  <a:pt x="770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9"/>
        <p:cNvGrpSpPr/>
        <p:nvPr/>
      </p:nvGrpSpPr>
      <p:grpSpPr>
        <a:xfrm>
          <a:off x="0" y="0"/>
          <a:ext cx="0" cy="0"/>
          <a:chOff x="0" y="0"/>
          <a:chExt cx="0" cy="0"/>
        </a:xfrm>
      </p:grpSpPr>
      <p:sp>
        <p:nvSpPr>
          <p:cNvPr id="100" name="Google Shape;100;g1241492f5b5_0_187"/>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g1241492f5b5_0_18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
        <p:nvSpPr>
          <p:cNvPr id="102" name="Google Shape;102;g1241492f5b5_0_18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g1241492f5b5_0_18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g1241492f5b5_0_18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1241492f5b5_0_105"/>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g1241492f5b5_0_10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1241492f5b5_0_10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1241492f5b5_0_10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g1241492f5b5_0_10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1241492f5b5_0_11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g1241492f5b5_0_112"/>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g1241492f5b5_0_112"/>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g1241492f5b5_0_1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1241492f5b5_0_1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g1241492f5b5_0_1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1241492f5b5_0_120"/>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g1241492f5b5_0_120"/>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g1241492f5b5_0_1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1241492f5b5_0_124"/>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g1241492f5b5_0_1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1241492f5b5_0_127"/>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1241492f5b5_0_127"/>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g1241492f5b5_0_127"/>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1241492f5b5_0_127"/>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g1241492f5b5_0_1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1241492f5b5_0_133"/>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g1241492f5b5_0_13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1241492f5b5_0_9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g1241492f5b5_0_9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2" name="Google Shape;12;g1241492f5b5_0_9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drive.google.com/file/d/1L7XgaYJPNweWEYLXCjTzagpVlAsZ4L4H/view"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hyperlink" Target="https://www.nytimes.com/2020/06/16/upshot/coronavirus-test-cost-varies-widely.html" TargetMode="External"/><Relationship Id="rId13" Type="http://schemas.openxmlformats.org/officeDocument/2006/relationships/hyperlink" Target="https://www.frontiersin.org/articles/10.3389/fpsyg.2021.644801/full" TargetMode="External"/><Relationship Id="rId3" Type="http://schemas.openxmlformats.org/officeDocument/2006/relationships/hyperlink" Target="https://www.sciencedirect.com/science/article/pii/S0140673620301835" TargetMode="External"/><Relationship Id="rId7" Type="http://schemas.openxmlformats.org/officeDocument/2006/relationships/hyperlink" Target="https://www.who.int/news/item/13-12-2017-world-bank-and-who-half-the-world-lacks-access-to-essential-health-services-100-million-still-pushed-into-extreme-poverty-because-of-health-expenses" TargetMode="External"/><Relationship Id="rId12" Type="http://schemas.openxmlformats.org/officeDocument/2006/relationships/hyperlink" Target="https://www.kaggle.com/datasets/elvinagammed/covid19-fake-news-dataset-nlp"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pubs.acs.org/doi/10.1021/acsnano.0c02624" TargetMode="External"/><Relationship Id="rId11" Type="http://schemas.openxmlformats.org/officeDocument/2006/relationships/hyperlink" Target="https://arxiv.org/abs/1810.04805" TargetMode="External"/><Relationship Id="rId5" Type="http://schemas.openxmlformats.org/officeDocument/2006/relationships/hyperlink" Target="https://pesquisa.bvsalud.org/global-literature-on-novel-coronavirus-2019-ncov/resource/pt/covidwho-1320" TargetMode="External"/><Relationship Id="rId10" Type="http://schemas.openxmlformats.org/officeDocument/2006/relationships/hyperlink" Target="https://www.analyticsvidhya.com/blog/2021/05/build-your-own-nlp-based-search-engine-using-bm25/" TargetMode="External"/><Relationship Id="rId4" Type="http://schemas.openxmlformats.org/officeDocument/2006/relationships/hyperlink" Target="https://link.springer.com/article/10.1007/s10238-020-00650-3" TargetMode="External"/><Relationship Id="rId9" Type="http://schemas.openxmlformats.org/officeDocument/2006/relationships/hyperlink" Target="https://www.kaggle.com/datasets/allen-institute-for-ai/CORD-19-research-challenge" TargetMode="External"/><Relationship Id="rId14" Type="http://schemas.openxmlformats.org/officeDocument/2006/relationships/hyperlink" Target="https://github.com/virufy/virufy-cdf-coughvi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8"/>
        <p:cNvGrpSpPr/>
        <p:nvPr/>
      </p:nvGrpSpPr>
      <p:grpSpPr>
        <a:xfrm>
          <a:off x="0" y="0"/>
          <a:ext cx="0" cy="0"/>
          <a:chOff x="0" y="0"/>
          <a:chExt cx="0" cy="0"/>
        </a:xfrm>
      </p:grpSpPr>
      <p:sp>
        <p:nvSpPr>
          <p:cNvPr id="109" name="Google Shape;109;p1"/>
          <p:cNvSpPr txBox="1">
            <a:spLocks noGrp="1"/>
          </p:cNvSpPr>
          <p:nvPr>
            <p:ph type="ctrTitle"/>
          </p:nvPr>
        </p:nvSpPr>
        <p:spPr>
          <a:xfrm>
            <a:off x="740671" y="395434"/>
            <a:ext cx="7537439" cy="1454381"/>
          </a:xfrm>
          <a:prstGeom prst="rect">
            <a:avLst/>
          </a:prstGeom>
          <a:noFill/>
          <a:ln>
            <a:noFill/>
          </a:ln>
        </p:spPr>
        <p:txBody>
          <a:bodyPr spcFirstLastPara="1" wrap="square" lIns="91425" tIns="91425" rIns="91425" bIns="91425" anchor="b" anchorCtr="0">
            <a:noAutofit/>
          </a:bodyPr>
          <a:lstStyle/>
          <a:p>
            <a:pPr marL="0" lvl="0" indent="0" rtl="0">
              <a:lnSpc>
                <a:spcPct val="90000"/>
              </a:lnSpc>
              <a:spcBef>
                <a:spcPts val="0"/>
              </a:spcBef>
              <a:spcAft>
                <a:spcPts val="0"/>
              </a:spcAft>
              <a:buClr>
                <a:schemeClr val="dk1"/>
              </a:buClr>
              <a:buSzPts val="4400"/>
              <a:buFont typeface="Calibri"/>
              <a:buNone/>
            </a:pPr>
            <a:r>
              <a:rPr lang="en-US" sz="4000" b="1" dirty="0"/>
              <a:t>COVBOT: INTELLIGENT AI CHATBOT FOR COVID-19</a:t>
            </a:r>
            <a:endParaRPr sz="4000" b="1" dirty="0"/>
          </a:p>
        </p:txBody>
      </p:sp>
      <p:sp>
        <p:nvSpPr>
          <p:cNvPr id="175" name="Google Shape;175;p1"/>
          <p:cNvSpPr txBox="1"/>
          <p:nvPr/>
        </p:nvSpPr>
        <p:spPr>
          <a:xfrm>
            <a:off x="988725" y="2125717"/>
            <a:ext cx="64953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dirty="0">
                <a:solidFill>
                  <a:srgbClr val="002060"/>
                </a:solidFill>
                <a:latin typeface="Calibri"/>
                <a:cs typeface="Calibri"/>
                <a:sym typeface="Calibri"/>
              </a:rPr>
              <a:t>Presented by:</a:t>
            </a:r>
            <a:r>
              <a:rPr lang="en-US" sz="1800" b="1" i="0" u="none" strike="noStrike" cap="none" dirty="0">
                <a:solidFill>
                  <a:schemeClr val="dk1"/>
                </a:solidFill>
                <a:latin typeface="Calibri"/>
                <a:ea typeface="Calibri"/>
                <a:cs typeface="Calibri"/>
                <a:sym typeface="Calibri"/>
              </a:rPr>
              <a:t>	</a:t>
            </a:r>
          </a:p>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GROUP 10   </a:t>
            </a:r>
            <a:endParaRPr lang="en-US" sz="18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sz="1800" b="1" dirty="0">
              <a:solidFill>
                <a:schemeClr val="dk1"/>
              </a:solidFill>
              <a:latin typeface="Calibri"/>
              <a:ea typeface="Calibri"/>
              <a:cs typeface="Calibri"/>
              <a:sym typeface="Calibri"/>
            </a:endParaRPr>
          </a:p>
        </p:txBody>
      </p:sp>
      <p:sp>
        <p:nvSpPr>
          <p:cNvPr id="176" name="Google Shape;176;p1"/>
          <p:cNvSpPr txBox="1"/>
          <p:nvPr/>
        </p:nvSpPr>
        <p:spPr>
          <a:xfrm>
            <a:off x="1562547" y="4511663"/>
            <a:ext cx="57240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rgbClr val="002060"/>
                </a:solidFill>
                <a:latin typeface="Calibri"/>
                <a:ea typeface="Calibri"/>
                <a:cs typeface="Calibri"/>
                <a:sym typeface="Calibri"/>
              </a:rPr>
              <a:t>Submitted to: </a:t>
            </a: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INSTITUTE OF SYSTEMS SCIENCE</a:t>
            </a:r>
            <a:endParaRPr sz="18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NATIONAL UNIVERSITY OF SINGAPORE, SINGAPORE</a:t>
            </a:r>
            <a:endParaRPr sz="1800" b="1" i="0" u="none" strike="noStrike" cap="none" dirty="0">
              <a:solidFill>
                <a:srgbClr val="002060"/>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rgbClr val="002060"/>
              </a:solidFill>
              <a:latin typeface="Calibri"/>
              <a:ea typeface="Calibri"/>
              <a:cs typeface="Calibri"/>
              <a:sym typeface="Calibri"/>
            </a:endParaRPr>
          </a:p>
        </p:txBody>
      </p:sp>
      <p:pic>
        <p:nvPicPr>
          <p:cNvPr id="177" name="Google Shape;177;p1" descr="Graphical user interface, application&#10;&#10;Description automatically generated"/>
          <p:cNvPicPr preferRelativeResize="0"/>
          <p:nvPr/>
        </p:nvPicPr>
        <p:blipFill rotWithShape="1">
          <a:blip r:embed="rId3">
            <a:alphaModFix/>
          </a:blip>
          <a:srcRect/>
          <a:stretch/>
        </p:blipFill>
        <p:spPr>
          <a:xfrm>
            <a:off x="3093577" y="5694783"/>
            <a:ext cx="2952750" cy="915670"/>
          </a:xfrm>
          <a:prstGeom prst="rect">
            <a:avLst/>
          </a:prstGeom>
          <a:noFill/>
          <a:ln>
            <a:noFill/>
          </a:ln>
        </p:spPr>
      </p:pic>
      <p:sp>
        <p:nvSpPr>
          <p:cNvPr id="2" name="TextBox 1">
            <a:extLst>
              <a:ext uri="{FF2B5EF4-FFF2-40B4-BE49-F238E27FC236}">
                <a16:creationId xmlns:a16="http://schemas.microsoft.com/office/drawing/2014/main" id="{8FB280D6-E9CF-4B96-9BA5-2A74C6C70F4B}"/>
              </a:ext>
            </a:extLst>
          </p:cNvPr>
          <p:cNvSpPr txBox="1"/>
          <p:nvPr/>
        </p:nvSpPr>
        <p:spPr>
          <a:xfrm>
            <a:off x="2698121" y="2729867"/>
            <a:ext cx="3452852" cy="1692771"/>
          </a:xfrm>
          <a:prstGeom prst="rect">
            <a:avLst/>
          </a:prstGeom>
          <a:noFill/>
        </p:spPr>
        <p:txBody>
          <a:bodyPr wrap="square" rtlCol="0">
            <a:spAutoFit/>
          </a:bodyPr>
          <a:lstStyle/>
          <a:p>
            <a:pPr marR="0" lvl="0" algn="ctr" rtl="0">
              <a:spcBef>
                <a:spcPts val="0"/>
              </a:spcBef>
              <a:spcAft>
                <a:spcPts val="0"/>
              </a:spcAft>
            </a:pPr>
            <a:r>
              <a:rPr lang="en-US" sz="1800" dirty="0">
                <a:solidFill>
                  <a:schemeClr val="dk1"/>
                </a:solidFill>
                <a:latin typeface="Calibri"/>
                <a:ea typeface="Calibri"/>
                <a:cs typeface="Calibri"/>
                <a:sym typeface="Calibri"/>
              </a:rPr>
              <a:t>Apar Garg (A0231539E)</a:t>
            </a:r>
          </a:p>
          <a:p>
            <a:pPr lvl="5" algn="ctr"/>
            <a:r>
              <a:rPr lang="en-US" sz="1800" dirty="0">
                <a:solidFill>
                  <a:schemeClr val="dk1"/>
                </a:solidFill>
                <a:latin typeface="Calibri"/>
                <a:ea typeface="Calibri"/>
                <a:cs typeface="Calibri"/>
                <a:sym typeface="Calibri"/>
              </a:rPr>
              <a:t>Lin Qianqian (A0231438J)</a:t>
            </a:r>
          </a:p>
          <a:p>
            <a:pPr lvl="5" algn="ctr"/>
            <a:r>
              <a:rPr lang="en-US" sz="1800" dirty="0">
                <a:solidFill>
                  <a:schemeClr val="dk1"/>
                </a:solidFill>
                <a:latin typeface="Calibri"/>
                <a:ea typeface="Calibri"/>
                <a:cs typeface="Calibri"/>
                <a:sym typeface="Calibri"/>
              </a:rPr>
              <a:t>Liu Jing (A0231403Y)</a:t>
            </a:r>
          </a:p>
          <a:p>
            <a:pPr lvl="5" algn="ctr"/>
            <a:r>
              <a:rPr lang="en-US" sz="1800" dirty="0">
                <a:solidFill>
                  <a:schemeClr val="dk1"/>
                </a:solidFill>
                <a:latin typeface="Calibri"/>
                <a:ea typeface="Calibri"/>
                <a:cs typeface="Calibri"/>
                <a:sym typeface="Calibri"/>
              </a:rPr>
              <a:t>Yang </a:t>
            </a:r>
            <a:r>
              <a:rPr lang="en-US" sz="1800" dirty="0" err="1">
                <a:solidFill>
                  <a:schemeClr val="dk1"/>
                </a:solidFill>
                <a:latin typeface="Calibri"/>
                <a:ea typeface="Calibri"/>
                <a:cs typeface="Calibri"/>
                <a:sym typeface="Calibri"/>
              </a:rPr>
              <a:t>Mingrun</a:t>
            </a:r>
            <a:r>
              <a:rPr lang="en-US" sz="1800" dirty="0">
                <a:solidFill>
                  <a:schemeClr val="dk1"/>
                </a:solidFill>
                <a:latin typeface="Calibri"/>
                <a:ea typeface="Calibri"/>
                <a:cs typeface="Calibri"/>
                <a:sym typeface="Calibri"/>
              </a:rPr>
              <a:t> (A0231344R)</a:t>
            </a:r>
          </a:p>
          <a:p>
            <a:pPr lvl="5" algn="ctr"/>
            <a:r>
              <a:rPr lang="en-US" sz="1800" dirty="0">
                <a:solidFill>
                  <a:schemeClr val="dk1"/>
                </a:solidFill>
                <a:latin typeface="Calibri"/>
                <a:ea typeface="Calibri"/>
                <a:cs typeface="Calibri"/>
                <a:sym typeface="Calibri"/>
              </a:rPr>
              <a:t>Zhu </a:t>
            </a:r>
            <a:r>
              <a:rPr lang="en-US" sz="1800" dirty="0" err="1">
                <a:solidFill>
                  <a:schemeClr val="dk1"/>
                </a:solidFill>
                <a:latin typeface="Calibri"/>
                <a:ea typeface="Calibri"/>
                <a:cs typeface="Calibri"/>
                <a:sym typeface="Calibri"/>
              </a:rPr>
              <a:t>Junkun</a:t>
            </a:r>
            <a:r>
              <a:rPr lang="en-US" sz="1800" dirty="0">
                <a:solidFill>
                  <a:schemeClr val="dk1"/>
                </a:solidFill>
                <a:latin typeface="Calibri"/>
                <a:ea typeface="Calibri"/>
                <a:cs typeface="Calibri"/>
                <a:sym typeface="Calibri"/>
              </a:rPr>
              <a:t> (A0231471N)</a:t>
            </a: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Google Shape;312;g121a80bc7be_0_92"/>
          <p:cNvSpPr txBox="1"/>
          <p:nvPr/>
        </p:nvSpPr>
        <p:spPr>
          <a:xfrm>
            <a:off x="376792" y="1080000"/>
            <a:ext cx="208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Results</a:t>
            </a:r>
            <a:endParaRPr sz="1800" dirty="0">
              <a:solidFill>
                <a:schemeClr val="dk1"/>
              </a:solidFill>
              <a:latin typeface="Calibri"/>
              <a:ea typeface="Calibri"/>
              <a:cs typeface="Calibri"/>
              <a:sym typeface="Calibri"/>
            </a:endParaRPr>
          </a:p>
        </p:txBody>
      </p:sp>
      <p:sp>
        <p:nvSpPr>
          <p:cNvPr id="313" name="Google Shape;313;g121a80bc7be_0_92"/>
          <p:cNvSpPr txBox="1"/>
          <p:nvPr/>
        </p:nvSpPr>
        <p:spPr>
          <a:xfrm>
            <a:off x="376800" y="1404000"/>
            <a:ext cx="7996500" cy="145883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dirty="0">
                <a:solidFill>
                  <a:schemeClr val="dk1"/>
                </a:solidFill>
                <a:highlight>
                  <a:srgbClr val="FFFFFF"/>
                </a:highlight>
                <a:latin typeface="Calibri" panose="020F0502020204030204" pitchFamily="34" charset="0"/>
                <a:cs typeface="Calibri" panose="020F0502020204030204" pitchFamily="34" charset="0"/>
              </a:rPr>
              <a:t>To evaluate the performance of our FAQ Answering functionality, we collected 30 questions (</a:t>
            </a:r>
            <a:r>
              <a:rPr lang="en-US" sz="1800" dirty="0">
                <a:solidFill>
                  <a:schemeClr val="dk1"/>
                </a:solidFill>
                <a:highlight>
                  <a:schemeClr val="lt1"/>
                </a:highlight>
                <a:latin typeface="Calibri" panose="020F0502020204030204" pitchFamily="34" charset="0"/>
                <a:cs typeface="Calibri" panose="020F0502020204030204" pitchFamily="34" charset="0"/>
              </a:rPr>
              <a:t>with a similarity degree higher than 0.75</a:t>
            </a:r>
            <a:r>
              <a:rPr lang="en-US" sz="1800" dirty="0">
                <a:solidFill>
                  <a:schemeClr val="dk1"/>
                </a:solidFill>
                <a:highlight>
                  <a:srgbClr val="FFFFFF"/>
                </a:highlight>
                <a:latin typeface="Calibri" panose="020F0502020204030204" pitchFamily="34" charset="0"/>
                <a:cs typeface="Calibri" panose="020F0502020204030204" pitchFamily="34" charset="0"/>
              </a:rPr>
              <a:t>) about COVID-19 from the internet, including how it is transmitted, how it can cause infection, and how to protect against it.</a:t>
            </a:r>
            <a:endParaRPr sz="1800" dirty="0">
              <a:solidFill>
                <a:schemeClr val="dk1"/>
              </a:solidFill>
              <a:highlight>
                <a:srgbClr val="FFFFFF"/>
              </a:highlight>
              <a:latin typeface="Calibri" panose="020F0502020204030204" pitchFamily="34" charset="0"/>
              <a:cs typeface="Calibri" panose="020F0502020204030204" pitchFamily="34" charset="0"/>
            </a:endParaRPr>
          </a:p>
        </p:txBody>
      </p:sp>
      <p:sp>
        <p:nvSpPr>
          <p:cNvPr id="8" name="Google Shape;272;p6">
            <a:extLst>
              <a:ext uri="{FF2B5EF4-FFF2-40B4-BE49-F238E27FC236}">
                <a16:creationId xmlns:a16="http://schemas.microsoft.com/office/drawing/2014/main" id="{60488D11-FE92-41A1-88A2-C2735B6377EF}"/>
              </a:ext>
            </a:extLst>
          </p:cNvPr>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FAQ Answering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9" name="Google Shape;334;p9">
            <a:extLst>
              <a:ext uri="{FF2B5EF4-FFF2-40B4-BE49-F238E27FC236}">
                <a16:creationId xmlns:a16="http://schemas.microsoft.com/office/drawing/2014/main" id="{427134FD-923E-4C2B-B742-2F1C01836EA5}"/>
              </a:ext>
            </a:extLst>
          </p:cNvPr>
          <p:cNvSpPr txBox="1"/>
          <p:nvPr/>
        </p:nvSpPr>
        <p:spPr>
          <a:xfrm>
            <a:off x="2628960" y="2604479"/>
            <a:ext cx="3886080" cy="7560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US" sz="1200" i="1" dirty="0">
                <a:solidFill>
                  <a:srgbClr val="808080"/>
                </a:solidFill>
                <a:latin typeface="Times New Roman"/>
                <a:ea typeface="Times New Roman"/>
                <a:cs typeface="Times New Roman"/>
                <a:sym typeface="Times New Roman"/>
              </a:rPr>
              <a:t>Table 1: Performance of FAQ Answering functionality</a:t>
            </a:r>
            <a:endParaRPr sz="1200" i="1" dirty="0">
              <a:solidFill>
                <a:srgbClr val="80808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C704A23-E5F1-4B77-B3ED-5E983EFE4299}"/>
              </a:ext>
            </a:extLst>
          </p:cNvPr>
          <p:cNvPicPr>
            <a:picLocks noChangeAspect="1"/>
          </p:cNvPicPr>
          <p:nvPr/>
        </p:nvPicPr>
        <p:blipFill>
          <a:blip r:embed="rId3"/>
          <a:stretch>
            <a:fillRect/>
          </a:stretch>
        </p:blipFill>
        <p:spPr>
          <a:xfrm>
            <a:off x="744107" y="3094272"/>
            <a:ext cx="7657097" cy="2335563"/>
          </a:xfrm>
          <a:prstGeom prst="rect">
            <a:avLst/>
          </a:prstGeom>
        </p:spPr>
      </p:pic>
      <p:pic>
        <p:nvPicPr>
          <p:cNvPr id="7" name="Picture 6">
            <a:extLst>
              <a:ext uri="{FF2B5EF4-FFF2-40B4-BE49-F238E27FC236}">
                <a16:creationId xmlns:a16="http://schemas.microsoft.com/office/drawing/2014/main" id="{F5BA95B6-64D5-4EEB-B80A-24A69EBA6C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512" y="5611501"/>
            <a:ext cx="7996500" cy="62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Google Shape;334;p9">
            <a:extLst>
              <a:ext uri="{FF2B5EF4-FFF2-40B4-BE49-F238E27FC236}">
                <a16:creationId xmlns:a16="http://schemas.microsoft.com/office/drawing/2014/main" id="{749B8B83-5175-4700-B59A-0507B55FAB99}"/>
              </a:ext>
            </a:extLst>
          </p:cNvPr>
          <p:cNvSpPr txBox="1"/>
          <p:nvPr/>
        </p:nvSpPr>
        <p:spPr>
          <a:xfrm>
            <a:off x="2549457" y="6056197"/>
            <a:ext cx="4398093" cy="7560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US" sz="1200" i="1" dirty="0">
                <a:solidFill>
                  <a:srgbClr val="808080"/>
                </a:solidFill>
                <a:latin typeface="Times New Roman"/>
                <a:ea typeface="Times New Roman"/>
                <a:cs typeface="Times New Roman"/>
                <a:sym typeface="Times New Roman"/>
              </a:rPr>
              <a:t>Figure 6: Example of answers for FAQ Answering functionality</a:t>
            </a:r>
            <a:endParaRPr sz="1200" i="1" dirty="0">
              <a:solidFill>
                <a:srgbClr val="80808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8"/>
          <p:cNvSpPr txBox="1">
            <a:spLocks noGrp="1"/>
          </p:cNvSpPr>
          <p:nvPr>
            <p:ph type="title"/>
          </p:nvPr>
        </p:nvSpPr>
        <p:spPr>
          <a:xfrm>
            <a:off x="628650" y="10800"/>
            <a:ext cx="7886700" cy="540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ct val="77777"/>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Fake Tweet Detection</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320" name="Google Shape;320;p8"/>
          <p:cNvSpPr txBox="1"/>
          <p:nvPr/>
        </p:nvSpPr>
        <p:spPr>
          <a:xfrm>
            <a:off x="376792" y="1080000"/>
            <a:ext cx="20885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Dataset Description</a:t>
            </a:r>
            <a:endParaRPr sz="1800" dirty="0">
              <a:solidFill>
                <a:schemeClr val="dk1"/>
              </a:solidFill>
              <a:latin typeface="Calibri"/>
              <a:ea typeface="Calibri"/>
              <a:cs typeface="Calibri"/>
              <a:sym typeface="Calibri"/>
            </a:endParaRPr>
          </a:p>
        </p:txBody>
      </p:sp>
      <p:graphicFrame>
        <p:nvGraphicFramePr>
          <p:cNvPr id="321" name="Google Shape;321;p8"/>
          <p:cNvGraphicFramePr/>
          <p:nvPr>
            <p:extLst>
              <p:ext uri="{D42A27DB-BD31-4B8C-83A1-F6EECF244321}">
                <p14:modId xmlns:p14="http://schemas.microsoft.com/office/powerpoint/2010/main" val="2238669213"/>
              </p:ext>
            </p:extLst>
          </p:nvPr>
        </p:nvGraphicFramePr>
        <p:xfrm>
          <a:off x="509588" y="3348088"/>
          <a:ext cx="2447274" cy="1926308"/>
        </p:xfrm>
        <a:graphic>
          <a:graphicData uri="http://schemas.openxmlformats.org/drawingml/2006/table">
            <a:tbl>
              <a:tblPr>
                <a:noFill/>
                <a:tableStyleId>{74E9944D-49F5-4D23-B384-3A9BF1E340E8}</a:tableStyleId>
              </a:tblPr>
              <a:tblGrid>
                <a:gridCol w="522913">
                  <a:extLst>
                    <a:ext uri="{9D8B030D-6E8A-4147-A177-3AD203B41FA5}">
                      <a16:colId xmlns:a16="http://schemas.microsoft.com/office/drawing/2014/main" val="20000"/>
                    </a:ext>
                  </a:extLst>
                </a:gridCol>
                <a:gridCol w="758678">
                  <a:extLst>
                    <a:ext uri="{9D8B030D-6E8A-4147-A177-3AD203B41FA5}">
                      <a16:colId xmlns:a16="http://schemas.microsoft.com/office/drawing/2014/main" val="20001"/>
                    </a:ext>
                  </a:extLst>
                </a:gridCol>
                <a:gridCol w="663277">
                  <a:extLst>
                    <a:ext uri="{9D8B030D-6E8A-4147-A177-3AD203B41FA5}">
                      <a16:colId xmlns:a16="http://schemas.microsoft.com/office/drawing/2014/main" val="20002"/>
                    </a:ext>
                  </a:extLst>
                </a:gridCol>
                <a:gridCol w="502406">
                  <a:extLst>
                    <a:ext uri="{9D8B030D-6E8A-4147-A177-3AD203B41FA5}">
                      <a16:colId xmlns:a16="http://schemas.microsoft.com/office/drawing/2014/main" val="20003"/>
                    </a:ext>
                  </a:extLst>
                </a:gridCol>
              </a:tblGrid>
              <a:tr h="446575">
                <a:tc>
                  <a:txBody>
                    <a:bodyPr/>
                    <a:lstStyle/>
                    <a:p>
                      <a:pPr marL="0" lvl="0" indent="0" algn="just" rtl="0">
                        <a:lnSpc>
                          <a:spcPct val="115000"/>
                        </a:lnSpc>
                        <a:spcBef>
                          <a:spcPts val="1200"/>
                        </a:spcBef>
                        <a:spcAft>
                          <a:spcPts val="0"/>
                        </a:spcAft>
                        <a:buNone/>
                      </a:pPr>
                      <a:r>
                        <a:rPr lang="en-US" sz="1200" b="1">
                          <a:latin typeface="Times New Roman"/>
                          <a:ea typeface="Times New Roman"/>
                          <a:cs typeface="Times New Roman"/>
                          <a:sym typeface="Times New Roman"/>
                        </a:rPr>
                        <a:t>Class</a:t>
                      </a:r>
                      <a:endParaRPr sz="1200" b="1">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200" b="1" dirty="0">
                          <a:latin typeface="Times New Roman"/>
                          <a:ea typeface="Times New Roman"/>
                          <a:cs typeface="Times New Roman"/>
                          <a:sym typeface="Times New Roman"/>
                        </a:rPr>
                        <a:t>Training dataset</a:t>
                      </a:r>
                      <a:endParaRPr sz="1200" b="1" dirty="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200" b="1" dirty="0">
                          <a:latin typeface="Times New Roman"/>
                          <a:ea typeface="Times New Roman"/>
                          <a:cs typeface="Times New Roman"/>
                          <a:sym typeface="Times New Roman"/>
                        </a:rPr>
                        <a:t>Testing dataset</a:t>
                      </a:r>
                      <a:endParaRPr sz="1200" b="1" dirty="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200" b="1" dirty="0">
                          <a:latin typeface="Times New Roman"/>
                          <a:ea typeface="Times New Roman"/>
                          <a:cs typeface="Times New Roman"/>
                          <a:sym typeface="Times New Roman"/>
                        </a:rPr>
                        <a:t>Total</a:t>
                      </a:r>
                      <a:endParaRPr sz="1200" b="1" dirty="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46575">
                <a:tc>
                  <a:txBody>
                    <a:bodyPr/>
                    <a:lstStyle/>
                    <a:p>
                      <a:pPr marL="0" lvl="0" indent="0" algn="just" rtl="0">
                        <a:lnSpc>
                          <a:spcPct val="115000"/>
                        </a:lnSpc>
                        <a:spcBef>
                          <a:spcPts val="1200"/>
                        </a:spcBef>
                        <a:spcAft>
                          <a:spcPts val="0"/>
                        </a:spcAft>
                        <a:buNone/>
                      </a:pPr>
                      <a:r>
                        <a:rPr lang="en-US" sz="1200">
                          <a:latin typeface="Times New Roman"/>
                          <a:ea typeface="Times New Roman"/>
                          <a:cs typeface="Times New Roman"/>
                          <a:sym typeface="Times New Roman"/>
                        </a:rPr>
                        <a:t>Real</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200">
                          <a:latin typeface="Times New Roman"/>
                          <a:ea typeface="Times New Roman"/>
                          <a:cs typeface="Times New Roman"/>
                          <a:sym typeface="Times New Roman"/>
                        </a:rPr>
                        <a:t>3360</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200">
                          <a:latin typeface="Times New Roman"/>
                          <a:ea typeface="Times New Roman"/>
                          <a:cs typeface="Times New Roman"/>
                          <a:sym typeface="Times New Roman"/>
                        </a:rPr>
                        <a:t>1120</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200">
                          <a:latin typeface="Times New Roman"/>
                          <a:ea typeface="Times New Roman"/>
                          <a:cs typeface="Times New Roman"/>
                          <a:sym typeface="Times New Roman"/>
                        </a:rPr>
                        <a:t>4480</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46575">
                <a:tc>
                  <a:txBody>
                    <a:bodyPr/>
                    <a:lstStyle/>
                    <a:p>
                      <a:pPr marL="0" lvl="0" indent="0" algn="just" rtl="0">
                        <a:lnSpc>
                          <a:spcPct val="115000"/>
                        </a:lnSpc>
                        <a:spcBef>
                          <a:spcPts val="1200"/>
                        </a:spcBef>
                        <a:spcAft>
                          <a:spcPts val="0"/>
                        </a:spcAft>
                        <a:buNone/>
                      </a:pPr>
                      <a:r>
                        <a:rPr lang="en-US" sz="1200">
                          <a:latin typeface="Times New Roman"/>
                          <a:ea typeface="Times New Roman"/>
                          <a:cs typeface="Times New Roman"/>
                          <a:sym typeface="Times New Roman"/>
                        </a:rPr>
                        <a:t>Fake</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200" dirty="0">
                          <a:latin typeface="Times New Roman"/>
                          <a:ea typeface="Times New Roman"/>
                          <a:cs typeface="Times New Roman"/>
                          <a:sym typeface="Times New Roman"/>
                        </a:rPr>
                        <a:t>3060</a:t>
                      </a:r>
                      <a:endParaRPr sz="1200" dirty="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200">
                          <a:latin typeface="Times New Roman"/>
                          <a:ea typeface="Times New Roman"/>
                          <a:cs typeface="Times New Roman"/>
                          <a:sym typeface="Times New Roman"/>
                        </a:rPr>
                        <a:t>1020</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200" dirty="0">
                          <a:latin typeface="Times New Roman"/>
                          <a:ea typeface="Times New Roman"/>
                          <a:cs typeface="Times New Roman"/>
                          <a:sym typeface="Times New Roman"/>
                        </a:rPr>
                        <a:t>4080</a:t>
                      </a:r>
                      <a:endParaRPr sz="1200" dirty="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46575">
                <a:tc>
                  <a:txBody>
                    <a:bodyPr/>
                    <a:lstStyle/>
                    <a:p>
                      <a:pPr marL="0" lvl="0" indent="0" algn="just" rtl="0">
                        <a:lnSpc>
                          <a:spcPct val="115000"/>
                        </a:lnSpc>
                        <a:spcBef>
                          <a:spcPts val="1200"/>
                        </a:spcBef>
                        <a:spcAft>
                          <a:spcPts val="0"/>
                        </a:spcAft>
                        <a:buNone/>
                      </a:pPr>
                      <a:r>
                        <a:rPr lang="en-US" sz="1200" b="1">
                          <a:latin typeface="Times New Roman"/>
                          <a:ea typeface="Times New Roman"/>
                          <a:cs typeface="Times New Roman"/>
                          <a:sym typeface="Times New Roman"/>
                        </a:rPr>
                        <a:t>Total</a:t>
                      </a:r>
                      <a:endParaRPr sz="1200" b="1">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200">
                          <a:latin typeface="Times New Roman"/>
                          <a:ea typeface="Times New Roman"/>
                          <a:cs typeface="Times New Roman"/>
                          <a:sym typeface="Times New Roman"/>
                        </a:rPr>
                        <a:t>6120</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200">
                          <a:latin typeface="Times New Roman"/>
                          <a:ea typeface="Times New Roman"/>
                          <a:cs typeface="Times New Roman"/>
                          <a:sym typeface="Times New Roman"/>
                        </a:rPr>
                        <a:t>2140</a:t>
                      </a:r>
                      <a:endParaRPr sz="120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200" dirty="0">
                          <a:latin typeface="Times New Roman"/>
                          <a:ea typeface="Times New Roman"/>
                          <a:cs typeface="Times New Roman"/>
                          <a:sym typeface="Times New Roman"/>
                        </a:rPr>
                        <a:t>8240</a:t>
                      </a:r>
                      <a:endParaRPr sz="1200" dirty="0">
                        <a:latin typeface="Times New Roman"/>
                        <a:ea typeface="Times New Roman"/>
                        <a:cs typeface="Times New Roman"/>
                        <a:sym typeface="Times New Roman"/>
                      </a:endParaRPr>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22" name="Google Shape;322;p8"/>
          <p:cNvSpPr txBox="1"/>
          <p:nvPr/>
        </p:nvSpPr>
        <p:spPr>
          <a:xfrm>
            <a:off x="376792" y="1404000"/>
            <a:ext cx="7101000" cy="1015632"/>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US" sz="1800" dirty="0">
                <a:solidFill>
                  <a:schemeClr val="dk1"/>
                </a:solidFill>
                <a:latin typeface="Calibri" panose="020F0502020204030204" pitchFamily="34" charset="0"/>
                <a:ea typeface="Times New Roman"/>
                <a:cs typeface="Calibri" panose="020F0502020204030204" pitchFamily="34" charset="0"/>
                <a:sym typeface="Times New Roman"/>
              </a:rPr>
              <a:t>Open-source labelled Kaggle dataset [10].</a:t>
            </a:r>
          </a:p>
          <a:p>
            <a:pPr marL="285750" lvl="0" indent="-285750" algn="l" rtl="0">
              <a:spcBef>
                <a:spcPts val="0"/>
              </a:spcBef>
              <a:spcAft>
                <a:spcPts val="0"/>
              </a:spcAft>
              <a:buFont typeface="Arial" panose="020B0604020202020204" pitchFamily="34" charset="0"/>
              <a:buChar char="•"/>
            </a:pPr>
            <a:r>
              <a:rPr lang="en-US" sz="1800" dirty="0">
                <a:solidFill>
                  <a:schemeClr val="dk1"/>
                </a:solidFill>
                <a:latin typeface="Calibri" panose="020F0502020204030204" pitchFamily="34" charset="0"/>
                <a:ea typeface="Times New Roman"/>
                <a:cs typeface="Calibri" panose="020F0502020204030204" pitchFamily="34" charset="0"/>
                <a:sym typeface="Times New Roman"/>
              </a:rPr>
              <a:t>Consists of a training dataset and a test dataset. </a:t>
            </a:r>
          </a:p>
          <a:p>
            <a:pPr marL="285750" lvl="0" indent="-285750" algn="l" rtl="0">
              <a:spcBef>
                <a:spcPts val="0"/>
              </a:spcBef>
              <a:spcAft>
                <a:spcPts val="0"/>
              </a:spcAft>
              <a:buFont typeface="Arial" panose="020B0604020202020204" pitchFamily="34" charset="0"/>
              <a:buChar char="•"/>
            </a:pPr>
            <a:r>
              <a:rPr lang="en-US" sz="1800" dirty="0">
                <a:solidFill>
                  <a:schemeClr val="dk1"/>
                </a:solidFill>
                <a:latin typeface="Calibri" panose="020F0502020204030204" pitchFamily="34" charset="0"/>
                <a:ea typeface="Times New Roman"/>
                <a:cs typeface="Calibri" panose="020F0502020204030204" pitchFamily="34" charset="0"/>
                <a:sym typeface="Times New Roman"/>
              </a:rPr>
              <a:t>Includes 3 columns: id, tweet, and label.</a:t>
            </a:r>
            <a:endParaRPr sz="1800" dirty="0">
              <a:latin typeface="Calibri" panose="020F0502020204030204" pitchFamily="34" charset="0"/>
              <a:cs typeface="Calibri" panose="020F0502020204030204" pitchFamily="34" charset="0"/>
            </a:endParaRPr>
          </a:p>
        </p:txBody>
      </p:sp>
      <p:sp>
        <p:nvSpPr>
          <p:cNvPr id="323" name="Google Shape;323;p8"/>
          <p:cNvSpPr txBox="1"/>
          <p:nvPr/>
        </p:nvSpPr>
        <p:spPr>
          <a:xfrm>
            <a:off x="509588" y="2903532"/>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Table 2: Number of tweets per class</a:t>
            </a:r>
            <a:endParaRPr dirty="0"/>
          </a:p>
        </p:txBody>
      </p:sp>
      <p:pic>
        <p:nvPicPr>
          <p:cNvPr id="1026" name="Picture 2">
            <a:extLst>
              <a:ext uri="{FF2B5EF4-FFF2-40B4-BE49-F238E27FC236}">
                <a16:creationId xmlns:a16="http://schemas.microsoft.com/office/drawing/2014/main" id="{DD1F1886-F093-46BA-89EE-6E86F5D607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577" t="9036" r="1163" b="6145"/>
          <a:stretch/>
        </p:blipFill>
        <p:spPr bwMode="auto">
          <a:xfrm>
            <a:off x="4958499" y="3348088"/>
            <a:ext cx="2723152" cy="212364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Google Shape;334;p9">
            <a:extLst>
              <a:ext uri="{FF2B5EF4-FFF2-40B4-BE49-F238E27FC236}">
                <a16:creationId xmlns:a16="http://schemas.microsoft.com/office/drawing/2014/main" id="{F705AC37-F33B-4702-BCB1-5A8B80FDE483}"/>
              </a:ext>
            </a:extLst>
          </p:cNvPr>
          <p:cNvSpPr txBox="1"/>
          <p:nvPr/>
        </p:nvSpPr>
        <p:spPr>
          <a:xfrm>
            <a:off x="4958499" y="5274396"/>
            <a:ext cx="3562699" cy="7560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US" sz="1200" i="1" dirty="0">
                <a:solidFill>
                  <a:srgbClr val="808080"/>
                </a:solidFill>
                <a:latin typeface="Times New Roman"/>
                <a:ea typeface="Times New Roman"/>
                <a:cs typeface="Times New Roman"/>
                <a:sym typeface="Times New Roman"/>
              </a:rPr>
              <a:t>Figure 7: First 10 rows in training dataset</a:t>
            </a:r>
            <a:endParaRPr sz="1200" i="1" dirty="0">
              <a:solidFill>
                <a:srgbClr val="80808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9" name="Google Shape;329;p9"/>
          <p:cNvSpPr txBox="1"/>
          <p:nvPr/>
        </p:nvSpPr>
        <p:spPr>
          <a:xfrm>
            <a:off x="376792" y="1080000"/>
            <a:ext cx="29939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Methodology - Classification</a:t>
            </a:r>
            <a:endParaRPr sz="1800" dirty="0">
              <a:solidFill>
                <a:schemeClr val="dk1"/>
              </a:solidFill>
              <a:latin typeface="Calibri"/>
              <a:ea typeface="Calibri"/>
              <a:cs typeface="Calibri"/>
              <a:sym typeface="Calibri"/>
            </a:endParaRPr>
          </a:p>
        </p:txBody>
      </p:sp>
      <p:sp>
        <p:nvSpPr>
          <p:cNvPr id="11" name="Google Shape;319;p8">
            <a:extLst>
              <a:ext uri="{FF2B5EF4-FFF2-40B4-BE49-F238E27FC236}">
                <a16:creationId xmlns:a16="http://schemas.microsoft.com/office/drawing/2014/main" id="{7972D56D-A28C-41C3-8E1A-4DF94C318705}"/>
              </a:ext>
            </a:extLst>
          </p:cNvPr>
          <p:cNvSpPr txBox="1">
            <a:spLocks noGrp="1"/>
          </p:cNvSpPr>
          <p:nvPr>
            <p:ph type="title"/>
          </p:nvPr>
        </p:nvSpPr>
        <p:spPr>
          <a:xfrm>
            <a:off x="628650" y="10800"/>
            <a:ext cx="7886700" cy="540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ct val="77777"/>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Fake Tweet Detection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5" name="TextBox 4">
            <a:extLst>
              <a:ext uri="{FF2B5EF4-FFF2-40B4-BE49-F238E27FC236}">
                <a16:creationId xmlns:a16="http://schemas.microsoft.com/office/drawing/2014/main" id="{2E26D505-454F-4814-B357-B9E57D97EFA8}"/>
              </a:ext>
            </a:extLst>
          </p:cNvPr>
          <p:cNvSpPr txBox="1"/>
          <p:nvPr/>
        </p:nvSpPr>
        <p:spPr>
          <a:xfrm>
            <a:off x="452487" y="1404000"/>
            <a:ext cx="6259398" cy="1138773"/>
          </a:xfrm>
          <a:prstGeom prst="rect">
            <a:avLst/>
          </a:prstGeom>
          <a:noFill/>
        </p:spPr>
        <p:txBody>
          <a:bodyPr wrap="square" rtlCol="0">
            <a:spAutoFit/>
          </a:bodyPr>
          <a:lstStyle/>
          <a:p>
            <a:pPr marL="285750" indent="-285750"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cs typeface="Calibri" panose="020F0502020204030204" pitchFamily="34" charset="0"/>
              </a:rPr>
              <a:t>Dataset Preparation</a:t>
            </a:r>
          </a:p>
          <a:p>
            <a:br>
              <a:rPr lang="en-IN" sz="1800" b="0" dirty="0">
                <a:effectLst/>
                <a:latin typeface="Calibri" panose="020F0502020204030204" pitchFamily="34" charset="0"/>
                <a:cs typeface="Calibri" panose="020F0502020204030204" pitchFamily="34" charset="0"/>
              </a:rPr>
            </a:br>
            <a:endParaRPr lang="en-IN" sz="1800" dirty="0">
              <a:latin typeface="Calibri" panose="020F0502020204030204" pitchFamily="34" charset="0"/>
              <a:cs typeface="Calibri" panose="020F0502020204030204" pitchFamily="34" charset="0"/>
            </a:endParaRPr>
          </a:p>
          <a:p>
            <a:endParaRPr lang="en-IN" dirty="0"/>
          </a:p>
        </p:txBody>
      </p:sp>
      <p:sp>
        <p:nvSpPr>
          <p:cNvPr id="6" name="TextBox 5">
            <a:extLst>
              <a:ext uri="{FF2B5EF4-FFF2-40B4-BE49-F238E27FC236}">
                <a16:creationId xmlns:a16="http://schemas.microsoft.com/office/drawing/2014/main" id="{C2AC4B08-15D9-4552-A0E0-37E0D16FE2E5}"/>
              </a:ext>
            </a:extLst>
          </p:cNvPr>
          <p:cNvSpPr txBox="1"/>
          <p:nvPr/>
        </p:nvSpPr>
        <p:spPr>
          <a:xfrm>
            <a:off x="798614" y="1702929"/>
            <a:ext cx="7811005" cy="1692771"/>
          </a:xfrm>
          <a:prstGeom prst="rect">
            <a:avLst/>
          </a:prstGeom>
          <a:noFill/>
        </p:spPr>
        <p:txBody>
          <a:bodyPr wrap="square" rtlCol="0">
            <a:spAutoFit/>
          </a:bodyPr>
          <a:lstStyle/>
          <a:p>
            <a:pPr marL="285750" lvl="8" indent="-285750" fontAlgn="base">
              <a:buFont typeface="Wingdings" panose="05000000000000000000" pitchFamily="2" charset="2"/>
              <a:buChar char="v"/>
            </a:pPr>
            <a:r>
              <a:rPr lang="en-IN" sz="1800" dirty="0">
                <a:latin typeface="Calibri" panose="020F0502020204030204" pitchFamily="34" charset="0"/>
                <a:cs typeface="Calibri" panose="020F0502020204030204" pitchFamily="34" charset="0"/>
              </a:rPr>
              <a:t>E</a:t>
            </a:r>
            <a:r>
              <a:rPr lang="en-IN" sz="1800" b="0" i="0" u="none" strike="noStrike" dirty="0">
                <a:solidFill>
                  <a:srgbClr val="000000"/>
                </a:solidFill>
                <a:effectLst/>
                <a:latin typeface="Calibri" panose="020F0502020204030204" pitchFamily="34" charset="0"/>
                <a:cs typeface="Calibri" panose="020F0502020204030204" pitchFamily="34" charset="0"/>
              </a:rPr>
              <a:t>ncoded categorical data</a:t>
            </a:r>
          </a:p>
          <a:p>
            <a:pPr marL="285750" lvl="7" indent="-285750" fontAlgn="base">
              <a:buFont typeface="Wingdings" panose="05000000000000000000" pitchFamily="2" charset="2"/>
              <a:buChar char="v"/>
            </a:pPr>
            <a:r>
              <a:rPr lang="en-IN" sz="1800" dirty="0">
                <a:latin typeface="Calibri" panose="020F0502020204030204" pitchFamily="34" charset="0"/>
                <a:cs typeface="Calibri" panose="020F0502020204030204" pitchFamily="34" charset="0"/>
              </a:rPr>
              <a:t>R</a:t>
            </a:r>
            <a:r>
              <a:rPr lang="en-IN" sz="1800" b="0" i="0" u="none" strike="noStrike" dirty="0">
                <a:solidFill>
                  <a:srgbClr val="000000"/>
                </a:solidFill>
                <a:effectLst/>
                <a:latin typeface="Calibri" panose="020F0502020204030204" pitchFamily="34" charset="0"/>
                <a:cs typeface="Calibri" panose="020F0502020204030204" pitchFamily="34" charset="0"/>
              </a:rPr>
              <a:t>emoved URLs, symbols, emojis, HTML tags, unnecessary blank text between words, duplicate data, etc.</a:t>
            </a:r>
            <a:endParaRPr lang="en-IN" sz="1800" dirty="0">
              <a:latin typeface="Calibri" panose="020F0502020204030204" pitchFamily="34" charset="0"/>
              <a:cs typeface="Calibri" panose="020F0502020204030204" pitchFamily="34" charset="0"/>
            </a:endParaRPr>
          </a:p>
          <a:p>
            <a:pPr marL="285750" lvl="7" indent="-285750" fontAlgn="base">
              <a:buFont typeface="Wingdings" panose="05000000000000000000" pitchFamily="2" charset="2"/>
              <a:buChar char="v"/>
            </a:pPr>
            <a:r>
              <a:rPr lang="en-IN" sz="1800" b="0" i="0" u="none" strike="noStrike" dirty="0">
                <a:solidFill>
                  <a:srgbClr val="000000"/>
                </a:solidFill>
                <a:effectLst/>
                <a:latin typeface="Calibri" panose="020F0502020204030204" pitchFamily="34" charset="0"/>
                <a:cs typeface="Calibri" panose="020F0502020204030204" pitchFamily="34" charset="0"/>
              </a:rPr>
              <a:t>Lemmatization</a:t>
            </a:r>
          </a:p>
          <a:p>
            <a:pPr marL="285750" lvl="7" indent="-285750" fontAlgn="base">
              <a:buFont typeface="Wingdings" panose="05000000000000000000" pitchFamily="2" charset="2"/>
              <a:buChar char="v"/>
            </a:pPr>
            <a:r>
              <a:rPr lang="en-IN" sz="1800" dirty="0">
                <a:latin typeface="Calibri" panose="020F0502020204030204" pitchFamily="34" charset="0"/>
                <a:cs typeface="Calibri" panose="020F0502020204030204" pitchFamily="34" charset="0"/>
              </a:rPr>
              <a:t>S</a:t>
            </a:r>
            <a:r>
              <a:rPr lang="en-IN" sz="1800" b="0" i="0" u="none" strike="noStrike" dirty="0">
                <a:solidFill>
                  <a:srgbClr val="000000"/>
                </a:solidFill>
                <a:effectLst/>
                <a:latin typeface="Calibri" panose="020F0502020204030204" pitchFamily="34" charset="0"/>
                <a:cs typeface="Calibri" panose="020F0502020204030204" pitchFamily="34" charset="0"/>
              </a:rPr>
              <a:t>top words removal</a:t>
            </a:r>
          </a:p>
          <a:p>
            <a:endParaRPr lang="en-IN" dirty="0"/>
          </a:p>
        </p:txBody>
      </p:sp>
      <p:sp>
        <p:nvSpPr>
          <p:cNvPr id="16" name="TextBox 15">
            <a:extLst>
              <a:ext uri="{FF2B5EF4-FFF2-40B4-BE49-F238E27FC236}">
                <a16:creationId xmlns:a16="http://schemas.microsoft.com/office/drawing/2014/main" id="{EDF4D488-F5EF-41BA-9C3D-522BBE1FC797}"/>
              </a:ext>
            </a:extLst>
          </p:cNvPr>
          <p:cNvSpPr txBox="1"/>
          <p:nvPr/>
        </p:nvSpPr>
        <p:spPr>
          <a:xfrm>
            <a:off x="452487" y="3583163"/>
            <a:ext cx="6259398" cy="1692771"/>
          </a:xfrm>
          <a:prstGeom prst="rect">
            <a:avLst/>
          </a:prstGeom>
          <a:noFill/>
        </p:spPr>
        <p:txBody>
          <a:bodyPr wrap="square" rtlCol="0">
            <a:spAutoFit/>
          </a:bodyPr>
          <a:lstStyle/>
          <a:p>
            <a:pPr marL="285750" indent="-285750"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cs typeface="Calibri" panose="020F0502020204030204" pitchFamily="34" charset="0"/>
              </a:rPr>
              <a:t>Feature Extraction</a:t>
            </a:r>
          </a:p>
          <a:p>
            <a:pPr marL="285750" indent="-285750" rtl="0" fontAlgn="base">
              <a:spcBef>
                <a:spcPts val="0"/>
              </a:spcBef>
              <a:spcAft>
                <a:spcPts val="0"/>
              </a:spcAft>
              <a:buFont typeface="Arial" panose="020B0604020202020204" pitchFamily="34" charset="0"/>
              <a:buChar char="•"/>
            </a:pPr>
            <a:endParaRPr lang="en-IN" sz="1800" b="0" i="0" u="none" strike="noStrike" dirty="0">
              <a:solidFill>
                <a:srgbClr val="000000"/>
              </a:solidFill>
              <a:effectLst/>
              <a:latin typeface="Calibri" panose="020F0502020204030204" pitchFamily="34" charset="0"/>
              <a:cs typeface="Calibri" panose="020F0502020204030204" pitchFamily="34" charset="0"/>
            </a:endParaRPr>
          </a:p>
          <a:p>
            <a:pPr marL="285750" indent="-285750" rtl="0" fontAlgn="base">
              <a:spcBef>
                <a:spcPts val="0"/>
              </a:spcBef>
              <a:spcAft>
                <a:spcPts val="0"/>
              </a:spcAft>
              <a:buFont typeface="Arial" panose="020B0604020202020204" pitchFamily="34" charset="0"/>
              <a:buChar char="•"/>
            </a:pPr>
            <a:endParaRPr lang="en-IN" sz="1800" b="0" i="0" u="none" strike="noStrike" dirty="0">
              <a:solidFill>
                <a:srgbClr val="000000"/>
              </a:solidFill>
              <a:effectLst/>
              <a:latin typeface="Calibri" panose="020F0502020204030204" pitchFamily="34" charset="0"/>
              <a:cs typeface="Calibri" panose="020F0502020204030204" pitchFamily="34" charset="0"/>
            </a:endParaRPr>
          </a:p>
          <a:p>
            <a:br>
              <a:rPr lang="en-IN" sz="1800" b="0" dirty="0">
                <a:effectLst/>
                <a:latin typeface="Calibri" panose="020F0502020204030204" pitchFamily="34" charset="0"/>
                <a:cs typeface="Calibri" panose="020F0502020204030204" pitchFamily="34" charset="0"/>
              </a:rPr>
            </a:br>
            <a:endParaRPr lang="en-IN" sz="1800" dirty="0">
              <a:latin typeface="Calibri" panose="020F0502020204030204" pitchFamily="34" charset="0"/>
              <a:cs typeface="Calibri" panose="020F0502020204030204" pitchFamily="34" charset="0"/>
            </a:endParaRPr>
          </a:p>
          <a:p>
            <a:endParaRPr lang="en-IN" dirty="0"/>
          </a:p>
        </p:txBody>
      </p:sp>
      <p:sp>
        <p:nvSpPr>
          <p:cNvPr id="7" name="TextBox 6">
            <a:extLst>
              <a:ext uri="{FF2B5EF4-FFF2-40B4-BE49-F238E27FC236}">
                <a16:creationId xmlns:a16="http://schemas.microsoft.com/office/drawing/2014/main" id="{4077333A-DDB5-487D-9488-68E6B66EF5E1}"/>
              </a:ext>
            </a:extLst>
          </p:cNvPr>
          <p:cNvSpPr txBox="1"/>
          <p:nvPr/>
        </p:nvSpPr>
        <p:spPr>
          <a:xfrm>
            <a:off x="798614" y="3873633"/>
            <a:ext cx="3176833" cy="1200329"/>
          </a:xfrm>
          <a:prstGeom prst="rect">
            <a:avLst/>
          </a:prstGeom>
          <a:noFill/>
        </p:spPr>
        <p:txBody>
          <a:bodyPr wrap="square" rtlCol="0">
            <a:spAutoFit/>
          </a:bodyPr>
          <a:lstStyle/>
          <a:p>
            <a:pPr marL="285750" lvl="3" indent="-285750" fontAlgn="base">
              <a:buFont typeface="Wingdings" panose="05000000000000000000" pitchFamily="2" charset="2"/>
              <a:buChar char="v"/>
            </a:pPr>
            <a:r>
              <a:rPr lang="en-IN" sz="1800" b="0" i="0" u="none" strike="noStrike" dirty="0">
                <a:solidFill>
                  <a:srgbClr val="000000"/>
                </a:solidFill>
                <a:effectLst/>
                <a:latin typeface="Calibri" panose="020F0502020204030204" pitchFamily="34" charset="0"/>
                <a:cs typeface="Calibri" panose="020F0502020204030204" pitchFamily="34" charset="0"/>
              </a:rPr>
              <a:t>TF-IDF</a:t>
            </a:r>
          </a:p>
          <a:p>
            <a:pPr marL="285750" lvl="3" indent="-285750" fontAlgn="base">
              <a:buFont typeface="Wingdings" panose="05000000000000000000" pitchFamily="2" charset="2"/>
              <a:buChar char="v"/>
            </a:pPr>
            <a:r>
              <a:rPr lang="en-IN" sz="1800" dirty="0">
                <a:latin typeface="Calibri" panose="020F0502020204030204" pitchFamily="34" charset="0"/>
                <a:cs typeface="Calibri" panose="020F0502020204030204" pitchFamily="34" charset="0"/>
              </a:rPr>
              <a:t>Word2Vec</a:t>
            </a:r>
          </a:p>
          <a:p>
            <a:pPr marL="285750" lvl="3" indent="-285750" fontAlgn="base">
              <a:buFont typeface="Wingdings" panose="05000000000000000000" pitchFamily="2" charset="2"/>
              <a:buChar char="v"/>
            </a:pPr>
            <a:r>
              <a:rPr lang="en-IN" sz="1800" b="0" i="0" u="none" strike="noStrike" dirty="0" err="1">
                <a:solidFill>
                  <a:srgbClr val="000000"/>
                </a:solidFill>
                <a:effectLst/>
                <a:latin typeface="Calibri" panose="020F0502020204030204" pitchFamily="34" charset="0"/>
                <a:cs typeface="Calibri" panose="020F0502020204030204" pitchFamily="34" charset="0"/>
              </a:rPr>
              <a:t>GloVe</a:t>
            </a:r>
            <a:endParaRPr lang="en-IN" sz="1800" b="0" i="0" u="none" strike="noStrike" dirty="0">
              <a:solidFill>
                <a:srgbClr val="000000"/>
              </a:solidFill>
              <a:effectLst/>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9" name="Google Shape;329;p9"/>
          <p:cNvSpPr txBox="1"/>
          <p:nvPr/>
        </p:nvSpPr>
        <p:spPr>
          <a:xfrm>
            <a:off x="376792" y="1080000"/>
            <a:ext cx="29939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Methodology - Classification</a:t>
            </a:r>
            <a:endParaRPr sz="1800" dirty="0">
              <a:solidFill>
                <a:schemeClr val="dk1"/>
              </a:solidFill>
              <a:latin typeface="Calibri"/>
              <a:ea typeface="Calibri"/>
              <a:cs typeface="Calibri"/>
              <a:sym typeface="Calibri"/>
            </a:endParaRPr>
          </a:p>
        </p:txBody>
      </p:sp>
      <p:sp>
        <p:nvSpPr>
          <p:cNvPr id="330" name="Google Shape;330;p9"/>
          <p:cNvSpPr txBox="1"/>
          <p:nvPr/>
        </p:nvSpPr>
        <p:spPr>
          <a:xfrm>
            <a:off x="267748" y="1404000"/>
            <a:ext cx="1504491" cy="738633"/>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SzPts val="1400"/>
              <a:buFont typeface="Arial" panose="020B0604020202020204" pitchFamily="34" charset="0"/>
              <a:buChar char="•"/>
            </a:pPr>
            <a:r>
              <a:rPr lang="en-US" sz="1800" dirty="0">
                <a:latin typeface="Calibri" panose="020F0502020204030204" pitchFamily="34" charset="0"/>
                <a:cs typeface="Calibri" panose="020F0502020204030204" pitchFamily="34" charset="0"/>
              </a:rPr>
              <a:t>Modeling</a:t>
            </a:r>
            <a:endParaRPr sz="1800" dirty="0">
              <a:latin typeface="Calibri" panose="020F0502020204030204" pitchFamily="34" charset="0"/>
              <a:cs typeface="Calibri" panose="020F0502020204030204" pitchFamily="34" charset="0"/>
            </a:endParaRPr>
          </a:p>
          <a:p>
            <a:pPr marL="742950" lvl="0" indent="-285750" algn="l" rtl="0">
              <a:spcBef>
                <a:spcPts val="0"/>
              </a:spcBef>
              <a:spcAft>
                <a:spcPts val="0"/>
              </a:spcAft>
              <a:buFont typeface="Arial" panose="020B0604020202020204" pitchFamily="34" charset="0"/>
              <a:buChar char="•"/>
            </a:pPr>
            <a:endParaRPr sz="1800" dirty="0">
              <a:latin typeface="Calibri" panose="020F0502020204030204" pitchFamily="34" charset="0"/>
              <a:cs typeface="Calibri" panose="020F0502020204030204" pitchFamily="34" charset="0"/>
            </a:endParaRPr>
          </a:p>
        </p:txBody>
      </p:sp>
      <p:pic>
        <p:nvPicPr>
          <p:cNvPr id="331" name="Google Shape;331;p9"/>
          <p:cNvPicPr preferRelativeResize="0"/>
          <p:nvPr/>
        </p:nvPicPr>
        <p:blipFill>
          <a:blip r:embed="rId3">
            <a:alphaModFix/>
          </a:blip>
          <a:stretch>
            <a:fillRect/>
          </a:stretch>
        </p:blipFill>
        <p:spPr>
          <a:xfrm>
            <a:off x="267748" y="4161725"/>
            <a:ext cx="4013527" cy="1692282"/>
          </a:xfrm>
          <a:prstGeom prst="rect">
            <a:avLst/>
          </a:prstGeom>
          <a:noFill/>
          <a:ln>
            <a:noFill/>
          </a:ln>
        </p:spPr>
      </p:pic>
      <p:pic>
        <p:nvPicPr>
          <p:cNvPr id="332" name="Google Shape;332;p9"/>
          <p:cNvPicPr preferRelativeResize="0"/>
          <p:nvPr/>
        </p:nvPicPr>
        <p:blipFill>
          <a:blip r:embed="rId4">
            <a:alphaModFix/>
          </a:blip>
          <a:stretch>
            <a:fillRect/>
          </a:stretch>
        </p:blipFill>
        <p:spPr>
          <a:xfrm>
            <a:off x="4572000" y="4161723"/>
            <a:ext cx="4304252" cy="1692283"/>
          </a:xfrm>
          <a:prstGeom prst="rect">
            <a:avLst/>
          </a:prstGeom>
          <a:noFill/>
          <a:ln>
            <a:noFill/>
          </a:ln>
        </p:spPr>
      </p:pic>
      <p:sp>
        <p:nvSpPr>
          <p:cNvPr id="333" name="Google Shape;333;p9"/>
          <p:cNvSpPr txBox="1"/>
          <p:nvPr/>
        </p:nvSpPr>
        <p:spPr>
          <a:xfrm>
            <a:off x="1085717" y="5932450"/>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Figure 8: Early Fusion Model </a:t>
            </a:r>
            <a:endParaRPr dirty="0"/>
          </a:p>
        </p:txBody>
      </p:sp>
      <p:sp>
        <p:nvSpPr>
          <p:cNvPr id="334" name="Google Shape;334;p9"/>
          <p:cNvSpPr txBox="1"/>
          <p:nvPr/>
        </p:nvSpPr>
        <p:spPr>
          <a:xfrm>
            <a:off x="5393638" y="5747800"/>
            <a:ext cx="3000000" cy="7560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US" sz="1200" i="1" dirty="0">
                <a:solidFill>
                  <a:srgbClr val="808080"/>
                </a:solidFill>
                <a:latin typeface="Times New Roman"/>
                <a:ea typeface="Times New Roman"/>
                <a:cs typeface="Times New Roman"/>
                <a:sym typeface="Times New Roman"/>
              </a:rPr>
              <a:t>Figure 9: Late Fusion Model</a:t>
            </a:r>
            <a:endParaRPr sz="1200" i="1" dirty="0">
              <a:solidFill>
                <a:srgbClr val="808080"/>
              </a:solidFill>
              <a:latin typeface="Times New Roman"/>
              <a:ea typeface="Times New Roman"/>
              <a:cs typeface="Times New Roman"/>
              <a:sym typeface="Times New Roman"/>
            </a:endParaRPr>
          </a:p>
        </p:txBody>
      </p:sp>
      <p:sp>
        <p:nvSpPr>
          <p:cNvPr id="11" name="Google Shape;319;p8">
            <a:extLst>
              <a:ext uri="{FF2B5EF4-FFF2-40B4-BE49-F238E27FC236}">
                <a16:creationId xmlns:a16="http://schemas.microsoft.com/office/drawing/2014/main" id="{7972D56D-A28C-41C3-8E1A-4DF94C318705}"/>
              </a:ext>
            </a:extLst>
          </p:cNvPr>
          <p:cNvSpPr txBox="1">
            <a:spLocks noGrp="1"/>
          </p:cNvSpPr>
          <p:nvPr>
            <p:ph type="title"/>
          </p:nvPr>
        </p:nvSpPr>
        <p:spPr>
          <a:xfrm>
            <a:off x="628650" y="10800"/>
            <a:ext cx="7886700" cy="540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ct val="77777"/>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Fake Tweet Detection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9" name="TextBox 8">
            <a:extLst>
              <a:ext uri="{FF2B5EF4-FFF2-40B4-BE49-F238E27FC236}">
                <a16:creationId xmlns:a16="http://schemas.microsoft.com/office/drawing/2014/main" id="{A8BB963D-0CA4-44FB-BEC9-9D70DA26FC01}"/>
              </a:ext>
            </a:extLst>
          </p:cNvPr>
          <p:cNvSpPr txBox="1"/>
          <p:nvPr/>
        </p:nvSpPr>
        <p:spPr>
          <a:xfrm>
            <a:off x="698816" y="1744756"/>
            <a:ext cx="2545424" cy="2308324"/>
          </a:xfrm>
          <a:prstGeom prst="rect">
            <a:avLst/>
          </a:prstGeom>
          <a:noFill/>
        </p:spPr>
        <p:txBody>
          <a:bodyPr wrap="square" rtlCol="0">
            <a:spAutoFit/>
          </a:bodyPr>
          <a:lstStyle/>
          <a:p>
            <a:pPr marL="425450" lvl="4" indent="-285750">
              <a:buSzPts val="1400"/>
              <a:buFont typeface="Wingdings" panose="05000000000000000000" pitchFamily="2" charset="2"/>
              <a:buChar char="v"/>
            </a:pPr>
            <a:r>
              <a:rPr lang="en-US" sz="1800" dirty="0">
                <a:latin typeface="Calibri" panose="020F0502020204030204" pitchFamily="34" charset="0"/>
                <a:cs typeface="Calibri" panose="020F0502020204030204" pitchFamily="34" charset="0"/>
              </a:rPr>
              <a:t>TF-IDF + Naïve Bayes</a:t>
            </a:r>
          </a:p>
          <a:p>
            <a:pPr marL="425450" lvl="4" indent="-285750">
              <a:buSzPts val="1400"/>
              <a:buFont typeface="Wingdings" panose="05000000000000000000" pitchFamily="2" charset="2"/>
              <a:buChar char="v"/>
            </a:pPr>
            <a:r>
              <a:rPr lang="en-US" sz="1800" dirty="0">
                <a:latin typeface="Calibri" panose="020F0502020204030204" pitchFamily="34" charset="0"/>
                <a:cs typeface="Calibri" panose="020F0502020204030204" pitchFamily="34" charset="0"/>
              </a:rPr>
              <a:t>TF-IDF + </a:t>
            </a:r>
            <a:r>
              <a:rPr lang="en-US" sz="1800" dirty="0">
                <a:solidFill>
                  <a:schemeClr val="dk1"/>
                </a:solidFill>
                <a:latin typeface="Calibri" panose="020F0502020204030204" pitchFamily="34" charset="0"/>
                <a:cs typeface="Calibri" panose="020F0502020204030204" pitchFamily="34" charset="0"/>
              </a:rPr>
              <a:t>2DCNN</a:t>
            </a:r>
          </a:p>
          <a:p>
            <a:pPr marL="425450" lvl="4" indent="-285750">
              <a:buSzPts val="1400"/>
              <a:buFont typeface="Wingdings" panose="05000000000000000000" pitchFamily="2" charset="2"/>
              <a:buChar char="v"/>
            </a:pPr>
            <a:r>
              <a:rPr lang="en-US" sz="1800" dirty="0">
                <a:solidFill>
                  <a:schemeClr val="dk1"/>
                </a:solidFill>
                <a:latin typeface="Calibri" panose="020F0502020204030204" pitchFamily="34" charset="0"/>
                <a:cs typeface="Calibri" panose="020F0502020204030204" pitchFamily="34" charset="0"/>
              </a:rPr>
              <a:t>TF-IDF + LSTM</a:t>
            </a:r>
          </a:p>
          <a:p>
            <a:pPr marL="425450" lvl="4" indent="-285750">
              <a:buSzPts val="1400"/>
              <a:buFont typeface="Wingdings" panose="05000000000000000000" pitchFamily="2" charset="2"/>
              <a:buChar char="v"/>
            </a:pPr>
            <a:r>
              <a:rPr lang="en-US" sz="1800" dirty="0">
                <a:latin typeface="Calibri" panose="020F0502020204030204" pitchFamily="34" charset="0"/>
                <a:cs typeface="Calibri" panose="020F0502020204030204" pitchFamily="34" charset="0"/>
              </a:rPr>
              <a:t>Word2Vec + LSTM</a:t>
            </a:r>
          </a:p>
          <a:p>
            <a:pPr marL="425450" lvl="4" indent="-285750">
              <a:buSzPts val="1400"/>
              <a:buFont typeface="Wingdings" panose="05000000000000000000" pitchFamily="2" charset="2"/>
              <a:buChar char="v"/>
            </a:pPr>
            <a:r>
              <a:rPr lang="en-US" sz="1800" dirty="0" err="1">
                <a:solidFill>
                  <a:schemeClr val="dk1"/>
                </a:solidFill>
                <a:latin typeface="Calibri" panose="020F0502020204030204" pitchFamily="34" charset="0"/>
                <a:cs typeface="Calibri" panose="020F0502020204030204" pitchFamily="34" charset="0"/>
              </a:rPr>
              <a:t>GloVe</a:t>
            </a:r>
            <a:r>
              <a:rPr lang="en-US" sz="1800" dirty="0">
                <a:solidFill>
                  <a:schemeClr val="dk1"/>
                </a:solidFill>
                <a:latin typeface="Calibri" panose="020F0502020204030204" pitchFamily="34" charset="0"/>
                <a:cs typeface="Calibri" panose="020F0502020204030204" pitchFamily="34" charset="0"/>
              </a:rPr>
              <a:t> + LSTM</a:t>
            </a:r>
          </a:p>
          <a:p>
            <a:pPr marL="425450" lvl="4" indent="-285750">
              <a:buSzPts val="1400"/>
              <a:buFont typeface="Wingdings" panose="05000000000000000000" pitchFamily="2" charset="2"/>
              <a:buChar char="v"/>
            </a:pPr>
            <a:r>
              <a:rPr lang="en-US" sz="1800" dirty="0">
                <a:solidFill>
                  <a:schemeClr val="dk1"/>
                </a:solidFill>
                <a:latin typeface="Calibri" panose="020F0502020204030204" pitchFamily="34" charset="0"/>
                <a:cs typeface="Calibri" panose="020F0502020204030204" pitchFamily="34" charset="0"/>
              </a:rPr>
              <a:t>Fine-tuning BERT</a:t>
            </a:r>
          </a:p>
          <a:p>
            <a:pPr marL="425450" lvl="4" indent="-285750">
              <a:buSzPts val="1400"/>
              <a:buFont typeface="Wingdings" panose="05000000000000000000" pitchFamily="2" charset="2"/>
              <a:buChar char="v"/>
            </a:pPr>
            <a:r>
              <a:rPr lang="en-US" sz="1800" dirty="0">
                <a:solidFill>
                  <a:schemeClr val="dk1"/>
                </a:solidFill>
                <a:latin typeface="Calibri" panose="020F0502020204030204" pitchFamily="34" charset="0"/>
                <a:cs typeface="Calibri" panose="020F0502020204030204" pitchFamily="34" charset="0"/>
              </a:rPr>
              <a:t>Early Fusion</a:t>
            </a:r>
          </a:p>
          <a:p>
            <a:pPr marL="425450" lvl="4" indent="-285750">
              <a:buSzPts val="1400"/>
              <a:buFont typeface="Wingdings" panose="05000000000000000000" pitchFamily="2" charset="2"/>
              <a:buChar char="v"/>
            </a:pPr>
            <a:r>
              <a:rPr lang="en-US" sz="1800" dirty="0">
                <a:solidFill>
                  <a:schemeClr val="dk1"/>
                </a:solidFill>
                <a:latin typeface="Calibri" panose="020F0502020204030204" pitchFamily="34" charset="0"/>
                <a:cs typeface="Calibri" panose="020F0502020204030204" pitchFamily="34" charset="0"/>
              </a:rPr>
              <a:t>Late Fusion</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71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0" name="Google Shape;340;p10"/>
          <p:cNvSpPr txBox="1"/>
          <p:nvPr/>
        </p:nvSpPr>
        <p:spPr>
          <a:xfrm>
            <a:off x="376791" y="1080000"/>
            <a:ext cx="448743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Methodology – Fake Information Extraction</a:t>
            </a:r>
            <a:endParaRPr sz="1800" dirty="0">
              <a:solidFill>
                <a:schemeClr val="dk1"/>
              </a:solidFill>
              <a:latin typeface="Calibri"/>
              <a:ea typeface="Calibri"/>
              <a:cs typeface="Calibri"/>
              <a:sym typeface="Calibri"/>
            </a:endParaRPr>
          </a:p>
        </p:txBody>
      </p:sp>
      <p:sp>
        <p:nvSpPr>
          <p:cNvPr id="13" name="Google Shape;319;p8">
            <a:extLst>
              <a:ext uri="{FF2B5EF4-FFF2-40B4-BE49-F238E27FC236}">
                <a16:creationId xmlns:a16="http://schemas.microsoft.com/office/drawing/2014/main" id="{DC7C346E-C2EB-4CD6-994F-466F1F577836}"/>
              </a:ext>
            </a:extLst>
          </p:cNvPr>
          <p:cNvSpPr txBox="1">
            <a:spLocks noGrp="1"/>
          </p:cNvSpPr>
          <p:nvPr>
            <p:ph type="title"/>
          </p:nvPr>
        </p:nvSpPr>
        <p:spPr>
          <a:xfrm>
            <a:off x="628650" y="10800"/>
            <a:ext cx="7886700" cy="540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ct val="77777"/>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Fake Tweet Detection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8" name="Google Shape;333;p9">
            <a:extLst>
              <a:ext uri="{FF2B5EF4-FFF2-40B4-BE49-F238E27FC236}">
                <a16:creationId xmlns:a16="http://schemas.microsoft.com/office/drawing/2014/main" id="{C0871586-1E29-413C-91A1-883FF80E571F}"/>
              </a:ext>
            </a:extLst>
          </p:cNvPr>
          <p:cNvSpPr txBox="1"/>
          <p:nvPr/>
        </p:nvSpPr>
        <p:spPr>
          <a:xfrm>
            <a:off x="2718156" y="6092590"/>
            <a:ext cx="3117036"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Figure 10: Fake Information Extraction output</a:t>
            </a:r>
            <a:endParaRPr dirty="0"/>
          </a:p>
        </p:txBody>
      </p:sp>
      <p:pic>
        <p:nvPicPr>
          <p:cNvPr id="3" name="Picture 2">
            <a:extLst>
              <a:ext uri="{FF2B5EF4-FFF2-40B4-BE49-F238E27FC236}">
                <a16:creationId xmlns:a16="http://schemas.microsoft.com/office/drawing/2014/main" id="{BE349484-BC7A-4A7E-911F-65FD5D344BF2}"/>
              </a:ext>
            </a:extLst>
          </p:cNvPr>
          <p:cNvPicPr>
            <a:picLocks noChangeAspect="1"/>
          </p:cNvPicPr>
          <p:nvPr/>
        </p:nvPicPr>
        <p:blipFill>
          <a:blip r:embed="rId3"/>
          <a:stretch>
            <a:fillRect/>
          </a:stretch>
        </p:blipFill>
        <p:spPr>
          <a:xfrm>
            <a:off x="826612" y="1617516"/>
            <a:ext cx="6997635" cy="4306849"/>
          </a:xfrm>
          <a:prstGeom prst="rect">
            <a:avLst/>
          </a:prstGeom>
          <a:ln>
            <a:solidFill>
              <a:schemeClr val="tx1"/>
            </a:solidFill>
          </a:ln>
        </p:spPr>
      </p:pic>
    </p:spTree>
    <p:extLst>
      <p:ext uri="{BB962C8B-B14F-4D97-AF65-F5344CB8AC3E}">
        <p14:creationId xmlns:p14="http://schemas.microsoft.com/office/powerpoint/2010/main" val="332239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11"/>
          <p:cNvSpPr txBox="1"/>
          <p:nvPr/>
        </p:nvSpPr>
        <p:spPr>
          <a:xfrm>
            <a:off x="376792" y="1080000"/>
            <a:ext cx="37469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Results - Classification</a:t>
            </a:r>
            <a:endParaRPr sz="1800" dirty="0">
              <a:solidFill>
                <a:schemeClr val="dk1"/>
              </a:solidFill>
              <a:latin typeface="Calibri"/>
              <a:ea typeface="Calibri"/>
              <a:cs typeface="Calibri"/>
              <a:sym typeface="Calibri"/>
            </a:endParaRPr>
          </a:p>
        </p:txBody>
      </p:sp>
      <p:pic>
        <p:nvPicPr>
          <p:cNvPr id="351" name="Google Shape;351;p11"/>
          <p:cNvPicPr preferRelativeResize="0"/>
          <p:nvPr/>
        </p:nvPicPr>
        <p:blipFill rotWithShape="1">
          <a:blip r:embed="rId3">
            <a:alphaModFix/>
          </a:blip>
          <a:srcRect t="6214"/>
          <a:stretch/>
        </p:blipFill>
        <p:spPr>
          <a:xfrm>
            <a:off x="919162" y="2205872"/>
            <a:ext cx="7305675" cy="3769798"/>
          </a:xfrm>
          <a:prstGeom prst="rect">
            <a:avLst/>
          </a:prstGeom>
          <a:noFill/>
          <a:ln>
            <a:noFill/>
          </a:ln>
        </p:spPr>
      </p:pic>
      <p:sp>
        <p:nvSpPr>
          <p:cNvPr id="7" name="Google Shape;319;p8">
            <a:extLst>
              <a:ext uri="{FF2B5EF4-FFF2-40B4-BE49-F238E27FC236}">
                <a16:creationId xmlns:a16="http://schemas.microsoft.com/office/drawing/2014/main" id="{ED2EA793-CB17-42BF-ADE1-C8F2230ECCEE}"/>
              </a:ext>
            </a:extLst>
          </p:cNvPr>
          <p:cNvSpPr txBox="1">
            <a:spLocks noGrp="1"/>
          </p:cNvSpPr>
          <p:nvPr>
            <p:ph type="title"/>
          </p:nvPr>
        </p:nvSpPr>
        <p:spPr>
          <a:xfrm>
            <a:off x="628650" y="10800"/>
            <a:ext cx="7886700" cy="540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ct val="77777"/>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Fake Tweet Detection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8" name="Google Shape;323;p8">
            <a:extLst>
              <a:ext uri="{FF2B5EF4-FFF2-40B4-BE49-F238E27FC236}">
                <a16:creationId xmlns:a16="http://schemas.microsoft.com/office/drawing/2014/main" id="{E5F2CF70-FE79-433F-B2E8-FFF0EA13D218}"/>
              </a:ext>
            </a:extLst>
          </p:cNvPr>
          <p:cNvSpPr txBox="1"/>
          <p:nvPr/>
        </p:nvSpPr>
        <p:spPr>
          <a:xfrm>
            <a:off x="2338116" y="1836570"/>
            <a:ext cx="4467765"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Table 3: Overall Performance of Fake Tweet Detection on test data</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12"/>
          <p:cNvSpPr txBox="1"/>
          <p:nvPr/>
        </p:nvSpPr>
        <p:spPr>
          <a:xfrm>
            <a:off x="376792" y="1080000"/>
            <a:ext cx="37469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Results - Fake Information Extraction</a:t>
            </a:r>
            <a:endParaRPr sz="1800" dirty="0">
              <a:solidFill>
                <a:schemeClr val="dk1"/>
              </a:solidFill>
              <a:latin typeface="Calibri"/>
              <a:ea typeface="Calibri"/>
              <a:cs typeface="Calibri"/>
              <a:sym typeface="Calibri"/>
            </a:endParaRPr>
          </a:p>
        </p:txBody>
      </p:sp>
      <p:pic>
        <p:nvPicPr>
          <p:cNvPr id="358" name="Google Shape;358;p12"/>
          <p:cNvPicPr preferRelativeResize="0"/>
          <p:nvPr/>
        </p:nvPicPr>
        <p:blipFill rotWithShape="1">
          <a:blip r:embed="rId3">
            <a:alphaModFix/>
          </a:blip>
          <a:srcRect l="4534" t="43813"/>
          <a:stretch/>
        </p:blipFill>
        <p:spPr>
          <a:xfrm>
            <a:off x="443060" y="1740018"/>
            <a:ext cx="7532265" cy="1884425"/>
          </a:xfrm>
          <a:prstGeom prst="rect">
            <a:avLst/>
          </a:prstGeom>
          <a:noFill/>
          <a:ln>
            <a:noFill/>
          </a:ln>
        </p:spPr>
      </p:pic>
      <p:pic>
        <p:nvPicPr>
          <p:cNvPr id="359" name="Google Shape;359;p12"/>
          <p:cNvPicPr preferRelativeResize="0"/>
          <p:nvPr/>
        </p:nvPicPr>
        <p:blipFill rotWithShape="1">
          <a:blip r:embed="rId4">
            <a:alphaModFix/>
          </a:blip>
          <a:srcRect t="20078"/>
          <a:stretch/>
        </p:blipFill>
        <p:spPr>
          <a:xfrm>
            <a:off x="772726" y="4810225"/>
            <a:ext cx="7305675" cy="1157114"/>
          </a:xfrm>
          <a:prstGeom prst="rect">
            <a:avLst/>
          </a:prstGeom>
          <a:noFill/>
          <a:ln>
            <a:noFill/>
          </a:ln>
        </p:spPr>
      </p:pic>
      <p:sp>
        <p:nvSpPr>
          <p:cNvPr id="8" name="Google Shape;319;p8">
            <a:extLst>
              <a:ext uri="{FF2B5EF4-FFF2-40B4-BE49-F238E27FC236}">
                <a16:creationId xmlns:a16="http://schemas.microsoft.com/office/drawing/2014/main" id="{33CD7F9D-0A8F-4822-B1C4-7DEA9B56AE38}"/>
              </a:ext>
            </a:extLst>
          </p:cNvPr>
          <p:cNvSpPr txBox="1">
            <a:spLocks noGrp="1"/>
          </p:cNvSpPr>
          <p:nvPr>
            <p:ph type="title"/>
          </p:nvPr>
        </p:nvSpPr>
        <p:spPr>
          <a:xfrm>
            <a:off x="628650" y="10800"/>
            <a:ext cx="7886700" cy="540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ct val="77777"/>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Fake Tweet Detection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9" name="Google Shape;323;p8">
            <a:extLst>
              <a:ext uri="{FF2B5EF4-FFF2-40B4-BE49-F238E27FC236}">
                <a16:creationId xmlns:a16="http://schemas.microsoft.com/office/drawing/2014/main" id="{930957DC-EDA6-4C45-9436-433E0C281059}"/>
              </a:ext>
            </a:extLst>
          </p:cNvPr>
          <p:cNvSpPr txBox="1"/>
          <p:nvPr/>
        </p:nvSpPr>
        <p:spPr>
          <a:xfrm>
            <a:off x="2191680" y="4440923"/>
            <a:ext cx="4467765"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Table 4: Performance of Fake Information Extraction functionality</a:t>
            </a:r>
            <a:endParaRPr dirty="0"/>
          </a:p>
        </p:txBody>
      </p:sp>
      <p:sp>
        <p:nvSpPr>
          <p:cNvPr id="7" name="Google Shape;333;p9">
            <a:extLst>
              <a:ext uri="{FF2B5EF4-FFF2-40B4-BE49-F238E27FC236}">
                <a16:creationId xmlns:a16="http://schemas.microsoft.com/office/drawing/2014/main" id="{1A4B25EF-1710-47C1-99D8-1D41E5537CAC}"/>
              </a:ext>
            </a:extLst>
          </p:cNvPr>
          <p:cNvSpPr txBox="1"/>
          <p:nvPr/>
        </p:nvSpPr>
        <p:spPr>
          <a:xfrm>
            <a:off x="2105413" y="3663381"/>
            <a:ext cx="4467765"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Figure 11: Fake Information Extraction evaluation example output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3"/>
          <p:cNvSpPr txBox="1"/>
          <p:nvPr/>
        </p:nvSpPr>
        <p:spPr>
          <a:xfrm>
            <a:off x="463837" y="1080000"/>
            <a:ext cx="208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Dataset Description</a:t>
            </a:r>
            <a:endParaRPr sz="1800" b="1" u="sng">
              <a:solidFill>
                <a:schemeClr val="dk1"/>
              </a:solidFill>
              <a:latin typeface="Calibri"/>
              <a:ea typeface="Calibri"/>
              <a:cs typeface="Calibri"/>
              <a:sym typeface="Calibri"/>
            </a:endParaRPr>
          </a:p>
        </p:txBody>
      </p:sp>
      <p:sp>
        <p:nvSpPr>
          <p:cNvPr id="365" name="Google Shape;365;p13"/>
          <p:cNvSpPr txBox="1"/>
          <p:nvPr/>
        </p:nvSpPr>
        <p:spPr>
          <a:xfrm>
            <a:off x="387878" y="1404000"/>
            <a:ext cx="7860575" cy="1015632"/>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SzPts val="1400"/>
              <a:buFont typeface="Arial" panose="020B0604020202020204" pitchFamily="34" charset="0"/>
              <a:buChar char="•"/>
            </a:pPr>
            <a:r>
              <a:rPr lang="en-US" sz="1800" dirty="0" err="1">
                <a:latin typeface="Calibri" panose="020F0502020204030204" pitchFamily="34" charset="0"/>
                <a:cs typeface="Calibri" panose="020F0502020204030204" pitchFamily="34" charset="0"/>
              </a:rPr>
              <a:t>Virufy</a:t>
            </a:r>
            <a:r>
              <a:rPr lang="en-US" sz="1800" dirty="0">
                <a:latin typeface="Calibri" panose="020F0502020204030204" pitchFamily="34" charset="0"/>
                <a:cs typeface="Calibri" panose="020F0502020204030204" pitchFamily="34" charset="0"/>
              </a:rPr>
              <a:t> COVID-19 Open Cough Dataset [11].</a:t>
            </a:r>
            <a:endParaRPr sz="1800" dirty="0">
              <a:latin typeface="Calibri" panose="020F0502020204030204" pitchFamily="34" charset="0"/>
              <a:cs typeface="Calibri" panose="020F0502020204030204" pitchFamily="34" charset="0"/>
            </a:endParaRPr>
          </a:p>
          <a:p>
            <a:pPr marL="425450" lvl="0" indent="-285750" algn="l" rtl="0">
              <a:spcBef>
                <a:spcPts val="0"/>
              </a:spcBef>
              <a:spcAft>
                <a:spcPts val="0"/>
              </a:spcAft>
              <a:buSzPts val="1400"/>
              <a:buFont typeface="Arial" panose="020B0604020202020204" pitchFamily="34" charset="0"/>
              <a:buChar char="•"/>
            </a:pPr>
            <a:r>
              <a:rPr lang="en-US" sz="1800" dirty="0">
                <a:latin typeface="Calibri" panose="020F0502020204030204" pitchFamily="34" charset="0"/>
                <a:cs typeface="Calibri" panose="020F0502020204030204" pitchFamily="34" charset="0"/>
              </a:rPr>
              <a:t>121 segmented cough samples from 16 patients.</a:t>
            </a:r>
            <a:endParaRPr sz="1800" dirty="0">
              <a:latin typeface="Calibri" panose="020F0502020204030204" pitchFamily="34" charset="0"/>
              <a:cs typeface="Calibri" panose="020F0502020204030204" pitchFamily="34" charset="0"/>
            </a:endParaRPr>
          </a:p>
          <a:p>
            <a:pPr marL="425450" lvl="0" indent="-285750" algn="l" rtl="0">
              <a:spcBef>
                <a:spcPts val="0"/>
              </a:spcBef>
              <a:spcAft>
                <a:spcPts val="0"/>
              </a:spcAft>
              <a:buSzPts val="1400"/>
              <a:buFont typeface="Arial" panose="020B0604020202020204" pitchFamily="34" charset="0"/>
              <a:buChar char="•"/>
            </a:pPr>
            <a:r>
              <a:rPr lang="en-US" sz="1800" dirty="0">
                <a:latin typeface="Calibri" panose="020F0502020204030204" pitchFamily="34" charset="0"/>
                <a:cs typeface="Calibri" panose="020F0502020204030204" pitchFamily="34" charset="0"/>
              </a:rPr>
              <a:t>Audio samples donated by patients from multiple countries.</a:t>
            </a:r>
            <a:endParaRPr sz="1800" dirty="0">
              <a:latin typeface="Calibri" panose="020F0502020204030204" pitchFamily="34" charset="0"/>
              <a:cs typeface="Calibri" panose="020F0502020204030204" pitchFamily="34" charset="0"/>
            </a:endParaRPr>
          </a:p>
        </p:txBody>
      </p:sp>
      <p:pic>
        <p:nvPicPr>
          <p:cNvPr id="366" name="Google Shape;366;p13"/>
          <p:cNvPicPr preferRelativeResize="0"/>
          <p:nvPr/>
        </p:nvPicPr>
        <p:blipFill rotWithShape="1">
          <a:blip r:embed="rId3">
            <a:alphaModFix/>
          </a:blip>
          <a:srcRect t="20536"/>
          <a:stretch/>
        </p:blipFill>
        <p:spPr>
          <a:xfrm>
            <a:off x="542175" y="3591612"/>
            <a:ext cx="7305675" cy="1082313"/>
          </a:xfrm>
          <a:prstGeom prst="rect">
            <a:avLst/>
          </a:prstGeom>
          <a:noFill/>
          <a:ln>
            <a:noFill/>
          </a:ln>
        </p:spPr>
      </p:pic>
      <p:sp>
        <p:nvSpPr>
          <p:cNvPr id="367" name="Google Shape;367;p13"/>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Covid Screening Using Cough </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6" name="Google Shape;323;p8">
            <a:extLst>
              <a:ext uri="{FF2B5EF4-FFF2-40B4-BE49-F238E27FC236}">
                <a16:creationId xmlns:a16="http://schemas.microsoft.com/office/drawing/2014/main" id="{98B6D292-1692-4B9A-82D7-34F2C4B6DD1E}"/>
              </a:ext>
            </a:extLst>
          </p:cNvPr>
          <p:cNvSpPr txBox="1"/>
          <p:nvPr/>
        </p:nvSpPr>
        <p:spPr>
          <a:xfrm>
            <a:off x="2229388" y="3326331"/>
            <a:ext cx="4467765"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Table 5: Number of audio samples per class in </a:t>
            </a:r>
            <a:r>
              <a:rPr lang="en-US" sz="1200" i="1" dirty="0" err="1">
                <a:solidFill>
                  <a:srgbClr val="808080"/>
                </a:solidFill>
                <a:latin typeface="Times New Roman"/>
                <a:ea typeface="Times New Roman"/>
                <a:cs typeface="Times New Roman"/>
                <a:sym typeface="Times New Roman"/>
              </a:rPr>
              <a:t>Virufy</a:t>
            </a:r>
            <a:r>
              <a:rPr lang="en-US" sz="1200" i="1" dirty="0">
                <a:solidFill>
                  <a:srgbClr val="808080"/>
                </a:solidFill>
                <a:latin typeface="Times New Roman"/>
                <a:ea typeface="Times New Roman"/>
                <a:cs typeface="Times New Roman"/>
                <a:sym typeface="Times New Roman"/>
              </a:rPr>
              <a:t> dataset</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4"/>
          <p:cNvSpPr txBox="1"/>
          <p:nvPr/>
        </p:nvSpPr>
        <p:spPr>
          <a:xfrm>
            <a:off x="417432" y="1080000"/>
            <a:ext cx="20885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Methodology</a:t>
            </a:r>
            <a:endParaRPr sz="1800" b="1" u="sng" dirty="0">
              <a:solidFill>
                <a:schemeClr val="dk1"/>
              </a:solidFill>
              <a:latin typeface="Calibri"/>
              <a:ea typeface="Calibri"/>
              <a:cs typeface="Calibri"/>
              <a:sym typeface="Calibri"/>
            </a:endParaRPr>
          </a:p>
        </p:txBody>
      </p:sp>
      <p:sp>
        <p:nvSpPr>
          <p:cNvPr id="373" name="Google Shape;373;p14"/>
          <p:cNvSpPr txBox="1"/>
          <p:nvPr/>
        </p:nvSpPr>
        <p:spPr>
          <a:xfrm>
            <a:off x="311700" y="1404000"/>
            <a:ext cx="8208000" cy="2123628"/>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SzPts val="1400"/>
              <a:buFont typeface="Arial" panose="020B0604020202020204" pitchFamily="34" charset="0"/>
              <a:buChar char="•"/>
            </a:pPr>
            <a:r>
              <a:rPr lang="en-US" sz="1800" dirty="0">
                <a:latin typeface="Calibri" panose="020F0502020204030204" pitchFamily="34" charset="0"/>
                <a:cs typeface="Calibri" panose="020F0502020204030204" pitchFamily="34" charset="0"/>
              </a:rPr>
              <a:t>Data Preparation</a:t>
            </a:r>
            <a:endParaRPr sz="1800" dirty="0">
              <a:latin typeface="Calibri" panose="020F0502020204030204" pitchFamily="34" charset="0"/>
              <a:cs typeface="Calibri" panose="020F0502020204030204" pitchFamily="34" charset="0"/>
            </a:endParaRPr>
          </a:p>
          <a:p>
            <a:pPr marL="882650" indent="-285750">
              <a:buSzPts val="1400"/>
              <a:buFont typeface="Wingdings" panose="05000000000000000000" pitchFamily="2" charset="2"/>
              <a:buChar char="v"/>
            </a:pPr>
            <a:r>
              <a:rPr lang="en-US" sz="1800" dirty="0">
                <a:latin typeface="Calibri" panose="020F0502020204030204" pitchFamily="34" charset="0"/>
                <a:cs typeface="Calibri" panose="020F0502020204030204" pitchFamily="34" charset="0"/>
              </a:rPr>
              <a:t>Resampling from 48000 Hz to 16000 Hz.</a:t>
            </a:r>
            <a:endParaRPr sz="1800" dirty="0">
              <a:latin typeface="Calibri" panose="020F0502020204030204" pitchFamily="34" charset="0"/>
              <a:cs typeface="Calibri" panose="020F0502020204030204" pitchFamily="34" charset="0"/>
            </a:endParaRPr>
          </a:p>
          <a:p>
            <a:pPr marL="882650" indent="-285750">
              <a:buSzPts val="1400"/>
              <a:buFont typeface="Wingdings" panose="05000000000000000000" pitchFamily="2" charset="2"/>
              <a:buChar char="v"/>
            </a:pPr>
            <a:r>
              <a:rPr lang="en-US" sz="1800" dirty="0">
                <a:latin typeface="Calibri" panose="020F0502020204030204" pitchFamily="34" charset="0"/>
                <a:cs typeface="Calibri" panose="020F0502020204030204" pitchFamily="34" charset="0"/>
              </a:rPr>
              <a:t>Silence removal by extracting the signal envelope and thresholding it.</a:t>
            </a:r>
            <a:endParaRPr sz="1800" dirty="0">
              <a:latin typeface="Calibri" panose="020F0502020204030204" pitchFamily="34" charset="0"/>
              <a:cs typeface="Calibri" panose="020F0502020204030204" pitchFamily="34" charset="0"/>
            </a:endParaRPr>
          </a:p>
          <a:p>
            <a:pPr marL="882650" indent="-285750">
              <a:buSzPts val="1400"/>
              <a:buFont typeface="Wingdings" panose="05000000000000000000" pitchFamily="2" charset="2"/>
              <a:buChar char="v"/>
            </a:pPr>
            <a:r>
              <a:rPr lang="en-US" sz="1800" dirty="0">
                <a:latin typeface="Calibri" panose="020F0502020204030204" pitchFamily="34" charset="0"/>
                <a:cs typeface="Calibri" panose="020F0502020204030204" pitchFamily="34" charset="0"/>
              </a:rPr>
              <a:t>Segmentation and augmentation. Chose a random audio sample from the dataset according to their probability distribution (based on the duration of audio files) and then cropped a random duration of 1/10 sec from the chosen audio sample.</a:t>
            </a:r>
            <a:endParaRPr sz="1800" dirty="0">
              <a:latin typeface="Calibri" panose="020F0502020204030204" pitchFamily="34" charset="0"/>
              <a:cs typeface="Calibri" panose="020F0502020204030204" pitchFamily="34" charset="0"/>
            </a:endParaRPr>
          </a:p>
        </p:txBody>
      </p:sp>
      <p:pic>
        <p:nvPicPr>
          <p:cNvPr id="374" name="Google Shape;374;p14"/>
          <p:cNvPicPr preferRelativeResize="0"/>
          <p:nvPr/>
        </p:nvPicPr>
        <p:blipFill rotWithShape="1">
          <a:blip r:embed="rId3">
            <a:alphaModFix/>
          </a:blip>
          <a:srcRect l="557" t="1" r="2873" b="-1473"/>
          <a:stretch/>
        </p:blipFill>
        <p:spPr>
          <a:xfrm>
            <a:off x="311700" y="3600075"/>
            <a:ext cx="3600424" cy="2913847"/>
          </a:xfrm>
          <a:prstGeom prst="rect">
            <a:avLst/>
          </a:prstGeom>
          <a:noFill/>
          <a:ln>
            <a:solidFill>
              <a:schemeClr val="tx1"/>
            </a:solidFill>
          </a:ln>
        </p:spPr>
      </p:pic>
      <p:pic>
        <p:nvPicPr>
          <p:cNvPr id="375" name="Google Shape;375;p14"/>
          <p:cNvPicPr preferRelativeResize="0"/>
          <p:nvPr/>
        </p:nvPicPr>
        <p:blipFill rotWithShape="1">
          <a:blip r:embed="rId4">
            <a:alphaModFix/>
          </a:blip>
          <a:srcRect t="18620"/>
          <a:stretch/>
        </p:blipFill>
        <p:spPr>
          <a:xfrm>
            <a:off x="4289196" y="4411744"/>
            <a:ext cx="4739079" cy="1197204"/>
          </a:xfrm>
          <a:prstGeom prst="rect">
            <a:avLst/>
          </a:prstGeom>
          <a:noFill/>
          <a:ln>
            <a:noFill/>
          </a:ln>
        </p:spPr>
      </p:pic>
      <p:sp>
        <p:nvSpPr>
          <p:cNvPr id="376" name="Google Shape;376;p14"/>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Covid Screening Using Cough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7" name="Google Shape;323;p8">
            <a:extLst>
              <a:ext uri="{FF2B5EF4-FFF2-40B4-BE49-F238E27FC236}">
                <a16:creationId xmlns:a16="http://schemas.microsoft.com/office/drawing/2014/main" id="{FCF42EC0-2A77-4045-AC69-CD08FCAFE5AF}"/>
              </a:ext>
            </a:extLst>
          </p:cNvPr>
          <p:cNvSpPr txBox="1"/>
          <p:nvPr/>
        </p:nvSpPr>
        <p:spPr>
          <a:xfrm>
            <a:off x="4788742" y="4145544"/>
            <a:ext cx="4467765"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Table 6: Number of audio samples generated per class</a:t>
            </a:r>
            <a:endParaRPr dirty="0"/>
          </a:p>
        </p:txBody>
      </p:sp>
      <p:sp>
        <p:nvSpPr>
          <p:cNvPr id="8" name="Google Shape;333;p9">
            <a:extLst>
              <a:ext uri="{FF2B5EF4-FFF2-40B4-BE49-F238E27FC236}">
                <a16:creationId xmlns:a16="http://schemas.microsoft.com/office/drawing/2014/main" id="{04F76B51-177D-4A1A-B9E1-FB0C67DA1E66}"/>
              </a:ext>
            </a:extLst>
          </p:cNvPr>
          <p:cNvSpPr txBox="1"/>
          <p:nvPr/>
        </p:nvSpPr>
        <p:spPr>
          <a:xfrm>
            <a:off x="910986" y="6477900"/>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Figure 12: Signal envelope example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1241492f5b5_0_224"/>
          <p:cNvSpPr txBox="1"/>
          <p:nvPr/>
        </p:nvSpPr>
        <p:spPr>
          <a:xfrm>
            <a:off x="378000" y="1080000"/>
            <a:ext cx="208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Methodology</a:t>
            </a:r>
            <a:endParaRPr sz="1800" b="1" u="sng" dirty="0">
              <a:solidFill>
                <a:schemeClr val="dk1"/>
              </a:solidFill>
              <a:latin typeface="Calibri"/>
              <a:ea typeface="Calibri"/>
              <a:cs typeface="Calibri"/>
              <a:sym typeface="Calibri"/>
            </a:endParaRPr>
          </a:p>
        </p:txBody>
      </p:sp>
      <p:sp>
        <p:nvSpPr>
          <p:cNvPr id="382" name="Google Shape;382;g1241492f5b5_0_224"/>
          <p:cNvSpPr txBox="1"/>
          <p:nvPr/>
        </p:nvSpPr>
        <p:spPr>
          <a:xfrm>
            <a:off x="284826" y="1404000"/>
            <a:ext cx="8208000" cy="1292631"/>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SzPts val="1400"/>
              <a:buFont typeface="Arial" panose="020B0604020202020204" pitchFamily="34" charset="0"/>
              <a:buChar char="•"/>
            </a:pPr>
            <a:r>
              <a:rPr lang="en-US" sz="1800" dirty="0">
                <a:latin typeface="Calibri" panose="020F0502020204030204" pitchFamily="34" charset="0"/>
                <a:cs typeface="Calibri" panose="020F0502020204030204" pitchFamily="34" charset="0"/>
              </a:rPr>
              <a:t>Feature Extraction </a:t>
            </a:r>
            <a:endParaRPr sz="1800" dirty="0">
              <a:latin typeface="Calibri" panose="020F0502020204030204" pitchFamily="34" charset="0"/>
              <a:cs typeface="Calibri" panose="020F0502020204030204" pitchFamily="34" charset="0"/>
            </a:endParaRPr>
          </a:p>
          <a:p>
            <a:pPr marL="882650" lvl="1" indent="-285750" algn="l" rtl="0">
              <a:spcBef>
                <a:spcPts val="0"/>
              </a:spcBef>
              <a:spcAft>
                <a:spcPts val="0"/>
              </a:spcAft>
              <a:buSzPts val="1400"/>
              <a:buFont typeface="Wingdings" panose="05000000000000000000" pitchFamily="2" charset="2"/>
              <a:buChar char="v"/>
            </a:pPr>
            <a:r>
              <a:rPr lang="en-US" sz="1800" dirty="0">
                <a:latin typeface="Calibri" panose="020F0502020204030204" pitchFamily="34" charset="0"/>
                <a:cs typeface="Calibri" panose="020F0502020204030204" pitchFamily="34" charset="0"/>
              </a:rPr>
              <a:t>13 MFCCs (2D array) from every 1/10 sec audio file.</a:t>
            </a:r>
            <a:endParaRPr sz="1800" dirty="0">
              <a:latin typeface="Calibri" panose="020F0502020204030204" pitchFamily="34" charset="0"/>
              <a:cs typeface="Calibri" panose="020F0502020204030204" pitchFamily="34" charset="0"/>
            </a:endParaRPr>
          </a:p>
          <a:p>
            <a:pPr marL="882650" lvl="1" indent="-285750">
              <a:buSzPts val="1400"/>
              <a:buFont typeface="Wingdings" panose="05000000000000000000" pitchFamily="2" charset="2"/>
              <a:buChar char="v"/>
            </a:pPr>
            <a:r>
              <a:rPr lang="en-US" sz="1800" dirty="0">
                <a:latin typeface="Calibri" panose="020F0502020204030204" pitchFamily="34" charset="0"/>
                <a:cs typeface="Calibri" panose="020F0502020204030204" pitchFamily="34" charset="0"/>
              </a:rPr>
              <a:t>Mean, std of 68 acoustic features (time domain and frequency/time-frequency domain) from every 1/10 sec audio file.</a:t>
            </a:r>
          </a:p>
        </p:txBody>
      </p:sp>
      <p:pic>
        <p:nvPicPr>
          <p:cNvPr id="383" name="Google Shape;383;g1241492f5b5_0_224"/>
          <p:cNvPicPr preferRelativeResize="0"/>
          <p:nvPr/>
        </p:nvPicPr>
        <p:blipFill rotWithShape="1">
          <a:blip r:embed="rId3">
            <a:alphaModFix/>
          </a:blip>
          <a:srcRect t="8061"/>
          <a:stretch/>
        </p:blipFill>
        <p:spPr>
          <a:xfrm>
            <a:off x="1570733" y="3311775"/>
            <a:ext cx="5691386" cy="3391392"/>
          </a:xfrm>
          <a:prstGeom prst="rect">
            <a:avLst/>
          </a:prstGeom>
          <a:noFill/>
          <a:ln>
            <a:noFill/>
          </a:ln>
        </p:spPr>
      </p:pic>
      <p:sp>
        <p:nvSpPr>
          <p:cNvPr id="8" name="Google Shape;376;p14">
            <a:extLst>
              <a:ext uri="{FF2B5EF4-FFF2-40B4-BE49-F238E27FC236}">
                <a16:creationId xmlns:a16="http://schemas.microsoft.com/office/drawing/2014/main" id="{EC5D65D5-CCDA-4052-9C0A-25EAECC94A93}"/>
              </a:ext>
            </a:extLst>
          </p:cNvPr>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Covid Screening Using Cough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9" name="Google Shape;323;p8">
            <a:extLst>
              <a:ext uri="{FF2B5EF4-FFF2-40B4-BE49-F238E27FC236}">
                <a16:creationId xmlns:a16="http://schemas.microsoft.com/office/drawing/2014/main" id="{EFA13273-5D5E-48DA-974B-38145469D17C}"/>
              </a:ext>
            </a:extLst>
          </p:cNvPr>
          <p:cNvSpPr txBox="1"/>
          <p:nvPr/>
        </p:nvSpPr>
        <p:spPr>
          <a:xfrm>
            <a:off x="2492696" y="2861053"/>
            <a:ext cx="4467765"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Table 7: List of extracted acoustic features for modeling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
          <p:cNvSpPr txBox="1">
            <a:spLocks noGrp="1"/>
          </p:cNvSpPr>
          <p:nvPr>
            <p:ph type="title" idx="4294967295"/>
          </p:nvPr>
        </p:nvSpPr>
        <p:spPr>
          <a:xfrm>
            <a:off x="543858" y="2310811"/>
            <a:ext cx="2560200" cy="407400"/>
          </a:xfrm>
          <a:prstGeom prst="rect">
            <a:avLst/>
          </a:prstGeom>
          <a:noFill/>
          <a:ln>
            <a:noFill/>
          </a:ln>
        </p:spPr>
        <p:txBody>
          <a:bodyPr spcFirstLastPara="1" wrap="square" lIns="91425" tIns="0" rIns="91425" bIns="0" anchor="b" anchorCtr="0">
            <a:noAutofit/>
          </a:bodyPr>
          <a:lstStyle/>
          <a:p>
            <a:pPr marL="0" lvl="0" indent="0" algn="ctr" rtl="0">
              <a:lnSpc>
                <a:spcPct val="90000"/>
              </a:lnSpc>
              <a:spcBef>
                <a:spcPts val="0"/>
              </a:spcBef>
              <a:spcAft>
                <a:spcPts val="0"/>
              </a:spcAft>
              <a:buClr>
                <a:schemeClr val="dk1"/>
              </a:buClr>
              <a:buSzPts val="2400"/>
              <a:buFont typeface="Calibri"/>
              <a:buNone/>
            </a:pPr>
            <a:r>
              <a:rPr lang="en-US" sz="2400" dirty="0"/>
              <a:t>Introduction</a:t>
            </a:r>
            <a:endParaRPr sz="2400" dirty="0"/>
          </a:p>
        </p:txBody>
      </p:sp>
      <p:sp>
        <p:nvSpPr>
          <p:cNvPr id="183" name="Google Shape;183;p2"/>
          <p:cNvSpPr txBox="1">
            <a:spLocks noGrp="1"/>
          </p:cNvSpPr>
          <p:nvPr>
            <p:ph type="title"/>
          </p:nvPr>
        </p:nvSpPr>
        <p:spPr>
          <a:xfrm>
            <a:off x="3196753" y="2319340"/>
            <a:ext cx="2559600" cy="406800"/>
          </a:xfrm>
          <a:prstGeom prst="rect">
            <a:avLst/>
          </a:prstGeom>
          <a:noFill/>
          <a:ln>
            <a:noFill/>
          </a:ln>
        </p:spPr>
        <p:txBody>
          <a:bodyPr spcFirstLastPara="1" wrap="square" lIns="91425" tIns="0" rIns="91425" bIns="0" anchor="b" anchorCtr="0">
            <a:noAutofit/>
          </a:bodyPr>
          <a:lstStyle/>
          <a:p>
            <a:pPr marL="0" lvl="0" indent="0" algn="ctr" rtl="0">
              <a:lnSpc>
                <a:spcPct val="90000"/>
              </a:lnSpc>
              <a:spcBef>
                <a:spcPts val="0"/>
              </a:spcBef>
              <a:spcAft>
                <a:spcPts val="0"/>
              </a:spcAft>
              <a:buClr>
                <a:schemeClr val="dk1"/>
              </a:buClr>
              <a:buSzPts val="2400"/>
              <a:buFont typeface="Calibri"/>
              <a:buNone/>
            </a:pPr>
            <a:r>
              <a:rPr lang="en-US" sz="2400" dirty="0">
                <a:latin typeface="+mj-lt"/>
                <a:cs typeface="Calibri" panose="020F0502020204030204" pitchFamily="34" charset="0"/>
              </a:rPr>
              <a:t>FAQ Answering</a:t>
            </a:r>
            <a:endParaRPr sz="2400" dirty="0">
              <a:latin typeface="+mj-lt"/>
              <a:cs typeface="Calibri" panose="020F0502020204030204" pitchFamily="34" charset="0"/>
            </a:endParaRPr>
          </a:p>
        </p:txBody>
      </p:sp>
      <p:sp>
        <p:nvSpPr>
          <p:cNvPr id="184" name="Google Shape;184;p2"/>
          <p:cNvSpPr txBox="1">
            <a:spLocks noGrp="1"/>
          </p:cNvSpPr>
          <p:nvPr>
            <p:ph type="title" idx="4294967295"/>
          </p:nvPr>
        </p:nvSpPr>
        <p:spPr>
          <a:xfrm>
            <a:off x="556090" y="4370310"/>
            <a:ext cx="2560200" cy="686718"/>
          </a:xfrm>
          <a:prstGeom prst="rect">
            <a:avLst/>
          </a:prstGeom>
          <a:noFill/>
          <a:ln>
            <a:noFill/>
          </a:ln>
        </p:spPr>
        <p:txBody>
          <a:bodyPr spcFirstLastPara="1" wrap="square" lIns="91425" tIns="0" rIns="91425" bIns="0" anchor="b" anchorCtr="0">
            <a:noAutofit/>
          </a:bodyPr>
          <a:lstStyle/>
          <a:p>
            <a:pPr marL="0" lvl="0" indent="0" algn="ctr" rtl="0">
              <a:lnSpc>
                <a:spcPct val="90000"/>
              </a:lnSpc>
              <a:spcBef>
                <a:spcPts val="0"/>
              </a:spcBef>
              <a:spcAft>
                <a:spcPts val="0"/>
              </a:spcAft>
              <a:buClr>
                <a:schemeClr val="dk1"/>
              </a:buClr>
              <a:buSzPts val="2400"/>
              <a:buFont typeface="Calibri"/>
              <a:buNone/>
            </a:pPr>
            <a:r>
              <a:rPr lang="en-US" sz="2400" dirty="0"/>
              <a:t>Covid Screening Using Cough </a:t>
            </a:r>
            <a:endParaRPr sz="2400" dirty="0"/>
          </a:p>
        </p:txBody>
      </p:sp>
      <p:sp>
        <p:nvSpPr>
          <p:cNvPr id="185" name="Google Shape;185;p2"/>
          <p:cNvSpPr txBox="1">
            <a:spLocks noGrp="1"/>
          </p:cNvSpPr>
          <p:nvPr>
            <p:ph type="title" idx="4294967295"/>
          </p:nvPr>
        </p:nvSpPr>
        <p:spPr>
          <a:xfrm>
            <a:off x="3076302" y="4359976"/>
            <a:ext cx="2560200" cy="407400"/>
          </a:xfrm>
          <a:prstGeom prst="rect">
            <a:avLst/>
          </a:prstGeom>
          <a:noFill/>
          <a:ln>
            <a:noFill/>
          </a:ln>
        </p:spPr>
        <p:txBody>
          <a:bodyPr spcFirstLastPara="1" wrap="square" lIns="91425" tIns="0" rIns="91425" bIns="0" anchor="b" anchorCtr="0">
            <a:noAutofit/>
          </a:bodyPr>
          <a:lstStyle/>
          <a:p>
            <a:pPr marL="0" lvl="0" indent="0" algn="ctr" rtl="0">
              <a:lnSpc>
                <a:spcPct val="90000"/>
              </a:lnSpc>
              <a:spcBef>
                <a:spcPts val="0"/>
              </a:spcBef>
              <a:spcAft>
                <a:spcPts val="0"/>
              </a:spcAft>
              <a:buClr>
                <a:schemeClr val="dk1"/>
              </a:buClr>
              <a:buSzPts val="2400"/>
              <a:buFont typeface="Calibri"/>
              <a:buNone/>
            </a:pPr>
            <a:r>
              <a:rPr lang="en-US" sz="2400" dirty="0"/>
              <a:t>User Interface</a:t>
            </a:r>
            <a:endParaRPr sz="2400" dirty="0"/>
          </a:p>
        </p:txBody>
      </p:sp>
      <p:grpSp>
        <p:nvGrpSpPr>
          <p:cNvPr id="186" name="Google Shape;186;p2"/>
          <p:cNvGrpSpPr/>
          <p:nvPr/>
        </p:nvGrpSpPr>
        <p:grpSpPr>
          <a:xfrm>
            <a:off x="3743911" y="3745431"/>
            <a:ext cx="1224983" cy="608565"/>
            <a:chOff x="-6247125" y="161575"/>
            <a:chExt cx="1232625" cy="612300"/>
          </a:xfrm>
        </p:grpSpPr>
        <p:sp>
          <p:nvSpPr>
            <p:cNvPr id="187" name="Google Shape;187;p2"/>
            <p:cNvSpPr/>
            <p:nvPr/>
          </p:nvSpPr>
          <p:spPr>
            <a:xfrm>
              <a:off x="-5860175" y="161575"/>
              <a:ext cx="155100" cy="172975"/>
            </a:xfrm>
            <a:custGeom>
              <a:avLst/>
              <a:gdLst/>
              <a:ahLst/>
              <a:cxnLst/>
              <a:rect l="l" t="t" r="r" b="b"/>
              <a:pathLst>
                <a:path w="6204" h="6919" extrusionOk="0">
                  <a:moveTo>
                    <a:pt x="4612" y="0"/>
                  </a:moveTo>
                  <a:cubicBezTo>
                    <a:pt x="4489" y="0"/>
                    <a:pt x="4364" y="16"/>
                    <a:pt x="4239" y="48"/>
                  </a:cubicBezTo>
                  <a:lnTo>
                    <a:pt x="1227" y="858"/>
                  </a:lnTo>
                  <a:cubicBezTo>
                    <a:pt x="465" y="1060"/>
                    <a:pt x="1" y="1846"/>
                    <a:pt x="215" y="2620"/>
                  </a:cubicBezTo>
                  <a:cubicBezTo>
                    <a:pt x="375" y="3231"/>
                    <a:pt x="940" y="3682"/>
                    <a:pt x="1590" y="3682"/>
                  </a:cubicBezTo>
                  <a:cubicBezTo>
                    <a:pt x="1713" y="3682"/>
                    <a:pt x="1839" y="3666"/>
                    <a:pt x="1965" y="3632"/>
                  </a:cubicBezTo>
                  <a:lnTo>
                    <a:pt x="2096" y="3596"/>
                  </a:lnTo>
                  <a:lnTo>
                    <a:pt x="2977" y="6918"/>
                  </a:lnTo>
                  <a:cubicBezTo>
                    <a:pt x="3882" y="6597"/>
                    <a:pt x="4799" y="6347"/>
                    <a:pt x="5751" y="6180"/>
                  </a:cubicBezTo>
                  <a:lnTo>
                    <a:pt x="4858" y="2858"/>
                  </a:lnTo>
                  <a:lnTo>
                    <a:pt x="4989" y="2823"/>
                  </a:lnTo>
                  <a:cubicBezTo>
                    <a:pt x="5751" y="2620"/>
                    <a:pt x="6204" y="1834"/>
                    <a:pt x="6001" y="1060"/>
                  </a:cubicBezTo>
                  <a:cubicBezTo>
                    <a:pt x="5832" y="421"/>
                    <a:pt x="5252" y="0"/>
                    <a:pt x="4612"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8" name="Google Shape;188;p2"/>
            <p:cNvSpPr/>
            <p:nvPr/>
          </p:nvSpPr>
          <p:spPr>
            <a:xfrm>
              <a:off x="-6112300" y="295750"/>
              <a:ext cx="178625" cy="175125"/>
            </a:xfrm>
            <a:custGeom>
              <a:avLst/>
              <a:gdLst/>
              <a:ahLst/>
              <a:cxnLst/>
              <a:rect l="l" t="t" r="r" b="b"/>
              <a:pathLst>
                <a:path w="7145" h="7005" extrusionOk="0">
                  <a:moveTo>
                    <a:pt x="3787" y="1"/>
                  </a:moveTo>
                  <a:cubicBezTo>
                    <a:pt x="3421" y="1"/>
                    <a:pt x="3055" y="140"/>
                    <a:pt x="2775" y="420"/>
                  </a:cubicBezTo>
                  <a:lnTo>
                    <a:pt x="561" y="2635"/>
                  </a:lnTo>
                  <a:cubicBezTo>
                    <a:pt x="1" y="3194"/>
                    <a:pt x="1" y="4099"/>
                    <a:pt x="561" y="4659"/>
                  </a:cubicBezTo>
                  <a:cubicBezTo>
                    <a:pt x="840" y="4939"/>
                    <a:pt x="1206" y="5079"/>
                    <a:pt x="1573" y="5079"/>
                  </a:cubicBezTo>
                  <a:cubicBezTo>
                    <a:pt x="1939" y="5079"/>
                    <a:pt x="2305" y="4939"/>
                    <a:pt x="2585" y="4659"/>
                  </a:cubicBezTo>
                  <a:lnTo>
                    <a:pt x="2680" y="4576"/>
                  </a:lnTo>
                  <a:lnTo>
                    <a:pt x="5121" y="7004"/>
                  </a:lnTo>
                  <a:cubicBezTo>
                    <a:pt x="5740" y="6278"/>
                    <a:pt x="6418" y="5599"/>
                    <a:pt x="7145" y="4980"/>
                  </a:cubicBezTo>
                  <a:lnTo>
                    <a:pt x="4704" y="2540"/>
                  </a:lnTo>
                  <a:lnTo>
                    <a:pt x="4799" y="2444"/>
                  </a:lnTo>
                  <a:cubicBezTo>
                    <a:pt x="5359" y="1885"/>
                    <a:pt x="5359" y="980"/>
                    <a:pt x="4799" y="420"/>
                  </a:cubicBezTo>
                  <a:cubicBezTo>
                    <a:pt x="4519" y="140"/>
                    <a:pt x="4153" y="1"/>
                    <a:pt x="3787" y="1"/>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9" name="Google Shape;189;p2"/>
            <p:cNvSpPr/>
            <p:nvPr/>
          </p:nvSpPr>
          <p:spPr>
            <a:xfrm>
              <a:off x="-6247125" y="548525"/>
              <a:ext cx="177125" cy="147150"/>
            </a:xfrm>
            <a:custGeom>
              <a:avLst/>
              <a:gdLst/>
              <a:ahLst/>
              <a:cxnLst/>
              <a:rect l="l" t="t" r="r" b="b"/>
              <a:pathLst>
                <a:path w="7085" h="5886" extrusionOk="0">
                  <a:moveTo>
                    <a:pt x="2406" y="0"/>
                  </a:moveTo>
                  <a:cubicBezTo>
                    <a:pt x="1774" y="0"/>
                    <a:pt x="1194" y="422"/>
                    <a:pt x="1024" y="1061"/>
                  </a:cubicBezTo>
                  <a:lnTo>
                    <a:pt x="215" y="4085"/>
                  </a:lnTo>
                  <a:cubicBezTo>
                    <a:pt x="0" y="4847"/>
                    <a:pt x="465" y="5633"/>
                    <a:pt x="1227" y="5835"/>
                  </a:cubicBezTo>
                  <a:cubicBezTo>
                    <a:pt x="1351" y="5869"/>
                    <a:pt x="1478" y="5886"/>
                    <a:pt x="1604" y="5886"/>
                  </a:cubicBezTo>
                  <a:cubicBezTo>
                    <a:pt x="2221" y="5886"/>
                    <a:pt x="2811" y="5486"/>
                    <a:pt x="2989" y="4823"/>
                  </a:cubicBezTo>
                  <a:lnTo>
                    <a:pt x="3013" y="4704"/>
                  </a:lnTo>
                  <a:lnTo>
                    <a:pt x="6335" y="5597"/>
                  </a:lnTo>
                  <a:cubicBezTo>
                    <a:pt x="6513" y="4644"/>
                    <a:pt x="6763" y="3716"/>
                    <a:pt x="7085" y="2823"/>
                  </a:cubicBezTo>
                  <a:lnTo>
                    <a:pt x="3763" y="1930"/>
                  </a:lnTo>
                  <a:lnTo>
                    <a:pt x="3798" y="1799"/>
                  </a:lnTo>
                  <a:cubicBezTo>
                    <a:pt x="4001" y="1037"/>
                    <a:pt x="3548" y="251"/>
                    <a:pt x="2775" y="49"/>
                  </a:cubicBezTo>
                  <a:cubicBezTo>
                    <a:pt x="2652" y="16"/>
                    <a:pt x="2528" y="0"/>
                    <a:pt x="2406"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0" name="Google Shape;190;p2"/>
            <p:cNvSpPr/>
            <p:nvPr/>
          </p:nvSpPr>
          <p:spPr>
            <a:xfrm>
              <a:off x="-5191650" y="548525"/>
              <a:ext cx="177150" cy="147150"/>
            </a:xfrm>
            <a:custGeom>
              <a:avLst/>
              <a:gdLst/>
              <a:ahLst/>
              <a:cxnLst/>
              <a:rect l="l" t="t" r="r" b="b"/>
              <a:pathLst>
                <a:path w="7086" h="5886" extrusionOk="0">
                  <a:moveTo>
                    <a:pt x="4679" y="0"/>
                  </a:moveTo>
                  <a:cubicBezTo>
                    <a:pt x="4558" y="0"/>
                    <a:pt x="4434" y="16"/>
                    <a:pt x="4311" y="49"/>
                  </a:cubicBezTo>
                  <a:cubicBezTo>
                    <a:pt x="3549" y="251"/>
                    <a:pt x="3085" y="1037"/>
                    <a:pt x="3299" y="1799"/>
                  </a:cubicBezTo>
                  <a:lnTo>
                    <a:pt x="3323" y="1930"/>
                  </a:lnTo>
                  <a:lnTo>
                    <a:pt x="1" y="2823"/>
                  </a:lnTo>
                  <a:cubicBezTo>
                    <a:pt x="322" y="3716"/>
                    <a:pt x="572" y="4644"/>
                    <a:pt x="751" y="5597"/>
                  </a:cubicBezTo>
                  <a:lnTo>
                    <a:pt x="4073" y="4704"/>
                  </a:lnTo>
                  <a:lnTo>
                    <a:pt x="4109" y="4823"/>
                  </a:lnTo>
                  <a:cubicBezTo>
                    <a:pt x="4277" y="5486"/>
                    <a:pt x="4864" y="5886"/>
                    <a:pt x="5482" y="5886"/>
                  </a:cubicBezTo>
                  <a:cubicBezTo>
                    <a:pt x="5607" y="5886"/>
                    <a:pt x="5734" y="5869"/>
                    <a:pt x="5859" y="5835"/>
                  </a:cubicBezTo>
                  <a:cubicBezTo>
                    <a:pt x="6633" y="5633"/>
                    <a:pt x="7085" y="4847"/>
                    <a:pt x="6883" y="4085"/>
                  </a:cubicBezTo>
                  <a:lnTo>
                    <a:pt x="6061" y="1061"/>
                  </a:lnTo>
                  <a:cubicBezTo>
                    <a:pt x="5891" y="422"/>
                    <a:pt x="5311" y="0"/>
                    <a:pt x="4679"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1" name="Google Shape;191;p2"/>
            <p:cNvSpPr/>
            <p:nvPr/>
          </p:nvSpPr>
          <p:spPr>
            <a:xfrm>
              <a:off x="-5327975" y="295750"/>
              <a:ext cx="178625" cy="175125"/>
            </a:xfrm>
            <a:custGeom>
              <a:avLst/>
              <a:gdLst/>
              <a:ahLst/>
              <a:cxnLst/>
              <a:rect l="l" t="t" r="r" b="b"/>
              <a:pathLst>
                <a:path w="7145" h="7005" extrusionOk="0">
                  <a:moveTo>
                    <a:pt x="3364" y="1"/>
                  </a:moveTo>
                  <a:cubicBezTo>
                    <a:pt x="2995" y="1"/>
                    <a:pt x="2626" y="140"/>
                    <a:pt x="2346" y="420"/>
                  </a:cubicBezTo>
                  <a:cubicBezTo>
                    <a:pt x="1787" y="980"/>
                    <a:pt x="1787" y="1885"/>
                    <a:pt x="2346" y="2456"/>
                  </a:cubicBezTo>
                  <a:lnTo>
                    <a:pt x="2442" y="2540"/>
                  </a:lnTo>
                  <a:lnTo>
                    <a:pt x="1" y="4980"/>
                  </a:lnTo>
                  <a:cubicBezTo>
                    <a:pt x="727" y="5599"/>
                    <a:pt x="1406" y="6278"/>
                    <a:pt x="2037" y="7004"/>
                  </a:cubicBezTo>
                  <a:lnTo>
                    <a:pt x="4466" y="4576"/>
                  </a:lnTo>
                  <a:lnTo>
                    <a:pt x="4561" y="4659"/>
                  </a:lnTo>
                  <a:cubicBezTo>
                    <a:pt x="4841" y="4939"/>
                    <a:pt x="5207" y="5079"/>
                    <a:pt x="5573" y="5079"/>
                  </a:cubicBezTo>
                  <a:cubicBezTo>
                    <a:pt x="5939" y="5079"/>
                    <a:pt x="6305" y="4939"/>
                    <a:pt x="6585" y="4659"/>
                  </a:cubicBezTo>
                  <a:cubicBezTo>
                    <a:pt x="7145" y="4099"/>
                    <a:pt x="7145" y="3194"/>
                    <a:pt x="6585" y="2635"/>
                  </a:cubicBezTo>
                  <a:lnTo>
                    <a:pt x="4382" y="420"/>
                  </a:lnTo>
                  <a:cubicBezTo>
                    <a:pt x="4103" y="140"/>
                    <a:pt x="3733" y="1"/>
                    <a:pt x="3364" y="1"/>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2" name="Google Shape;192;p2"/>
            <p:cNvSpPr/>
            <p:nvPr/>
          </p:nvSpPr>
          <p:spPr>
            <a:xfrm>
              <a:off x="-5556575" y="161575"/>
              <a:ext cx="155125" cy="172975"/>
            </a:xfrm>
            <a:custGeom>
              <a:avLst/>
              <a:gdLst/>
              <a:ahLst/>
              <a:cxnLst/>
              <a:rect l="l" t="t" r="r" b="b"/>
              <a:pathLst>
                <a:path w="6205" h="6919" extrusionOk="0">
                  <a:moveTo>
                    <a:pt x="1592" y="0"/>
                  </a:moveTo>
                  <a:cubicBezTo>
                    <a:pt x="953" y="0"/>
                    <a:pt x="373" y="421"/>
                    <a:pt x="203" y="1060"/>
                  </a:cubicBezTo>
                  <a:cubicBezTo>
                    <a:pt x="1" y="1834"/>
                    <a:pt x="453" y="2620"/>
                    <a:pt x="1215" y="2823"/>
                  </a:cubicBezTo>
                  <a:lnTo>
                    <a:pt x="1346" y="2858"/>
                  </a:lnTo>
                  <a:lnTo>
                    <a:pt x="453" y="6180"/>
                  </a:lnTo>
                  <a:cubicBezTo>
                    <a:pt x="1406" y="6347"/>
                    <a:pt x="2335" y="6597"/>
                    <a:pt x="3227" y="6918"/>
                  </a:cubicBezTo>
                  <a:lnTo>
                    <a:pt x="4120" y="3596"/>
                  </a:lnTo>
                  <a:lnTo>
                    <a:pt x="4240" y="3632"/>
                  </a:lnTo>
                  <a:cubicBezTo>
                    <a:pt x="4366" y="3666"/>
                    <a:pt x="4492" y="3682"/>
                    <a:pt x="4614" y="3682"/>
                  </a:cubicBezTo>
                  <a:cubicBezTo>
                    <a:pt x="5265" y="3682"/>
                    <a:pt x="5831" y="3231"/>
                    <a:pt x="6002" y="2620"/>
                  </a:cubicBezTo>
                  <a:cubicBezTo>
                    <a:pt x="6204" y="1846"/>
                    <a:pt x="5752" y="1060"/>
                    <a:pt x="4978" y="858"/>
                  </a:cubicBezTo>
                  <a:lnTo>
                    <a:pt x="1965" y="48"/>
                  </a:lnTo>
                  <a:cubicBezTo>
                    <a:pt x="1840" y="16"/>
                    <a:pt x="1715" y="0"/>
                    <a:pt x="1592"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3" name="Google Shape;193;p2"/>
            <p:cNvSpPr/>
            <p:nvPr/>
          </p:nvSpPr>
          <p:spPr>
            <a:xfrm>
              <a:off x="-6024775" y="379775"/>
              <a:ext cx="787925" cy="394100"/>
            </a:xfrm>
            <a:custGeom>
              <a:avLst/>
              <a:gdLst/>
              <a:ahLst/>
              <a:cxnLst/>
              <a:rect l="l" t="t" r="r" b="b"/>
              <a:pathLst>
                <a:path w="31517" h="15764" extrusionOk="0">
                  <a:moveTo>
                    <a:pt x="15764" y="0"/>
                  </a:moveTo>
                  <a:cubicBezTo>
                    <a:pt x="7073" y="0"/>
                    <a:pt x="0" y="7072"/>
                    <a:pt x="0" y="15764"/>
                  </a:cubicBezTo>
                  <a:lnTo>
                    <a:pt x="31516" y="15764"/>
                  </a:lnTo>
                  <a:cubicBezTo>
                    <a:pt x="31516" y="7072"/>
                    <a:pt x="24456" y="0"/>
                    <a:pt x="15764"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grpSp>
      <p:grpSp>
        <p:nvGrpSpPr>
          <p:cNvPr id="194" name="Google Shape;194;p2"/>
          <p:cNvGrpSpPr/>
          <p:nvPr/>
        </p:nvGrpSpPr>
        <p:grpSpPr>
          <a:xfrm>
            <a:off x="3743911" y="1690775"/>
            <a:ext cx="1224983" cy="608565"/>
            <a:chOff x="-6247125" y="161575"/>
            <a:chExt cx="1232625" cy="612300"/>
          </a:xfrm>
        </p:grpSpPr>
        <p:sp>
          <p:nvSpPr>
            <p:cNvPr id="195" name="Google Shape;195;p2"/>
            <p:cNvSpPr/>
            <p:nvPr/>
          </p:nvSpPr>
          <p:spPr>
            <a:xfrm>
              <a:off x="-5860175" y="161575"/>
              <a:ext cx="155100" cy="172975"/>
            </a:xfrm>
            <a:custGeom>
              <a:avLst/>
              <a:gdLst/>
              <a:ahLst/>
              <a:cxnLst/>
              <a:rect l="l" t="t" r="r" b="b"/>
              <a:pathLst>
                <a:path w="6204" h="6919" extrusionOk="0">
                  <a:moveTo>
                    <a:pt x="4612" y="0"/>
                  </a:moveTo>
                  <a:cubicBezTo>
                    <a:pt x="4489" y="0"/>
                    <a:pt x="4364" y="16"/>
                    <a:pt x="4239" y="48"/>
                  </a:cubicBezTo>
                  <a:lnTo>
                    <a:pt x="1227" y="858"/>
                  </a:lnTo>
                  <a:cubicBezTo>
                    <a:pt x="465" y="1060"/>
                    <a:pt x="1" y="1846"/>
                    <a:pt x="215" y="2620"/>
                  </a:cubicBezTo>
                  <a:cubicBezTo>
                    <a:pt x="375" y="3231"/>
                    <a:pt x="940" y="3682"/>
                    <a:pt x="1590" y="3682"/>
                  </a:cubicBezTo>
                  <a:cubicBezTo>
                    <a:pt x="1713" y="3682"/>
                    <a:pt x="1839" y="3666"/>
                    <a:pt x="1965" y="3632"/>
                  </a:cubicBezTo>
                  <a:lnTo>
                    <a:pt x="2096" y="3596"/>
                  </a:lnTo>
                  <a:lnTo>
                    <a:pt x="2977" y="6918"/>
                  </a:lnTo>
                  <a:cubicBezTo>
                    <a:pt x="3882" y="6597"/>
                    <a:pt x="4799" y="6347"/>
                    <a:pt x="5751" y="6180"/>
                  </a:cubicBezTo>
                  <a:lnTo>
                    <a:pt x="4858" y="2858"/>
                  </a:lnTo>
                  <a:lnTo>
                    <a:pt x="4989" y="2823"/>
                  </a:lnTo>
                  <a:cubicBezTo>
                    <a:pt x="5751" y="2620"/>
                    <a:pt x="6204" y="1834"/>
                    <a:pt x="6001" y="1060"/>
                  </a:cubicBezTo>
                  <a:cubicBezTo>
                    <a:pt x="5832" y="421"/>
                    <a:pt x="5252" y="0"/>
                    <a:pt x="4612"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6" name="Google Shape;196;p2"/>
            <p:cNvSpPr/>
            <p:nvPr/>
          </p:nvSpPr>
          <p:spPr>
            <a:xfrm>
              <a:off x="-6112300" y="295750"/>
              <a:ext cx="178625" cy="175125"/>
            </a:xfrm>
            <a:custGeom>
              <a:avLst/>
              <a:gdLst/>
              <a:ahLst/>
              <a:cxnLst/>
              <a:rect l="l" t="t" r="r" b="b"/>
              <a:pathLst>
                <a:path w="7145" h="7005" extrusionOk="0">
                  <a:moveTo>
                    <a:pt x="3787" y="1"/>
                  </a:moveTo>
                  <a:cubicBezTo>
                    <a:pt x="3421" y="1"/>
                    <a:pt x="3055" y="140"/>
                    <a:pt x="2775" y="420"/>
                  </a:cubicBezTo>
                  <a:lnTo>
                    <a:pt x="561" y="2635"/>
                  </a:lnTo>
                  <a:cubicBezTo>
                    <a:pt x="1" y="3194"/>
                    <a:pt x="1" y="4099"/>
                    <a:pt x="561" y="4659"/>
                  </a:cubicBezTo>
                  <a:cubicBezTo>
                    <a:pt x="840" y="4939"/>
                    <a:pt x="1206" y="5079"/>
                    <a:pt x="1573" y="5079"/>
                  </a:cubicBezTo>
                  <a:cubicBezTo>
                    <a:pt x="1939" y="5079"/>
                    <a:pt x="2305" y="4939"/>
                    <a:pt x="2585" y="4659"/>
                  </a:cubicBezTo>
                  <a:lnTo>
                    <a:pt x="2680" y="4576"/>
                  </a:lnTo>
                  <a:lnTo>
                    <a:pt x="5121" y="7004"/>
                  </a:lnTo>
                  <a:cubicBezTo>
                    <a:pt x="5740" y="6278"/>
                    <a:pt x="6418" y="5599"/>
                    <a:pt x="7145" y="4980"/>
                  </a:cubicBezTo>
                  <a:lnTo>
                    <a:pt x="4704" y="2540"/>
                  </a:lnTo>
                  <a:lnTo>
                    <a:pt x="4799" y="2444"/>
                  </a:lnTo>
                  <a:cubicBezTo>
                    <a:pt x="5359" y="1885"/>
                    <a:pt x="5359" y="980"/>
                    <a:pt x="4799" y="420"/>
                  </a:cubicBezTo>
                  <a:cubicBezTo>
                    <a:pt x="4519" y="140"/>
                    <a:pt x="4153" y="1"/>
                    <a:pt x="3787" y="1"/>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7" name="Google Shape;197;p2"/>
            <p:cNvSpPr/>
            <p:nvPr/>
          </p:nvSpPr>
          <p:spPr>
            <a:xfrm>
              <a:off x="-6247125" y="548525"/>
              <a:ext cx="177125" cy="147150"/>
            </a:xfrm>
            <a:custGeom>
              <a:avLst/>
              <a:gdLst/>
              <a:ahLst/>
              <a:cxnLst/>
              <a:rect l="l" t="t" r="r" b="b"/>
              <a:pathLst>
                <a:path w="7085" h="5886" extrusionOk="0">
                  <a:moveTo>
                    <a:pt x="2406" y="0"/>
                  </a:moveTo>
                  <a:cubicBezTo>
                    <a:pt x="1774" y="0"/>
                    <a:pt x="1194" y="422"/>
                    <a:pt x="1024" y="1061"/>
                  </a:cubicBezTo>
                  <a:lnTo>
                    <a:pt x="215" y="4085"/>
                  </a:lnTo>
                  <a:cubicBezTo>
                    <a:pt x="0" y="4847"/>
                    <a:pt x="465" y="5633"/>
                    <a:pt x="1227" y="5835"/>
                  </a:cubicBezTo>
                  <a:cubicBezTo>
                    <a:pt x="1351" y="5869"/>
                    <a:pt x="1478" y="5886"/>
                    <a:pt x="1604" y="5886"/>
                  </a:cubicBezTo>
                  <a:cubicBezTo>
                    <a:pt x="2221" y="5886"/>
                    <a:pt x="2811" y="5486"/>
                    <a:pt x="2989" y="4823"/>
                  </a:cubicBezTo>
                  <a:lnTo>
                    <a:pt x="3013" y="4704"/>
                  </a:lnTo>
                  <a:lnTo>
                    <a:pt x="6335" y="5597"/>
                  </a:lnTo>
                  <a:cubicBezTo>
                    <a:pt x="6513" y="4644"/>
                    <a:pt x="6763" y="3716"/>
                    <a:pt x="7085" y="2823"/>
                  </a:cubicBezTo>
                  <a:lnTo>
                    <a:pt x="3763" y="1930"/>
                  </a:lnTo>
                  <a:lnTo>
                    <a:pt x="3798" y="1799"/>
                  </a:lnTo>
                  <a:cubicBezTo>
                    <a:pt x="4001" y="1037"/>
                    <a:pt x="3548" y="251"/>
                    <a:pt x="2775" y="49"/>
                  </a:cubicBezTo>
                  <a:cubicBezTo>
                    <a:pt x="2652" y="16"/>
                    <a:pt x="2528" y="0"/>
                    <a:pt x="2406"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8" name="Google Shape;198;p2"/>
            <p:cNvSpPr/>
            <p:nvPr/>
          </p:nvSpPr>
          <p:spPr>
            <a:xfrm>
              <a:off x="-5191650" y="548525"/>
              <a:ext cx="177150" cy="147150"/>
            </a:xfrm>
            <a:custGeom>
              <a:avLst/>
              <a:gdLst/>
              <a:ahLst/>
              <a:cxnLst/>
              <a:rect l="l" t="t" r="r" b="b"/>
              <a:pathLst>
                <a:path w="7086" h="5886" extrusionOk="0">
                  <a:moveTo>
                    <a:pt x="4679" y="0"/>
                  </a:moveTo>
                  <a:cubicBezTo>
                    <a:pt x="4558" y="0"/>
                    <a:pt x="4434" y="16"/>
                    <a:pt x="4311" y="49"/>
                  </a:cubicBezTo>
                  <a:cubicBezTo>
                    <a:pt x="3549" y="251"/>
                    <a:pt x="3085" y="1037"/>
                    <a:pt x="3299" y="1799"/>
                  </a:cubicBezTo>
                  <a:lnTo>
                    <a:pt x="3323" y="1930"/>
                  </a:lnTo>
                  <a:lnTo>
                    <a:pt x="1" y="2823"/>
                  </a:lnTo>
                  <a:cubicBezTo>
                    <a:pt x="322" y="3716"/>
                    <a:pt x="572" y="4644"/>
                    <a:pt x="751" y="5597"/>
                  </a:cubicBezTo>
                  <a:lnTo>
                    <a:pt x="4073" y="4704"/>
                  </a:lnTo>
                  <a:lnTo>
                    <a:pt x="4109" y="4823"/>
                  </a:lnTo>
                  <a:cubicBezTo>
                    <a:pt x="4277" y="5486"/>
                    <a:pt x="4864" y="5886"/>
                    <a:pt x="5482" y="5886"/>
                  </a:cubicBezTo>
                  <a:cubicBezTo>
                    <a:pt x="5607" y="5886"/>
                    <a:pt x="5734" y="5869"/>
                    <a:pt x="5859" y="5835"/>
                  </a:cubicBezTo>
                  <a:cubicBezTo>
                    <a:pt x="6633" y="5633"/>
                    <a:pt x="7085" y="4847"/>
                    <a:pt x="6883" y="4085"/>
                  </a:cubicBezTo>
                  <a:lnTo>
                    <a:pt x="6061" y="1061"/>
                  </a:lnTo>
                  <a:cubicBezTo>
                    <a:pt x="5891" y="422"/>
                    <a:pt x="5311" y="0"/>
                    <a:pt x="4679"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9" name="Google Shape;199;p2"/>
            <p:cNvSpPr/>
            <p:nvPr/>
          </p:nvSpPr>
          <p:spPr>
            <a:xfrm>
              <a:off x="-5327975" y="295750"/>
              <a:ext cx="178625" cy="175125"/>
            </a:xfrm>
            <a:custGeom>
              <a:avLst/>
              <a:gdLst/>
              <a:ahLst/>
              <a:cxnLst/>
              <a:rect l="l" t="t" r="r" b="b"/>
              <a:pathLst>
                <a:path w="7145" h="7005" extrusionOk="0">
                  <a:moveTo>
                    <a:pt x="3364" y="1"/>
                  </a:moveTo>
                  <a:cubicBezTo>
                    <a:pt x="2995" y="1"/>
                    <a:pt x="2626" y="140"/>
                    <a:pt x="2346" y="420"/>
                  </a:cubicBezTo>
                  <a:cubicBezTo>
                    <a:pt x="1787" y="980"/>
                    <a:pt x="1787" y="1885"/>
                    <a:pt x="2346" y="2456"/>
                  </a:cubicBezTo>
                  <a:lnTo>
                    <a:pt x="2442" y="2540"/>
                  </a:lnTo>
                  <a:lnTo>
                    <a:pt x="1" y="4980"/>
                  </a:lnTo>
                  <a:cubicBezTo>
                    <a:pt x="727" y="5599"/>
                    <a:pt x="1406" y="6278"/>
                    <a:pt x="2037" y="7004"/>
                  </a:cubicBezTo>
                  <a:lnTo>
                    <a:pt x="4466" y="4576"/>
                  </a:lnTo>
                  <a:lnTo>
                    <a:pt x="4561" y="4659"/>
                  </a:lnTo>
                  <a:cubicBezTo>
                    <a:pt x="4841" y="4939"/>
                    <a:pt x="5207" y="5079"/>
                    <a:pt x="5573" y="5079"/>
                  </a:cubicBezTo>
                  <a:cubicBezTo>
                    <a:pt x="5939" y="5079"/>
                    <a:pt x="6305" y="4939"/>
                    <a:pt x="6585" y="4659"/>
                  </a:cubicBezTo>
                  <a:cubicBezTo>
                    <a:pt x="7145" y="4099"/>
                    <a:pt x="7145" y="3194"/>
                    <a:pt x="6585" y="2635"/>
                  </a:cubicBezTo>
                  <a:lnTo>
                    <a:pt x="4382" y="420"/>
                  </a:lnTo>
                  <a:cubicBezTo>
                    <a:pt x="4103" y="140"/>
                    <a:pt x="3733" y="1"/>
                    <a:pt x="3364" y="1"/>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0" name="Google Shape;200;p2"/>
            <p:cNvSpPr/>
            <p:nvPr/>
          </p:nvSpPr>
          <p:spPr>
            <a:xfrm>
              <a:off x="-5556575" y="161575"/>
              <a:ext cx="155125" cy="172975"/>
            </a:xfrm>
            <a:custGeom>
              <a:avLst/>
              <a:gdLst/>
              <a:ahLst/>
              <a:cxnLst/>
              <a:rect l="l" t="t" r="r" b="b"/>
              <a:pathLst>
                <a:path w="6205" h="6919" extrusionOk="0">
                  <a:moveTo>
                    <a:pt x="1592" y="0"/>
                  </a:moveTo>
                  <a:cubicBezTo>
                    <a:pt x="953" y="0"/>
                    <a:pt x="373" y="421"/>
                    <a:pt x="203" y="1060"/>
                  </a:cubicBezTo>
                  <a:cubicBezTo>
                    <a:pt x="1" y="1834"/>
                    <a:pt x="453" y="2620"/>
                    <a:pt x="1215" y="2823"/>
                  </a:cubicBezTo>
                  <a:lnTo>
                    <a:pt x="1346" y="2858"/>
                  </a:lnTo>
                  <a:lnTo>
                    <a:pt x="453" y="6180"/>
                  </a:lnTo>
                  <a:cubicBezTo>
                    <a:pt x="1406" y="6347"/>
                    <a:pt x="2335" y="6597"/>
                    <a:pt x="3227" y="6918"/>
                  </a:cubicBezTo>
                  <a:lnTo>
                    <a:pt x="4120" y="3596"/>
                  </a:lnTo>
                  <a:lnTo>
                    <a:pt x="4240" y="3632"/>
                  </a:lnTo>
                  <a:cubicBezTo>
                    <a:pt x="4366" y="3666"/>
                    <a:pt x="4492" y="3682"/>
                    <a:pt x="4614" y="3682"/>
                  </a:cubicBezTo>
                  <a:cubicBezTo>
                    <a:pt x="5265" y="3682"/>
                    <a:pt x="5831" y="3231"/>
                    <a:pt x="6002" y="2620"/>
                  </a:cubicBezTo>
                  <a:cubicBezTo>
                    <a:pt x="6204" y="1846"/>
                    <a:pt x="5752" y="1060"/>
                    <a:pt x="4978" y="858"/>
                  </a:cubicBezTo>
                  <a:lnTo>
                    <a:pt x="1965" y="48"/>
                  </a:lnTo>
                  <a:cubicBezTo>
                    <a:pt x="1840" y="16"/>
                    <a:pt x="1715" y="0"/>
                    <a:pt x="1592"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1" name="Google Shape;201;p2"/>
            <p:cNvSpPr/>
            <p:nvPr/>
          </p:nvSpPr>
          <p:spPr>
            <a:xfrm>
              <a:off x="-6024775" y="379775"/>
              <a:ext cx="787925" cy="394100"/>
            </a:xfrm>
            <a:custGeom>
              <a:avLst/>
              <a:gdLst/>
              <a:ahLst/>
              <a:cxnLst/>
              <a:rect l="l" t="t" r="r" b="b"/>
              <a:pathLst>
                <a:path w="31517" h="15764" extrusionOk="0">
                  <a:moveTo>
                    <a:pt x="15764" y="0"/>
                  </a:moveTo>
                  <a:cubicBezTo>
                    <a:pt x="7073" y="0"/>
                    <a:pt x="0" y="7072"/>
                    <a:pt x="0" y="15764"/>
                  </a:cubicBezTo>
                  <a:lnTo>
                    <a:pt x="31516" y="15764"/>
                  </a:lnTo>
                  <a:cubicBezTo>
                    <a:pt x="31516" y="7072"/>
                    <a:pt x="24456" y="0"/>
                    <a:pt x="15764"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grpSp>
      <p:grpSp>
        <p:nvGrpSpPr>
          <p:cNvPr id="202" name="Google Shape;202;p2"/>
          <p:cNvGrpSpPr/>
          <p:nvPr/>
        </p:nvGrpSpPr>
        <p:grpSpPr>
          <a:xfrm>
            <a:off x="1247264" y="1690775"/>
            <a:ext cx="1224983" cy="608565"/>
            <a:chOff x="-6247125" y="161575"/>
            <a:chExt cx="1232625" cy="612300"/>
          </a:xfrm>
        </p:grpSpPr>
        <p:sp>
          <p:nvSpPr>
            <p:cNvPr id="203" name="Google Shape;203;p2"/>
            <p:cNvSpPr/>
            <p:nvPr/>
          </p:nvSpPr>
          <p:spPr>
            <a:xfrm>
              <a:off x="-5860175" y="161575"/>
              <a:ext cx="155100" cy="172975"/>
            </a:xfrm>
            <a:custGeom>
              <a:avLst/>
              <a:gdLst/>
              <a:ahLst/>
              <a:cxnLst/>
              <a:rect l="l" t="t" r="r" b="b"/>
              <a:pathLst>
                <a:path w="6204" h="6919" extrusionOk="0">
                  <a:moveTo>
                    <a:pt x="4612" y="0"/>
                  </a:moveTo>
                  <a:cubicBezTo>
                    <a:pt x="4489" y="0"/>
                    <a:pt x="4364" y="16"/>
                    <a:pt x="4239" y="48"/>
                  </a:cubicBezTo>
                  <a:lnTo>
                    <a:pt x="1227" y="858"/>
                  </a:lnTo>
                  <a:cubicBezTo>
                    <a:pt x="465" y="1060"/>
                    <a:pt x="1" y="1846"/>
                    <a:pt x="215" y="2620"/>
                  </a:cubicBezTo>
                  <a:cubicBezTo>
                    <a:pt x="375" y="3231"/>
                    <a:pt x="940" y="3682"/>
                    <a:pt x="1590" y="3682"/>
                  </a:cubicBezTo>
                  <a:cubicBezTo>
                    <a:pt x="1713" y="3682"/>
                    <a:pt x="1839" y="3666"/>
                    <a:pt x="1965" y="3632"/>
                  </a:cubicBezTo>
                  <a:lnTo>
                    <a:pt x="2096" y="3596"/>
                  </a:lnTo>
                  <a:lnTo>
                    <a:pt x="2977" y="6918"/>
                  </a:lnTo>
                  <a:cubicBezTo>
                    <a:pt x="3882" y="6597"/>
                    <a:pt x="4799" y="6347"/>
                    <a:pt x="5751" y="6180"/>
                  </a:cubicBezTo>
                  <a:lnTo>
                    <a:pt x="4858" y="2858"/>
                  </a:lnTo>
                  <a:lnTo>
                    <a:pt x="4989" y="2823"/>
                  </a:lnTo>
                  <a:cubicBezTo>
                    <a:pt x="5751" y="2620"/>
                    <a:pt x="6204" y="1834"/>
                    <a:pt x="6001" y="1060"/>
                  </a:cubicBezTo>
                  <a:cubicBezTo>
                    <a:pt x="5832" y="421"/>
                    <a:pt x="5252" y="0"/>
                    <a:pt x="4612"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4" name="Google Shape;204;p2"/>
            <p:cNvSpPr/>
            <p:nvPr/>
          </p:nvSpPr>
          <p:spPr>
            <a:xfrm>
              <a:off x="-6112300" y="295750"/>
              <a:ext cx="178625" cy="175125"/>
            </a:xfrm>
            <a:custGeom>
              <a:avLst/>
              <a:gdLst/>
              <a:ahLst/>
              <a:cxnLst/>
              <a:rect l="l" t="t" r="r" b="b"/>
              <a:pathLst>
                <a:path w="7145" h="7005" extrusionOk="0">
                  <a:moveTo>
                    <a:pt x="3787" y="1"/>
                  </a:moveTo>
                  <a:cubicBezTo>
                    <a:pt x="3421" y="1"/>
                    <a:pt x="3055" y="140"/>
                    <a:pt x="2775" y="420"/>
                  </a:cubicBezTo>
                  <a:lnTo>
                    <a:pt x="561" y="2635"/>
                  </a:lnTo>
                  <a:cubicBezTo>
                    <a:pt x="1" y="3194"/>
                    <a:pt x="1" y="4099"/>
                    <a:pt x="561" y="4659"/>
                  </a:cubicBezTo>
                  <a:cubicBezTo>
                    <a:pt x="840" y="4939"/>
                    <a:pt x="1206" y="5079"/>
                    <a:pt x="1573" y="5079"/>
                  </a:cubicBezTo>
                  <a:cubicBezTo>
                    <a:pt x="1939" y="5079"/>
                    <a:pt x="2305" y="4939"/>
                    <a:pt x="2585" y="4659"/>
                  </a:cubicBezTo>
                  <a:lnTo>
                    <a:pt x="2680" y="4576"/>
                  </a:lnTo>
                  <a:lnTo>
                    <a:pt x="5121" y="7004"/>
                  </a:lnTo>
                  <a:cubicBezTo>
                    <a:pt x="5740" y="6278"/>
                    <a:pt x="6418" y="5599"/>
                    <a:pt x="7145" y="4980"/>
                  </a:cubicBezTo>
                  <a:lnTo>
                    <a:pt x="4704" y="2540"/>
                  </a:lnTo>
                  <a:lnTo>
                    <a:pt x="4799" y="2444"/>
                  </a:lnTo>
                  <a:cubicBezTo>
                    <a:pt x="5359" y="1885"/>
                    <a:pt x="5359" y="980"/>
                    <a:pt x="4799" y="420"/>
                  </a:cubicBezTo>
                  <a:cubicBezTo>
                    <a:pt x="4519" y="140"/>
                    <a:pt x="4153" y="1"/>
                    <a:pt x="3787" y="1"/>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5" name="Google Shape;205;p2"/>
            <p:cNvSpPr/>
            <p:nvPr/>
          </p:nvSpPr>
          <p:spPr>
            <a:xfrm>
              <a:off x="-6247125" y="548525"/>
              <a:ext cx="177125" cy="147150"/>
            </a:xfrm>
            <a:custGeom>
              <a:avLst/>
              <a:gdLst/>
              <a:ahLst/>
              <a:cxnLst/>
              <a:rect l="l" t="t" r="r" b="b"/>
              <a:pathLst>
                <a:path w="7085" h="5886" extrusionOk="0">
                  <a:moveTo>
                    <a:pt x="2406" y="0"/>
                  </a:moveTo>
                  <a:cubicBezTo>
                    <a:pt x="1774" y="0"/>
                    <a:pt x="1194" y="422"/>
                    <a:pt x="1024" y="1061"/>
                  </a:cubicBezTo>
                  <a:lnTo>
                    <a:pt x="215" y="4085"/>
                  </a:lnTo>
                  <a:cubicBezTo>
                    <a:pt x="0" y="4847"/>
                    <a:pt x="465" y="5633"/>
                    <a:pt x="1227" y="5835"/>
                  </a:cubicBezTo>
                  <a:cubicBezTo>
                    <a:pt x="1351" y="5869"/>
                    <a:pt x="1478" y="5886"/>
                    <a:pt x="1604" y="5886"/>
                  </a:cubicBezTo>
                  <a:cubicBezTo>
                    <a:pt x="2221" y="5886"/>
                    <a:pt x="2811" y="5486"/>
                    <a:pt x="2989" y="4823"/>
                  </a:cubicBezTo>
                  <a:lnTo>
                    <a:pt x="3013" y="4704"/>
                  </a:lnTo>
                  <a:lnTo>
                    <a:pt x="6335" y="5597"/>
                  </a:lnTo>
                  <a:cubicBezTo>
                    <a:pt x="6513" y="4644"/>
                    <a:pt x="6763" y="3716"/>
                    <a:pt x="7085" y="2823"/>
                  </a:cubicBezTo>
                  <a:lnTo>
                    <a:pt x="3763" y="1930"/>
                  </a:lnTo>
                  <a:lnTo>
                    <a:pt x="3798" y="1799"/>
                  </a:lnTo>
                  <a:cubicBezTo>
                    <a:pt x="4001" y="1037"/>
                    <a:pt x="3548" y="251"/>
                    <a:pt x="2775" y="49"/>
                  </a:cubicBezTo>
                  <a:cubicBezTo>
                    <a:pt x="2652" y="16"/>
                    <a:pt x="2528" y="0"/>
                    <a:pt x="2406"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6" name="Google Shape;206;p2"/>
            <p:cNvSpPr/>
            <p:nvPr/>
          </p:nvSpPr>
          <p:spPr>
            <a:xfrm>
              <a:off x="-5191650" y="548525"/>
              <a:ext cx="177150" cy="147150"/>
            </a:xfrm>
            <a:custGeom>
              <a:avLst/>
              <a:gdLst/>
              <a:ahLst/>
              <a:cxnLst/>
              <a:rect l="l" t="t" r="r" b="b"/>
              <a:pathLst>
                <a:path w="7086" h="5886" extrusionOk="0">
                  <a:moveTo>
                    <a:pt x="4679" y="0"/>
                  </a:moveTo>
                  <a:cubicBezTo>
                    <a:pt x="4558" y="0"/>
                    <a:pt x="4434" y="16"/>
                    <a:pt x="4311" y="49"/>
                  </a:cubicBezTo>
                  <a:cubicBezTo>
                    <a:pt x="3549" y="251"/>
                    <a:pt x="3085" y="1037"/>
                    <a:pt x="3299" y="1799"/>
                  </a:cubicBezTo>
                  <a:lnTo>
                    <a:pt x="3323" y="1930"/>
                  </a:lnTo>
                  <a:lnTo>
                    <a:pt x="1" y="2823"/>
                  </a:lnTo>
                  <a:cubicBezTo>
                    <a:pt x="322" y="3716"/>
                    <a:pt x="572" y="4644"/>
                    <a:pt x="751" y="5597"/>
                  </a:cubicBezTo>
                  <a:lnTo>
                    <a:pt x="4073" y="4704"/>
                  </a:lnTo>
                  <a:lnTo>
                    <a:pt x="4109" y="4823"/>
                  </a:lnTo>
                  <a:cubicBezTo>
                    <a:pt x="4277" y="5486"/>
                    <a:pt x="4864" y="5886"/>
                    <a:pt x="5482" y="5886"/>
                  </a:cubicBezTo>
                  <a:cubicBezTo>
                    <a:pt x="5607" y="5886"/>
                    <a:pt x="5734" y="5869"/>
                    <a:pt x="5859" y="5835"/>
                  </a:cubicBezTo>
                  <a:cubicBezTo>
                    <a:pt x="6633" y="5633"/>
                    <a:pt x="7085" y="4847"/>
                    <a:pt x="6883" y="4085"/>
                  </a:cubicBezTo>
                  <a:lnTo>
                    <a:pt x="6061" y="1061"/>
                  </a:lnTo>
                  <a:cubicBezTo>
                    <a:pt x="5891" y="422"/>
                    <a:pt x="5311" y="0"/>
                    <a:pt x="4679"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7" name="Google Shape;207;p2"/>
            <p:cNvSpPr/>
            <p:nvPr/>
          </p:nvSpPr>
          <p:spPr>
            <a:xfrm>
              <a:off x="-5327975" y="295750"/>
              <a:ext cx="178625" cy="175125"/>
            </a:xfrm>
            <a:custGeom>
              <a:avLst/>
              <a:gdLst/>
              <a:ahLst/>
              <a:cxnLst/>
              <a:rect l="l" t="t" r="r" b="b"/>
              <a:pathLst>
                <a:path w="7145" h="7005" extrusionOk="0">
                  <a:moveTo>
                    <a:pt x="3364" y="1"/>
                  </a:moveTo>
                  <a:cubicBezTo>
                    <a:pt x="2995" y="1"/>
                    <a:pt x="2626" y="140"/>
                    <a:pt x="2346" y="420"/>
                  </a:cubicBezTo>
                  <a:cubicBezTo>
                    <a:pt x="1787" y="980"/>
                    <a:pt x="1787" y="1885"/>
                    <a:pt x="2346" y="2456"/>
                  </a:cubicBezTo>
                  <a:lnTo>
                    <a:pt x="2442" y="2540"/>
                  </a:lnTo>
                  <a:lnTo>
                    <a:pt x="1" y="4980"/>
                  </a:lnTo>
                  <a:cubicBezTo>
                    <a:pt x="727" y="5599"/>
                    <a:pt x="1406" y="6278"/>
                    <a:pt x="2037" y="7004"/>
                  </a:cubicBezTo>
                  <a:lnTo>
                    <a:pt x="4466" y="4576"/>
                  </a:lnTo>
                  <a:lnTo>
                    <a:pt x="4561" y="4659"/>
                  </a:lnTo>
                  <a:cubicBezTo>
                    <a:pt x="4841" y="4939"/>
                    <a:pt x="5207" y="5079"/>
                    <a:pt x="5573" y="5079"/>
                  </a:cubicBezTo>
                  <a:cubicBezTo>
                    <a:pt x="5939" y="5079"/>
                    <a:pt x="6305" y="4939"/>
                    <a:pt x="6585" y="4659"/>
                  </a:cubicBezTo>
                  <a:cubicBezTo>
                    <a:pt x="7145" y="4099"/>
                    <a:pt x="7145" y="3194"/>
                    <a:pt x="6585" y="2635"/>
                  </a:cubicBezTo>
                  <a:lnTo>
                    <a:pt x="4382" y="420"/>
                  </a:lnTo>
                  <a:cubicBezTo>
                    <a:pt x="4103" y="140"/>
                    <a:pt x="3733" y="1"/>
                    <a:pt x="3364" y="1"/>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8" name="Google Shape;208;p2"/>
            <p:cNvSpPr/>
            <p:nvPr/>
          </p:nvSpPr>
          <p:spPr>
            <a:xfrm>
              <a:off x="-5556575" y="161575"/>
              <a:ext cx="155125" cy="172975"/>
            </a:xfrm>
            <a:custGeom>
              <a:avLst/>
              <a:gdLst/>
              <a:ahLst/>
              <a:cxnLst/>
              <a:rect l="l" t="t" r="r" b="b"/>
              <a:pathLst>
                <a:path w="6205" h="6919" extrusionOk="0">
                  <a:moveTo>
                    <a:pt x="1592" y="0"/>
                  </a:moveTo>
                  <a:cubicBezTo>
                    <a:pt x="953" y="0"/>
                    <a:pt x="373" y="421"/>
                    <a:pt x="203" y="1060"/>
                  </a:cubicBezTo>
                  <a:cubicBezTo>
                    <a:pt x="1" y="1834"/>
                    <a:pt x="453" y="2620"/>
                    <a:pt x="1215" y="2823"/>
                  </a:cubicBezTo>
                  <a:lnTo>
                    <a:pt x="1346" y="2858"/>
                  </a:lnTo>
                  <a:lnTo>
                    <a:pt x="453" y="6180"/>
                  </a:lnTo>
                  <a:cubicBezTo>
                    <a:pt x="1406" y="6347"/>
                    <a:pt x="2335" y="6597"/>
                    <a:pt x="3227" y="6918"/>
                  </a:cubicBezTo>
                  <a:lnTo>
                    <a:pt x="4120" y="3596"/>
                  </a:lnTo>
                  <a:lnTo>
                    <a:pt x="4240" y="3632"/>
                  </a:lnTo>
                  <a:cubicBezTo>
                    <a:pt x="4366" y="3666"/>
                    <a:pt x="4492" y="3682"/>
                    <a:pt x="4614" y="3682"/>
                  </a:cubicBezTo>
                  <a:cubicBezTo>
                    <a:pt x="5265" y="3682"/>
                    <a:pt x="5831" y="3231"/>
                    <a:pt x="6002" y="2620"/>
                  </a:cubicBezTo>
                  <a:cubicBezTo>
                    <a:pt x="6204" y="1846"/>
                    <a:pt x="5752" y="1060"/>
                    <a:pt x="4978" y="858"/>
                  </a:cubicBezTo>
                  <a:lnTo>
                    <a:pt x="1965" y="48"/>
                  </a:lnTo>
                  <a:cubicBezTo>
                    <a:pt x="1840" y="16"/>
                    <a:pt x="1715" y="0"/>
                    <a:pt x="1592"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09" name="Google Shape;209;p2"/>
            <p:cNvSpPr/>
            <p:nvPr/>
          </p:nvSpPr>
          <p:spPr>
            <a:xfrm>
              <a:off x="-6024775" y="379775"/>
              <a:ext cx="787925" cy="394100"/>
            </a:xfrm>
            <a:custGeom>
              <a:avLst/>
              <a:gdLst/>
              <a:ahLst/>
              <a:cxnLst/>
              <a:rect l="l" t="t" r="r" b="b"/>
              <a:pathLst>
                <a:path w="31517" h="15764" extrusionOk="0">
                  <a:moveTo>
                    <a:pt x="15764" y="0"/>
                  </a:moveTo>
                  <a:cubicBezTo>
                    <a:pt x="7073" y="0"/>
                    <a:pt x="0" y="7072"/>
                    <a:pt x="0" y="15764"/>
                  </a:cubicBezTo>
                  <a:lnTo>
                    <a:pt x="31516" y="15764"/>
                  </a:lnTo>
                  <a:cubicBezTo>
                    <a:pt x="31516" y="7072"/>
                    <a:pt x="24456" y="0"/>
                    <a:pt x="15764"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2000"/>
                <a:buFont typeface="Calibri"/>
                <a:buNone/>
              </a:pPr>
              <a:endParaRPr sz="2000" b="1" i="0" u="none" strike="noStrike" cap="none">
                <a:solidFill>
                  <a:srgbClr val="383455"/>
                </a:solidFill>
                <a:latin typeface="Passion One"/>
                <a:ea typeface="Passion One"/>
                <a:cs typeface="Passion One"/>
                <a:sym typeface="Passion One"/>
              </a:endParaRPr>
            </a:p>
          </p:txBody>
        </p:sp>
      </p:grpSp>
      <p:grpSp>
        <p:nvGrpSpPr>
          <p:cNvPr id="210" name="Google Shape;210;p2"/>
          <p:cNvGrpSpPr/>
          <p:nvPr/>
        </p:nvGrpSpPr>
        <p:grpSpPr>
          <a:xfrm>
            <a:off x="1247264" y="3745431"/>
            <a:ext cx="1224983" cy="608565"/>
            <a:chOff x="-6247125" y="161575"/>
            <a:chExt cx="1232625" cy="612300"/>
          </a:xfrm>
        </p:grpSpPr>
        <p:sp>
          <p:nvSpPr>
            <p:cNvPr id="211" name="Google Shape;211;p2"/>
            <p:cNvSpPr/>
            <p:nvPr/>
          </p:nvSpPr>
          <p:spPr>
            <a:xfrm>
              <a:off x="-5860175" y="161575"/>
              <a:ext cx="155100" cy="172975"/>
            </a:xfrm>
            <a:custGeom>
              <a:avLst/>
              <a:gdLst/>
              <a:ahLst/>
              <a:cxnLst/>
              <a:rect l="l" t="t" r="r" b="b"/>
              <a:pathLst>
                <a:path w="6204" h="6919" extrusionOk="0">
                  <a:moveTo>
                    <a:pt x="4612" y="0"/>
                  </a:moveTo>
                  <a:cubicBezTo>
                    <a:pt x="4489" y="0"/>
                    <a:pt x="4364" y="16"/>
                    <a:pt x="4239" y="48"/>
                  </a:cubicBezTo>
                  <a:lnTo>
                    <a:pt x="1227" y="858"/>
                  </a:lnTo>
                  <a:cubicBezTo>
                    <a:pt x="465" y="1060"/>
                    <a:pt x="1" y="1846"/>
                    <a:pt x="215" y="2620"/>
                  </a:cubicBezTo>
                  <a:cubicBezTo>
                    <a:pt x="375" y="3231"/>
                    <a:pt x="940" y="3682"/>
                    <a:pt x="1590" y="3682"/>
                  </a:cubicBezTo>
                  <a:cubicBezTo>
                    <a:pt x="1713" y="3682"/>
                    <a:pt x="1839" y="3666"/>
                    <a:pt x="1965" y="3632"/>
                  </a:cubicBezTo>
                  <a:lnTo>
                    <a:pt x="2096" y="3596"/>
                  </a:lnTo>
                  <a:lnTo>
                    <a:pt x="2977" y="6918"/>
                  </a:lnTo>
                  <a:cubicBezTo>
                    <a:pt x="3882" y="6597"/>
                    <a:pt x="4799" y="6347"/>
                    <a:pt x="5751" y="6180"/>
                  </a:cubicBezTo>
                  <a:lnTo>
                    <a:pt x="4858" y="2858"/>
                  </a:lnTo>
                  <a:lnTo>
                    <a:pt x="4989" y="2823"/>
                  </a:lnTo>
                  <a:cubicBezTo>
                    <a:pt x="5751" y="2620"/>
                    <a:pt x="6204" y="1834"/>
                    <a:pt x="6001" y="1060"/>
                  </a:cubicBezTo>
                  <a:cubicBezTo>
                    <a:pt x="5832" y="421"/>
                    <a:pt x="5252" y="0"/>
                    <a:pt x="4612"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12" name="Google Shape;212;p2"/>
            <p:cNvSpPr/>
            <p:nvPr/>
          </p:nvSpPr>
          <p:spPr>
            <a:xfrm>
              <a:off x="-6112300" y="295750"/>
              <a:ext cx="178625" cy="175125"/>
            </a:xfrm>
            <a:custGeom>
              <a:avLst/>
              <a:gdLst/>
              <a:ahLst/>
              <a:cxnLst/>
              <a:rect l="l" t="t" r="r" b="b"/>
              <a:pathLst>
                <a:path w="7145" h="7005" extrusionOk="0">
                  <a:moveTo>
                    <a:pt x="3787" y="1"/>
                  </a:moveTo>
                  <a:cubicBezTo>
                    <a:pt x="3421" y="1"/>
                    <a:pt x="3055" y="140"/>
                    <a:pt x="2775" y="420"/>
                  </a:cubicBezTo>
                  <a:lnTo>
                    <a:pt x="561" y="2635"/>
                  </a:lnTo>
                  <a:cubicBezTo>
                    <a:pt x="1" y="3194"/>
                    <a:pt x="1" y="4099"/>
                    <a:pt x="561" y="4659"/>
                  </a:cubicBezTo>
                  <a:cubicBezTo>
                    <a:pt x="840" y="4939"/>
                    <a:pt x="1206" y="5079"/>
                    <a:pt x="1573" y="5079"/>
                  </a:cubicBezTo>
                  <a:cubicBezTo>
                    <a:pt x="1939" y="5079"/>
                    <a:pt x="2305" y="4939"/>
                    <a:pt x="2585" y="4659"/>
                  </a:cubicBezTo>
                  <a:lnTo>
                    <a:pt x="2680" y="4576"/>
                  </a:lnTo>
                  <a:lnTo>
                    <a:pt x="5121" y="7004"/>
                  </a:lnTo>
                  <a:cubicBezTo>
                    <a:pt x="5740" y="6278"/>
                    <a:pt x="6418" y="5599"/>
                    <a:pt x="7145" y="4980"/>
                  </a:cubicBezTo>
                  <a:lnTo>
                    <a:pt x="4704" y="2540"/>
                  </a:lnTo>
                  <a:lnTo>
                    <a:pt x="4799" y="2444"/>
                  </a:lnTo>
                  <a:cubicBezTo>
                    <a:pt x="5359" y="1885"/>
                    <a:pt x="5359" y="980"/>
                    <a:pt x="4799" y="420"/>
                  </a:cubicBezTo>
                  <a:cubicBezTo>
                    <a:pt x="4519" y="140"/>
                    <a:pt x="4153" y="1"/>
                    <a:pt x="3787" y="1"/>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13" name="Google Shape;213;p2"/>
            <p:cNvSpPr/>
            <p:nvPr/>
          </p:nvSpPr>
          <p:spPr>
            <a:xfrm>
              <a:off x="-6247125" y="548525"/>
              <a:ext cx="177125" cy="147150"/>
            </a:xfrm>
            <a:custGeom>
              <a:avLst/>
              <a:gdLst/>
              <a:ahLst/>
              <a:cxnLst/>
              <a:rect l="l" t="t" r="r" b="b"/>
              <a:pathLst>
                <a:path w="7085" h="5886" extrusionOk="0">
                  <a:moveTo>
                    <a:pt x="2406" y="0"/>
                  </a:moveTo>
                  <a:cubicBezTo>
                    <a:pt x="1774" y="0"/>
                    <a:pt x="1194" y="422"/>
                    <a:pt x="1024" y="1061"/>
                  </a:cubicBezTo>
                  <a:lnTo>
                    <a:pt x="215" y="4085"/>
                  </a:lnTo>
                  <a:cubicBezTo>
                    <a:pt x="0" y="4847"/>
                    <a:pt x="465" y="5633"/>
                    <a:pt x="1227" y="5835"/>
                  </a:cubicBezTo>
                  <a:cubicBezTo>
                    <a:pt x="1351" y="5869"/>
                    <a:pt x="1478" y="5886"/>
                    <a:pt x="1604" y="5886"/>
                  </a:cubicBezTo>
                  <a:cubicBezTo>
                    <a:pt x="2221" y="5886"/>
                    <a:pt x="2811" y="5486"/>
                    <a:pt x="2989" y="4823"/>
                  </a:cubicBezTo>
                  <a:lnTo>
                    <a:pt x="3013" y="4704"/>
                  </a:lnTo>
                  <a:lnTo>
                    <a:pt x="6335" y="5597"/>
                  </a:lnTo>
                  <a:cubicBezTo>
                    <a:pt x="6513" y="4644"/>
                    <a:pt x="6763" y="3716"/>
                    <a:pt x="7085" y="2823"/>
                  </a:cubicBezTo>
                  <a:lnTo>
                    <a:pt x="3763" y="1930"/>
                  </a:lnTo>
                  <a:lnTo>
                    <a:pt x="3798" y="1799"/>
                  </a:lnTo>
                  <a:cubicBezTo>
                    <a:pt x="4001" y="1037"/>
                    <a:pt x="3548" y="251"/>
                    <a:pt x="2775" y="49"/>
                  </a:cubicBezTo>
                  <a:cubicBezTo>
                    <a:pt x="2652" y="16"/>
                    <a:pt x="2528" y="0"/>
                    <a:pt x="2406"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14" name="Google Shape;214;p2"/>
            <p:cNvSpPr/>
            <p:nvPr/>
          </p:nvSpPr>
          <p:spPr>
            <a:xfrm>
              <a:off x="-5191650" y="548525"/>
              <a:ext cx="177150" cy="147150"/>
            </a:xfrm>
            <a:custGeom>
              <a:avLst/>
              <a:gdLst/>
              <a:ahLst/>
              <a:cxnLst/>
              <a:rect l="l" t="t" r="r" b="b"/>
              <a:pathLst>
                <a:path w="7086" h="5886" extrusionOk="0">
                  <a:moveTo>
                    <a:pt x="4679" y="0"/>
                  </a:moveTo>
                  <a:cubicBezTo>
                    <a:pt x="4558" y="0"/>
                    <a:pt x="4434" y="16"/>
                    <a:pt x="4311" y="49"/>
                  </a:cubicBezTo>
                  <a:cubicBezTo>
                    <a:pt x="3549" y="251"/>
                    <a:pt x="3085" y="1037"/>
                    <a:pt x="3299" y="1799"/>
                  </a:cubicBezTo>
                  <a:lnTo>
                    <a:pt x="3323" y="1930"/>
                  </a:lnTo>
                  <a:lnTo>
                    <a:pt x="1" y="2823"/>
                  </a:lnTo>
                  <a:cubicBezTo>
                    <a:pt x="322" y="3716"/>
                    <a:pt x="572" y="4644"/>
                    <a:pt x="751" y="5597"/>
                  </a:cubicBezTo>
                  <a:lnTo>
                    <a:pt x="4073" y="4704"/>
                  </a:lnTo>
                  <a:lnTo>
                    <a:pt x="4109" y="4823"/>
                  </a:lnTo>
                  <a:cubicBezTo>
                    <a:pt x="4277" y="5486"/>
                    <a:pt x="4864" y="5886"/>
                    <a:pt x="5482" y="5886"/>
                  </a:cubicBezTo>
                  <a:cubicBezTo>
                    <a:pt x="5607" y="5886"/>
                    <a:pt x="5734" y="5869"/>
                    <a:pt x="5859" y="5835"/>
                  </a:cubicBezTo>
                  <a:cubicBezTo>
                    <a:pt x="6633" y="5633"/>
                    <a:pt x="7085" y="4847"/>
                    <a:pt x="6883" y="4085"/>
                  </a:cubicBezTo>
                  <a:lnTo>
                    <a:pt x="6061" y="1061"/>
                  </a:lnTo>
                  <a:cubicBezTo>
                    <a:pt x="5891" y="422"/>
                    <a:pt x="5311" y="0"/>
                    <a:pt x="4679"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15" name="Google Shape;215;p2"/>
            <p:cNvSpPr/>
            <p:nvPr/>
          </p:nvSpPr>
          <p:spPr>
            <a:xfrm>
              <a:off x="-5327975" y="295750"/>
              <a:ext cx="178625" cy="175125"/>
            </a:xfrm>
            <a:custGeom>
              <a:avLst/>
              <a:gdLst/>
              <a:ahLst/>
              <a:cxnLst/>
              <a:rect l="l" t="t" r="r" b="b"/>
              <a:pathLst>
                <a:path w="7145" h="7005" extrusionOk="0">
                  <a:moveTo>
                    <a:pt x="3364" y="1"/>
                  </a:moveTo>
                  <a:cubicBezTo>
                    <a:pt x="2995" y="1"/>
                    <a:pt x="2626" y="140"/>
                    <a:pt x="2346" y="420"/>
                  </a:cubicBezTo>
                  <a:cubicBezTo>
                    <a:pt x="1787" y="980"/>
                    <a:pt x="1787" y="1885"/>
                    <a:pt x="2346" y="2456"/>
                  </a:cubicBezTo>
                  <a:lnTo>
                    <a:pt x="2442" y="2540"/>
                  </a:lnTo>
                  <a:lnTo>
                    <a:pt x="1" y="4980"/>
                  </a:lnTo>
                  <a:cubicBezTo>
                    <a:pt x="727" y="5599"/>
                    <a:pt x="1406" y="6278"/>
                    <a:pt x="2037" y="7004"/>
                  </a:cubicBezTo>
                  <a:lnTo>
                    <a:pt x="4466" y="4576"/>
                  </a:lnTo>
                  <a:lnTo>
                    <a:pt x="4561" y="4659"/>
                  </a:lnTo>
                  <a:cubicBezTo>
                    <a:pt x="4841" y="4939"/>
                    <a:pt x="5207" y="5079"/>
                    <a:pt x="5573" y="5079"/>
                  </a:cubicBezTo>
                  <a:cubicBezTo>
                    <a:pt x="5939" y="5079"/>
                    <a:pt x="6305" y="4939"/>
                    <a:pt x="6585" y="4659"/>
                  </a:cubicBezTo>
                  <a:cubicBezTo>
                    <a:pt x="7145" y="4099"/>
                    <a:pt x="7145" y="3194"/>
                    <a:pt x="6585" y="2635"/>
                  </a:cubicBezTo>
                  <a:lnTo>
                    <a:pt x="4382" y="420"/>
                  </a:lnTo>
                  <a:cubicBezTo>
                    <a:pt x="4103" y="140"/>
                    <a:pt x="3733" y="1"/>
                    <a:pt x="3364" y="1"/>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16" name="Google Shape;216;p2"/>
            <p:cNvSpPr/>
            <p:nvPr/>
          </p:nvSpPr>
          <p:spPr>
            <a:xfrm>
              <a:off x="-5556575" y="161575"/>
              <a:ext cx="155125" cy="172975"/>
            </a:xfrm>
            <a:custGeom>
              <a:avLst/>
              <a:gdLst/>
              <a:ahLst/>
              <a:cxnLst/>
              <a:rect l="l" t="t" r="r" b="b"/>
              <a:pathLst>
                <a:path w="6205" h="6919" extrusionOk="0">
                  <a:moveTo>
                    <a:pt x="1592" y="0"/>
                  </a:moveTo>
                  <a:cubicBezTo>
                    <a:pt x="953" y="0"/>
                    <a:pt x="373" y="421"/>
                    <a:pt x="203" y="1060"/>
                  </a:cubicBezTo>
                  <a:cubicBezTo>
                    <a:pt x="1" y="1834"/>
                    <a:pt x="453" y="2620"/>
                    <a:pt x="1215" y="2823"/>
                  </a:cubicBezTo>
                  <a:lnTo>
                    <a:pt x="1346" y="2858"/>
                  </a:lnTo>
                  <a:lnTo>
                    <a:pt x="453" y="6180"/>
                  </a:lnTo>
                  <a:cubicBezTo>
                    <a:pt x="1406" y="6347"/>
                    <a:pt x="2335" y="6597"/>
                    <a:pt x="3227" y="6918"/>
                  </a:cubicBezTo>
                  <a:lnTo>
                    <a:pt x="4120" y="3596"/>
                  </a:lnTo>
                  <a:lnTo>
                    <a:pt x="4240" y="3632"/>
                  </a:lnTo>
                  <a:cubicBezTo>
                    <a:pt x="4366" y="3666"/>
                    <a:pt x="4492" y="3682"/>
                    <a:pt x="4614" y="3682"/>
                  </a:cubicBezTo>
                  <a:cubicBezTo>
                    <a:pt x="5265" y="3682"/>
                    <a:pt x="5831" y="3231"/>
                    <a:pt x="6002" y="2620"/>
                  </a:cubicBezTo>
                  <a:cubicBezTo>
                    <a:pt x="6204" y="1846"/>
                    <a:pt x="5752" y="1060"/>
                    <a:pt x="4978" y="858"/>
                  </a:cubicBezTo>
                  <a:lnTo>
                    <a:pt x="1965" y="48"/>
                  </a:lnTo>
                  <a:cubicBezTo>
                    <a:pt x="1840" y="16"/>
                    <a:pt x="1715" y="0"/>
                    <a:pt x="1592"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17" name="Google Shape;217;p2"/>
            <p:cNvSpPr/>
            <p:nvPr/>
          </p:nvSpPr>
          <p:spPr>
            <a:xfrm>
              <a:off x="-6024775" y="379775"/>
              <a:ext cx="787925" cy="394100"/>
            </a:xfrm>
            <a:custGeom>
              <a:avLst/>
              <a:gdLst/>
              <a:ahLst/>
              <a:cxnLst/>
              <a:rect l="l" t="t" r="r" b="b"/>
              <a:pathLst>
                <a:path w="31517" h="15764" extrusionOk="0">
                  <a:moveTo>
                    <a:pt x="15764" y="0"/>
                  </a:moveTo>
                  <a:cubicBezTo>
                    <a:pt x="7073" y="0"/>
                    <a:pt x="0" y="7072"/>
                    <a:pt x="0" y="15764"/>
                  </a:cubicBezTo>
                  <a:lnTo>
                    <a:pt x="31516" y="15764"/>
                  </a:lnTo>
                  <a:cubicBezTo>
                    <a:pt x="31516" y="7072"/>
                    <a:pt x="24456" y="0"/>
                    <a:pt x="15764"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grpSp>
      <p:sp>
        <p:nvSpPr>
          <p:cNvPr id="218" name="Google Shape;218;p2"/>
          <p:cNvSpPr txBox="1">
            <a:spLocks noGrp="1"/>
          </p:cNvSpPr>
          <p:nvPr>
            <p:ph type="title" idx="4294967295"/>
          </p:nvPr>
        </p:nvSpPr>
        <p:spPr>
          <a:xfrm>
            <a:off x="1505606" y="2010825"/>
            <a:ext cx="708300" cy="261300"/>
          </a:xfrm>
          <a:prstGeom prst="rect">
            <a:avLst/>
          </a:prstGeom>
          <a:noFill/>
          <a:ln>
            <a:noFill/>
          </a:ln>
        </p:spPr>
        <p:txBody>
          <a:bodyPr spcFirstLastPara="1" wrap="square" lIns="91425" tIns="0" rIns="91425" bIns="0" anchor="b" anchorCtr="0">
            <a:noAutofit/>
          </a:bodyPr>
          <a:lstStyle/>
          <a:p>
            <a:pPr marL="0" lvl="0" indent="0" algn="ctr" rtl="0">
              <a:lnSpc>
                <a:spcPct val="90000"/>
              </a:lnSpc>
              <a:spcBef>
                <a:spcPts val="0"/>
              </a:spcBef>
              <a:spcAft>
                <a:spcPts val="0"/>
              </a:spcAft>
              <a:buClr>
                <a:schemeClr val="dk1"/>
              </a:buClr>
              <a:buSzPts val="2000"/>
              <a:buFont typeface="Calibri"/>
              <a:buNone/>
            </a:pPr>
            <a:r>
              <a:rPr lang="en-US" sz="2400" dirty="0"/>
              <a:t>01</a:t>
            </a:r>
            <a:endParaRPr sz="2400" dirty="0"/>
          </a:p>
        </p:txBody>
      </p:sp>
      <p:sp>
        <p:nvSpPr>
          <p:cNvPr id="219" name="Google Shape;219;p2"/>
          <p:cNvSpPr txBox="1">
            <a:spLocks noGrp="1"/>
          </p:cNvSpPr>
          <p:nvPr>
            <p:ph type="title" idx="4294967295"/>
          </p:nvPr>
        </p:nvSpPr>
        <p:spPr>
          <a:xfrm>
            <a:off x="4002252" y="2010825"/>
            <a:ext cx="708300" cy="261300"/>
          </a:xfrm>
          <a:prstGeom prst="rect">
            <a:avLst/>
          </a:prstGeom>
          <a:noFill/>
          <a:ln>
            <a:noFill/>
          </a:ln>
        </p:spPr>
        <p:txBody>
          <a:bodyPr spcFirstLastPara="1" wrap="square" lIns="91425" tIns="0" rIns="91425" bIns="0" anchor="b" anchorCtr="0">
            <a:noAutofit/>
          </a:bodyPr>
          <a:lstStyle/>
          <a:p>
            <a:pPr marL="0" lvl="0" indent="0" algn="ctr" rtl="0">
              <a:lnSpc>
                <a:spcPct val="90000"/>
              </a:lnSpc>
              <a:spcBef>
                <a:spcPts val="0"/>
              </a:spcBef>
              <a:spcAft>
                <a:spcPts val="0"/>
              </a:spcAft>
              <a:buClr>
                <a:schemeClr val="dk1"/>
              </a:buClr>
              <a:buSzPts val="2000"/>
              <a:buFont typeface="Calibri"/>
              <a:buNone/>
            </a:pPr>
            <a:r>
              <a:rPr lang="en-US" sz="2400" dirty="0"/>
              <a:t>02</a:t>
            </a:r>
            <a:endParaRPr sz="2400" dirty="0"/>
          </a:p>
        </p:txBody>
      </p:sp>
      <p:sp>
        <p:nvSpPr>
          <p:cNvPr id="220" name="Google Shape;220;p2"/>
          <p:cNvSpPr txBox="1">
            <a:spLocks noGrp="1"/>
          </p:cNvSpPr>
          <p:nvPr>
            <p:ph type="title" idx="4294967295"/>
          </p:nvPr>
        </p:nvSpPr>
        <p:spPr>
          <a:xfrm>
            <a:off x="1505606" y="4081145"/>
            <a:ext cx="708300" cy="261300"/>
          </a:xfrm>
          <a:prstGeom prst="rect">
            <a:avLst/>
          </a:prstGeom>
          <a:noFill/>
          <a:ln>
            <a:noFill/>
          </a:ln>
        </p:spPr>
        <p:txBody>
          <a:bodyPr spcFirstLastPara="1" wrap="square" lIns="91425" tIns="0" rIns="91425" bIns="0" anchor="b" anchorCtr="0">
            <a:noAutofit/>
          </a:bodyPr>
          <a:lstStyle/>
          <a:p>
            <a:pPr marL="0" lvl="0" indent="0" algn="ctr" rtl="0">
              <a:lnSpc>
                <a:spcPct val="90000"/>
              </a:lnSpc>
              <a:spcBef>
                <a:spcPts val="0"/>
              </a:spcBef>
              <a:spcAft>
                <a:spcPts val="0"/>
              </a:spcAft>
              <a:buClr>
                <a:schemeClr val="dk1"/>
              </a:buClr>
              <a:buSzPts val="2000"/>
              <a:buFont typeface="Calibri"/>
              <a:buNone/>
            </a:pPr>
            <a:r>
              <a:rPr lang="en-US" sz="2400" dirty="0"/>
              <a:t>04</a:t>
            </a:r>
            <a:endParaRPr sz="2400" dirty="0"/>
          </a:p>
        </p:txBody>
      </p:sp>
      <p:sp>
        <p:nvSpPr>
          <p:cNvPr id="221" name="Google Shape;221;p2"/>
          <p:cNvSpPr txBox="1">
            <a:spLocks noGrp="1"/>
          </p:cNvSpPr>
          <p:nvPr>
            <p:ph type="title" idx="4294967295"/>
          </p:nvPr>
        </p:nvSpPr>
        <p:spPr>
          <a:xfrm>
            <a:off x="4002252" y="4081145"/>
            <a:ext cx="708300" cy="261300"/>
          </a:xfrm>
          <a:prstGeom prst="rect">
            <a:avLst/>
          </a:prstGeom>
          <a:noFill/>
          <a:ln>
            <a:noFill/>
          </a:ln>
        </p:spPr>
        <p:txBody>
          <a:bodyPr spcFirstLastPara="1" wrap="square" lIns="91425" tIns="0" rIns="91425" bIns="0" anchor="b" anchorCtr="0">
            <a:noAutofit/>
          </a:bodyPr>
          <a:lstStyle/>
          <a:p>
            <a:pPr marL="0" lvl="0" indent="0" algn="ctr" rtl="0">
              <a:lnSpc>
                <a:spcPct val="90000"/>
              </a:lnSpc>
              <a:spcBef>
                <a:spcPts val="0"/>
              </a:spcBef>
              <a:spcAft>
                <a:spcPts val="0"/>
              </a:spcAft>
              <a:buClr>
                <a:schemeClr val="dk1"/>
              </a:buClr>
              <a:buSzPts val="2000"/>
              <a:buFont typeface="Calibri"/>
              <a:buNone/>
            </a:pPr>
            <a:r>
              <a:rPr lang="en-US" sz="2400" dirty="0"/>
              <a:t>05</a:t>
            </a:r>
            <a:endParaRPr sz="2400" dirty="0"/>
          </a:p>
        </p:txBody>
      </p:sp>
      <p:sp>
        <p:nvSpPr>
          <p:cNvPr id="222" name="Google Shape;222;p2"/>
          <p:cNvSpPr/>
          <p:nvPr/>
        </p:nvSpPr>
        <p:spPr>
          <a:xfrm>
            <a:off x="2012578" y="10826"/>
            <a:ext cx="5120114" cy="720000"/>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chemeClr val="dk1"/>
              </a:buClr>
              <a:buSzPts val="4000"/>
              <a:buFont typeface="Arial Narrow"/>
              <a:buNone/>
            </a:pPr>
            <a:r>
              <a:rPr lang="en-US" sz="4000" b="1" i="0" u="none" strike="noStrike" cap="none" dirty="0">
                <a:solidFill>
                  <a:schemeClr val="dk1"/>
                </a:solidFill>
                <a:latin typeface="Calibri" panose="020F0502020204030204" pitchFamily="34" charset="0"/>
                <a:ea typeface="Arial Narrow"/>
                <a:cs typeface="Calibri" panose="020F0502020204030204" pitchFamily="34" charset="0"/>
                <a:sym typeface="Arial Narrow"/>
              </a:rPr>
              <a:t>Outline</a:t>
            </a:r>
            <a:endParaRPr sz="4000" b="1" i="0" u="none" strike="noStrike" cap="none"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223" name="Google Shape;223;p2"/>
          <p:cNvSpPr txBox="1"/>
          <p:nvPr/>
        </p:nvSpPr>
        <p:spPr>
          <a:xfrm>
            <a:off x="5585025" y="2356464"/>
            <a:ext cx="2897505" cy="717560"/>
          </a:xfrm>
          <a:prstGeom prst="rect">
            <a:avLst/>
          </a:prstGeom>
          <a:noFill/>
          <a:ln>
            <a:noFill/>
          </a:ln>
        </p:spPr>
        <p:txBody>
          <a:bodyPr spcFirstLastPara="1" wrap="square" lIns="91425" tIns="0" rIns="91425" bIns="0" anchor="b" anchorCtr="0">
            <a:noAutofit/>
          </a:bodyPr>
          <a:lstStyle/>
          <a:p>
            <a:pPr marL="0" marR="0" lvl="0" indent="0" algn="ctr" rtl="0">
              <a:lnSpc>
                <a:spcPct val="90000"/>
              </a:lnSpc>
              <a:spcBef>
                <a:spcPts val="0"/>
              </a:spcBef>
              <a:spcAft>
                <a:spcPts val="0"/>
              </a:spcAft>
              <a:buClr>
                <a:schemeClr val="dk1"/>
              </a:buClr>
              <a:buSzPts val="2400"/>
              <a:buFont typeface="Calibri"/>
              <a:buNone/>
            </a:pPr>
            <a:r>
              <a:rPr lang="en-US" sz="2400" b="0" i="0" u="none" strike="noStrike" cap="none" dirty="0">
                <a:solidFill>
                  <a:schemeClr val="dk1"/>
                </a:solidFill>
                <a:latin typeface="+mj-lt"/>
                <a:ea typeface="Calibri"/>
                <a:cs typeface="Calibri"/>
                <a:sym typeface="Calibri"/>
              </a:rPr>
              <a:t>Fake </a:t>
            </a:r>
            <a:r>
              <a:rPr lang="en-US" sz="2400" dirty="0">
                <a:solidFill>
                  <a:schemeClr val="dk1"/>
                </a:solidFill>
                <a:latin typeface="+mj-lt"/>
                <a:ea typeface="Calibri"/>
                <a:cs typeface="Calibri"/>
                <a:sym typeface="Calibri"/>
              </a:rPr>
              <a:t>Tweet</a:t>
            </a:r>
            <a:r>
              <a:rPr lang="en-US" sz="2400" b="0" i="0" u="none" strike="noStrike" cap="none" dirty="0">
                <a:solidFill>
                  <a:schemeClr val="dk1"/>
                </a:solidFill>
                <a:latin typeface="+mj-lt"/>
                <a:ea typeface="Calibri"/>
                <a:cs typeface="Calibri"/>
                <a:sym typeface="Calibri"/>
              </a:rPr>
              <a:t> Detection</a:t>
            </a:r>
            <a:endParaRPr sz="2400" b="0" i="0" u="none" strike="noStrike" cap="none" dirty="0">
              <a:solidFill>
                <a:schemeClr val="dk1"/>
              </a:solidFill>
              <a:latin typeface="+mj-lt"/>
              <a:ea typeface="Calibri"/>
              <a:cs typeface="Calibri"/>
              <a:sym typeface="Calibri"/>
            </a:endParaRPr>
          </a:p>
        </p:txBody>
      </p:sp>
      <p:sp>
        <p:nvSpPr>
          <p:cNvPr id="224" name="Google Shape;224;p2"/>
          <p:cNvSpPr txBox="1"/>
          <p:nvPr/>
        </p:nvSpPr>
        <p:spPr>
          <a:xfrm>
            <a:off x="5726157" y="4360611"/>
            <a:ext cx="2560200" cy="407400"/>
          </a:xfrm>
          <a:prstGeom prst="rect">
            <a:avLst/>
          </a:prstGeom>
          <a:noFill/>
          <a:ln>
            <a:noFill/>
          </a:ln>
        </p:spPr>
        <p:txBody>
          <a:bodyPr spcFirstLastPara="1" wrap="square" lIns="91425" tIns="0" rIns="91425" bIns="0" anchor="b" anchorCtr="0">
            <a:noAutofit/>
          </a:bodyPr>
          <a:lstStyle/>
          <a:p>
            <a:pPr marL="0" marR="0" lvl="0" indent="0" algn="ctr" rtl="0">
              <a:lnSpc>
                <a:spcPct val="90000"/>
              </a:lnSpc>
              <a:spcBef>
                <a:spcPts val="0"/>
              </a:spcBef>
              <a:spcAft>
                <a:spcPts val="0"/>
              </a:spcAft>
              <a:buClr>
                <a:schemeClr val="dk1"/>
              </a:buClr>
              <a:buSzPts val="2400"/>
              <a:buFont typeface="Calibri"/>
              <a:buNone/>
            </a:pPr>
            <a:r>
              <a:rPr lang="en-US" sz="2400" b="0" i="0" u="none" strike="noStrike" cap="none" dirty="0">
                <a:solidFill>
                  <a:schemeClr val="dk1"/>
                </a:solidFill>
                <a:latin typeface="+mj-lt"/>
                <a:ea typeface="Calibri"/>
                <a:cs typeface="Calibri"/>
                <a:sym typeface="Calibri"/>
              </a:rPr>
              <a:t>References</a:t>
            </a:r>
            <a:endParaRPr sz="2400" b="0" i="0" u="none" strike="noStrike" cap="none" dirty="0">
              <a:solidFill>
                <a:schemeClr val="dk1"/>
              </a:solidFill>
              <a:latin typeface="+mj-lt"/>
              <a:ea typeface="Calibri"/>
              <a:cs typeface="Calibri"/>
              <a:sym typeface="Calibri"/>
            </a:endParaRPr>
          </a:p>
        </p:txBody>
      </p:sp>
      <p:grpSp>
        <p:nvGrpSpPr>
          <p:cNvPr id="225" name="Google Shape;225;p2"/>
          <p:cNvGrpSpPr/>
          <p:nvPr/>
        </p:nvGrpSpPr>
        <p:grpSpPr>
          <a:xfrm>
            <a:off x="6393766" y="3746066"/>
            <a:ext cx="1224983" cy="608565"/>
            <a:chOff x="-6247125" y="161575"/>
            <a:chExt cx="1232625" cy="612300"/>
          </a:xfrm>
        </p:grpSpPr>
        <p:sp>
          <p:nvSpPr>
            <p:cNvPr id="226" name="Google Shape;226;p2"/>
            <p:cNvSpPr/>
            <p:nvPr/>
          </p:nvSpPr>
          <p:spPr>
            <a:xfrm>
              <a:off x="-5860175" y="161575"/>
              <a:ext cx="155100" cy="172975"/>
            </a:xfrm>
            <a:custGeom>
              <a:avLst/>
              <a:gdLst/>
              <a:ahLst/>
              <a:cxnLst/>
              <a:rect l="l" t="t" r="r" b="b"/>
              <a:pathLst>
                <a:path w="6204" h="6919" extrusionOk="0">
                  <a:moveTo>
                    <a:pt x="4612" y="0"/>
                  </a:moveTo>
                  <a:cubicBezTo>
                    <a:pt x="4489" y="0"/>
                    <a:pt x="4364" y="16"/>
                    <a:pt x="4239" y="48"/>
                  </a:cubicBezTo>
                  <a:lnTo>
                    <a:pt x="1227" y="858"/>
                  </a:lnTo>
                  <a:cubicBezTo>
                    <a:pt x="465" y="1060"/>
                    <a:pt x="1" y="1846"/>
                    <a:pt x="215" y="2620"/>
                  </a:cubicBezTo>
                  <a:cubicBezTo>
                    <a:pt x="375" y="3231"/>
                    <a:pt x="940" y="3682"/>
                    <a:pt x="1590" y="3682"/>
                  </a:cubicBezTo>
                  <a:cubicBezTo>
                    <a:pt x="1713" y="3682"/>
                    <a:pt x="1839" y="3666"/>
                    <a:pt x="1965" y="3632"/>
                  </a:cubicBezTo>
                  <a:lnTo>
                    <a:pt x="2096" y="3596"/>
                  </a:lnTo>
                  <a:lnTo>
                    <a:pt x="2977" y="6918"/>
                  </a:lnTo>
                  <a:cubicBezTo>
                    <a:pt x="3882" y="6597"/>
                    <a:pt x="4799" y="6347"/>
                    <a:pt x="5751" y="6180"/>
                  </a:cubicBezTo>
                  <a:lnTo>
                    <a:pt x="4858" y="2858"/>
                  </a:lnTo>
                  <a:lnTo>
                    <a:pt x="4989" y="2823"/>
                  </a:lnTo>
                  <a:cubicBezTo>
                    <a:pt x="5751" y="2620"/>
                    <a:pt x="6204" y="1834"/>
                    <a:pt x="6001" y="1060"/>
                  </a:cubicBezTo>
                  <a:cubicBezTo>
                    <a:pt x="5832" y="421"/>
                    <a:pt x="5252" y="0"/>
                    <a:pt x="4612"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27" name="Google Shape;227;p2"/>
            <p:cNvSpPr/>
            <p:nvPr/>
          </p:nvSpPr>
          <p:spPr>
            <a:xfrm>
              <a:off x="-6112300" y="295750"/>
              <a:ext cx="178625" cy="175125"/>
            </a:xfrm>
            <a:custGeom>
              <a:avLst/>
              <a:gdLst/>
              <a:ahLst/>
              <a:cxnLst/>
              <a:rect l="l" t="t" r="r" b="b"/>
              <a:pathLst>
                <a:path w="7145" h="7005" extrusionOk="0">
                  <a:moveTo>
                    <a:pt x="3787" y="1"/>
                  </a:moveTo>
                  <a:cubicBezTo>
                    <a:pt x="3421" y="1"/>
                    <a:pt x="3055" y="140"/>
                    <a:pt x="2775" y="420"/>
                  </a:cubicBezTo>
                  <a:lnTo>
                    <a:pt x="561" y="2635"/>
                  </a:lnTo>
                  <a:cubicBezTo>
                    <a:pt x="1" y="3194"/>
                    <a:pt x="1" y="4099"/>
                    <a:pt x="561" y="4659"/>
                  </a:cubicBezTo>
                  <a:cubicBezTo>
                    <a:pt x="840" y="4939"/>
                    <a:pt x="1206" y="5079"/>
                    <a:pt x="1573" y="5079"/>
                  </a:cubicBezTo>
                  <a:cubicBezTo>
                    <a:pt x="1939" y="5079"/>
                    <a:pt x="2305" y="4939"/>
                    <a:pt x="2585" y="4659"/>
                  </a:cubicBezTo>
                  <a:lnTo>
                    <a:pt x="2680" y="4576"/>
                  </a:lnTo>
                  <a:lnTo>
                    <a:pt x="5121" y="7004"/>
                  </a:lnTo>
                  <a:cubicBezTo>
                    <a:pt x="5740" y="6278"/>
                    <a:pt x="6418" y="5599"/>
                    <a:pt x="7145" y="4980"/>
                  </a:cubicBezTo>
                  <a:lnTo>
                    <a:pt x="4704" y="2540"/>
                  </a:lnTo>
                  <a:lnTo>
                    <a:pt x="4799" y="2444"/>
                  </a:lnTo>
                  <a:cubicBezTo>
                    <a:pt x="5359" y="1885"/>
                    <a:pt x="5359" y="980"/>
                    <a:pt x="4799" y="420"/>
                  </a:cubicBezTo>
                  <a:cubicBezTo>
                    <a:pt x="4519" y="140"/>
                    <a:pt x="4153" y="1"/>
                    <a:pt x="3787" y="1"/>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28" name="Google Shape;228;p2"/>
            <p:cNvSpPr/>
            <p:nvPr/>
          </p:nvSpPr>
          <p:spPr>
            <a:xfrm>
              <a:off x="-6247125" y="548525"/>
              <a:ext cx="177125" cy="147150"/>
            </a:xfrm>
            <a:custGeom>
              <a:avLst/>
              <a:gdLst/>
              <a:ahLst/>
              <a:cxnLst/>
              <a:rect l="l" t="t" r="r" b="b"/>
              <a:pathLst>
                <a:path w="7085" h="5886" extrusionOk="0">
                  <a:moveTo>
                    <a:pt x="2406" y="0"/>
                  </a:moveTo>
                  <a:cubicBezTo>
                    <a:pt x="1774" y="0"/>
                    <a:pt x="1194" y="422"/>
                    <a:pt x="1024" y="1061"/>
                  </a:cubicBezTo>
                  <a:lnTo>
                    <a:pt x="215" y="4085"/>
                  </a:lnTo>
                  <a:cubicBezTo>
                    <a:pt x="0" y="4847"/>
                    <a:pt x="465" y="5633"/>
                    <a:pt x="1227" y="5835"/>
                  </a:cubicBezTo>
                  <a:cubicBezTo>
                    <a:pt x="1351" y="5869"/>
                    <a:pt x="1478" y="5886"/>
                    <a:pt x="1604" y="5886"/>
                  </a:cubicBezTo>
                  <a:cubicBezTo>
                    <a:pt x="2221" y="5886"/>
                    <a:pt x="2811" y="5486"/>
                    <a:pt x="2989" y="4823"/>
                  </a:cubicBezTo>
                  <a:lnTo>
                    <a:pt x="3013" y="4704"/>
                  </a:lnTo>
                  <a:lnTo>
                    <a:pt x="6335" y="5597"/>
                  </a:lnTo>
                  <a:cubicBezTo>
                    <a:pt x="6513" y="4644"/>
                    <a:pt x="6763" y="3716"/>
                    <a:pt x="7085" y="2823"/>
                  </a:cubicBezTo>
                  <a:lnTo>
                    <a:pt x="3763" y="1930"/>
                  </a:lnTo>
                  <a:lnTo>
                    <a:pt x="3798" y="1799"/>
                  </a:lnTo>
                  <a:cubicBezTo>
                    <a:pt x="4001" y="1037"/>
                    <a:pt x="3548" y="251"/>
                    <a:pt x="2775" y="49"/>
                  </a:cubicBezTo>
                  <a:cubicBezTo>
                    <a:pt x="2652" y="16"/>
                    <a:pt x="2528" y="0"/>
                    <a:pt x="2406"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29" name="Google Shape;229;p2"/>
            <p:cNvSpPr/>
            <p:nvPr/>
          </p:nvSpPr>
          <p:spPr>
            <a:xfrm>
              <a:off x="-5191650" y="548525"/>
              <a:ext cx="177150" cy="147150"/>
            </a:xfrm>
            <a:custGeom>
              <a:avLst/>
              <a:gdLst/>
              <a:ahLst/>
              <a:cxnLst/>
              <a:rect l="l" t="t" r="r" b="b"/>
              <a:pathLst>
                <a:path w="7086" h="5886" extrusionOk="0">
                  <a:moveTo>
                    <a:pt x="4679" y="0"/>
                  </a:moveTo>
                  <a:cubicBezTo>
                    <a:pt x="4558" y="0"/>
                    <a:pt x="4434" y="16"/>
                    <a:pt x="4311" y="49"/>
                  </a:cubicBezTo>
                  <a:cubicBezTo>
                    <a:pt x="3549" y="251"/>
                    <a:pt x="3085" y="1037"/>
                    <a:pt x="3299" y="1799"/>
                  </a:cubicBezTo>
                  <a:lnTo>
                    <a:pt x="3323" y="1930"/>
                  </a:lnTo>
                  <a:lnTo>
                    <a:pt x="1" y="2823"/>
                  </a:lnTo>
                  <a:cubicBezTo>
                    <a:pt x="322" y="3716"/>
                    <a:pt x="572" y="4644"/>
                    <a:pt x="751" y="5597"/>
                  </a:cubicBezTo>
                  <a:lnTo>
                    <a:pt x="4073" y="4704"/>
                  </a:lnTo>
                  <a:lnTo>
                    <a:pt x="4109" y="4823"/>
                  </a:lnTo>
                  <a:cubicBezTo>
                    <a:pt x="4277" y="5486"/>
                    <a:pt x="4864" y="5886"/>
                    <a:pt x="5482" y="5886"/>
                  </a:cubicBezTo>
                  <a:cubicBezTo>
                    <a:pt x="5607" y="5886"/>
                    <a:pt x="5734" y="5869"/>
                    <a:pt x="5859" y="5835"/>
                  </a:cubicBezTo>
                  <a:cubicBezTo>
                    <a:pt x="6633" y="5633"/>
                    <a:pt x="7085" y="4847"/>
                    <a:pt x="6883" y="4085"/>
                  </a:cubicBezTo>
                  <a:lnTo>
                    <a:pt x="6061" y="1061"/>
                  </a:lnTo>
                  <a:cubicBezTo>
                    <a:pt x="5891" y="422"/>
                    <a:pt x="5311" y="0"/>
                    <a:pt x="4679"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0" name="Google Shape;230;p2"/>
            <p:cNvSpPr/>
            <p:nvPr/>
          </p:nvSpPr>
          <p:spPr>
            <a:xfrm>
              <a:off x="-5327975" y="295750"/>
              <a:ext cx="178625" cy="175125"/>
            </a:xfrm>
            <a:custGeom>
              <a:avLst/>
              <a:gdLst/>
              <a:ahLst/>
              <a:cxnLst/>
              <a:rect l="l" t="t" r="r" b="b"/>
              <a:pathLst>
                <a:path w="7145" h="7005" extrusionOk="0">
                  <a:moveTo>
                    <a:pt x="3364" y="1"/>
                  </a:moveTo>
                  <a:cubicBezTo>
                    <a:pt x="2995" y="1"/>
                    <a:pt x="2626" y="140"/>
                    <a:pt x="2346" y="420"/>
                  </a:cubicBezTo>
                  <a:cubicBezTo>
                    <a:pt x="1787" y="980"/>
                    <a:pt x="1787" y="1885"/>
                    <a:pt x="2346" y="2456"/>
                  </a:cubicBezTo>
                  <a:lnTo>
                    <a:pt x="2442" y="2540"/>
                  </a:lnTo>
                  <a:lnTo>
                    <a:pt x="1" y="4980"/>
                  </a:lnTo>
                  <a:cubicBezTo>
                    <a:pt x="727" y="5599"/>
                    <a:pt x="1406" y="6278"/>
                    <a:pt x="2037" y="7004"/>
                  </a:cubicBezTo>
                  <a:lnTo>
                    <a:pt x="4466" y="4576"/>
                  </a:lnTo>
                  <a:lnTo>
                    <a:pt x="4561" y="4659"/>
                  </a:lnTo>
                  <a:cubicBezTo>
                    <a:pt x="4841" y="4939"/>
                    <a:pt x="5207" y="5079"/>
                    <a:pt x="5573" y="5079"/>
                  </a:cubicBezTo>
                  <a:cubicBezTo>
                    <a:pt x="5939" y="5079"/>
                    <a:pt x="6305" y="4939"/>
                    <a:pt x="6585" y="4659"/>
                  </a:cubicBezTo>
                  <a:cubicBezTo>
                    <a:pt x="7145" y="4099"/>
                    <a:pt x="7145" y="3194"/>
                    <a:pt x="6585" y="2635"/>
                  </a:cubicBezTo>
                  <a:lnTo>
                    <a:pt x="4382" y="420"/>
                  </a:lnTo>
                  <a:cubicBezTo>
                    <a:pt x="4103" y="140"/>
                    <a:pt x="3733" y="1"/>
                    <a:pt x="3364" y="1"/>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1" name="Google Shape;231;p2"/>
            <p:cNvSpPr/>
            <p:nvPr/>
          </p:nvSpPr>
          <p:spPr>
            <a:xfrm>
              <a:off x="-5556575" y="161575"/>
              <a:ext cx="155125" cy="172975"/>
            </a:xfrm>
            <a:custGeom>
              <a:avLst/>
              <a:gdLst/>
              <a:ahLst/>
              <a:cxnLst/>
              <a:rect l="l" t="t" r="r" b="b"/>
              <a:pathLst>
                <a:path w="6205" h="6919" extrusionOk="0">
                  <a:moveTo>
                    <a:pt x="1592" y="0"/>
                  </a:moveTo>
                  <a:cubicBezTo>
                    <a:pt x="953" y="0"/>
                    <a:pt x="373" y="421"/>
                    <a:pt x="203" y="1060"/>
                  </a:cubicBezTo>
                  <a:cubicBezTo>
                    <a:pt x="1" y="1834"/>
                    <a:pt x="453" y="2620"/>
                    <a:pt x="1215" y="2823"/>
                  </a:cubicBezTo>
                  <a:lnTo>
                    <a:pt x="1346" y="2858"/>
                  </a:lnTo>
                  <a:lnTo>
                    <a:pt x="453" y="6180"/>
                  </a:lnTo>
                  <a:cubicBezTo>
                    <a:pt x="1406" y="6347"/>
                    <a:pt x="2335" y="6597"/>
                    <a:pt x="3227" y="6918"/>
                  </a:cubicBezTo>
                  <a:lnTo>
                    <a:pt x="4120" y="3596"/>
                  </a:lnTo>
                  <a:lnTo>
                    <a:pt x="4240" y="3632"/>
                  </a:lnTo>
                  <a:cubicBezTo>
                    <a:pt x="4366" y="3666"/>
                    <a:pt x="4492" y="3682"/>
                    <a:pt x="4614" y="3682"/>
                  </a:cubicBezTo>
                  <a:cubicBezTo>
                    <a:pt x="5265" y="3682"/>
                    <a:pt x="5831" y="3231"/>
                    <a:pt x="6002" y="2620"/>
                  </a:cubicBezTo>
                  <a:cubicBezTo>
                    <a:pt x="6204" y="1846"/>
                    <a:pt x="5752" y="1060"/>
                    <a:pt x="4978" y="858"/>
                  </a:cubicBezTo>
                  <a:lnTo>
                    <a:pt x="1965" y="48"/>
                  </a:lnTo>
                  <a:cubicBezTo>
                    <a:pt x="1840" y="16"/>
                    <a:pt x="1715" y="0"/>
                    <a:pt x="1592"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2" name="Google Shape;232;p2"/>
            <p:cNvSpPr/>
            <p:nvPr/>
          </p:nvSpPr>
          <p:spPr>
            <a:xfrm>
              <a:off x="-6024775" y="379775"/>
              <a:ext cx="787925" cy="394100"/>
            </a:xfrm>
            <a:custGeom>
              <a:avLst/>
              <a:gdLst/>
              <a:ahLst/>
              <a:cxnLst/>
              <a:rect l="l" t="t" r="r" b="b"/>
              <a:pathLst>
                <a:path w="31517" h="15764" extrusionOk="0">
                  <a:moveTo>
                    <a:pt x="15764" y="0"/>
                  </a:moveTo>
                  <a:cubicBezTo>
                    <a:pt x="7073" y="0"/>
                    <a:pt x="0" y="7072"/>
                    <a:pt x="0" y="15764"/>
                  </a:cubicBezTo>
                  <a:lnTo>
                    <a:pt x="31516" y="15764"/>
                  </a:lnTo>
                  <a:cubicBezTo>
                    <a:pt x="31516" y="7072"/>
                    <a:pt x="24456" y="0"/>
                    <a:pt x="15764"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grpSp>
      <p:grpSp>
        <p:nvGrpSpPr>
          <p:cNvPr id="233" name="Google Shape;233;p2"/>
          <p:cNvGrpSpPr/>
          <p:nvPr/>
        </p:nvGrpSpPr>
        <p:grpSpPr>
          <a:xfrm>
            <a:off x="6393766" y="1691410"/>
            <a:ext cx="1224983" cy="608565"/>
            <a:chOff x="-6247125" y="161575"/>
            <a:chExt cx="1232625" cy="612300"/>
          </a:xfrm>
        </p:grpSpPr>
        <p:sp>
          <p:nvSpPr>
            <p:cNvPr id="234" name="Google Shape;234;p2"/>
            <p:cNvSpPr/>
            <p:nvPr/>
          </p:nvSpPr>
          <p:spPr>
            <a:xfrm>
              <a:off x="-5860175" y="161575"/>
              <a:ext cx="155100" cy="172975"/>
            </a:xfrm>
            <a:custGeom>
              <a:avLst/>
              <a:gdLst/>
              <a:ahLst/>
              <a:cxnLst/>
              <a:rect l="l" t="t" r="r" b="b"/>
              <a:pathLst>
                <a:path w="6204" h="6919" extrusionOk="0">
                  <a:moveTo>
                    <a:pt x="4612" y="0"/>
                  </a:moveTo>
                  <a:cubicBezTo>
                    <a:pt x="4489" y="0"/>
                    <a:pt x="4364" y="16"/>
                    <a:pt x="4239" y="48"/>
                  </a:cubicBezTo>
                  <a:lnTo>
                    <a:pt x="1227" y="858"/>
                  </a:lnTo>
                  <a:cubicBezTo>
                    <a:pt x="465" y="1060"/>
                    <a:pt x="1" y="1846"/>
                    <a:pt x="215" y="2620"/>
                  </a:cubicBezTo>
                  <a:cubicBezTo>
                    <a:pt x="375" y="3231"/>
                    <a:pt x="940" y="3682"/>
                    <a:pt x="1590" y="3682"/>
                  </a:cubicBezTo>
                  <a:cubicBezTo>
                    <a:pt x="1713" y="3682"/>
                    <a:pt x="1839" y="3666"/>
                    <a:pt x="1965" y="3632"/>
                  </a:cubicBezTo>
                  <a:lnTo>
                    <a:pt x="2096" y="3596"/>
                  </a:lnTo>
                  <a:lnTo>
                    <a:pt x="2977" y="6918"/>
                  </a:lnTo>
                  <a:cubicBezTo>
                    <a:pt x="3882" y="6597"/>
                    <a:pt x="4799" y="6347"/>
                    <a:pt x="5751" y="6180"/>
                  </a:cubicBezTo>
                  <a:lnTo>
                    <a:pt x="4858" y="2858"/>
                  </a:lnTo>
                  <a:lnTo>
                    <a:pt x="4989" y="2823"/>
                  </a:lnTo>
                  <a:cubicBezTo>
                    <a:pt x="5751" y="2620"/>
                    <a:pt x="6204" y="1834"/>
                    <a:pt x="6001" y="1060"/>
                  </a:cubicBezTo>
                  <a:cubicBezTo>
                    <a:pt x="5832" y="421"/>
                    <a:pt x="5252" y="0"/>
                    <a:pt x="4612"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5" name="Google Shape;235;p2"/>
            <p:cNvSpPr/>
            <p:nvPr/>
          </p:nvSpPr>
          <p:spPr>
            <a:xfrm>
              <a:off x="-6112300" y="295750"/>
              <a:ext cx="178625" cy="175125"/>
            </a:xfrm>
            <a:custGeom>
              <a:avLst/>
              <a:gdLst/>
              <a:ahLst/>
              <a:cxnLst/>
              <a:rect l="l" t="t" r="r" b="b"/>
              <a:pathLst>
                <a:path w="7145" h="7005" extrusionOk="0">
                  <a:moveTo>
                    <a:pt x="3787" y="1"/>
                  </a:moveTo>
                  <a:cubicBezTo>
                    <a:pt x="3421" y="1"/>
                    <a:pt x="3055" y="140"/>
                    <a:pt x="2775" y="420"/>
                  </a:cubicBezTo>
                  <a:lnTo>
                    <a:pt x="561" y="2635"/>
                  </a:lnTo>
                  <a:cubicBezTo>
                    <a:pt x="1" y="3194"/>
                    <a:pt x="1" y="4099"/>
                    <a:pt x="561" y="4659"/>
                  </a:cubicBezTo>
                  <a:cubicBezTo>
                    <a:pt x="840" y="4939"/>
                    <a:pt x="1206" y="5079"/>
                    <a:pt x="1573" y="5079"/>
                  </a:cubicBezTo>
                  <a:cubicBezTo>
                    <a:pt x="1939" y="5079"/>
                    <a:pt x="2305" y="4939"/>
                    <a:pt x="2585" y="4659"/>
                  </a:cubicBezTo>
                  <a:lnTo>
                    <a:pt x="2680" y="4576"/>
                  </a:lnTo>
                  <a:lnTo>
                    <a:pt x="5121" y="7004"/>
                  </a:lnTo>
                  <a:cubicBezTo>
                    <a:pt x="5740" y="6278"/>
                    <a:pt x="6418" y="5599"/>
                    <a:pt x="7145" y="4980"/>
                  </a:cubicBezTo>
                  <a:lnTo>
                    <a:pt x="4704" y="2540"/>
                  </a:lnTo>
                  <a:lnTo>
                    <a:pt x="4799" y="2444"/>
                  </a:lnTo>
                  <a:cubicBezTo>
                    <a:pt x="5359" y="1885"/>
                    <a:pt x="5359" y="980"/>
                    <a:pt x="4799" y="420"/>
                  </a:cubicBezTo>
                  <a:cubicBezTo>
                    <a:pt x="4519" y="140"/>
                    <a:pt x="4153" y="1"/>
                    <a:pt x="3787" y="1"/>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6" name="Google Shape;236;p2"/>
            <p:cNvSpPr/>
            <p:nvPr/>
          </p:nvSpPr>
          <p:spPr>
            <a:xfrm>
              <a:off x="-6247125" y="548525"/>
              <a:ext cx="177125" cy="147150"/>
            </a:xfrm>
            <a:custGeom>
              <a:avLst/>
              <a:gdLst/>
              <a:ahLst/>
              <a:cxnLst/>
              <a:rect l="l" t="t" r="r" b="b"/>
              <a:pathLst>
                <a:path w="7085" h="5886" extrusionOk="0">
                  <a:moveTo>
                    <a:pt x="2406" y="0"/>
                  </a:moveTo>
                  <a:cubicBezTo>
                    <a:pt x="1774" y="0"/>
                    <a:pt x="1194" y="422"/>
                    <a:pt x="1024" y="1061"/>
                  </a:cubicBezTo>
                  <a:lnTo>
                    <a:pt x="215" y="4085"/>
                  </a:lnTo>
                  <a:cubicBezTo>
                    <a:pt x="0" y="4847"/>
                    <a:pt x="465" y="5633"/>
                    <a:pt x="1227" y="5835"/>
                  </a:cubicBezTo>
                  <a:cubicBezTo>
                    <a:pt x="1351" y="5869"/>
                    <a:pt x="1478" y="5886"/>
                    <a:pt x="1604" y="5886"/>
                  </a:cubicBezTo>
                  <a:cubicBezTo>
                    <a:pt x="2221" y="5886"/>
                    <a:pt x="2811" y="5486"/>
                    <a:pt x="2989" y="4823"/>
                  </a:cubicBezTo>
                  <a:lnTo>
                    <a:pt x="3013" y="4704"/>
                  </a:lnTo>
                  <a:lnTo>
                    <a:pt x="6335" y="5597"/>
                  </a:lnTo>
                  <a:cubicBezTo>
                    <a:pt x="6513" y="4644"/>
                    <a:pt x="6763" y="3716"/>
                    <a:pt x="7085" y="2823"/>
                  </a:cubicBezTo>
                  <a:lnTo>
                    <a:pt x="3763" y="1930"/>
                  </a:lnTo>
                  <a:lnTo>
                    <a:pt x="3798" y="1799"/>
                  </a:lnTo>
                  <a:cubicBezTo>
                    <a:pt x="4001" y="1037"/>
                    <a:pt x="3548" y="251"/>
                    <a:pt x="2775" y="49"/>
                  </a:cubicBezTo>
                  <a:cubicBezTo>
                    <a:pt x="2652" y="16"/>
                    <a:pt x="2528" y="0"/>
                    <a:pt x="2406"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7" name="Google Shape;237;p2"/>
            <p:cNvSpPr/>
            <p:nvPr/>
          </p:nvSpPr>
          <p:spPr>
            <a:xfrm>
              <a:off x="-5191650" y="548525"/>
              <a:ext cx="177150" cy="147150"/>
            </a:xfrm>
            <a:custGeom>
              <a:avLst/>
              <a:gdLst/>
              <a:ahLst/>
              <a:cxnLst/>
              <a:rect l="l" t="t" r="r" b="b"/>
              <a:pathLst>
                <a:path w="7086" h="5886" extrusionOk="0">
                  <a:moveTo>
                    <a:pt x="4679" y="0"/>
                  </a:moveTo>
                  <a:cubicBezTo>
                    <a:pt x="4558" y="0"/>
                    <a:pt x="4434" y="16"/>
                    <a:pt x="4311" y="49"/>
                  </a:cubicBezTo>
                  <a:cubicBezTo>
                    <a:pt x="3549" y="251"/>
                    <a:pt x="3085" y="1037"/>
                    <a:pt x="3299" y="1799"/>
                  </a:cubicBezTo>
                  <a:lnTo>
                    <a:pt x="3323" y="1930"/>
                  </a:lnTo>
                  <a:lnTo>
                    <a:pt x="1" y="2823"/>
                  </a:lnTo>
                  <a:cubicBezTo>
                    <a:pt x="322" y="3716"/>
                    <a:pt x="572" y="4644"/>
                    <a:pt x="751" y="5597"/>
                  </a:cubicBezTo>
                  <a:lnTo>
                    <a:pt x="4073" y="4704"/>
                  </a:lnTo>
                  <a:lnTo>
                    <a:pt x="4109" y="4823"/>
                  </a:lnTo>
                  <a:cubicBezTo>
                    <a:pt x="4277" y="5486"/>
                    <a:pt x="4864" y="5886"/>
                    <a:pt x="5482" y="5886"/>
                  </a:cubicBezTo>
                  <a:cubicBezTo>
                    <a:pt x="5607" y="5886"/>
                    <a:pt x="5734" y="5869"/>
                    <a:pt x="5859" y="5835"/>
                  </a:cubicBezTo>
                  <a:cubicBezTo>
                    <a:pt x="6633" y="5633"/>
                    <a:pt x="7085" y="4847"/>
                    <a:pt x="6883" y="4085"/>
                  </a:cubicBezTo>
                  <a:lnTo>
                    <a:pt x="6061" y="1061"/>
                  </a:lnTo>
                  <a:cubicBezTo>
                    <a:pt x="5891" y="422"/>
                    <a:pt x="5311" y="0"/>
                    <a:pt x="4679"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8" name="Google Shape;238;p2"/>
            <p:cNvSpPr/>
            <p:nvPr/>
          </p:nvSpPr>
          <p:spPr>
            <a:xfrm>
              <a:off x="-5327975" y="295750"/>
              <a:ext cx="178625" cy="175125"/>
            </a:xfrm>
            <a:custGeom>
              <a:avLst/>
              <a:gdLst/>
              <a:ahLst/>
              <a:cxnLst/>
              <a:rect l="l" t="t" r="r" b="b"/>
              <a:pathLst>
                <a:path w="7145" h="7005" extrusionOk="0">
                  <a:moveTo>
                    <a:pt x="3364" y="1"/>
                  </a:moveTo>
                  <a:cubicBezTo>
                    <a:pt x="2995" y="1"/>
                    <a:pt x="2626" y="140"/>
                    <a:pt x="2346" y="420"/>
                  </a:cubicBezTo>
                  <a:cubicBezTo>
                    <a:pt x="1787" y="980"/>
                    <a:pt x="1787" y="1885"/>
                    <a:pt x="2346" y="2456"/>
                  </a:cubicBezTo>
                  <a:lnTo>
                    <a:pt x="2442" y="2540"/>
                  </a:lnTo>
                  <a:lnTo>
                    <a:pt x="1" y="4980"/>
                  </a:lnTo>
                  <a:cubicBezTo>
                    <a:pt x="727" y="5599"/>
                    <a:pt x="1406" y="6278"/>
                    <a:pt x="2037" y="7004"/>
                  </a:cubicBezTo>
                  <a:lnTo>
                    <a:pt x="4466" y="4576"/>
                  </a:lnTo>
                  <a:lnTo>
                    <a:pt x="4561" y="4659"/>
                  </a:lnTo>
                  <a:cubicBezTo>
                    <a:pt x="4841" y="4939"/>
                    <a:pt x="5207" y="5079"/>
                    <a:pt x="5573" y="5079"/>
                  </a:cubicBezTo>
                  <a:cubicBezTo>
                    <a:pt x="5939" y="5079"/>
                    <a:pt x="6305" y="4939"/>
                    <a:pt x="6585" y="4659"/>
                  </a:cubicBezTo>
                  <a:cubicBezTo>
                    <a:pt x="7145" y="4099"/>
                    <a:pt x="7145" y="3194"/>
                    <a:pt x="6585" y="2635"/>
                  </a:cubicBezTo>
                  <a:lnTo>
                    <a:pt x="4382" y="420"/>
                  </a:lnTo>
                  <a:cubicBezTo>
                    <a:pt x="4103" y="140"/>
                    <a:pt x="3733" y="1"/>
                    <a:pt x="3364" y="1"/>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9" name="Google Shape;239;p2"/>
            <p:cNvSpPr/>
            <p:nvPr/>
          </p:nvSpPr>
          <p:spPr>
            <a:xfrm>
              <a:off x="-5556575" y="161575"/>
              <a:ext cx="155125" cy="172975"/>
            </a:xfrm>
            <a:custGeom>
              <a:avLst/>
              <a:gdLst/>
              <a:ahLst/>
              <a:cxnLst/>
              <a:rect l="l" t="t" r="r" b="b"/>
              <a:pathLst>
                <a:path w="6205" h="6919" extrusionOk="0">
                  <a:moveTo>
                    <a:pt x="1592" y="0"/>
                  </a:moveTo>
                  <a:cubicBezTo>
                    <a:pt x="953" y="0"/>
                    <a:pt x="373" y="421"/>
                    <a:pt x="203" y="1060"/>
                  </a:cubicBezTo>
                  <a:cubicBezTo>
                    <a:pt x="1" y="1834"/>
                    <a:pt x="453" y="2620"/>
                    <a:pt x="1215" y="2823"/>
                  </a:cubicBezTo>
                  <a:lnTo>
                    <a:pt x="1346" y="2858"/>
                  </a:lnTo>
                  <a:lnTo>
                    <a:pt x="453" y="6180"/>
                  </a:lnTo>
                  <a:cubicBezTo>
                    <a:pt x="1406" y="6347"/>
                    <a:pt x="2335" y="6597"/>
                    <a:pt x="3227" y="6918"/>
                  </a:cubicBezTo>
                  <a:lnTo>
                    <a:pt x="4120" y="3596"/>
                  </a:lnTo>
                  <a:lnTo>
                    <a:pt x="4240" y="3632"/>
                  </a:lnTo>
                  <a:cubicBezTo>
                    <a:pt x="4366" y="3666"/>
                    <a:pt x="4492" y="3682"/>
                    <a:pt x="4614" y="3682"/>
                  </a:cubicBezTo>
                  <a:cubicBezTo>
                    <a:pt x="5265" y="3682"/>
                    <a:pt x="5831" y="3231"/>
                    <a:pt x="6002" y="2620"/>
                  </a:cubicBezTo>
                  <a:cubicBezTo>
                    <a:pt x="6204" y="1846"/>
                    <a:pt x="5752" y="1060"/>
                    <a:pt x="4978" y="858"/>
                  </a:cubicBezTo>
                  <a:lnTo>
                    <a:pt x="1965" y="48"/>
                  </a:lnTo>
                  <a:cubicBezTo>
                    <a:pt x="1840" y="16"/>
                    <a:pt x="1715" y="0"/>
                    <a:pt x="1592"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40" name="Google Shape;240;p2"/>
            <p:cNvSpPr/>
            <p:nvPr/>
          </p:nvSpPr>
          <p:spPr>
            <a:xfrm>
              <a:off x="-6024775" y="379775"/>
              <a:ext cx="787925" cy="394100"/>
            </a:xfrm>
            <a:custGeom>
              <a:avLst/>
              <a:gdLst/>
              <a:ahLst/>
              <a:cxnLst/>
              <a:rect l="l" t="t" r="r" b="b"/>
              <a:pathLst>
                <a:path w="31517" h="15764" extrusionOk="0">
                  <a:moveTo>
                    <a:pt x="15764" y="0"/>
                  </a:moveTo>
                  <a:cubicBezTo>
                    <a:pt x="7073" y="0"/>
                    <a:pt x="0" y="7072"/>
                    <a:pt x="0" y="15764"/>
                  </a:cubicBezTo>
                  <a:lnTo>
                    <a:pt x="31516" y="15764"/>
                  </a:lnTo>
                  <a:cubicBezTo>
                    <a:pt x="31516" y="7072"/>
                    <a:pt x="24456" y="0"/>
                    <a:pt x="15764" y="0"/>
                  </a:cubicBezTo>
                  <a:close/>
                </a:path>
              </a:pathLst>
            </a:custGeom>
            <a:solidFill>
              <a:srgbClr val="A2DAD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grpSp>
      <p:sp>
        <p:nvSpPr>
          <p:cNvPr id="241" name="Google Shape;241;p2"/>
          <p:cNvSpPr txBox="1"/>
          <p:nvPr/>
        </p:nvSpPr>
        <p:spPr>
          <a:xfrm>
            <a:off x="6652107" y="2011460"/>
            <a:ext cx="708300" cy="261300"/>
          </a:xfrm>
          <a:prstGeom prst="rect">
            <a:avLst/>
          </a:prstGeom>
          <a:noFill/>
          <a:ln>
            <a:noFill/>
          </a:ln>
        </p:spPr>
        <p:txBody>
          <a:bodyPr spcFirstLastPara="1" wrap="square" lIns="91425" tIns="0" rIns="91425" bIns="0" anchor="b" anchorCtr="0">
            <a:noAutofit/>
          </a:bodyPr>
          <a:lstStyle/>
          <a:p>
            <a:pPr marL="0" marR="0" lvl="0" indent="0" algn="ctr" rtl="0">
              <a:lnSpc>
                <a:spcPct val="90000"/>
              </a:lnSpc>
              <a:spcBef>
                <a:spcPts val="0"/>
              </a:spcBef>
              <a:spcAft>
                <a:spcPts val="0"/>
              </a:spcAft>
              <a:buClr>
                <a:schemeClr val="dk1"/>
              </a:buClr>
              <a:buSzPts val="2400"/>
              <a:buFont typeface="Calibri"/>
              <a:buNone/>
            </a:pPr>
            <a:r>
              <a:rPr lang="en-US" sz="2400" b="0" i="0" u="none" strike="noStrike" cap="none" dirty="0">
                <a:solidFill>
                  <a:schemeClr val="dk1"/>
                </a:solidFill>
                <a:latin typeface="+mj-lt"/>
                <a:ea typeface="Calibri"/>
                <a:cs typeface="Calibri"/>
                <a:sym typeface="Calibri"/>
              </a:rPr>
              <a:t>03</a:t>
            </a:r>
            <a:endParaRPr sz="2400" b="0" i="0" u="none" strike="noStrike" cap="none" dirty="0">
              <a:solidFill>
                <a:schemeClr val="dk1"/>
              </a:solidFill>
              <a:latin typeface="+mj-lt"/>
              <a:ea typeface="Calibri"/>
              <a:cs typeface="Calibri"/>
              <a:sym typeface="Calibri"/>
            </a:endParaRPr>
          </a:p>
        </p:txBody>
      </p:sp>
      <p:sp>
        <p:nvSpPr>
          <p:cNvPr id="242" name="Google Shape;242;p2"/>
          <p:cNvSpPr txBox="1"/>
          <p:nvPr/>
        </p:nvSpPr>
        <p:spPr>
          <a:xfrm>
            <a:off x="6652107" y="4081145"/>
            <a:ext cx="708300" cy="261300"/>
          </a:xfrm>
          <a:prstGeom prst="rect">
            <a:avLst/>
          </a:prstGeom>
          <a:noFill/>
          <a:ln>
            <a:noFill/>
          </a:ln>
        </p:spPr>
        <p:txBody>
          <a:bodyPr spcFirstLastPara="1" wrap="square" lIns="91425" tIns="0" rIns="91425" bIns="0" anchor="b" anchorCtr="0">
            <a:noAutofit/>
          </a:bodyPr>
          <a:lstStyle/>
          <a:p>
            <a:pPr marL="0" marR="0" lvl="0" indent="0" algn="ctr" rtl="0">
              <a:lnSpc>
                <a:spcPct val="90000"/>
              </a:lnSpc>
              <a:spcBef>
                <a:spcPts val="0"/>
              </a:spcBef>
              <a:spcAft>
                <a:spcPts val="0"/>
              </a:spcAft>
              <a:buClr>
                <a:schemeClr val="dk1"/>
              </a:buClr>
              <a:buSzPts val="2400"/>
              <a:buFont typeface="Calibri"/>
              <a:buNone/>
            </a:pPr>
            <a:r>
              <a:rPr lang="en-US" sz="2400" b="0" i="0" u="none" strike="noStrike" cap="none" dirty="0">
                <a:solidFill>
                  <a:schemeClr val="dk1"/>
                </a:solidFill>
                <a:latin typeface="+mj-lt"/>
                <a:ea typeface="Calibri"/>
                <a:cs typeface="Calibri"/>
                <a:sym typeface="Calibri"/>
              </a:rPr>
              <a:t>06</a:t>
            </a:r>
            <a:endParaRPr sz="2400" b="0" i="0" u="none" strike="noStrike" cap="none" dirty="0">
              <a:solidFill>
                <a:schemeClr val="dk1"/>
              </a:solidFill>
              <a:latin typeface="+mj-lt"/>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1241492f5b5_0_294"/>
          <p:cNvSpPr txBox="1"/>
          <p:nvPr/>
        </p:nvSpPr>
        <p:spPr>
          <a:xfrm>
            <a:off x="378000" y="1080000"/>
            <a:ext cx="208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Methodology</a:t>
            </a:r>
            <a:endParaRPr sz="1800" b="1" u="sng" dirty="0">
              <a:solidFill>
                <a:schemeClr val="dk1"/>
              </a:solidFill>
              <a:latin typeface="Calibri"/>
              <a:ea typeface="Calibri"/>
              <a:cs typeface="Calibri"/>
              <a:sym typeface="Calibri"/>
            </a:endParaRPr>
          </a:p>
        </p:txBody>
      </p:sp>
      <p:sp>
        <p:nvSpPr>
          <p:cNvPr id="390" name="Google Shape;390;g1241492f5b5_0_294"/>
          <p:cNvSpPr txBox="1"/>
          <p:nvPr/>
        </p:nvSpPr>
        <p:spPr>
          <a:xfrm>
            <a:off x="234825" y="1449300"/>
            <a:ext cx="8263200" cy="461635"/>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SzPts val="1400"/>
              <a:buFont typeface="Arial" panose="020B0604020202020204" pitchFamily="34" charset="0"/>
              <a:buChar char="•"/>
            </a:pPr>
            <a:r>
              <a:rPr lang="en-US" sz="1800" dirty="0">
                <a:latin typeface="Calibri" panose="020F0502020204030204" pitchFamily="34" charset="0"/>
                <a:cs typeface="Calibri" panose="020F0502020204030204" pitchFamily="34" charset="0"/>
              </a:rPr>
              <a:t>Modeling</a:t>
            </a:r>
          </a:p>
        </p:txBody>
      </p:sp>
      <p:sp>
        <p:nvSpPr>
          <p:cNvPr id="7" name="Google Shape;376;p14">
            <a:extLst>
              <a:ext uri="{FF2B5EF4-FFF2-40B4-BE49-F238E27FC236}">
                <a16:creationId xmlns:a16="http://schemas.microsoft.com/office/drawing/2014/main" id="{9CA6A62E-6C12-4889-AD5C-320A01408DB5}"/>
              </a:ext>
            </a:extLst>
          </p:cNvPr>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Covid Screening Using Cough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4" name="TextBox 3">
            <a:extLst>
              <a:ext uri="{FF2B5EF4-FFF2-40B4-BE49-F238E27FC236}">
                <a16:creationId xmlns:a16="http://schemas.microsoft.com/office/drawing/2014/main" id="{80EB85A8-9B80-443F-B2AA-F8E39A3106D8}"/>
              </a:ext>
            </a:extLst>
          </p:cNvPr>
          <p:cNvSpPr txBox="1"/>
          <p:nvPr/>
        </p:nvSpPr>
        <p:spPr>
          <a:xfrm>
            <a:off x="645975" y="1818600"/>
            <a:ext cx="7371760" cy="2585323"/>
          </a:xfrm>
          <a:prstGeom prst="rect">
            <a:avLst/>
          </a:prstGeom>
          <a:noFill/>
        </p:spPr>
        <p:txBody>
          <a:bodyPr wrap="square" rtlCol="0">
            <a:spAutoFit/>
          </a:bodyPr>
          <a:lstStyle/>
          <a:p>
            <a:pPr marL="425450" lvl="4" indent="-285750">
              <a:buSzPts val="1400"/>
              <a:buFont typeface="Wingdings" panose="05000000000000000000" pitchFamily="2" charset="2"/>
              <a:buChar char="v"/>
            </a:pPr>
            <a:r>
              <a:rPr lang="en-US" sz="1800" dirty="0">
                <a:latin typeface="Calibri" panose="020F0502020204030204" pitchFamily="34" charset="0"/>
                <a:cs typeface="Calibri" panose="020F0502020204030204" pitchFamily="34" charset="0"/>
              </a:rPr>
              <a:t>13 MFCC + LSTM</a:t>
            </a:r>
          </a:p>
          <a:p>
            <a:pPr marL="425450" lvl="4" indent="-285750">
              <a:buSzPts val="1400"/>
              <a:buFont typeface="Wingdings" panose="05000000000000000000" pitchFamily="2" charset="2"/>
              <a:buChar char="v"/>
            </a:pPr>
            <a:r>
              <a:rPr lang="en-US" sz="1800" dirty="0">
                <a:latin typeface="Calibri" panose="020F0502020204030204" pitchFamily="34" charset="0"/>
                <a:cs typeface="Calibri" panose="020F0502020204030204" pitchFamily="34" charset="0"/>
              </a:rPr>
              <a:t>13 MFCC + </a:t>
            </a:r>
            <a:r>
              <a:rPr lang="en-US" sz="1800" dirty="0">
                <a:solidFill>
                  <a:schemeClr val="dk1"/>
                </a:solidFill>
                <a:latin typeface="Calibri" panose="020F0502020204030204" pitchFamily="34" charset="0"/>
                <a:cs typeface="Calibri" panose="020F0502020204030204" pitchFamily="34" charset="0"/>
              </a:rPr>
              <a:t>2DCNN</a:t>
            </a:r>
          </a:p>
          <a:p>
            <a:pPr marL="425450" lvl="4" indent="-285750">
              <a:buSzPts val="1400"/>
              <a:buFont typeface="Wingdings" panose="05000000000000000000" pitchFamily="2" charset="2"/>
              <a:buChar char="v"/>
            </a:pPr>
            <a:r>
              <a:rPr lang="en-US" sz="1800" dirty="0">
                <a:latin typeface="Calibri" panose="020F0502020204030204" pitchFamily="34" charset="0"/>
                <a:cs typeface="Calibri" panose="020F0502020204030204" pitchFamily="34" charset="0"/>
              </a:rPr>
              <a:t>Mean, Std of Acoustic Features + Naive Bayes</a:t>
            </a:r>
          </a:p>
          <a:p>
            <a:pPr marL="425450" lvl="4" indent="-285750">
              <a:buSzPts val="1400"/>
              <a:buFont typeface="Wingdings" panose="05000000000000000000" pitchFamily="2" charset="2"/>
              <a:buChar char="v"/>
            </a:pPr>
            <a:r>
              <a:rPr lang="en-US" sz="1800" dirty="0">
                <a:solidFill>
                  <a:schemeClr val="dk1"/>
                </a:solidFill>
                <a:latin typeface="Calibri" panose="020F0502020204030204" pitchFamily="34" charset="0"/>
                <a:cs typeface="Calibri" panose="020F0502020204030204" pitchFamily="34" charset="0"/>
              </a:rPr>
              <a:t>Mean, Std of Acoustic Features + Random Forest</a:t>
            </a:r>
          </a:p>
          <a:p>
            <a:pPr marL="425450" lvl="4" indent="-285750">
              <a:buSzPts val="1400"/>
              <a:buFont typeface="Wingdings" panose="05000000000000000000" pitchFamily="2" charset="2"/>
              <a:buChar char="v"/>
            </a:pPr>
            <a:r>
              <a:rPr lang="en-US" sz="1800" dirty="0">
                <a:solidFill>
                  <a:schemeClr val="dk1"/>
                </a:solidFill>
                <a:latin typeface="Calibri" panose="020F0502020204030204" pitchFamily="34" charset="0"/>
                <a:cs typeface="Calibri" panose="020F0502020204030204" pitchFamily="34" charset="0"/>
              </a:rPr>
              <a:t>Mean, Std of Acoustic Features + Gradient Boosting</a:t>
            </a:r>
          </a:p>
          <a:p>
            <a:pPr marL="425450" lvl="4" indent="-285750">
              <a:buSzPts val="1400"/>
              <a:buFont typeface="Wingdings" panose="05000000000000000000" pitchFamily="2" charset="2"/>
              <a:buChar char="v"/>
            </a:pPr>
            <a:r>
              <a:rPr lang="en-US" sz="1800" dirty="0">
                <a:solidFill>
                  <a:schemeClr val="dk1"/>
                </a:solidFill>
                <a:latin typeface="Calibri" panose="020F0502020204030204" pitchFamily="34" charset="0"/>
                <a:cs typeface="Calibri" panose="020F0502020204030204" pitchFamily="34" charset="0"/>
              </a:rPr>
              <a:t>Mean, Std of Acoustic Features + Logistic Regression</a:t>
            </a:r>
          </a:p>
          <a:p>
            <a:pPr marL="425450" lvl="4" indent="-285750">
              <a:buSzPts val="1400"/>
              <a:buFont typeface="Wingdings" panose="05000000000000000000" pitchFamily="2" charset="2"/>
              <a:buChar char="v"/>
            </a:pPr>
            <a:r>
              <a:rPr lang="en-US" sz="1800" dirty="0">
                <a:solidFill>
                  <a:schemeClr val="dk1"/>
                </a:solidFill>
                <a:latin typeface="Calibri" panose="020F0502020204030204" pitchFamily="34" charset="0"/>
                <a:cs typeface="Calibri" panose="020F0502020204030204" pitchFamily="34" charset="0"/>
              </a:rPr>
              <a:t>Mean, Std of Acoustic Features + KNN</a:t>
            </a:r>
          </a:p>
          <a:p>
            <a:pPr marL="425450" lvl="4" indent="-285750">
              <a:buSzPts val="1400"/>
              <a:buFont typeface="Wingdings" panose="05000000000000000000" pitchFamily="2" charset="2"/>
              <a:buChar char="v"/>
            </a:pPr>
            <a:r>
              <a:rPr lang="en-US" sz="1800" dirty="0">
                <a:solidFill>
                  <a:schemeClr val="dk1"/>
                </a:solidFill>
                <a:latin typeface="Calibri" panose="020F0502020204030204" pitchFamily="34" charset="0"/>
                <a:cs typeface="Calibri" panose="020F0502020204030204" pitchFamily="34" charset="0"/>
              </a:rPr>
              <a:t>Mean, Std of Acoustic Features + SVM</a:t>
            </a:r>
          </a:p>
          <a:p>
            <a:endParaRPr lang="en-IN" sz="18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731E5BF-9523-41BE-A794-B057AC0593E9}"/>
              </a:ext>
            </a:extLst>
          </p:cNvPr>
          <p:cNvPicPr>
            <a:picLocks noChangeAspect="1"/>
          </p:cNvPicPr>
          <p:nvPr/>
        </p:nvPicPr>
        <p:blipFill rotWithShape="1">
          <a:blip r:embed="rId3"/>
          <a:srcRect r="8134" b="3435"/>
          <a:stretch/>
        </p:blipFill>
        <p:spPr>
          <a:xfrm>
            <a:off x="5298835" y="4304744"/>
            <a:ext cx="2129487" cy="2171470"/>
          </a:xfrm>
          <a:prstGeom prst="rect">
            <a:avLst/>
          </a:prstGeom>
          <a:ln>
            <a:solidFill>
              <a:schemeClr val="tx1"/>
            </a:solidFill>
          </a:ln>
        </p:spPr>
      </p:pic>
      <p:pic>
        <p:nvPicPr>
          <p:cNvPr id="6" name="Picture 5">
            <a:extLst>
              <a:ext uri="{FF2B5EF4-FFF2-40B4-BE49-F238E27FC236}">
                <a16:creationId xmlns:a16="http://schemas.microsoft.com/office/drawing/2014/main" id="{A7DCE62D-B7D0-4F1D-8323-FCC352E99BC2}"/>
              </a:ext>
            </a:extLst>
          </p:cNvPr>
          <p:cNvPicPr>
            <a:picLocks noChangeAspect="1"/>
          </p:cNvPicPr>
          <p:nvPr/>
        </p:nvPicPr>
        <p:blipFill rotWithShape="1">
          <a:blip r:embed="rId4"/>
          <a:srcRect r="5340" b="4253"/>
          <a:stretch/>
        </p:blipFill>
        <p:spPr>
          <a:xfrm>
            <a:off x="1531882" y="4304327"/>
            <a:ext cx="2048092" cy="2171887"/>
          </a:xfrm>
          <a:prstGeom prst="rect">
            <a:avLst/>
          </a:prstGeom>
          <a:ln>
            <a:solidFill>
              <a:schemeClr val="tx1"/>
            </a:solidFill>
          </a:ln>
        </p:spPr>
      </p:pic>
      <p:sp>
        <p:nvSpPr>
          <p:cNvPr id="10" name="Google Shape;323;p8">
            <a:extLst>
              <a:ext uri="{FF2B5EF4-FFF2-40B4-BE49-F238E27FC236}">
                <a16:creationId xmlns:a16="http://schemas.microsoft.com/office/drawing/2014/main" id="{98174EDF-F812-4EA1-BB90-A39F72F0608E}"/>
              </a:ext>
            </a:extLst>
          </p:cNvPr>
          <p:cNvSpPr txBox="1"/>
          <p:nvPr/>
        </p:nvSpPr>
        <p:spPr>
          <a:xfrm>
            <a:off x="5015329" y="6477898"/>
            <a:ext cx="4467765"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cs typeface="Times New Roman"/>
                <a:sym typeface="Times New Roman"/>
              </a:rPr>
              <a:t>Figure 14: Proposed 2DCNN model architecture</a:t>
            </a:r>
            <a:endParaRPr dirty="0"/>
          </a:p>
        </p:txBody>
      </p:sp>
      <p:sp>
        <p:nvSpPr>
          <p:cNvPr id="11" name="Google Shape;323;p8">
            <a:extLst>
              <a:ext uri="{FF2B5EF4-FFF2-40B4-BE49-F238E27FC236}">
                <a16:creationId xmlns:a16="http://schemas.microsoft.com/office/drawing/2014/main" id="{3347175C-59C5-4D0C-AF4B-3A2C4A116D0A}"/>
              </a:ext>
            </a:extLst>
          </p:cNvPr>
          <p:cNvSpPr txBox="1"/>
          <p:nvPr/>
        </p:nvSpPr>
        <p:spPr>
          <a:xfrm>
            <a:off x="1157770" y="6476214"/>
            <a:ext cx="4467765"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cs typeface="Times New Roman"/>
                <a:sym typeface="Times New Roman"/>
              </a:rPr>
              <a:t>Figure 13: Proposed LSTM model architecture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5"/>
          <p:cNvSpPr txBox="1"/>
          <p:nvPr/>
        </p:nvSpPr>
        <p:spPr>
          <a:xfrm>
            <a:off x="378000" y="1080000"/>
            <a:ext cx="20885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Results</a:t>
            </a:r>
            <a:endParaRPr sz="1800" dirty="0">
              <a:solidFill>
                <a:schemeClr val="dk1"/>
              </a:solidFill>
              <a:latin typeface="Calibri"/>
              <a:ea typeface="Calibri"/>
              <a:cs typeface="Calibri"/>
              <a:sym typeface="Calibri"/>
            </a:endParaRPr>
          </a:p>
        </p:txBody>
      </p:sp>
      <p:pic>
        <p:nvPicPr>
          <p:cNvPr id="397" name="Google Shape;397;p15"/>
          <p:cNvPicPr preferRelativeResize="0"/>
          <p:nvPr/>
        </p:nvPicPr>
        <p:blipFill>
          <a:blip r:embed="rId3">
            <a:alphaModFix/>
          </a:blip>
          <a:stretch>
            <a:fillRect/>
          </a:stretch>
        </p:blipFill>
        <p:spPr>
          <a:xfrm>
            <a:off x="415801" y="2036591"/>
            <a:ext cx="3731249" cy="2628500"/>
          </a:xfrm>
          <a:prstGeom prst="rect">
            <a:avLst/>
          </a:prstGeom>
          <a:noFill/>
          <a:ln>
            <a:noFill/>
          </a:ln>
        </p:spPr>
      </p:pic>
      <p:pic>
        <p:nvPicPr>
          <p:cNvPr id="398" name="Google Shape;398;p15"/>
          <p:cNvPicPr preferRelativeResize="0"/>
          <p:nvPr/>
        </p:nvPicPr>
        <p:blipFill>
          <a:blip r:embed="rId4">
            <a:alphaModFix/>
          </a:blip>
          <a:stretch>
            <a:fillRect/>
          </a:stretch>
        </p:blipFill>
        <p:spPr>
          <a:xfrm>
            <a:off x="4787725" y="2061456"/>
            <a:ext cx="3741917" cy="2628500"/>
          </a:xfrm>
          <a:prstGeom prst="rect">
            <a:avLst/>
          </a:prstGeom>
          <a:noFill/>
          <a:ln>
            <a:noFill/>
          </a:ln>
        </p:spPr>
      </p:pic>
      <p:sp>
        <p:nvSpPr>
          <p:cNvPr id="399" name="Google Shape;399;p15"/>
          <p:cNvSpPr txBox="1"/>
          <p:nvPr/>
        </p:nvSpPr>
        <p:spPr>
          <a:xfrm>
            <a:off x="574649" y="6021660"/>
            <a:ext cx="8088579"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Tested models on 4 additional cough audio files (2 positive and 2 negative) taken from </a:t>
            </a:r>
            <a:r>
              <a:rPr lang="en-US" dirty="0" err="1"/>
              <a:t>Coughvid</a:t>
            </a:r>
            <a:r>
              <a:rPr lang="en-US" dirty="0"/>
              <a:t> [12] dataset, and the model classified all 4 cases correctly.</a:t>
            </a:r>
            <a:endParaRPr dirty="0"/>
          </a:p>
        </p:txBody>
      </p:sp>
      <p:sp>
        <p:nvSpPr>
          <p:cNvPr id="400" name="Google Shape;400;p15"/>
          <p:cNvSpPr txBox="1"/>
          <p:nvPr/>
        </p:nvSpPr>
        <p:spPr>
          <a:xfrm>
            <a:off x="798938" y="5149932"/>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Approx. 0.97 and 0.92 on training and validation datasets resp.</a:t>
            </a:r>
            <a:endParaRPr dirty="0"/>
          </a:p>
        </p:txBody>
      </p:sp>
      <p:sp>
        <p:nvSpPr>
          <p:cNvPr id="401" name="Google Shape;401;p15"/>
          <p:cNvSpPr txBox="1"/>
          <p:nvPr/>
        </p:nvSpPr>
        <p:spPr>
          <a:xfrm>
            <a:off x="5204075" y="5149932"/>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Approx. 0.98 and 0.94 on training and validation datasets resp.</a:t>
            </a:r>
            <a:endParaRPr dirty="0"/>
          </a:p>
        </p:txBody>
      </p:sp>
      <p:sp>
        <p:nvSpPr>
          <p:cNvPr id="402" name="Google Shape;402;p15"/>
          <p:cNvSpPr txBox="1"/>
          <p:nvPr/>
        </p:nvSpPr>
        <p:spPr>
          <a:xfrm>
            <a:off x="1313475" y="1517450"/>
            <a:ext cx="172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i="1" u="sng" dirty="0"/>
              <a:t>13 MFCC + LSTM</a:t>
            </a:r>
            <a:endParaRPr b="1" i="1" u="sng" dirty="0"/>
          </a:p>
        </p:txBody>
      </p:sp>
      <p:sp>
        <p:nvSpPr>
          <p:cNvPr id="405" name="Google Shape;405;p15"/>
          <p:cNvSpPr txBox="1"/>
          <p:nvPr/>
        </p:nvSpPr>
        <p:spPr>
          <a:xfrm>
            <a:off x="5659775" y="1517450"/>
            <a:ext cx="208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i="1" u="sng" dirty="0"/>
              <a:t>13 MFCC + 2DCNN</a:t>
            </a:r>
            <a:endParaRPr b="1" i="1" u="sng" dirty="0"/>
          </a:p>
        </p:txBody>
      </p:sp>
      <p:cxnSp>
        <p:nvCxnSpPr>
          <p:cNvPr id="407" name="Google Shape;407;p15"/>
          <p:cNvCxnSpPr>
            <a:cxnSpLocks/>
          </p:cNvCxnSpPr>
          <p:nvPr/>
        </p:nvCxnSpPr>
        <p:spPr>
          <a:xfrm>
            <a:off x="4556700" y="1406801"/>
            <a:ext cx="0" cy="4437818"/>
          </a:xfrm>
          <a:prstGeom prst="straightConnector1">
            <a:avLst/>
          </a:prstGeom>
          <a:noFill/>
          <a:ln w="9525" cap="flat" cmpd="sng">
            <a:solidFill>
              <a:schemeClr val="dk2"/>
            </a:solidFill>
            <a:prstDash val="solid"/>
            <a:round/>
            <a:headEnd type="none" w="med" len="med"/>
            <a:tailEnd type="none" w="med" len="med"/>
          </a:ln>
        </p:spPr>
      </p:cxnSp>
      <p:sp>
        <p:nvSpPr>
          <p:cNvPr id="14" name="Google Shape;333;p9">
            <a:extLst>
              <a:ext uri="{FF2B5EF4-FFF2-40B4-BE49-F238E27FC236}">
                <a16:creationId xmlns:a16="http://schemas.microsoft.com/office/drawing/2014/main" id="{0BD7D7A9-34B9-461A-8FDE-C2FFE7673A73}"/>
              </a:ext>
            </a:extLst>
          </p:cNvPr>
          <p:cNvSpPr txBox="1"/>
          <p:nvPr/>
        </p:nvSpPr>
        <p:spPr>
          <a:xfrm>
            <a:off x="647981" y="4622182"/>
            <a:ext cx="3606932"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Figure 15: Loss and accuracy curves for LSTM trained on MFCC features</a:t>
            </a:r>
            <a:endParaRPr dirty="0"/>
          </a:p>
        </p:txBody>
      </p:sp>
      <p:sp>
        <p:nvSpPr>
          <p:cNvPr id="17" name="Google Shape;376;p14">
            <a:extLst>
              <a:ext uri="{FF2B5EF4-FFF2-40B4-BE49-F238E27FC236}">
                <a16:creationId xmlns:a16="http://schemas.microsoft.com/office/drawing/2014/main" id="{BE17E52C-1CC7-4567-8F42-7E18ACF5C285}"/>
              </a:ext>
            </a:extLst>
          </p:cNvPr>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Covid Screening Using Cough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18" name="Google Shape;333;p9">
            <a:extLst>
              <a:ext uri="{FF2B5EF4-FFF2-40B4-BE49-F238E27FC236}">
                <a16:creationId xmlns:a16="http://schemas.microsoft.com/office/drawing/2014/main" id="{1DCBE4D7-2C0C-4763-9B71-D8DD8108EFFA}"/>
              </a:ext>
            </a:extLst>
          </p:cNvPr>
          <p:cNvSpPr txBox="1"/>
          <p:nvPr/>
        </p:nvSpPr>
        <p:spPr>
          <a:xfrm>
            <a:off x="4981650" y="4615616"/>
            <a:ext cx="3606932"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Figure 16: Loss and accuracy curves for 2DCNN trained on MFCC features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4" name="Google Shape;414;g1241492f5b5_0_237"/>
          <p:cNvPicPr preferRelativeResize="0"/>
          <p:nvPr/>
        </p:nvPicPr>
        <p:blipFill rotWithShape="1">
          <a:blip r:embed="rId3">
            <a:alphaModFix/>
          </a:blip>
          <a:srcRect t="10992"/>
          <a:stretch/>
        </p:blipFill>
        <p:spPr>
          <a:xfrm>
            <a:off x="668575" y="3263670"/>
            <a:ext cx="7286625" cy="2475570"/>
          </a:xfrm>
          <a:prstGeom prst="rect">
            <a:avLst/>
          </a:prstGeom>
          <a:noFill/>
          <a:ln>
            <a:noFill/>
          </a:ln>
        </p:spPr>
      </p:pic>
      <p:sp>
        <p:nvSpPr>
          <p:cNvPr id="415" name="Google Shape;415;g1241492f5b5_0_237"/>
          <p:cNvSpPr txBox="1"/>
          <p:nvPr/>
        </p:nvSpPr>
        <p:spPr>
          <a:xfrm>
            <a:off x="378000" y="1755032"/>
            <a:ext cx="430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i="1" u="sng" dirty="0"/>
              <a:t>Mean, Std of Acoustic Features + ML Models</a:t>
            </a:r>
            <a:endParaRPr b="1" i="1" u="sng" dirty="0"/>
          </a:p>
        </p:txBody>
      </p:sp>
      <p:sp>
        <p:nvSpPr>
          <p:cNvPr id="8" name="Google Shape;376;p14">
            <a:extLst>
              <a:ext uri="{FF2B5EF4-FFF2-40B4-BE49-F238E27FC236}">
                <a16:creationId xmlns:a16="http://schemas.microsoft.com/office/drawing/2014/main" id="{A4553B33-021D-45D3-9511-A674F3F9122A}"/>
              </a:ext>
            </a:extLst>
          </p:cNvPr>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Covid Screening Using Cough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9" name="Google Shape;396;p15">
            <a:extLst>
              <a:ext uri="{FF2B5EF4-FFF2-40B4-BE49-F238E27FC236}">
                <a16:creationId xmlns:a16="http://schemas.microsoft.com/office/drawing/2014/main" id="{0F97F0AA-739E-49CF-8618-405375D35B1C}"/>
              </a:ext>
            </a:extLst>
          </p:cNvPr>
          <p:cNvSpPr txBox="1"/>
          <p:nvPr/>
        </p:nvSpPr>
        <p:spPr>
          <a:xfrm>
            <a:off x="378000" y="1080000"/>
            <a:ext cx="20885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Results</a:t>
            </a:r>
            <a:endParaRPr sz="1800" dirty="0">
              <a:solidFill>
                <a:schemeClr val="dk1"/>
              </a:solidFill>
              <a:latin typeface="Calibri"/>
              <a:ea typeface="Calibri"/>
              <a:cs typeface="Calibri"/>
              <a:sym typeface="Calibri"/>
            </a:endParaRPr>
          </a:p>
        </p:txBody>
      </p:sp>
      <p:sp>
        <p:nvSpPr>
          <p:cNvPr id="10" name="Google Shape;323;p8">
            <a:extLst>
              <a:ext uri="{FF2B5EF4-FFF2-40B4-BE49-F238E27FC236}">
                <a16:creationId xmlns:a16="http://schemas.microsoft.com/office/drawing/2014/main" id="{C56B2A94-442E-4A3E-92AB-683D9EF97310}"/>
              </a:ext>
            </a:extLst>
          </p:cNvPr>
          <p:cNvSpPr txBox="1"/>
          <p:nvPr/>
        </p:nvSpPr>
        <p:spPr>
          <a:xfrm>
            <a:off x="1832820" y="2858980"/>
            <a:ext cx="5237283"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Table 8: Overall performance of COVID-19 Screening Using Cough on test data</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Google Shape;421;p17"/>
          <p:cNvSpPr txBox="1"/>
          <p:nvPr/>
        </p:nvSpPr>
        <p:spPr>
          <a:xfrm>
            <a:off x="376792" y="1080000"/>
            <a:ext cx="37469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System Architecture</a:t>
            </a:r>
            <a:endParaRPr sz="1800" b="1" u="sng" dirty="0">
              <a:solidFill>
                <a:schemeClr val="dk1"/>
              </a:solidFill>
              <a:latin typeface="Calibri"/>
              <a:ea typeface="Calibri"/>
              <a:cs typeface="Calibri"/>
              <a:sym typeface="Calibri"/>
            </a:endParaRPr>
          </a:p>
        </p:txBody>
      </p:sp>
      <p:pic>
        <p:nvPicPr>
          <p:cNvPr id="422" name="Google Shape;422;p17"/>
          <p:cNvPicPr preferRelativeResize="0"/>
          <p:nvPr/>
        </p:nvPicPr>
        <p:blipFill rotWithShape="1">
          <a:blip r:embed="rId3">
            <a:alphaModFix/>
          </a:blip>
          <a:srcRect b="8954"/>
          <a:stretch/>
        </p:blipFill>
        <p:spPr>
          <a:xfrm>
            <a:off x="542175" y="1698784"/>
            <a:ext cx="7219950" cy="3755023"/>
          </a:xfrm>
          <a:prstGeom prst="rect">
            <a:avLst/>
          </a:prstGeom>
          <a:noFill/>
          <a:ln>
            <a:noFill/>
          </a:ln>
        </p:spPr>
      </p:pic>
      <p:sp>
        <p:nvSpPr>
          <p:cNvPr id="7" name="Google Shape;376;p14">
            <a:extLst>
              <a:ext uri="{FF2B5EF4-FFF2-40B4-BE49-F238E27FC236}">
                <a16:creationId xmlns:a16="http://schemas.microsoft.com/office/drawing/2014/main" id="{C426C62C-4899-44C2-9285-E2D8C06551AC}"/>
              </a:ext>
            </a:extLst>
          </p:cNvPr>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User Interface</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10" name="Google Shape;323;p8">
            <a:extLst>
              <a:ext uri="{FF2B5EF4-FFF2-40B4-BE49-F238E27FC236}">
                <a16:creationId xmlns:a16="http://schemas.microsoft.com/office/drawing/2014/main" id="{9DEEE77B-18D6-4DD9-9032-5C4C7F56BCF4}"/>
              </a:ext>
            </a:extLst>
          </p:cNvPr>
          <p:cNvSpPr txBox="1"/>
          <p:nvPr/>
        </p:nvSpPr>
        <p:spPr>
          <a:xfrm>
            <a:off x="3232567" y="5462603"/>
            <a:ext cx="5237283"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Figure 17: System Architecture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grpSp>
        <p:nvGrpSpPr>
          <p:cNvPr id="427" name="Google Shape;427;g1241492f5b5_0_261"/>
          <p:cNvGrpSpPr/>
          <p:nvPr/>
        </p:nvGrpSpPr>
        <p:grpSpPr>
          <a:xfrm>
            <a:off x="8782301" y="4949469"/>
            <a:ext cx="361684" cy="873593"/>
            <a:chOff x="8782301" y="4092219"/>
            <a:chExt cx="361684" cy="873593"/>
          </a:xfrm>
        </p:grpSpPr>
        <p:sp>
          <p:nvSpPr>
            <p:cNvPr id="428" name="Google Shape;428;g1241492f5b5_0_261"/>
            <p:cNvSpPr/>
            <p:nvPr/>
          </p:nvSpPr>
          <p:spPr>
            <a:xfrm rot="10800000" flipH="1">
              <a:off x="8878250" y="4745151"/>
              <a:ext cx="127641" cy="124883"/>
            </a:xfrm>
            <a:custGeom>
              <a:avLst/>
              <a:gdLst/>
              <a:ahLst/>
              <a:cxnLst/>
              <a:rect l="l" t="t" r="r" b="b"/>
              <a:pathLst>
                <a:path w="6097" h="5966" extrusionOk="0">
                  <a:moveTo>
                    <a:pt x="3232" y="1"/>
                  </a:moveTo>
                  <a:cubicBezTo>
                    <a:pt x="2918" y="1"/>
                    <a:pt x="2602" y="120"/>
                    <a:pt x="2358" y="358"/>
                  </a:cubicBezTo>
                  <a:lnTo>
                    <a:pt x="477" y="2239"/>
                  </a:lnTo>
                  <a:cubicBezTo>
                    <a:pt x="1" y="2715"/>
                    <a:pt x="1" y="3489"/>
                    <a:pt x="477" y="3965"/>
                  </a:cubicBezTo>
                  <a:cubicBezTo>
                    <a:pt x="715" y="4204"/>
                    <a:pt x="1028" y="4323"/>
                    <a:pt x="1340" y="4323"/>
                  </a:cubicBezTo>
                  <a:cubicBezTo>
                    <a:pt x="1653" y="4323"/>
                    <a:pt x="1965" y="4204"/>
                    <a:pt x="2204" y="3965"/>
                  </a:cubicBezTo>
                  <a:lnTo>
                    <a:pt x="2287" y="3894"/>
                  </a:lnTo>
                  <a:lnTo>
                    <a:pt x="4359" y="5966"/>
                  </a:lnTo>
                  <a:cubicBezTo>
                    <a:pt x="4894" y="5347"/>
                    <a:pt x="5478" y="4775"/>
                    <a:pt x="6097" y="4239"/>
                  </a:cubicBezTo>
                  <a:lnTo>
                    <a:pt x="4013" y="2168"/>
                  </a:lnTo>
                  <a:lnTo>
                    <a:pt x="4097" y="2084"/>
                  </a:lnTo>
                  <a:cubicBezTo>
                    <a:pt x="4573" y="1608"/>
                    <a:pt x="4573" y="834"/>
                    <a:pt x="4097" y="358"/>
                  </a:cubicBezTo>
                  <a:cubicBezTo>
                    <a:pt x="3859" y="120"/>
                    <a:pt x="3546" y="1"/>
                    <a:pt x="323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29" name="Google Shape;429;g1241492f5b5_0_261"/>
            <p:cNvSpPr/>
            <p:nvPr/>
          </p:nvSpPr>
          <p:spPr>
            <a:xfrm rot="10800000" flipH="1">
              <a:off x="8782301" y="4584802"/>
              <a:ext cx="126133" cy="104956"/>
            </a:xfrm>
            <a:custGeom>
              <a:avLst/>
              <a:gdLst/>
              <a:ahLst/>
              <a:cxnLst/>
              <a:rect l="l" t="t" r="r" b="b"/>
              <a:pathLst>
                <a:path w="6025" h="5014" extrusionOk="0">
                  <a:moveTo>
                    <a:pt x="2037" y="0"/>
                  </a:moveTo>
                  <a:cubicBezTo>
                    <a:pt x="1497" y="0"/>
                    <a:pt x="1007" y="363"/>
                    <a:pt x="857" y="901"/>
                  </a:cubicBezTo>
                  <a:lnTo>
                    <a:pt x="167" y="3472"/>
                  </a:lnTo>
                  <a:cubicBezTo>
                    <a:pt x="0" y="4127"/>
                    <a:pt x="381" y="4806"/>
                    <a:pt x="1036" y="4973"/>
                  </a:cubicBezTo>
                  <a:cubicBezTo>
                    <a:pt x="1140" y="5000"/>
                    <a:pt x="1245" y="5013"/>
                    <a:pt x="1350" y="5013"/>
                  </a:cubicBezTo>
                  <a:cubicBezTo>
                    <a:pt x="1880" y="5013"/>
                    <a:pt x="2387" y="4672"/>
                    <a:pt x="2536" y="4115"/>
                  </a:cubicBezTo>
                  <a:lnTo>
                    <a:pt x="2560" y="4008"/>
                  </a:lnTo>
                  <a:lnTo>
                    <a:pt x="5394" y="4758"/>
                  </a:lnTo>
                  <a:cubicBezTo>
                    <a:pt x="5536" y="3949"/>
                    <a:pt x="5751" y="3163"/>
                    <a:pt x="6025" y="2401"/>
                  </a:cubicBezTo>
                  <a:lnTo>
                    <a:pt x="3191" y="1639"/>
                  </a:lnTo>
                  <a:lnTo>
                    <a:pt x="3227" y="1532"/>
                  </a:lnTo>
                  <a:cubicBezTo>
                    <a:pt x="3393" y="889"/>
                    <a:pt x="3012" y="210"/>
                    <a:pt x="2357" y="43"/>
                  </a:cubicBezTo>
                  <a:cubicBezTo>
                    <a:pt x="2250" y="14"/>
                    <a:pt x="2143" y="0"/>
                    <a:pt x="203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30" name="Google Shape;430;g1241492f5b5_0_261"/>
            <p:cNvSpPr/>
            <p:nvPr/>
          </p:nvSpPr>
          <p:spPr>
            <a:xfrm rot="10800000" flipH="1">
              <a:off x="8782301" y="4368190"/>
              <a:ext cx="126133" cy="105207"/>
            </a:xfrm>
            <a:custGeom>
              <a:avLst/>
              <a:gdLst/>
              <a:ahLst/>
              <a:cxnLst/>
              <a:rect l="l" t="t" r="r" b="b"/>
              <a:pathLst>
                <a:path w="6025" h="5026" extrusionOk="0">
                  <a:moveTo>
                    <a:pt x="1349" y="0"/>
                  </a:moveTo>
                  <a:cubicBezTo>
                    <a:pt x="1245" y="0"/>
                    <a:pt x="1140" y="14"/>
                    <a:pt x="1036" y="41"/>
                  </a:cubicBezTo>
                  <a:cubicBezTo>
                    <a:pt x="381" y="220"/>
                    <a:pt x="0" y="886"/>
                    <a:pt x="167" y="1541"/>
                  </a:cubicBezTo>
                  <a:lnTo>
                    <a:pt x="857" y="4113"/>
                  </a:lnTo>
                  <a:cubicBezTo>
                    <a:pt x="1007" y="4661"/>
                    <a:pt x="1498" y="5025"/>
                    <a:pt x="2038" y="5025"/>
                  </a:cubicBezTo>
                  <a:cubicBezTo>
                    <a:pt x="2143" y="5025"/>
                    <a:pt x="2250" y="5011"/>
                    <a:pt x="2357" y="4982"/>
                  </a:cubicBezTo>
                  <a:cubicBezTo>
                    <a:pt x="3012" y="4804"/>
                    <a:pt x="3393" y="4137"/>
                    <a:pt x="3227" y="3482"/>
                  </a:cubicBezTo>
                  <a:lnTo>
                    <a:pt x="3191" y="3375"/>
                  </a:lnTo>
                  <a:lnTo>
                    <a:pt x="6025" y="2625"/>
                  </a:lnTo>
                  <a:cubicBezTo>
                    <a:pt x="5751" y="1863"/>
                    <a:pt x="5548" y="1065"/>
                    <a:pt x="5394" y="255"/>
                  </a:cubicBezTo>
                  <a:lnTo>
                    <a:pt x="2560" y="1017"/>
                  </a:lnTo>
                  <a:lnTo>
                    <a:pt x="2536" y="910"/>
                  </a:lnTo>
                  <a:cubicBezTo>
                    <a:pt x="2387" y="343"/>
                    <a:pt x="1880" y="0"/>
                    <a:pt x="1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31" name="Google Shape;431;g1241492f5b5_0_261"/>
            <p:cNvSpPr/>
            <p:nvPr/>
          </p:nvSpPr>
          <p:spPr>
            <a:xfrm rot="10800000" flipH="1">
              <a:off x="8878250" y="4187934"/>
              <a:ext cx="127641" cy="125114"/>
            </a:xfrm>
            <a:custGeom>
              <a:avLst/>
              <a:gdLst/>
              <a:ahLst/>
              <a:cxnLst/>
              <a:rect l="l" t="t" r="r" b="b"/>
              <a:pathLst>
                <a:path w="6097" h="5977" extrusionOk="0">
                  <a:moveTo>
                    <a:pt x="4359" y="0"/>
                  </a:moveTo>
                  <a:lnTo>
                    <a:pt x="2287" y="2084"/>
                  </a:lnTo>
                  <a:lnTo>
                    <a:pt x="2204" y="2000"/>
                  </a:lnTo>
                  <a:cubicBezTo>
                    <a:pt x="1965" y="1762"/>
                    <a:pt x="1653" y="1643"/>
                    <a:pt x="1340" y="1643"/>
                  </a:cubicBezTo>
                  <a:cubicBezTo>
                    <a:pt x="1028" y="1643"/>
                    <a:pt x="715" y="1762"/>
                    <a:pt x="477" y="2000"/>
                  </a:cubicBezTo>
                  <a:cubicBezTo>
                    <a:pt x="1" y="2477"/>
                    <a:pt x="1" y="3262"/>
                    <a:pt x="477" y="3739"/>
                  </a:cubicBezTo>
                  <a:lnTo>
                    <a:pt x="2358" y="5620"/>
                  </a:lnTo>
                  <a:cubicBezTo>
                    <a:pt x="2597" y="5858"/>
                    <a:pt x="2912" y="5977"/>
                    <a:pt x="3228" y="5977"/>
                  </a:cubicBezTo>
                  <a:cubicBezTo>
                    <a:pt x="3543" y="5977"/>
                    <a:pt x="3859" y="5858"/>
                    <a:pt x="4097" y="5620"/>
                  </a:cubicBezTo>
                  <a:cubicBezTo>
                    <a:pt x="4573" y="5144"/>
                    <a:pt x="4573" y="4370"/>
                    <a:pt x="4097" y="3893"/>
                  </a:cubicBezTo>
                  <a:lnTo>
                    <a:pt x="4013" y="3810"/>
                  </a:lnTo>
                  <a:lnTo>
                    <a:pt x="6097" y="1738"/>
                  </a:lnTo>
                  <a:cubicBezTo>
                    <a:pt x="5478" y="1203"/>
                    <a:pt x="4894" y="619"/>
                    <a:pt x="435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32" name="Google Shape;432;g1241492f5b5_0_261"/>
            <p:cNvSpPr/>
            <p:nvPr/>
          </p:nvSpPr>
          <p:spPr>
            <a:xfrm rot="10800000" flipH="1">
              <a:off x="9058235" y="4842331"/>
              <a:ext cx="85750" cy="123481"/>
            </a:xfrm>
            <a:custGeom>
              <a:avLst/>
              <a:gdLst/>
              <a:ahLst/>
              <a:cxnLst/>
              <a:rect l="l" t="t" r="r" b="b"/>
              <a:pathLst>
                <a:path w="4096" h="5899" extrusionOk="0">
                  <a:moveTo>
                    <a:pt x="3899" y="1"/>
                  </a:moveTo>
                  <a:cubicBezTo>
                    <a:pt x="3805" y="1"/>
                    <a:pt x="3710" y="12"/>
                    <a:pt x="3620" y="40"/>
                  </a:cubicBezTo>
                  <a:lnTo>
                    <a:pt x="1048" y="731"/>
                  </a:lnTo>
                  <a:cubicBezTo>
                    <a:pt x="393" y="910"/>
                    <a:pt x="0" y="1576"/>
                    <a:pt x="179" y="2231"/>
                  </a:cubicBezTo>
                  <a:cubicBezTo>
                    <a:pt x="318" y="2749"/>
                    <a:pt x="800" y="3134"/>
                    <a:pt x="1351" y="3134"/>
                  </a:cubicBezTo>
                  <a:cubicBezTo>
                    <a:pt x="1458" y="3134"/>
                    <a:pt x="1568" y="3119"/>
                    <a:pt x="1679" y="3088"/>
                  </a:cubicBezTo>
                  <a:lnTo>
                    <a:pt x="1786" y="3065"/>
                  </a:lnTo>
                  <a:lnTo>
                    <a:pt x="2536" y="5898"/>
                  </a:lnTo>
                  <a:cubicBezTo>
                    <a:pt x="3048" y="5720"/>
                    <a:pt x="3572" y="5565"/>
                    <a:pt x="4096" y="5434"/>
                  </a:cubicBezTo>
                  <a:lnTo>
                    <a:pt x="4096" y="17"/>
                  </a:lnTo>
                  <a:cubicBezTo>
                    <a:pt x="4032" y="7"/>
                    <a:pt x="3966" y="1"/>
                    <a:pt x="389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33" name="Google Shape;433;g1241492f5b5_0_261"/>
            <p:cNvSpPr/>
            <p:nvPr/>
          </p:nvSpPr>
          <p:spPr>
            <a:xfrm rot="10800000" flipH="1">
              <a:off x="9058235" y="4092219"/>
              <a:ext cx="85750" cy="123397"/>
            </a:xfrm>
            <a:custGeom>
              <a:avLst/>
              <a:gdLst/>
              <a:ahLst/>
              <a:cxnLst/>
              <a:rect l="l" t="t" r="r" b="b"/>
              <a:pathLst>
                <a:path w="4096" h="5895" extrusionOk="0">
                  <a:moveTo>
                    <a:pt x="2536" y="0"/>
                  </a:moveTo>
                  <a:lnTo>
                    <a:pt x="1786" y="2834"/>
                  </a:lnTo>
                  <a:lnTo>
                    <a:pt x="1679" y="2798"/>
                  </a:lnTo>
                  <a:cubicBezTo>
                    <a:pt x="1572" y="2770"/>
                    <a:pt x="1465" y="2757"/>
                    <a:pt x="1361" y="2757"/>
                  </a:cubicBezTo>
                  <a:cubicBezTo>
                    <a:pt x="806" y="2757"/>
                    <a:pt x="319" y="3136"/>
                    <a:pt x="179" y="3667"/>
                  </a:cubicBezTo>
                  <a:cubicBezTo>
                    <a:pt x="0" y="4322"/>
                    <a:pt x="393" y="4989"/>
                    <a:pt x="1048" y="5168"/>
                  </a:cubicBezTo>
                  <a:lnTo>
                    <a:pt x="3620" y="5858"/>
                  </a:lnTo>
                  <a:cubicBezTo>
                    <a:pt x="3720" y="5881"/>
                    <a:pt x="3825" y="5894"/>
                    <a:pt x="3928" y="5894"/>
                  </a:cubicBezTo>
                  <a:cubicBezTo>
                    <a:pt x="3985" y="5894"/>
                    <a:pt x="4041" y="5890"/>
                    <a:pt x="4096" y="5882"/>
                  </a:cubicBezTo>
                  <a:lnTo>
                    <a:pt x="4096" y="453"/>
                  </a:lnTo>
                  <a:cubicBezTo>
                    <a:pt x="3572" y="334"/>
                    <a:pt x="3048" y="179"/>
                    <a:pt x="253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34" name="Google Shape;434;g1241492f5b5_0_261"/>
            <p:cNvSpPr/>
            <p:nvPr/>
          </p:nvSpPr>
          <p:spPr>
            <a:xfrm rot="10800000" flipH="1">
              <a:off x="8940827" y="4258916"/>
              <a:ext cx="203153" cy="540100"/>
            </a:xfrm>
            <a:custGeom>
              <a:avLst/>
              <a:gdLst/>
              <a:ahLst/>
              <a:cxnLst/>
              <a:rect l="l" t="t" r="r" b="b"/>
              <a:pathLst>
                <a:path w="9704" h="25802" extrusionOk="0">
                  <a:moveTo>
                    <a:pt x="6942" y="5192"/>
                  </a:moveTo>
                  <a:cubicBezTo>
                    <a:pt x="7620" y="5192"/>
                    <a:pt x="8168" y="5740"/>
                    <a:pt x="8168" y="6418"/>
                  </a:cubicBezTo>
                  <a:cubicBezTo>
                    <a:pt x="8168" y="7097"/>
                    <a:pt x="7620" y="7645"/>
                    <a:pt x="6942" y="7645"/>
                  </a:cubicBezTo>
                  <a:cubicBezTo>
                    <a:pt x="6263" y="7645"/>
                    <a:pt x="5715" y="7097"/>
                    <a:pt x="5715" y="6418"/>
                  </a:cubicBezTo>
                  <a:cubicBezTo>
                    <a:pt x="5715" y="5740"/>
                    <a:pt x="6263" y="5192"/>
                    <a:pt x="6942" y="5192"/>
                  </a:cubicBezTo>
                  <a:close/>
                  <a:moveTo>
                    <a:pt x="4263" y="11681"/>
                  </a:moveTo>
                  <a:cubicBezTo>
                    <a:pt x="4930" y="11681"/>
                    <a:pt x="5477" y="12229"/>
                    <a:pt x="5477" y="12895"/>
                  </a:cubicBezTo>
                  <a:cubicBezTo>
                    <a:pt x="5477" y="13574"/>
                    <a:pt x="4930" y="14122"/>
                    <a:pt x="4263" y="14122"/>
                  </a:cubicBezTo>
                  <a:cubicBezTo>
                    <a:pt x="3584" y="14122"/>
                    <a:pt x="3037" y="13574"/>
                    <a:pt x="3037" y="12895"/>
                  </a:cubicBezTo>
                  <a:cubicBezTo>
                    <a:pt x="3037" y="12229"/>
                    <a:pt x="3584" y="11681"/>
                    <a:pt x="4263" y="11681"/>
                  </a:cubicBezTo>
                  <a:close/>
                  <a:moveTo>
                    <a:pt x="6942" y="18158"/>
                  </a:moveTo>
                  <a:cubicBezTo>
                    <a:pt x="7620" y="18158"/>
                    <a:pt x="8168" y="18706"/>
                    <a:pt x="8168" y="19384"/>
                  </a:cubicBezTo>
                  <a:cubicBezTo>
                    <a:pt x="8168" y="20063"/>
                    <a:pt x="7620" y="20611"/>
                    <a:pt x="6942" y="20611"/>
                  </a:cubicBezTo>
                  <a:cubicBezTo>
                    <a:pt x="6263" y="20611"/>
                    <a:pt x="5715" y="20063"/>
                    <a:pt x="5715" y="19384"/>
                  </a:cubicBezTo>
                  <a:cubicBezTo>
                    <a:pt x="5715" y="18706"/>
                    <a:pt x="6263" y="18158"/>
                    <a:pt x="6942" y="18158"/>
                  </a:cubicBezTo>
                  <a:close/>
                  <a:moveTo>
                    <a:pt x="9704" y="1"/>
                  </a:moveTo>
                  <a:cubicBezTo>
                    <a:pt x="4108" y="1620"/>
                    <a:pt x="0" y="6787"/>
                    <a:pt x="0" y="12895"/>
                  </a:cubicBezTo>
                  <a:cubicBezTo>
                    <a:pt x="0" y="19015"/>
                    <a:pt x="4108" y="24182"/>
                    <a:pt x="9704" y="25802"/>
                  </a:cubicBezTo>
                  <a:lnTo>
                    <a:pt x="97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436" name="Google Shape;436;g1241492f5b5_0_261"/>
          <p:cNvSpPr txBox="1"/>
          <p:nvPr/>
        </p:nvSpPr>
        <p:spPr>
          <a:xfrm>
            <a:off x="376792" y="1080000"/>
            <a:ext cx="374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UI Mockup</a:t>
            </a:r>
            <a:endParaRPr sz="1800" dirty="0">
              <a:solidFill>
                <a:schemeClr val="dk1"/>
              </a:solidFill>
              <a:latin typeface="Calibri"/>
              <a:ea typeface="Calibri"/>
              <a:cs typeface="Calibri"/>
              <a:sym typeface="Calibri"/>
            </a:endParaRPr>
          </a:p>
        </p:txBody>
      </p:sp>
      <p:sp>
        <p:nvSpPr>
          <p:cNvPr id="15" name="Google Shape;376;p14">
            <a:extLst>
              <a:ext uri="{FF2B5EF4-FFF2-40B4-BE49-F238E27FC236}">
                <a16:creationId xmlns:a16="http://schemas.microsoft.com/office/drawing/2014/main" id="{26F7DE94-CA1C-40D8-93A5-027156FBC2A5}"/>
              </a:ext>
            </a:extLst>
          </p:cNvPr>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User Interface (contd</a:t>
            </a:r>
            <a:r>
              <a:rPr lang="en-US" sz="4000" b="1" dirty="0">
                <a:latin typeface="Calibri" panose="020F0502020204030204" pitchFamily="34" charset="0"/>
                <a:ea typeface="Arial Narrow"/>
                <a:cs typeface="Calibri" panose="020F0502020204030204" pitchFamily="34" charset="0"/>
                <a:sym typeface="Arial Narrow"/>
              </a:rPr>
              <a:t>.)</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pic>
        <p:nvPicPr>
          <p:cNvPr id="3" name="Picture 2">
            <a:extLst>
              <a:ext uri="{FF2B5EF4-FFF2-40B4-BE49-F238E27FC236}">
                <a16:creationId xmlns:a16="http://schemas.microsoft.com/office/drawing/2014/main" id="{26F181C0-A3E3-4A3A-B105-F3E9BE04ADBB}"/>
              </a:ext>
            </a:extLst>
          </p:cNvPr>
          <p:cNvPicPr>
            <a:picLocks noChangeAspect="1"/>
          </p:cNvPicPr>
          <p:nvPr/>
        </p:nvPicPr>
        <p:blipFill rotWithShape="1">
          <a:blip r:embed="rId3"/>
          <a:srcRect r="36495" b="40791"/>
          <a:stretch/>
        </p:blipFill>
        <p:spPr>
          <a:xfrm>
            <a:off x="235566" y="1595168"/>
            <a:ext cx="8301175" cy="4353569"/>
          </a:xfrm>
          <a:prstGeom prst="rect">
            <a:avLst/>
          </a:prstGeom>
        </p:spPr>
      </p:pic>
      <p:sp>
        <p:nvSpPr>
          <p:cNvPr id="16" name="Google Shape;323;p8">
            <a:extLst>
              <a:ext uri="{FF2B5EF4-FFF2-40B4-BE49-F238E27FC236}">
                <a16:creationId xmlns:a16="http://schemas.microsoft.com/office/drawing/2014/main" id="{507D29EB-4BB3-4487-8A80-AAA105B5250E}"/>
              </a:ext>
            </a:extLst>
          </p:cNvPr>
          <p:cNvSpPr txBox="1"/>
          <p:nvPr/>
        </p:nvSpPr>
        <p:spPr>
          <a:xfrm>
            <a:off x="3299458" y="5823063"/>
            <a:ext cx="5237283"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dirty="0">
                <a:solidFill>
                  <a:srgbClr val="808080"/>
                </a:solidFill>
                <a:latin typeface="Times New Roman"/>
                <a:ea typeface="Times New Roman"/>
                <a:cs typeface="Times New Roman"/>
                <a:sym typeface="Times New Roman"/>
              </a:rPr>
              <a:t>Figure 18: UI example outputs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grpSp>
        <p:nvGrpSpPr>
          <p:cNvPr id="442" name="Google Shape;442;p16"/>
          <p:cNvGrpSpPr/>
          <p:nvPr/>
        </p:nvGrpSpPr>
        <p:grpSpPr>
          <a:xfrm>
            <a:off x="8782301" y="4949475"/>
            <a:ext cx="361690" cy="873587"/>
            <a:chOff x="8782301" y="4092225"/>
            <a:chExt cx="361690" cy="873587"/>
          </a:xfrm>
        </p:grpSpPr>
        <p:sp>
          <p:nvSpPr>
            <p:cNvPr id="443" name="Google Shape;443;p16"/>
            <p:cNvSpPr/>
            <p:nvPr/>
          </p:nvSpPr>
          <p:spPr>
            <a:xfrm rot="10800000" flipH="1">
              <a:off x="8878250" y="4745157"/>
              <a:ext cx="127647" cy="124877"/>
            </a:xfrm>
            <a:custGeom>
              <a:avLst/>
              <a:gdLst/>
              <a:ahLst/>
              <a:cxnLst/>
              <a:rect l="l" t="t" r="r" b="b"/>
              <a:pathLst>
                <a:path w="6097" h="5966" extrusionOk="0">
                  <a:moveTo>
                    <a:pt x="3232" y="1"/>
                  </a:moveTo>
                  <a:cubicBezTo>
                    <a:pt x="2918" y="1"/>
                    <a:pt x="2602" y="120"/>
                    <a:pt x="2358" y="358"/>
                  </a:cubicBezTo>
                  <a:lnTo>
                    <a:pt x="477" y="2239"/>
                  </a:lnTo>
                  <a:cubicBezTo>
                    <a:pt x="1" y="2715"/>
                    <a:pt x="1" y="3489"/>
                    <a:pt x="477" y="3965"/>
                  </a:cubicBezTo>
                  <a:cubicBezTo>
                    <a:pt x="715" y="4204"/>
                    <a:pt x="1028" y="4323"/>
                    <a:pt x="1340" y="4323"/>
                  </a:cubicBezTo>
                  <a:cubicBezTo>
                    <a:pt x="1653" y="4323"/>
                    <a:pt x="1965" y="4204"/>
                    <a:pt x="2204" y="3965"/>
                  </a:cubicBezTo>
                  <a:lnTo>
                    <a:pt x="2287" y="3894"/>
                  </a:lnTo>
                  <a:lnTo>
                    <a:pt x="4359" y="5966"/>
                  </a:lnTo>
                  <a:cubicBezTo>
                    <a:pt x="4894" y="5347"/>
                    <a:pt x="5478" y="4775"/>
                    <a:pt x="6097" y="4239"/>
                  </a:cubicBezTo>
                  <a:lnTo>
                    <a:pt x="4013" y="2168"/>
                  </a:lnTo>
                  <a:lnTo>
                    <a:pt x="4097" y="2084"/>
                  </a:lnTo>
                  <a:cubicBezTo>
                    <a:pt x="4573" y="1608"/>
                    <a:pt x="4573" y="834"/>
                    <a:pt x="4097" y="358"/>
                  </a:cubicBezTo>
                  <a:cubicBezTo>
                    <a:pt x="3859" y="120"/>
                    <a:pt x="3546" y="1"/>
                    <a:pt x="323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44" name="Google Shape;444;p16"/>
            <p:cNvSpPr/>
            <p:nvPr/>
          </p:nvSpPr>
          <p:spPr>
            <a:xfrm rot="10800000" flipH="1">
              <a:off x="8782301" y="4584808"/>
              <a:ext cx="126140" cy="104950"/>
            </a:xfrm>
            <a:custGeom>
              <a:avLst/>
              <a:gdLst/>
              <a:ahLst/>
              <a:cxnLst/>
              <a:rect l="l" t="t" r="r" b="b"/>
              <a:pathLst>
                <a:path w="6025" h="5014" extrusionOk="0">
                  <a:moveTo>
                    <a:pt x="2037" y="0"/>
                  </a:moveTo>
                  <a:cubicBezTo>
                    <a:pt x="1497" y="0"/>
                    <a:pt x="1007" y="363"/>
                    <a:pt x="857" y="901"/>
                  </a:cubicBezTo>
                  <a:lnTo>
                    <a:pt x="167" y="3472"/>
                  </a:lnTo>
                  <a:cubicBezTo>
                    <a:pt x="0" y="4127"/>
                    <a:pt x="381" y="4806"/>
                    <a:pt x="1036" y="4973"/>
                  </a:cubicBezTo>
                  <a:cubicBezTo>
                    <a:pt x="1140" y="5000"/>
                    <a:pt x="1245" y="5013"/>
                    <a:pt x="1350" y="5013"/>
                  </a:cubicBezTo>
                  <a:cubicBezTo>
                    <a:pt x="1880" y="5013"/>
                    <a:pt x="2387" y="4672"/>
                    <a:pt x="2536" y="4115"/>
                  </a:cubicBezTo>
                  <a:lnTo>
                    <a:pt x="2560" y="4008"/>
                  </a:lnTo>
                  <a:lnTo>
                    <a:pt x="5394" y="4758"/>
                  </a:lnTo>
                  <a:cubicBezTo>
                    <a:pt x="5536" y="3949"/>
                    <a:pt x="5751" y="3163"/>
                    <a:pt x="6025" y="2401"/>
                  </a:cubicBezTo>
                  <a:lnTo>
                    <a:pt x="3191" y="1639"/>
                  </a:lnTo>
                  <a:lnTo>
                    <a:pt x="3227" y="1532"/>
                  </a:lnTo>
                  <a:cubicBezTo>
                    <a:pt x="3393" y="889"/>
                    <a:pt x="3012" y="210"/>
                    <a:pt x="2357" y="43"/>
                  </a:cubicBezTo>
                  <a:cubicBezTo>
                    <a:pt x="2250" y="14"/>
                    <a:pt x="2143" y="0"/>
                    <a:pt x="203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45" name="Google Shape;445;p16"/>
            <p:cNvSpPr/>
            <p:nvPr/>
          </p:nvSpPr>
          <p:spPr>
            <a:xfrm rot="10800000" flipH="1">
              <a:off x="8782301" y="4368196"/>
              <a:ext cx="126140" cy="105201"/>
            </a:xfrm>
            <a:custGeom>
              <a:avLst/>
              <a:gdLst/>
              <a:ahLst/>
              <a:cxnLst/>
              <a:rect l="l" t="t" r="r" b="b"/>
              <a:pathLst>
                <a:path w="6025" h="5026" extrusionOk="0">
                  <a:moveTo>
                    <a:pt x="1349" y="0"/>
                  </a:moveTo>
                  <a:cubicBezTo>
                    <a:pt x="1245" y="0"/>
                    <a:pt x="1140" y="14"/>
                    <a:pt x="1036" y="41"/>
                  </a:cubicBezTo>
                  <a:cubicBezTo>
                    <a:pt x="381" y="220"/>
                    <a:pt x="0" y="886"/>
                    <a:pt x="167" y="1541"/>
                  </a:cubicBezTo>
                  <a:lnTo>
                    <a:pt x="857" y="4113"/>
                  </a:lnTo>
                  <a:cubicBezTo>
                    <a:pt x="1007" y="4661"/>
                    <a:pt x="1498" y="5025"/>
                    <a:pt x="2038" y="5025"/>
                  </a:cubicBezTo>
                  <a:cubicBezTo>
                    <a:pt x="2143" y="5025"/>
                    <a:pt x="2250" y="5011"/>
                    <a:pt x="2357" y="4982"/>
                  </a:cubicBezTo>
                  <a:cubicBezTo>
                    <a:pt x="3012" y="4804"/>
                    <a:pt x="3393" y="4137"/>
                    <a:pt x="3227" y="3482"/>
                  </a:cubicBezTo>
                  <a:lnTo>
                    <a:pt x="3191" y="3375"/>
                  </a:lnTo>
                  <a:lnTo>
                    <a:pt x="6025" y="2625"/>
                  </a:lnTo>
                  <a:cubicBezTo>
                    <a:pt x="5751" y="1863"/>
                    <a:pt x="5548" y="1065"/>
                    <a:pt x="5394" y="255"/>
                  </a:cubicBezTo>
                  <a:lnTo>
                    <a:pt x="2560" y="1017"/>
                  </a:lnTo>
                  <a:lnTo>
                    <a:pt x="2536" y="910"/>
                  </a:lnTo>
                  <a:cubicBezTo>
                    <a:pt x="2387" y="343"/>
                    <a:pt x="1880" y="0"/>
                    <a:pt x="1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46" name="Google Shape;446;p16"/>
            <p:cNvSpPr/>
            <p:nvPr/>
          </p:nvSpPr>
          <p:spPr>
            <a:xfrm rot="10800000" flipH="1">
              <a:off x="8878250" y="4187941"/>
              <a:ext cx="127647" cy="125107"/>
            </a:xfrm>
            <a:custGeom>
              <a:avLst/>
              <a:gdLst/>
              <a:ahLst/>
              <a:cxnLst/>
              <a:rect l="l" t="t" r="r" b="b"/>
              <a:pathLst>
                <a:path w="6097" h="5977" extrusionOk="0">
                  <a:moveTo>
                    <a:pt x="4359" y="0"/>
                  </a:moveTo>
                  <a:lnTo>
                    <a:pt x="2287" y="2084"/>
                  </a:lnTo>
                  <a:lnTo>
                    <a:pt x="2204" y="2000"/>
                  </a:lnTo>
                  <a:cubicBezTo>
                    <a:pt x="1965" y="1762"/>
                    <a:pt x="1653" y="1643"/>
                    <a:pt x="1340" y="1643"/>
                  </a:cubicBezTo>
                  <a:cubicBezTo>
                    <a:pt x="1028" y="1643"/>
                    <a:pt x="715" y="1762"/>
                    <a:pt x="477" y="2000"/>
                  </a:cubicBezTo>
                  <a:cubicBezTo>
                    <a:pt x="1" y="2477"/>
                    <a:pt x="1" y="3262"/>
                    <a:pt x="477" y="3739"/>
                  </a:cubicBezTo>
                  <a:lnTo>
                    <a:pt x="2358" y="5620"/>
                  </a:lnTo>
                  <a:cubicBezTo>
                    <a:pt x="2597" y="5858"/>
                    <a:pt x="2912" y="5977"/>
                    <a:pt x="3228" y="5977"/>
                  </a:cubicBezTo>
                  <a:cubicBezTo>
                    <a:pt x="3543" y="5977"/>
                    <a:pt x="3859" y="5858"/>
                    <a:pt x="4097" y="5620"/>
                  </a:cubicBezTo>
                  <a:cubicBezTo>
                    <a:pt x="4573" y="5144"/>
                    <a:pt x="4573" y="4370"/>
                    <a:pt x="4097" y="3893"/>
                  </a:cubicBezTo>
                  <a:lnTo>
                    <a:pt x="4013" y="3810"/>
                  </a:lnTo>
                  <a:lnTo>
                    <a:pt x="6097" y="1738"/>
                  </a:lnTo>
                  <a:cubicBezTo>
                    <a:pt x="5478" y="1203"/>
                    <a:pt x="4894" y="619"/>
                    <a:pt x="435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47" name="Google Shape;447;p16"/>
            <p:cNvSpPr/>
            <p:nvPr/>
          </p:nvSpPr>
          <p:spPr>
            <a:xfrm rot="10800000" flipH="1">
              <a:off x="9058235" y="4842338"/>
              <a:ext cx="85754" cy="123474"/>
            </a:xfrm>
            <a:custGeom>
              <a:avLst/>
              <a:gdLst/>
              <a:ahLst/>
              <a:cxnLst/>
              <a:rect l="l" t="t" r="r" b="b"/>
              <a:pathLst>
                <a:path w="4096" h="5899" extrusionOk="0">
                  <a:moveTo>
                    <a:pt x="3899" y="1"/>
                  </a:moveTo>
                  <a:cubicBezTo>
                    <a:pt x="3805" y="1"/>
                    <a:pt x="3710" y="12"/>
                    <a:pt x="3620" y="40"/>
                  </a:cubicBezTo>
                  <a:lnTo>
                    <a:pt x="1048" y="731"/>
                  </a:lnTo>
                  <a:cubicBezTo>
                    <a:pt x="393" y="910"/>
                    <a:pt x="0" y="1576"/>
                    <a:pt x="179" y="2231"/>
                  </a:cubicBezTo>
                  <a:cubicBezTo>
                    <a:pt x="318" y="2749"/>
                    <a:pt x="800" y="3134"/>
                    <a:pt x="1351" y="3134"/>
                  </a:cubicBezTo>
                  <a:cubicBezTo>
                    <a:pt x="1458" y="3134"/>
                    <a:pt x="1568" y="3119"/>
                    <a:pt x="1679" y="3088"/>
                  </a:cubicBezTo>
                  <a:lnTo>
                    <a:pt x="1786" y="3065"/>
                  </a:lnTo>
                  <a:lnTo>
                    <a:pt x="2536" y="5898"/>
                  </a:lnTo>
                  <a:cubicBezTo>
                    <a:pt x="3048" y="5720"/>
                    <a:pt x="3572" y="5565"/>
                    <a:pt x="4096" y="5434"/>
                  </a:cubicBezTo>
                  <a:lnTo>
                    <a:pt x="4096" y="17"/>
                  </a:lnTo>
                  <a:cubicBezTo>
                    <a:pt x="4032" y="7"/>
                    <a:pt x="3966" y="1"/>
                    <a:pt x="389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48" name="Google Shape;448;p16"/>
            <p:cNvSpPr/>
            <p:nvPr/>
          </p:nvSpPr>
          <p:spPr>
            <a:xfrm rot="10800000" flipH="1">
              <a:off x="9058235" y="4092225"/>
              <a:ext cx="85754" cy="123391"/>
            </a:xfrm>
            <a:custGeom>
              <a:avLst/>
              <a:gdLst/>
              <a:ahLst/>
              <a:cxnLst/>
              <a:rect l="l" t="t" r="r" b="b"/>
              <a:pathLst>
                <a:path w="4096" h="5895" extrusionOk="0">
                  <a:moveTo>
                    <a:pt x="2536" y="0"/>
                  </a:moveTo>
                  <a:lnTo>
                    <a:pt x="1786" y="2834"/>
                  </a:lnTo>
                  <a:lnTo>
                    <a:pt x="1679" y="2798"/>
                  </a:lnTo>
                  <a:cubicBezTo>
                    <a:pt x="1572" y="2770"/>
                    <a:pt x="1465" y="2757"/>
                    <a:pt x="1361" y="2757"/>
                  </a:cubicBezTo>
                  <a:cubicBezTo>
                    <a:pt x="806" y="2757"/>
                    <a:pt x="319" y="3136"/>
                    <a:pt x="179" y="3667"/>
                  </a:cubicBezTo>
                  <a:cubicBezTo>
                    <a:pt x="0" y="4322"/>
                    <a:pt x="393" y="4989"/>
                    <a:pt x="1048" y="5168"/>
                  </a:cubicBezTo>
                  <a:lnTo>
                    <a:pt x="3620" y="5858"/>
                  </a:lnTo>
                  <a:cubicBezTo>
                    <a:pt x="3720" y="5881"/>
                    <a:pt x="3825" y="5894"/>
                    <a:pt x="3928" y="5894"/>
                  </a:cubicBezTo>
                  <a:cubicBezTo>
                    <a:pt x="3985" y="5894"/>
                    <a:pt x="4041" y="5890"/>
                    <a:pt x="4096" y="5882"/>
                  </a:cubicBezTo>
                  <a:lnTo>
                    <a:pt x="4096" y="453"/>
                  </a:lnTo>
                  <a:cubicBezTo>
                    <a:pt x="3572" y="334"/>
                    <a:pt x="3048" y="179"/>
                    <a:pt x="253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49" name="Google Shape;449;p16"/>
            <p:cNvSpPr/>
            <p:nvPr/>
          </p:nvSpPr>
          <p:spPr>
            <a:xfrm rot="10800000" flipH="1">
              <a:off x="8940827" y="4258944"/>
              <a:ext cx="203164" cy="540072"/>
            </a:xfrm>
            <a:custGeom>
              <a:avLst/>
              <a:gdLst/>
              <a:ahLst/>
              <a:cxnLst/>
              <a:rect l="l" t="t" r="r" b="b"/>
              <a:pathLst>
                <a:path w="9704" h="25802" extrusionOk="0">
                  <a:moveTo>
                    <a:pt x="6942" y="5192"/>
                  </a:moveTo>
                  <a:cubicBezTo>
                    <a:pt x="7620" y="5192"/>
                    <a:pt x="8168" y="5740"/>
                    <a:pt x="8168" y="6418"/>
                  </a:cubicBezTo>
                  <a:cubicBezTo>
                    <a:pt x="8168" y="7097"/>
                    <a:pt x="7620" y="7645"/>
                    <a:pt x="6942" y="7645"/>
                  </a:cubicBezTo>
                  <a:cubicBezTo>
                    <a:pt x="6263" y="7645"/>
                    <a:pt x="5715" y="7097"/>
                    <a:pt x="5715" y="6418"/>
                  </a:cubicBezTo>
                  <a:cubicBezTo>
                    <a:pt x="5715" y="5740"/>
                    <a:pt x="6263" y="5192"/>
                    <a:pt x="6942" y="5192"/>
                  </a:cubicBezTo>
                  <a:close/>
                  <a:moveTo>
                    <a:pt x="4263" y="11681"/>
                  </a:moveTo>
                  <a:cubicBezTo>
                    <a:pt x="4930" y="11681"/>
                    <a:pt x="5477" y="12229"/>
                    <a:pt x="5477" y="12895"/>
                  </a:cubicBezTo>
                  <a:cubicBezTo>
                    <a:pt x="5477" y="13574"/>
                    <a:pt x="4930" y="14122"/>
                    <a:pt x="4263" y="14122"/>
                  </a:cubicBezTo>
                  <a:cubicBezTo>
                    <a:pt x="3584" y="14122"/>
                    <a:pt x="3037" y="13574"/>
                    <a:pt x="3037" y="12895"/>
                  </a:cubicBezTo>
                  <a:cubicBezTo>
                    <a:pt x="3037" y="12229"/>
                    <a:pt x="3584" y="11681"/>
                    <a:pt x="4263" y="11681"/>
                  </a:cubicBezTo>
                  <a:close/>
                  <a:moveTo>
                    <a:pt x="6942" y="18158"/>
                  </a:moveTo>
                  <a:cubicBezTo>
                    <a:pt x="7620" y="18158"/>
                    <a:pt x="8168" y="18706"/>
                    <a:pt x="8168" y="19384"/>
                  </a:cubicBezTo>
                  <a:cubicBezTo>
                    <a:pt x="8168" y="20063"/>
                    <a:pt x="7620" y="20611"/>
                    <a:pt x="6942" y="20611"/>
                  </a:cubicBezTo>
                  <a:cubicBezTo>
                    <a:pt x="6263" y="20611"/>
                    <a:pt x="5715" y="20063"/>
                    <a:pt x="5715" y="19384"/>
                  </a:cubicBezTo>
                  <a:cubicBezTo>
                    <a:pt x="5715" y="18706"/>
                    <a:pt x="6263" y="18158"/>
                    <a:pt x="6942" y="18158"/>
                  </a:cubicBezTo>
                  <a:close/>
                  <a:moveTo>
                    <a:pt x="9704" y="1"/>
                  </a:moveTo>
                  <a:cubicBezTo>
                    <a:pt x="4108" y="1620"/>
                    <a:pt x="0" y="6787"/>
                    <a:pt x="0" y="12895"/>
                  </a:cubicBezTo>
                  <a:cubicBezTo>
                    <a:pt x="0" y="19015"/>
                    <a:pt x="4108" y="24182"/>
                    <a:pt x="9704" y="25802"/>
                  </a:cubicBezTo>
                  <a:lnTo>
                    <a:pt x="97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pic>
        <p:nvPicPr>
          <p:cNvPr id="450" name="Google Shape;450;p16" title="covbot_demo.mp4">
            <a:hlinkClick r:id="rId3"/>
          </p:cNvPr>
          <p:cNvPicPr preferRelativeResize="0"/>
          <p:nvPr/>
        </p:nvPicPr>
        <p:blipFill>
          <a:blip r:embed="rId4">
            <a:alphaModFix/>
          </a:blip>
          <a:stretch>
            <a:fillRect/>
          </a:stretch>
        </p:blipFill>
        <p:spPr>
          <a:xfrm>
            <a:off x="575035" y="1536778"/>
            <a:ext cx="8069172" cy="5078173"/>
          </a:xfrm>
          <a:prstGeom prst="rect">
            <a:avLst/>
          </a:prstGeom>
          <a:noFill/>
          <a:ln>
            <a:noFill/>
          </a:ln>
        </p:spPr>
      </p:pic>
      <p:sp>
        <p:nvSpPr>
          <p:cNvPr id="11" name="Google Shape;436;g1241492f5b5_0_261">
            <a:extLst>
              <a:ext uri="{FF2B5EF4-FFF2-40B4-BE49-F238E27FC236}">
                <a16:creationId xmlns:a16="http://schemas.microsoft.com/office/drawing/2014/main" id="{E9D6D658-6F5A-4CB7-A602-1C01BF7DF64F}"/>
              </a:ext>
            </a:extLst>
          </p:cNvPr>
          <p:cNvSpPr txBox="1"/>
          <p:nvPr/>
        </p:nvSpPr>
        <p:spPr>
          <a:xfrm>
            <a:off x="492932" y="1080000"/>
            <a:ext cx="374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UI Demo Video</a:t>
            </a:r>
            <a:endParaRPr sz="1800" dirty="0">
              <a:solidFill>
                <a:schemeClr val="dk1"/>
              </a:solidFill>
              <a:latin typeface="Calibri"/>
              <a:ea typeface="Calibri"/>
              <a:cs typeface="Calibri"/>
              <a:sym typeface="Calibri"/>
            </a:endParaRPr>
          </a:p>
        </p:txBody>
      </p:sp>
      <p:sp>
        <p:nvSpPr>
          <p:cNvPr id="12" name="Google Shape;376;p14">
            <a:extLst>
              <a:ext uri="{FF2B5EF4-FFF2-40B4-BE49-F238E27FC236}">
                <a16:creationId xmlns:a16="http://schemas.microsoft.com/office/drawing/2014/main" id="{96723854-A0C2-4772-8D31-63EF05B09580}"/>
              </a:ext>
            </a:extLst>
          </p:cNvPr>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User Interface (contd</a:t>
            </a:r>
            <a:r>
              <a:rPr lang="en-US" sz="4000" b="1" dirty="0">
                <a:latin typeface="Calibri" panose="020F0502020204030204" pitchFamily="34" charset="0"/>
                <a:ea typeface="Arial Narrow"/>
                <a:cs typeface="Calibri" panose="020F0502020204030204" pitchFamily="34" charset="0"/>
                <a:sym typeface="Arial Narrow"/>
              </a:rPr>
              <a:t>.)</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0"/>
                                        </p:tgtEl>
                                        <p:attrNameLst>
                                          <p:attrName>style.visibility</p:attrName>
                                        </p:attrNameLst>
                                      </p:cBhvr>
                                      <p:to>
                                        <p:strVal val="visible"/>
                                      </p:to>
                                    </p:set>
                                    <p:animEffect transition="in" filter="fade">
                                      <p:cBhvr>
                                        <p:cTn id="7" dur="1000"/>
                                        <p:tgtEl>
                                          <p:spTgt spid="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6" name="Google Shape;456;p18"/>
          <p:cNvSpPr txBox="1"/>
          <p:nvPr/>
        </p:nvSpPr>
        <p:spPr>
          <a:xfrm>
            <a:off x="463550" y="2559050"/>
            <a:ext cx="6062229"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500">
              <a:solidFill>
                <a:schemeClr val="dk1"/>
              </a:solidFill>
              <a:latin typeface="Calibri"/>
              <a:ea typeface="Calibri"/>
              <a:cs typeface="Calibri"/>
              <a:sym typeface="Calibri"/>
            </a:endParaRPr>
          </a:p>
        </p:txBody>
      </p:sp>
      <p:grpSp>
        <p:nvGrpSpPr>
          <p:cNvPr id="458" name="Google Shape;458;p18"/>
          <p:cNvGrpSpPr/>
          <p:nvPr/>
        </p:nvGrpSpPr>
        <p:grpSpPr>
          <a:xfrm flipH="1">
            <a:off x="6598285" y="3966845"/>
            <a:ext cx="2465705" cy="2724786"/>
            <a:chOff x="3507986" y="-7101"/>
            <a:chExt cx="4689460" cy="5244031"/>
          </a:xfrm>
        </p:grpSpPr>
        <p:sp>
          <p:nvSpPr>
            <p:cNvPr id="459" name="Google Shape;459;p18"/>
            <p:cNvSpPr/>
            <p:nvPr/>
          </p:nvSpPr>
          <p:spPr>
            <a:xfrm>
              <a:off x="6307746" y="-7101"/>
              <a:ext cx="1889700" cy="2127848"/>
            </a:xfrm>
            <a:custGeom>
              <a:avLst/>
              <a:gdLst/>
              <a:ahLst/>
              <a:cxnLst/>
              <a:rect l="l" t="t" r="r" b="b"/>
              <a:pathLst>
                <a:path w="58961" h="65786" extrusionOk="0">
                  <a:moveTo>
                    <a:pt x="15181" y="0"/>
                  </a:moveTo>
                  <a:cubicBezTo>
                    <a:pt x="14871" y="1393"/>
                    <a:pt x="14693" y="2834"/>
                    <a:pt x="14681" y="4298"/>
                  </a:cubicBezTo>
                  <a:cubicBezTo>
                    <a:pt x="7108" y="6656"/>
                    <a:pt x="2203" y="14252"/>
                    <a:pt x="3441" y="22324"/>
                  </a:cubicBezTo>
                  <a:cubicBezTo>
                    <a:pt x="4108" y="26682"/>
                    <a:pt x="6442" y="30373"/>
                    <a:pt x="9692" y="32837"/>
                  </a:cubicBezTo>
                  <a:cubicBezTo>
                    <a:pt x="8323" y="34838"/>
                    <a:pt x="7668" y="37326"/>
                    <a:pt x="8061" y="39910"/>
                  </a:cubicBezTo>
                  <a:cubicBezTo>
                    <a:pt x="8216" y="40886"/>
                    <a:pt x="8501" y="41803"/>
                    <a:pt x="8906" y="42648"/>
                  </a:cubicBezTo>
                  <a:cubicBezTo>
                    <a:pt x="3644" y="43565"/>
                    <a:pt x="72" y="48518"/>
                    <a:pt x="881" y="53816"/>
                  </a:cubicBezTo>
                  <a:cubicBezTo>
                    <a:pt x="1096" y="55209"/>
                    <a:pt x="1584" y="56483"/>
                    <a:pt x="2298" y="57602"/>
                  </a:cubicBezTo>
                  <a:cubicBezTo>
                    <a:pt x="846" y="58507"/>
                    <a:pt x="0" y="60222"/>
                    <a:pt x="274" y="62020"/>
                  </a:cubicBezTo>
                  <a:cubicBezTo>
                    <a:pt x="609" y="64211"/>
                    <a:pt x="2499" y="65785"/>
                    <a:pt x="4651" y="65785"/>
                  </a:cubicBezTo>
                  <a:cubicBezTo>
                    <a:pt x="4872" y="65785"/>
                    <a:pt x="5097" y="65769"/>
                    <a:pt x="5322" y="65734"/>
                  </a:cubicBezTo>
                  <a:cubicBezTo>
                    <a:pt x="7275" y="65437"/>
                    <a:pt x="8740" y="63901"/>
                    <a:pt x="9037" y="62043"/>
                  </a:cubicBezTo>
                  <a:cubicBezTo>
                    <a:pt x="9549" y="62130"/>
                    <a:pt x="10070" y="62174"/>
                    <a:pt x="10599" y="62174"/>
                  </a:cubicBezTo>
                  <a:cubicBezTo>
                    <a:pt x="11092" y="62174"/>
                    <a:pt x="11592" y="62136"/>
                    <a:pt x="12097" y="62055"/>
                  </a:cubicBezTo>
                  <a:cubicBezTo>
                    <a:pt x="17467" y="61234"/>
                    <a:pt x="21158" y="56221"/>
                    <a:pt x="20336" y="50840"/>
                  </a:cubicBezTo>
                  <a:cubicBezTo>
                    <a:pt x="20181" y="49875"/>
                    <a:pt x="19896" y="48958"/>
                    <a:pt x="19491" y="48113"/>
                  </a:cubicBezTo>
                  <a:cubicBezTo>
                    <a:pt x="21646" y="47732"/>
                    <a:pt x="23503" y="46684"/>
                    <a:pt x="24908" y="45208"/>
                  </a:cubicBezTo>
                  <a:cubicBezTo>
                    <a:pt x="27752" y="47522"/>
                    <a:pt x="31362" y="48875"/>
                    <a:pt x="35194" y="48875"/>
                  </a:cubicBezTo>
                  <a:cubicBezTo>
                    <a:pt x="36016" y="48875"/>
                    <a:pt x="36847" y="48813"/>
                    <a:pt x="37684" y="48685"/>
                  </a:cubicBezTo>
                  <a:cubicBezTo>
                    <a:pt x="46601" y="47327"/>
                    <a:pt x="52721" y="38993"/>
                    <a:pt x="51364" y="30075"/>
                  </a:cubicBezTo>
                  <a:cubicBezTo>
                    <a:pt x="50935" y="27277"/>
                    <a:pt x="49828" y="24765"/>
                    <a:pt x="48221" y="22658"/>
                  </a:cubicBezTo>
                  <a:cubicBezTo>
                    <a:pt x="55019" y="18157"/>
                    <a:pt x="58960" y="9966"/>
                    <a:pt x="57650" y="1381"/>
                  </a:cubicBezTo>
                  <a:cubicBezTo>
                    <a:pt x="57579" y="917"/>
                    <a:pt x="57484" y="452"/>
                    <a:pt x="5738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60" name="Google Shape;460;p18"/>
            <p:cNvSpPr/>
            <p:nvPr/>
          </p:nvSpPr>
          <p:spPr>
            <a:xfrm>
              <a:off x="6307746" y="-7101"/>
              <a:ext cx="1889700" cy="2127848"/>
            </a:xfrm>
            <a:custGeom>
              <a:avLst/>
              <a:gdLst/>
              <a:ahLst/>
              <a:cxnLst/>
              <a:rect l="l" t="t" r="r" b="b"/>
              <a:pathLst>
                <a:path w="58961" h="65786" extrusionOk="0">
                  <a:moveTo>
                    <a:pt x="15181" y="0"/>
                  </a:moveTo>
                  <a:cubicBezTo>
                    <a:pt x="14871" y="1393"/>
                    <a:pt x="14693" y="2834"/>
                    <a:pt x="14681" y="4298"/>
                  </a:cubicBezTo>
                  <a:cubicBezTo>
                    <a:pt x="7108" y="6656"/>
                    <a:pt x="2203" y="14252"/>
                    <a:pt x="3441" y="22324"/>
                  </a:cubicBezTo>
                  <a:cubicBezTo>
                    <a:pt x="4108" y="26682"/>
                    <a:pt x="6442" y="30373"/>
                    <a:pt x="9692" y="32837"/>
                  </a:cubicBezTo>
                  <a:cubicBezTo>
                    <a:pt x="8323" y="34838"/>
                    <a:pt x="7668" y="37326"/>
                    <a:pt x="8061" y="39910"/>
                  </a:cubicBezTo>
                  <a:cubicBezTo>
                    <a:pt x="8216" y="40886"/>
                    <a:pt x="8501" y="41803"/>
                    <a:pt x="8906" y="42648"/>
                  </a:cubicBezTo>
                  <a:cubicBezTo>
                    <a:pt x="3644" y="43565"/>
                    <a:pt x="72" y="48518"/>
                    <a:pt x="881" y="53816"/>
                  </a:cubicBezTo>
                  <a:cubicBezTo>
                    <a:pt x="1096" y="55209"/>
                    <a:pt x="1584" y="56483"/>
                    <a:pt x="2298" y="57602"/>
                  </a:cubicBezTo>
                  <a:cubicBezTo>
                    <a:pt x="846" y="58507"/>
                    <a:pt x="0" y="60222"/>
                    <a:pt x="274" y="62020"/>
                  </a:cubicBezTo>
                  <a:cubicBezTo>
                    <a:pt x="609" y="64211"/>
                    <a:pt x="2499" y="65785"/>
                    <a:pt x="4651" y="65785"/>
                  </a:cubicBezTo>
                  <a:cubicBezTo>
                    <a:pt x="4872" y="65785"/>
                    <a:pt x="5097" y="65769"/>
                    <a:pt x="5322" y="65734"/>
                  </a:cubicBezTo>
                  <a:cubicBezTo>
                    <a:pt x="7275" y="65437"/>
                    <a:pt x="8740" y="63901"/>
                    <a:pt x="9037" y="62043"/>
                  </a:cubicBezTo>
                  <a:cubicBezTo>
                    <a:pt x="9549" y="62130"/>
                    <a:pt x="10070" y="62174"/>
                    <a:pt x="10599" y="62174"/>
                  </a:cubicBezTo>
                  <a:cubicBezTo>
                    <a:pt x="11092" y="62174"/>
                    <a:pt x="11592" y="62136"/>
                    <a:pt x="12097" y="62055"/>
                  </a:cubicBezTo>
                  <a:cubicBezTo>
                    <a:pt x="17467" y="61234"/>
                    <a:pt x="21158" y="56221"/>
                    <a:pt x="20336" y="50840"/>
                  </a:cubicBezTo>
                  <a:cubicBezTo>
                    <a:pt x="20181" y="49875"/>
                    <a:pt x="19896" y="48958"/>
                    <a:pt x="19491" y="48113"/>
                  </a:cubicBezTo>
                  <a:cubicBezTo>
                    <a:pt x="21646" y="47732"/>
                    <a:pt x="23503" y="46684"/>
                    <a:pt x="24908" y="45208"/>
                  </a:cubicBezTo>
                  <a:cubicBezTo>
                    <a:pt x="27752" y="47522"/>
                    <a:pt x="31362" y="48875"/>
                    <a:pt x="35194" y="48875"/>
                  </a:cubicBezTo>
                  <a:cubicBezTo>
                    <a:pt x="36016" y="48875"/>
                    <a:pt x="36847" y="48813"/>
                    <a:pt x="37684" y="48685"/>
                  </a:cubicBezTo>
                  <a:cubicBezTo>
                    <a:pt x="46601" y="47327"/>
                    <a:pt x="52721" y="38993"/>
                    <a:pt x="51364" y="30075"/>
                  </a:cubicBezTo>
                  <a:cubicBezTo>
                    <a:pt x="50935" y="27277"/>
                    <a:pt x="49828" y="24765"/>
                    <a:pt x="48221" y="22658"/>
                  </a:cubicBezTo>
                  <a:cubicBezTo>
                    <a:pt x="55019" y="18157"/>
                    <a:pt x="58960" y="9966"/>
                    <a:pt x="57650" y="1381"/>
                  </a:cubicBezTo>
                  <a:cubicBezTo>
                    <a:pt x="57579" y="917"/>
                    <a:pt x="57484" y="452"/>
                    <a:pt x="57388" y="0"/>
                  </a:cubicBezTo>
                  <a:close/>
                </a:path>
              </a:pathLst>
            </a:custGeom>
            <a:solidFill>
              <a:srgbClr val="FFFFFF">
                <a:alpha val="50196"/>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61" name="Google Shape;461;p18"/>
            <p:cNvSpPr/>
            <p:nvPr/>
          </p:nvSpPr>
          <p:spPr>
            <a:xfrm>
              <a:off x="3991845" y="1449362"/>
              <a:ext cx="922335" cy="1994490"/>
            </a:xfrm>
            <a:custGeom>
              <a:avLst/>
              <a:gdLst/>
              <a:ahLst/>
              <a:cxnLst/>
              <a:rect l="l" t="t" r="r" b="b"/>
              <a:pathLst>
                <a:path w="28778" h="61663" extrusionOk="0">
                  <a:moveTo>
                    <a:pt x="14395" y="0"/>
                  </a:moveTo>
                  <a:cubicBezTo>
                    <a:pt x="8549" y="0"/>
                    <a:pt x="3501" y="3525"/>
                    <a:pt x="1250" y="8549"/>
                  </a:cubicBezTo>
                  <a:cubicBezTo>
                    <a:pt x="869" y="9394"/>
                    <a:pt x="572" y="10287"/>
                    <a:pt x="357" y="11204"/>
                  </a:cubicBezTo>
                  <a:cubicBezTo>
                    <a:pt x="131" y="12228"/>
                    <a:pt x="0" y="13300"/>
                    <a:pt x="0" y="14383"/>
                  </a:cubicBezTo>
                  <a:lnTo>
                    <a:pt x="0" y="47268"/>
                  </a:lnTo>
                  <a:cubicBezTo>
                    <a:pt x="0" y="55186"/>
                    <a:pt x="6477" y="61663"/>
                    <a:pt x="14395" y="61663"/>
                  </a:cubicBezTo>
                  <a:cubicBezTo>
                    <a:pt x="22301" y="61663"/>
                    <a:pt x="28778" y="55186"/>
                    <a:pt x="28778" y="47268"/>
                  </a:cubicBezTo>
                  <a:lnTo>
                    <a:pt x="28778" y="14383"/>
                  </a:lnTo>
                  <a:cubicBezTo>
                    <a:pt x="28778" y="10430"/>
                    <a:pt x="27158" y="6835"/>
                    <a:pt x="24551" y="4227"/>
                  </a:cubicBezTo>
                  <a:cubicBezTo>
                    <a:pt x="21944" y="1620"/>
                    <a:pt x="18348" y="0"/>
                    <a:pt x="14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62" name="Google Shape;462;p18"/>
            <p:cNvSpPr/>
            <p:nvPr/>
          </p:nvSpPr>
          <p:spPr>
            <a:xfrm>
              <a:off x="3991845" y="1449362"/>
              <a:ext cx="922335" cy="1994490"/>
            </a:xfrm>
            <a:custGeom>
              <a:avLst/>
              <a:gdLst/>
              <a:ahLst/>
              <a:cxnLst/>
              <a:rect l="l" t="t" r="r" b="b"/>
              <a:pathLst>
                <a:path w="28778" h="61663" extrusionOk="0">
                  <a:moveTo>
                    <a:pt x="14395" y="0"/>
                  </a:moveTo>
                  <a:cubicBezTo>
                    <a:pt x="8549" y="0"/>
                    <a:pt x="3501" y="3525"/>
                    <a:pt x="1250" y="8549"/>
                  </a:cubicBezTo>
                  <a:cubicBezTo>
                    <a:pt x="869" y="9394"/>
                    <a:pt x="572" y="10287"/>
                    <a:pt x="357" y="11204"/>
                  </a:cubicBezTo>
                  <a:cubicBezTo>
                    <a:pt x="131" y="12228"/>
                    <a:pt x="0" y="13300"/>
                    <a:pt x="0" y="14383"/>
                  </a:cubicBezTo>
                  <a:lnTo>
                    <a:pt x="0" y="47268"/>
                  </a:lnTo>
                  <a:cubicBezTo>
                    <a:pt x="0" y="55186"/>
                    <a:pt x="6477" y="61663"/>
                    <a:pt x="14395" y="61663"/>
                  </a:cubicBezTo>
                  <a:cubicBezTo>
                    <a:pt x="22301" y="61663"/>
                    <a:pt x="28778" y="55186"/>
                    <a:pt x="28778" y="47268"/>
                  </a:cubicBezTo>
                  <a:lnTo>
                    <a:pt x="28778" y="14383"/>
                  </a:lnTo>
                  <a:cubicBezTo>
                    <a:pt x="28778" y="10430"/>
                    <a:pt x="27158" y="6835"/>
                    <a:pt x="24551" y="4227"/>
                  </a:cubicBezTo>
                  <a:cubicBezTo>
                    <a:pt x="21944" y="1620"/>
                    <a:pt x="18348" y="0"/>
                    <a:pt x="14395" y="0"/>
                  </a:cubicBez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63" name="Google Shape;463;p18"/>
            <p:cNvSpPr/>
            <p:nvPr/>
          </p:nvSpPr>
          <p:spPr>
            <a:xfrm>
              <a:off x="3961686" y="1871820"/>
              <a:ext cx="680806" cy="73585"/>
            </a:xfrm>
            <a:custGeom>
              <a:avLst/>
              <a:gdLst/>
              <a:ahLst/>
              <a:cxnLst/>
              <a:rect l="l" t="t" r="r" b="b"/>
              <a:pathLst>
                <a:path w="21242" h="2275" extrusionOk="0">
                  <a:moveTo>
                    <a:pt x="1144" y="0"/>
                  </a:moveTo>
                  <a:cubicBezTo>
                    <a:pt x="513" y="0"/>
                    <a:pt x="1" y="512"/>
                    <a:pt x="1" y="1132"/>
                  </a:cubicBezTo>
                  <a:cubicBezTo>
                    <a:pt x="1" y="1763"/>
                    <a:pt x="513" y="2275"/>
                    <a:pt x="1144" y="2275"/>
                  </a:cubicBezTo>
                  <a:lnTo>
                    <a:pt x="20110" y="2275"/>
                  </a:lnTo>
                  <a:cubicBezTo>
                    <a:pt x="20729" y="2275"/>
                    <a:pt x="21241" y="1763"/>
                    <a:pt x="21241" y="1132"/>
                  </a:cubicBezTo>
                  <a:cubicBezTo>
                    <a:pt x="21241" y="512"/>
                    <a:pt x="20729" y="0"/>
                    <a:pt x="201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64" name="Google Shape;464;p18"/>
            <p:cNvSpPr/>
            <p:nvPr/>
          </p:nvSpPr>
          <p:spPr>
            <a:xfrm>
              <a:off x="3967808" y="2992866"/>
              <a:ext cx="731541" cy="73197"/>
            </a:xfrm>
            <a:custGeom>
              <a:avLst/>
              <a:gdLst/>
              <a:ahLst/>
              <a:cxnLst/>
              <a:rect l="l" t="t" r="r" b="b"/>
              <a:pathLst>
                <a:path w="22825" h="2263" extrusionOk="0">
                  <a:moveTo>
                    <a:pt x="1131" y="0"/>
                  </a:moveTo>
                  <a:cubicBezTo>
                    <a:pt x="512" y="0"/>
                    <a:pt x="0" y="512"/>
                    <a:pt x="0" y="1132"/>
                  </a:cubicBezTo>
                  <a:cubicBezTo>
                    <a:pt x="0" y="1751"/>
                    <a:pt x="512" y="2263"/>
                    <a:pt x="1131" y="2263"/>
                  </a:cubicBezTo>
                  <a:lnTo>
                    <a:pt x="21693" y="2263"/>
                  </a:lnTo>
                  <a:cubicBezTo>
                    <a:pt x="22313" y="2263"/>
                    <a:pt x="22824" y="1751"/>
                    <a:pt x="22824" y="1132"/>
                  </a:cubicBezTo>
                  <a:cubicBezTo>
                    <a:pt x="22824" y="512"/>
                    <a:pt x="22313" y="0"/>
                    <a:pt x="216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65" name="Google Shape;465;p18"/>
            <p:cNvSpPr/>
            <p:nvPr/>
          </p:nvSpPr>
          <p:spPr>
            <a:xfrm>
              <a:off x="5043149" y="1906106"/>
              <a:ext cx="785706" cy="964334"/>
            </a:xfrm>
            <a:custGeom>
              <a:avLst/>
              <a:gdLst/>
              <a:ahLst/>
              <a:cxnLst/>
              <a:rect l="l" t="t" r="r" b="b"/>
              <a:pathLst>
                <a:path w="24515" h="29814" extrusionOk="0">
                  <a:moveTo>
                    <a:pt x="1476" y="0"/>
                  </a:moveTo>
                  <a:cubicBezTo>
                    <a:pt x="1167" y="429"/>
                    <a:pt x="941" y="929"/>
                    <a:pt x="750" y="1429"/>
                  </a:cubicBezTo>
                  <a:cubicBezTo>
                    <a:pt x="738" y="1465"/>
                    <a:pt x="714" y="1512"/>
                    <a:pt x="702" y="1548"/>
                  </a:cubicBezTo>
                  <a:cubicBezTo>
                    <a:pt x="631" y="1762"/>
                    <a:pt x="560" y="1977"/>
                    <a:pt x="512" y="2203"/>
                  </a:cubicBezTo>
                  <a:cubicBezTo>
                    <a:pt x="0" y="4310"/>
                    <a:pt x="536" y="6775"/>
                    <a:pt x="1286" y="9204"/>
                  </a:cubicBezTo>
                  <a:cubicBezTo>
                    <a:pt x="1905" y="11204"/>
                    <a:pt x="2667" y="13192"/>
                    <a:pt x="3096" y="14931"/>
                  </a:cubicBezTo>
                  <a:cubicBezTo>
                    <a:pt x="3227" y="15502"/>
                    <a:pt x="3381" y="16074"/>
                    <a:pt x="3548" y="16633"/>
                  </a:cubicBezTo>
                  <a:cubicBezTo>
                    <a:pt x="3572" y="16728"/>
                    <a:pt x="3608" y="16812"/>
                    <a:pt x="3631" y="16895"/>
                  </a:cubicBezTo>
                  <a:cubicBezTo>
                    <a:pt x="3643" y="16943"/>
                    <a:pt x="3655" y="16990"/>
                    <a:pt x="3667" y="17026"/>
                  </a:cubicBezTo>
                  <a:cubicBezTo>
                    <a:pt x="4108" y="18443"/>
                    <a:pt x="4620" y="19824"/>
                    <a:pt x="5227" y="21181"/>
                  </a:cubicBezTo>
                  <a:cubicBezTo>
                    <a:pt x="5227" y="21181"/>
                    <a:pt x="5227" y="21193"/>
                    <a:pt x="5239" y="21193"/>
                  </a:cubicBezTo>
                  <a:cubicBezTo>
                    <a:pt x="5251" y="21229"/>
                    <a:pt x="5263" y="21253"/>
                    <a:pt x="5274" y="21288"/>
                  </a:cubicBezTo>
                  <a:cubicBezTo>
                    <a:pt x="6668" y="24372"/>
                    <a:pt x="8477" y="27253"/>
                    <a:pt x="10644" y="29813"/>
                  </a:cubicBezTo>
                  <a:cubicBezTo>
                    <a:pt x="14430" y="28325"/>
                    <a:pt x="17776" y="24170"/>
                    <a:pt x="20967" y="20646"/>
                  </a:cubicBezTo>
                  <a:cubicBezTo>
                    <a:pt x="20967" y="20646"/>
                    <a:pt x="20979" y="20634"/>
                    <a:pt x="20979" y="20622"/>
                  </a:cubicBezTo>
                  <a:cubicBezTo>
                    <a:pt x="21503" y="20050"/>
                    <a:pt x="22027" y="19479"/>
                    <a:pt x="22550" y="18955"/>
                  </a:cubicBezTo>
                  <a:cubicBezTo>
                    <a:pt x="22550" y="18955"/>
                    <a:pt x="22550" y="18955"/>
                    <a:pt x="22550" y="18943"/>
                  </a:cubicBezTo>
                  <a:cubicBezTo>
                    <a:pt x="23122" y="18360"/>
                    <a:pt x="24503" y="16978"/>
                    <a:pt x="24515" y="16978"/>
                  </a:cubicBezTo>
                  <a:cubicBezTo>
                    <a:pt x="23360" y="15335"/>
                    <a:pt x="24455" y="16228"/>
                    <a:pt x="23312" y="14585"/>
                  </a:cubicBezTo>
                  <a:cubicBezTo>
                    <a:pt x="23312" y="14586"/>
                    <a:pt x="23311" y="14586"/>
                    <a:pt x="23311" y="14586"/>
                  </a:cubicBezTo>
                  <a:cubicBezTo>
                    <a:pt x="23299" y="14586"/>
                    <a:pt x="23278" y="14489"/>
                    <a:pt x="23267" y="14489"/>
                  </a:cubicBezTo>
                  <a:cubicBezTo>
                    <a:pt x="23266" y="14489"/>
                    <a:pt x="23265" y="14489"/>
                    <a:pt x="23265" y="14490"/>
                  </a:cubicBezTo>
                  <a:cubicBezTo>
                    <a:pt x="19943" y="17097"/>
                    <a:pt x="15252" y="18574"/>
                    <a:pt x="12168" y="19907"/>
                  </a:cubicBezTo>
                  <a:cubicBezTo>
                    <a:pt x="11799" y="17979"/>
                    <a:pt x="11454" y="16038"/>
                    <a:pt x="11120" y="14109"/>
                  </a:cubicBezTo>
                  <a:cubicBezTo>
                    <a:pt x="11097" y="13990"/>
                    <a:pt x="11073" y="13871"/>
                    <a:pt x="11049" y="13752"/>
                  </a:cubicBezTo>
                  <a:cubicBezTo>
                    <a:pt x="11037" y="13633"/>
                    <a:pt x="11013" y="13514"/>
                    <a:pt x="10989" y="13395"/>
                  </a:cubicBezTo>
                  <a:cubicBezTo>
                    <a:pt x="10680" y="11585"/>
                    <a:pt x="10132" y="9882"/>
                    <a:pt x="9704" y="8108"/>
                  </a:cubicBezTo>
                  <a:cubicBezTo>
                    <a:pt x="9204" y="6048"/>
                    <a:pt x="8573" y="3786"/>
                    <a:pt x="7025" y="2262"/>
                  </a:cubicBezTo>
                  <a:cubicBezTo>
                    <a:pt x="6953" y="2191"/>
                    <a:pt x="6882" y="2119"/>
                    <a:pt x="6798" y="2048"/>
                  </a:cubicBezTo>
                  <a:cubicBezTo>
                    <a:pt x="6632" y="1893"/>
                    <a:pt x="6453" y="1762"/>
                    <a:pt x="6275" y="1619"/>
                  </a:cubicBezTo>
                  <a:cubicBezTo>
                    <a:pt x="6108" y="1488"/>
                    <a:pt x="5941" y="1381"/>
                    <a:pt x="5775" y="1262"/>
                  </a:cubicBezTo>
                  <a:cubicBezTo>
                    <a:pt x="5691" y="1203"/>
                    <a:pt x="5608" y="1155"/>
                    <a:pt x="5536" y="1107"/>
                  </a:cubicBezTo>
                  <a:cubicBezTo>
                    <a:pt x="5251" y="1048"/>
                    <a:pt x="4977" y="988"/>
                    <a:pt x="4727" y="917"/>
                  </a:cubicBezTo>
                  <a:cubicBezTo>
                    <a:pt x="3631" y="631"/>
                    <a:pt x="2548" y="345"/>
                    <a:pt x="14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66" name="Google Shape;466;p18"/>
            <p:cNvSpPr/>
            <p:nvPr/>
          </p:nvSpPr>
          <p:spPr>
            <a:xfrm>
              <a:off x="4990459" y="1900219"/>
              <a:ext cx="409118" cy="694479"/>
            </a:xfrm>
            <a:custGeom>
              <a:avLst/>
              <a:gdLst/>
              <a:ahLst/>
              <a:cxnLst/>
              <a:rect l="l" t="t" r="r" b="b"/>
              <a:pathLst>
                <a:path w="12765" h="21471" extrusionOk="0">
                  <a:moveTo>
                    <a:pt x="1933" y="0"/>
                  </a:moveTo>
                  <a:cubicBezTo>
                    <a:pt x="1923" y="0"/>
                    <a:pt x="1914" y="1"/>
                    <a:pt x="1906" y="4"/>
                  </a:cubicBezTo>
                  <a:cubicBezTo>
                    <a:pt x="1846" y="27"/>
                    <a:pt x="2144" y="218"/>
                    <a:pt x="2096" y="254"/>
                  </a:cubicBezTo>
                  <a:cubicBezTo>
                    <a:pt x="1513" y="789"/>
                    <a:pt x="2382" y="599"/>
                    <a:pt x="1763" y="1075"/>
                  </a:cubicBezTo>
                  <a:cubicBezTo>
                    <a:pt x="1323" y="1408"/>
                    <a:pt x="608" y="1837"/>
                    <a:pt x="394" y="2385"/>
                  </a:cubicBezTo>
                  <a:cubicBezTo>
                    <a:pt x="370" y="2432"/>
                    <a:pt x="346" y="2480"/>
                    <a:pt x="334" y="2540"/>
                  </a:cubicBezTo>
                  <a:cubicBezTo>
                    <a:pt x="72" y="3266"/>
                    <a:pt x="1" y="3992"/>
                    <a:pt x="60" y="4730"/>
                  </a:cubicBezTo>
                  <a:cubicBezTo>
                    <a:pt x="203" y="6540"/>
                    <a:pt x="1144" y="8374"/>
                    <a:pt x="2073" y="10231"/>
                  </a:cubicBezTo>
                  <a:cubicBezTo>
                    <a:pt x="2775" y="11612"/>
                    <a:pt x="3466" y="13017"/>
                    <a:pt x="3811" y="14434"/>
                  </a:cubicBezTo>
                  <a:cubicBezTo>
                    <a:pt x="4037" y="15339"/>
                    <a:pt x="4454" y="16363"/>
                    <a:pt x="4942" y="17399"/>
                  </a:cubicBezTo>
                  <a:cubicBezTo>
                    <a:pt x="5585" y="18792"/>
                    <a:pt x="6335" y="20196"/>
                    <a:pt x="6871" y="21363"/>
                  </a:cubicBezTo>
                  <a:cubicBezTo>
                    <a:pt x="6871" y="21363"/>
                    <a:pt x="6871" y="21375"/>
                    <a:pt x="6883" y="21375"/>
                  </a:cubicBezTo>
                  <a:cubicBezTo>
                    <a:pt x="6895" y="21411"/>
                    <a:pt x="6907" y="21435"/>
                    <a:pt x="6918" y="21470"/>
                  </a:cubicBezTo>
                  <a:cubicBezTo>
                    <a:pt x="6954" y="21447"/>
                    <a:pt x="6978" y="21423"/>
                    <a:pt x="7014" y="21399"/>
                  </a:cubicBezTo>
                  <a:cubicBezTo>
                    <a:pt x="8609" y="19946"/>
                    <a:pt x="9836" y="18149"/>
                    <a:pt x="11098" y="16386"/>
                  </a:cubicBezTo>
                  <a:cubicBezTo>
                    <a:pt x="11598" y="15708"/>
                    <a:pt x="12145" y="14958"/>
                    <a:pt x="12764" y="14291"/>
                  </a:cubicBezTo>
                  <a:cubicBezTo>
                    <a:pt x="12741" y="14172"/>
                    <a:pt x="12717" y="14053"/>
                    <a:pt x="12693" y="13934"/>
                  </a:cubicBezTo>
                  <a:cubicBezTo>
                    <a:pt x="12681" y="13815"/>
                    <a:pt x="12657" y="13696"/>
                    <a:pt x="12633" y="13577"/>
                  </a:cubicBezTo>
                  <a:cubicBezTo>
                    <a:pt x="12324" y="11767"/>
                    <a:pt x="11776" y="10064"/>
                    <a:pt x="11348" y="8290"/>
                  </a:cubicBezTo>
                  <a:cubicBezTo>
                    <a:pt x="10848" y="6230"/>
                    <a:pt x="10217" y="3968"/>
                    <a:pt x="8669" y="2444"/>
                  </a:cubicBezTo>
                  <a:cubicBezTo>
                    <a:pt x="8597" y="2373"/>
                    <a:pt x="8526" y="2301"/>
                    <a:pt x="8442" y="2230"/>
                  </a:cubicBezTo>
                  <a:cubicBezTo>
                    <a:pt x="8276" y="2075"/>
                    <a:pt x="8097" y="1944"/>
                    <a:pt x="7919" y="1801"/>
                  </a:cubicBezTo>
                  <a:cubicBezTo>
                    <a:pt x="7752" y="1670"/>
                    <a:pt x="7585" y="1563"/>
                    <a:pt x="7419" y="1444"/>
                  </a:cubicBezTo>
                  <a:cubicBezTo>
                    <a:pt x="6375" y="737"/>
                    <a:pt x="4596" y="86"/>
                    <a:pt x="2501" y="86"/>
                  </a:cubicBezTo>
                  <a:cubicBezTo>
                    <a:pt x="2446" y="86"/>
                    <a:pt x="2390" y="86"/>
                    <a:pt x="2335" y="87"/>
                  </a:cubicBezTo>
                  <a:cubicBezTo>
                    <a:pt x="2331" y="87"/>
                    <a:pt x="2326" y="88"/>
                    <a:pt x="2321" y="88"/>
                  </a:cubicBezTo>
                  <a:cubicBezTo>
                    <a:pt x="2236" y="88"/>
                    <a:pt x="2030" y="0"/>
                    <a:pt x="193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67" name="Google Shape;467;p18"/>
            <p:cNvSpPr/>
            <p:nvPr/>
          </p:nvSpPr>
          <p:spPr>
            <a:xfrm>
              <a:off x="5769306" y="2199960"/>
              <a:ext cx="215632" cy="256496"/>
            </a:xfrm>
            <a:custGeom>
              <a:avLst/>
              <a:gdLst/>
              <a:ahLst/>
              <a:cxnLst/>
              <a:rect l="l" t="t" r="r" b="b"/>
              <a:pathLst>
                <a:path w="6728" h="7930" extrusionOk="0">
                  <a:moveTo>
                    <a:pt x="4634" y="0"/>
                  </a:moveTo>
                  <a:cubicBezTo>
                    <a:pt x="3968" y="0"/>
                    <a:pt x="1417" y="3321"/>
                    <a:pt x="1417" y="3321"/>
                  </a:cubicBezTo>
                  <a:cubicBezTo>
                    <a:pt x="1417" y="3321"/>
                    <a:pt x="1382" y="964"/>
                    <a:pt x="917" y="940"/>
                  </a:cubicBezTo>
                  <a:cubicBezTo>
                    <a:pt x="915" y="940"/>
                    <a:pt x="912" y="940"/>
                    <a:pt x="909" y="940"/>
                  </a:cubicBezTo>
                  <a:cubicBezTo>
                    <a:pt x="131" y="940"/>
                    <a:pt x="1" y="5917"/>
                    <a:pt x="1" y="5917"/>
                  </a:cubicBezTo>
                  <a:lnTo>
                    <a:pt x="1798" y="7929"/>
                  </a:lnTo>
                  <a:cubicBezTo>
                    <a:pt x="1798" y="7929"/>
                    <a:pt x="6728" y="4155"/>
                    <a:pt x="6478" y="3679"/>
                  </a:cubicBezTo>
                  <a:cubicBezTo>
                    <a:pt x="6437" y="3605"/>
                    <a:pt x="6358" y="3574"/>
                    <a:pt x="6252" y="3574"/>
                  </a:cubicBezTo>
                  <a:cubicBezTo>
                    <a:pt x="5671" y="3574"/>
                    <a:pt x="4299" y="4512"/>
                    <a:pt x="4299" y="4512"/>
                  </a:cubicBezTo>
                  <a:cubicBezTo>
                    <a:pt x="4299" y="4512"/>
                    <a:pt x="6692" y="2643"/>
                    <a:pt x="6561" y="2250"/>
                  </a:cubicBezTo>
                  <a:cubicBezTo>
                    <a:pt x="6536" y="2172"/>
                    <a:pt x="6471" y="2138"/>
                    <a:pt x="6377" y="2138"/>
                  </a:cubicBezTo>
                  <a:cubicBezTo>
                    <a:pt x="5722" y="2138"/>
                    <a:pt x="3656" y="3786"/>
                    <a:pt x="3656" y="3786"/>
                  </a:cubicBezTo>
                  <a:cubicBezTo>
                    <a:pt x="3656" y="3786"/>
                    <a:pt x="6537" y="1357"/>
                    <a:pt x="6037" y="857"/>
                  </a:cubicBezTo>
                  <a:cubicBezTo>
                    <a:pt x="5995" y="817"/>
                    <a:pt x="5939" y="799"/>
                    <a:pt x="5872" y="799"/>
                  </a:cubicBezTo>
                  <a:cubicBezTo>
                    <a:pt x="5120" y="799"/>
                    <a:pt x="2941" y="3107"/>
                    <a:pt x="2941" y="3107"/>
                  </a:cubicBezTo>
                  <a:cubicBezTo>
                    <a:pt x="2941" y="3107"/>
                    <a:pt x="5216" y="369"/>
                    <a:pt x="4715" y="23"/>
                  </a:cubicBezTo>
                  <a:cubicBezTo>
                    <a:pt x="4693" y="8"/>
                    <a:pt x="4666" y="0"/>
                    <a:pt x="46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68" name="Google Shape;468;p18"/>
            <p:cNvSpPr/>
            <p:nvPr/>
          </p:nvSpPr>
          <p:spPr>
            <a:xfrm>
              <a:off x="5064495" y="4794773"/>
              <a:ext cx="649910" cy="423655"/>
            </a:xfrm>
            <a:custGeom>
              <a:avLst/>
              <a:gdLst/>
              <a:ahLst/>
              <a:cxnLst/>
              <a:rect l="l" t="t" r="r" b="b"/>
              <a:pathLst>
                <a:path w="20278" h="13098" extrusionOk="0">
                  <a:moveTo>
                    <a:pt x="1" y="1"/>
                  </a:moveTo>
                  <a:lnTo>
                    <a:pt x="1" y="13098"/>
                  </a:lnTo>
                  <a:lnTo>
                    <a:pt x="20277" y="13098"/>
                  </a:lnTo>
                  <a:cubicBezTo>
                    <a:pt x="18872" y="10323"/>
                    <a:pt x="16253" y="8192"/>
                    <a:pt x="13264" y="7359"/>
                  </a:cubicBezTo>
                  <a:cubicBezTo>
                    <a:pt x="11728" y="6930"/>
                    <a:pt x="10085" y="6811"/>
                    <a:pt x="8669" y="6073"/>
                  </a:cubicBezTo>
                  <a:cubicBezTo>
                    <a:pt x="6585" y="4989"/>
                    <a:pt x="5335" y="2501"/>
                    <a:pt x="5704" y="179"/>
                  </a:cubicBez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69" name="Google Shape;469;p18"/>
            <p:cNvSpPr/>
            <p:nvPr/>
          </p:nvSpPr>
          <p:spPr>
            <a:xfrm>
              <a:off x="5064495" y="4894137"/>
              <a:ext cx="649910" cy="324291"/>
            </a:xfrm>
            <a:custGeom>
              <a:avLst/>
              <a:gdLst/>
              <a:ahLst/>
              <a:cxnLst/>
              <a:rect l="l" t="t" r="r" b="b"/>
              <a:pathLst>
                <a:path w="20278" h="10026" extrusionOk="0">
                  <a:moveTo>
                    <a:pt x="6037" y="1"/>
                  </a:moveTo>
                  <a:cubicBezTo>
                    <a:pt x="5632" y="584"/>
                    <a:pt x="5240" y="1167"/>
                    <a:pt x="4811" y="1715"/>
                  </a:cubicBezTo>
                  <a:cubicBezTo>
                    <a:pt x="4394" y="2263"/>
                    <a:pt x="3930" y="2775"/>
                    <a:pt x="3346" y="3144"/>
                  </a:cubicBezTo>
                  <a:cubicBezTo>
                    <a:pt x="2897" y="3413"/>
                    <a:pt x="2408" y="3561"/>
                    <a:pt x="1903" y="3561"/>
                  </a:cubicBezTo>
                  <a:cubicBezTo>
                    <a:pt x="1738" y="3561"/>
                    <a:pt x="1572" y="3545"/>
                    <a:pt x="1406" y="3513"/>
                  </a:cubicBezTo>
                  <a:cubicBezTo>
                    <a:pt x="906" y="3430"/>
                    <a:pt x="441" y="3215"/>
                    <a:pt x="1" y="2929"/>
                  </a:cubicBezTo>
                  <a:lnTo>
                    <a:pt x="1" y="10026"/>
                  </a:lnTo>
                  <a:lnTo>
                    <a:pt x="20277" y="10026"/>
                  </a:lnTo>
                  <a:cubicBezTo>
                    <a:pt x="18872" y="7251"/>
                    <a:pt x="16253" y="5120"/>
                    <a:pt x="13264" y="4287"/>
                  </a:cubicBezTo>
                  <a:cubicBezTo>
                    <a:pt x="11728" y="3858"/>
                    <a:pt x="10085" y="3739"/>
                    <a:pt x="8669" y="3001"/>
                  </a:cubicBezTo>
                  <a:cubicBezTo>
                    <a:pt x="7466" y="2370"/>
                    <a:pt x="6537" y="1274"/>
                    <a:pt x="60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70" name="Google Shape;470;p18"/>
            <p:cNvSpPr/>
            <p:nvPr/>
          </p:nvSpPr>
          <p:spPr>
            <a:xfrm>
              <a:off x="4130750" y="4813275"/>
              <a:ext cx="649493" cy="423655"/>
            </a:xfrm>
            <a:custGeom>
              <a:avLst/>
              <a:gdLst/>
              <a:ahLst/>
              <a:cxnLst/>
              <a:rect l="l" t="t" r="r" b="b"/>
              <a:pathLst>
                <a:path w="20265" h="13098" extrusionOk="0">
                  <a:moveTo>
                    <a:pt x="20265" y="0"/>
                  </a:moveTo>
                  <a:lnTo>
                    <a:pt x="19229" y="24"/>
                  </a:lnTo>
                  <a:lnTo>
                    <a:pt x="14573" y="179"/>
                  </a:lnTo>
                  <a:cubicBezTo>
                    <a:pt x="14597" y="310"/>
                    <a:pt x="14609" y="453"/>
                    <a:pt x="14621" y="584"/>
                  </a:cubicBezTo>
                  <a:cubicBezTo>
                    <a:pt x="14633" y="727"/>
                    <a:pt x="14645" y="869"/>
                    <a:pt x="14633" y="1012"/>
                  </a:cubicBezTo>
                  <a:cubicBezTo>
                    <a:pt x="14633" y="1715"/>
                    <a:pt x="14490" y="2417"/>
                    <a:pt x="14240" y="3072"/>
                  </a:cubicBezTo>
                  <a:cubicBezTo>
                    <a:pt x="14228" y="3096"/>
                    <a:pt x="14228" y="3120"/>
                    <a:pt x="14216" y="3132"/>
                  </a:cubicBezTo>
                  <a:cubicBezTo>
                    <a:pt x="14204" y="3179"/>
                    <a:pt x="14181" y="3215"/>
                    <a:pt x="14169" y="3251"/>
                  </a:cubicBezTo>
                  <a:cubicBezTo>
                    <a:pt x="14109" y="3370"/>
                    <a:pt x="14061" y="3489"/>
                    <a:pt x="14002" y="3608"/>
                  </a:cubicBezTo>
                  <a:cubicBezTo>
                    <a:pt x="13978" y="3667"/>
                    <a:pt x="13942" y="3715"/>
                    <a:pt x="13919" y="3774"/>
                  </a:cubicBezTo>
                  <a:lnTo>
                    <a:pt x="13907" y="3774"/>
                  </a:lnTo>
                  <a:cubicBezTo>
                    <a:pt x="13883" y="3834"/>
                    <a:pt x="13847" y="3894"/>
                    <a:pt x="13811" y="3941"/>
                  </a:cubicBezTo>
                  <a:cubicBezTo>
                    <a:pt x="13680" y="4167"/>
                    <a:pt x="13538" y="4382"/>
                    <a:pt x="13371" y="4596"/>
                  </a:cubicBezTo>
                  <a:cubicBezTo>
                    <a:pt x="13347" y="4620"/>
                    <a:pt x="13323" y="4644"/>
                    <a:pt x="13311" y="4679"/>
                  </a:cubicBezTo>
                  <a:cubicBezTo>
                    <a:pt x="13264" y="4727"/>
                    <a:pt x="13228" y="4775"/>
                    <a:pt x="13192" y="4810"/>
                  </a:cubicBezTo>
                  <a:cubicBezTo>
                    <a:pt x="13133" y="4870"/>
                    <a:pt x="13085" y="4941"/>
                    <a:pt x="13026" y="4989"/>
                  </a:cubicBezTo>
                  <a:cubicBezTo>
                    <a:pt x="13026" y="5001"/>
                    <a:pt x="13026" y="5001"/>
                    <a:pt x="13014" y="5001"/>
                  </a:cubicBezTo>
                  <a:cubicBezTo>
                    <a:pt x="12966" y="5060"/>
                    <a:pt x="12907" y="5120"/>
                    <a:pt x="12847" y="5179"/>
                  </a:cubicBezTo>
                  <a:cubicBezTo>
                    <a:pt x="12847" y="5179"/>
                    <a:pt x="12835" y="5179"/>
                    <a:pt x="12835" y="5191"/>
                  </a:cubicBezTo>
                  <a:cubicBezTo>
                    <a:pt x="12787" y="5239"/>
                    <a:pt x="12728" y="5287"/>
                    <a:pt x="12680" y="5334"/>
                  </a:cubicBezTo>
                  <a:cubicBezTo>
                    <a:pt x="12668" y="5346"/>
                    <a:pt x="12645" y="5358"/>
                    <a:pt x="12633" y="5382"/>
                  </a:cubicBezTo>
                  <a:cubicBezTo>
                    <a:pt x="12573" y="5429"/>
                    <a:pt x="12514" y="5477"/>
                    <a:pt x="12454" y="5525"/>
                  </a:cubicBezTo>
                  <a:cubicBezTo>
                    <a:pt x="12335" y="5620"/>
                    <a:pt x="12204" y="5715"/>
                    <a:pt x="12073" y="5799"/>
                  </a:cubicBezTo>
                  <a:cubicBezTo>
                    <a:pt x="12037" y="5822"/>
                    <a:pt x="11990" y="5858"/>
                    <a:pt x="11942" y="5882"/>
                  </a:cubicBezTo>
                  <a:cubicBezTo>
                    <a:pt x="11942" y="5882"/>
                    <a:pt x="11942" y="5882"/>
                    <a:pt x="11942" y="5894"/>
                  </a:cubicBezTo>
                  <a:cubicBezTo>
                    <a:pt x="11883" y="5918"/>
                    <a:pt x="11835" y="5953"/>
                    <a:pt x="11787" y="5977"/>
                  </a:cubicBezTo>
                  <a:cubicBezTo>
                    <a:pt x="11728" y="6013"/>
                    <a:pt x="11668" y="6049"/>
                    <a:pt x="11609" y="6072"/>
                  </a:cubicBezTo>
                  <a:cubicBezTo>
                    <a:pt x="10192" y="6822"/>
                    <a:pt x="8549" y="6930"/>
                    <a:pt x="7013" y="7358"/>
                  </a:cubicBezTo>
                  <a:cubicBezTo>
                    <a:pt x="6906" y="7382"/>
                    <a:pt x="6799" y="7418"/>
                    <a:pt x="6691" y="7454"/>
                  </a:cubicBezTo>
                  <a:cubicBezTo>
                    <a:pt x="6620" y="7477"/>
                    <a:pt x="6549" y="7501"/>
                    <a:pt x="6465" y="7525"/>
                  </a:cubicBezTo>
                  <a:cubicBezTo>
                    <a:pt x="6453" y="7525"/>
                    <a:pt x="6430" y="7537"/>
                    <a:pt x="6418" y="7537"/>
                  </a:cubicBezTo>
                  <a:cubicBezTo>
                    <a:pt x="6358" y="7561"/>
                    <a:pt x="6299" y="7584"/>
                    <a:pt x="6239" y="7596"/>
                  </a:cubicBezTo>
                  <a:cubicBezTo>
                    <a:pt x="6180" y="7620"/>
                    <a:pt x="6120" y="7644"/>
                    <a:pt x="6060" y="7668"/>
                  </a:cubicBezTo>
                  <a:cubicBezTo>
                    <a:pt x="6049" y="7668"/>
                    <a:pt x="6025" y="7680"/>
                    <a:pt x="6013" y="7692"/>
                  </a:cubicBezTo>
                  <a:cubicBezTo>
                    <a:pt x="5953" y="7704"/>
                    <a:pt x="5894" y="7727"/>
                    <a:pt x="5846" y="7751"/>
                  </a:cubicBezTo>
                  <a:cubicBezTo>
                    <a:pt x="5596" y="7858"/>
                    <a:pt x="5346" y="7965"/>
                    <a:pt x="5096" y="8085"/>
                  </a:cubicBezTo>
                  <a:cubicBezTo>
                    <a:pt x="4953" y="8156"/>
                    <a:pt x="4822" y="8227"/>
                    <a:pt x="4679" y="8299"/>
                  </a:cubicBezTo>
                  <a:cubicBezTo>
                    <a:pt x="4632" y="8335"/>
                    <a:pt x="4584" y="8358"/>
                    <a:pt x="4536" y="8382"/>
                  </a:cubicBezTo>
                  <a:cubicBezTo>
                    <a:pt x="4477" y="8418"/>
                    <a:pt x="4405" y="8454"/>
                    <a:pt x="4346" y="8489"/>
                  </a:cubicBezTo>
                  <a:cubicBezTo>
                    <a:pt x="4346" y="8501"/>
                    <a:pt x="4334" y="8501"/>
                    <a:pt x="4334" y="8501"/>
                  </a:cubicBezTo>
                  <a:cubicBezTo>
                    <a:pt x="4263" y="8549"/>
                    <a:pt x="4191" y="8585"/>
                    <a:pt x="4120" y="8632"/>
                  </a:cubicBezTo>
                  <a:cubicBezTo>
                    <a:pt x="4060" y="8668"/>
                    <a:pt x="4001" y="8704"/>
                    <a:pt x="3941" y="8739"/>
                  </a:cubicBezTo>
                  <a:cubicBezTo>
                    <a:pt x="3882" y="8775"/>
                    <a:pt x="3822" y="8823"/>
                    <a:pt x="3774" y="8858"/>
                  </a:cubicBezTo>
                  <a:cubicBezTo>
                    <a:pt x="3703" y="8906"/>
                    <a:pt x="3632" y="8954"/>
                    <a:pt x="3560" y="9001"/>
                  </a:cubicBezTo>
                  <a:cubicBezTo>
                    <a:pt x="3346" y="9156"/>
                    <a:pt x="3143" y="9311"/>
                    <a:pt x="2941" y="9466"/>
                  </a:cubicBezTo>
                  <a:cubicBezTo>
                    <a:pt x="2881" y="9525"/>
                    <a:pt x="2810" y="9573"/>
                    <a:pt x="2751" y="9632"/>
                  </a:cubicBezTo>
                  <a:cubicBezTo>
                    <a:pt x="2691" y="9680"/>
                    <a:pt x="2631" y="9728"/>
                    <a:pt x="2584" y="9775"/>
                  </a:cubicBezTo>
                  <a:cubicBezTo>
                    <a:pt x="2524" y="9823"/>
                    <a:pt x="2477" y="9870"/>
                    <a:pt x="2429" y="9918"/>
                  </a:cubicBezTo>
                  <a:cubicBezTo>
                    <a:pt x="2381" y="9966"/>
                    <a:pt x="2334" y="10001"/>
                    <a:pt x="2286" y="10049"/>
                  </a:cubicBezTo>
                  <a:cubicBezTo>
                    <a:pt x="2274" y="10061"/>
                    <a:pt x="2250" y="10073"/>
                    <a:pt x="2239" y="10097"/>
                  </a:cubicBezTo>
                  <a:cubicBezTo>
                    <a:pt x="2179" y="10144"/>
                    <a:pt x="2119" y="10204"/>
                    <a:pt x="2072" y="10263"/>
                  </a:cubicBezTo>
                  <a:cubicBezTo>
                    <a:pt x="2060" y="10263"/>
                    <a:pt x="2048" y="10275"/>
                    <a:pt x="2036" y="10287"/>
                  </a:cubicBezTo>
                  <a:cubicBezTo>
                    <a:pt x="2000" y="10323"/>
                    <a:pt x="1965" y="10371"/>
                    <a:pt x="1929" y="10406"/>
                  </a:cubicBezTo>
                  <a:cubicBezTo>
                    <a:pt x="1893" y="10442"/>
                    <a:pt x="1858" y="10478"/>
                    <a:pt x="1822" y="10513"/>
                  </a:cubicBezTo>
                  <a:cubicBezTo>
                    <a:pt x="1679" y="10656"/>
                    <a:pt x="1560" y="10799"/>
                    <a:pt x="1429" y="10954"/>
                  </a:cubicBezTo>
                  <a:cubicBezTo>
                    <a:pt x="1369" y="11013"/>
                    <a:pt x="1322" y="11073"/>
                    <a:pt x="1262" y="11144"/>
                  </a:cubicBezTo>
                  <a:cubicBezTo>
                    <a:pt x="1262" y="11144"/>
                    <a:pt x="1262" y="11144"/>
                    <a:pt x="1262" y="11156"/>
                  </a:cubicBezTo>
                  <a:cubicBezTo>
                    <a:pt x="1215" y="11216"/>
                    <a:pt x="1167" y="11275"/>
                    <a:pt x="1119" y="11335"/>
                  </a:cubicBezTo>
                  <a:cubicBezTo>
                    <a:pt x="1096" y="11371"/>
                    <a:pt x="1060" y="11406"/>
                    <a:pt x="1036" y="11430"/>
                  </a:cubicBezTo>
                  <a:cubicBezTo>
                    <a:pt x="1012" y="11478"/>
                    <a:pt x="976" y="11525"/>
                    <a:pt x="941" y="11573"/>
                  </a:cubicBezTo>
                  <a:cubicBezTo>
                    <a:pt x="893" y="11621"/>
                    <a:pt x="857" y="11680"/>
                    <a:pt x="822" y="11740"/>
                  </a:cubicBezTo>
                  <a:cubicBezTo>
                    <a:pt x="774" y="11799"/>
                    <a:pt x="738" y="11859"/>
                    <a:pt x="691" y="11918"/>
                  </a:cubicBezTo>
                  <a:cubicBezTo>
                    <a:pt x="643" y="11990"/>
                    <a:pt x="595" y="12061"/>
                    <a:pt x="548" y="12133"/>
                  </a:cubicBezTo>
                  <a:cubicBezTo>
                    <a:pt x="500" y="12204"/>
                    <a:pt x="453" y="12287"/>
                    <a:pt x="405" y="12359"/>
                  </a:cubicBezTo>
                  <a:cubicBezTo>
                    <a:pt x="357" y="12442"/>
                    <a:pt x="310" y="12526"/>
                    <a:pt x="262" y="12597"/>
                  </a:cubicBezTo>
                  <a:cubicBezTo>
                    <a:pt x="214" y="12680"/>
                    <a:pt x="167" y="12764"/>
                    <a:pt x="131" y="12847"/>
                  </a:cubicBezTo>
                  <a:cubicBezTo>
                    <a:pt x="84" y="12930"/>
                    <a:pt x="36" y="13014"/>
                    <a:pt x="0" y="13097"/>
                  </a:cubicBezTo>
                  <a:lnTo>
                    <a:pt x="20265" y="13097"/>
                  </a:lnTo>
                  <a:lnTo>
                    <a:pt x="202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71" name="Google Shape;471;p18"/>
            <p:cNvSpPr/>
            <p:nvPr/>
          </p:nvSpPr>
          <p:spPr>
            <a:xfrm>
              <a:off x="4130750" y="4912638"/>
              <a:ext cx="649493" cy="324291"/>
            </a:xfrm>
            <a:custGeom>
              <a:avLst/>
              <a:gdLst/>
              <a:ahLst/>
              <a:cxnLst/>
              <a:rect l="l" t="t" r="r" b="b"/>
              <a:pathLst>
                <a:path w="20265" h="10026" extrusionOk="0">
                  <a:moveTo>
                    <a:pt x="14240" y="0"/>
                  </a:moveTo>
                  <a:cubicBezTo>
                    <a:pt x="13740" y="1274"/>
                    <a:pt x="12811" y="2369"/>
                    <a:pt x="11609" y="3000"/>
                  </a:cubicBezTo>
                  <a:cubicBezTo>
                    <a:pt x="10192" y="3739"/>
                    <a:pt x="8549" y="3858"/>
                    <a:pt x="7013" y="4286"/>
                  </a:cubicBezTo>
                  <a:cubicBezTo>
                    <a:pt x="4013" y="5120"/>
                    <a:pt x="1405" y="7251"/>
                    <a:pt x="0" y="10025"/>
                  </a:cubicBezTo>
                  <a:lnTo>
                    <a:pt x="20265" y="10025"/>
                  </a:lnTo>
                  <a:lnTo>
                    <a:pt x="20265" y="2929"/>
                  </a:lnTo>
                  <a:cubicBezTo>
                    <a:pt x="19836" y="3215"/>
                    <a:pt x="19372" y="3429"/>
                    <a:pt x="18872" y="3512"/>
                  </a:cubicBezTo>
                  <a:cubicBezTo>
                    <a:pt x="18705" y="3545"/>
                    <a:pt x="18538" y="3560"/>
                    <a:pt x="18373" y="3560"/>
                  </a:cubicBezTo>
                  <a:cubicBezTo>
                    <a:pt x="17865" y="3560"/>
                    <a:pt x="17371" y="3413"/>
                    <a:pt x="16931" y="3143"/>
                  </a:cubicBezTo>
                  <a:cubicBezTo>
                    <a:pt x="16347" y="2774"/>
                    <a:pt x="15883" y="2262"/>
                    <a:pt x="15466" y="1726"/>
                  </a:cubicBezTo>
                  <a:cubicBezTo>
                    <a:pt x="15026" y="1167"/>
                    <a:pt x="14645" y="583"/>
                    <a:pt x="142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72" name="Google Shape;472;p18"/>
            <p:cNvSpPr/>
            <p:nvPr/>
          </p:nvSpPr>
          <p:spPr>
            <a:xfrm>
              <a:off x="4704285" y="1638419"/>
              <a:ext cx="269444" cy="343472"/>
            </a:xfrm>
            <a:custGeom>
              <a:avLst/>
              <a:gdLst/>
              <a:ahLst/>
              <a:cxnLst/>
              <a:rect l="l" t="t" r="r" b="b"/>
              <a:pathLst>
                <a:path w="8407" h="10619" extrusionOk="0">
                  <a:moveTo>
                    <a:pt x="2220" y="1"/>
                  </a:moveTo>
                  <a:cubicBezTo>
                    <a:pt x="2138" y="1"/>
                    <a:pt x="2057" y="4"/>
                    <a:pt x="1977" y="13"/>
                  </a:cubicBezTo>
                  <a:cubicBezTo>
                    <a:pt x="1474" y="59"/>
                    <a:pt x="1070" y="719"/>
                    <a:pt x="575" y="719"/>
                  </a:cubicBezTo>
                  <a:cubicBezTo>
                    <a:pt x="554" y="719"/>
                    <a:pt x="533" y="718"/>
                    <a:pt x="512" y="716"/>
                  </a:cubicBezTo>
                  <a:lnTo>
                    <a:pt x="512" y="716"/>
                  </a:lnTo>
                  <a:cubicBezTo>
                    <a:pt x="774" y="1775"/>
                    <a:pt x="965" y="2859"/>
                    <a:pt x="1048" y="3954"/>
                  </a:cubicBezTo>
                  <a:cubicBezTo>
                    <a:pt x="1191" y="5585"/>
                    <a:pt x="1084" y="7383"/>
                    <a:pt x="0" y="8621"/>
                  </a:cubicBezTo>
                  <a:cubicBezTo>
                    <a:pt x="762" y="9550"/>
                    <a:pt x="1881" y="10288"/>
                    <a:pt x="3060" y="10526"/>
                  </a:cubicBezTo>
                  <a:cubicBezTo>
                    <a:pt x="3386" y="10588"/>
                    <a:pt x="3717" y="10619"/>
                    <a:pt x="4048" y="10619"/>
                  </a:cubicBezTo>
                  <a:cubicBezTo>
                    <a:pt x="4926" y="10619"/>
                    <a:pt x="5803" y="10403"/>
                    <a:pt x="6573" y="9979"/>
                  </a:cubicBezTo>
                  <a:cubicBezTo>
                    <a:pt x="6858" y="9824"/>
                    <a:pt x="7132" y="9645"/>
                    <a:pt x="7406" y="9455"/>
                  </a:cubicBezTo>
                  <a:cubicBezTo>
                    <a:pt x="7739" y="9229"/>
                    <a:pt x="8073" y="9002"/>
                    <a:pt x="8406" y="8776"/>
                  </a:cubicBezTo>
                  <a:cubicBezTo>
                    <a:pt x="6763" y="6288"/>
                    <a:pt x="5322" y="3502"/>
                    <a:pt x="5549" y="513"/>
                  </a:cubicBezTo>
                  <a:cubicBezTo>
                    <a:pt x="4798" y="418"/>
                    <a:pt x="3715" y="156"/>
                    <a:pt x="2965" y="61"/>
                  </a:cubicBezTo>
                  <a:cubicBezTo>
                    <a:pt x="2715" y="34"/>
                    <a:pt x="2465" y="1"/>
                    <a:pt x="2220" y="1"/>
                  </a:cubicBezTo>
                  <a:close/>
                </a:path>
              </a:pathLst>
            </a:custGeom>
            <a:solidFill>
              <a:srgbClr val="FF735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73" name="Google Shape;473;p18"/>
            <p:cNvSpPr/>
            <p:nvPr/>
          </p:nvSpPr>
          <p:spPr>
            <a:xfrm>
              <a:off x="4723355" y="1638419"/>
              <a:ext cx="178615" cy="147170"/>
            </a:xfrm>
            <a:custGeom>
              <a:avLst/>
              <a:gdLst/>
              <a:ahLst/>
              <a:cxnLst/>
              <a:rect l="l" t="t" r="r" b="b"/>
              <a:pathLst>
                <a:path w="5573" h="4550" extrusionOk="0">
                  <a:moveTo>
                    <a:pt x="1625" y="1"/>
                  </a:moveTo>
                  <a:cubicBezTo>
                    <a:pt x="1543" y="1"/>
                    <a:pt x="1462" y="4"/>
                    <a:pt x="1382" y="13"/>
                  </a:cubicBezTo>
                  <a:cubicBezTo>
                    <a:pt x="882" y="61"/>
                    <a:pt x="489" y="704"/>
                    <a:pt x="1" y="716"/>
                  </a:cubicBezTo>
                  <a:cubicBezTo>
                    <a:pt x="334" y="1251"/>
                    <a:pt x="727" y="1752"/>
                    <a:pt x="1179" y="2204"/>
                  </a:cubicBezTo>
                  <a:cubicBezTo>
                    <a:pt x="2418" y="3442"/>
                    <a:pt x="3942" y="4157"/>
                    <a:pt x="5573" y="4549"/>
                  </a:cubicBezTo>
                  <a:cubicBezTo>
                    <a:pt x="5108" y="3252"/>
                    <a:pt x="4846" y="1906"/>
                    <a:pt x="4954" y="513"/>
                  </a:cubicBezTo>
                  <a:cubicBezTo>
                    <a:pt x="4203" y="418"/>
                    <a:pt x="3120" y="156"/>
                    <a:pt x="2370" y="61"/>
                  </a:cubicBezTo>
                  <a:cubicBezTo>
                    <a:pt x="2120" y="34"/>
                    <a:pt x="1870" y="1"/>
                    <a:pt x="16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74" name="Google Shape;474;p18"/>
            <p:cNvSpPr/>
            <p:nvPr/>
          </p:nvSpPr>
          <p:spPr>
            <a:xfrm>
              <a:off x="4583681" y="2409815"/>
              <a:ext cx="630424" cy="935062"/>
            </a:xfrm>
            <a:custGeom>
              <a:avLst/>
              <a:gdLst/>
              <a:ahLst/>
              <a:cxnLst/>
              <a:rect l="l" t="t" r="r" b="b"/>
              <a:pathLst>
                <a:path w="19670" h="28909" extrusionOk="0">
                  <a:moveTo>
                    <a:pt x="7299" y="0"/>
                  </a:moveTo>
                  <a:cubicBezTo>
                    <a:pt x="3287" y="0"/>
                    <a:pt x="1" y="3298"/>
                    <a:pt x="1" y="7311"/>
                  </a:cubicBezTo>
                  <a:lnTo>
                    <a:pt x="1" y="21598"/>
                  </a:lnTo>
                  <a:cubicBezTo>
                    <a:pt x="1" y="25623"/>
                    <a:pt x="3287" y="28909"/>
                    <a:pt x="7299" y="28909"/>
                  </a:cubicBezTo>
                  <a:lnTo>
                    <a:pt x="12371" y="28909"/>
                  </a:lnTo>
                  <a:cubicBezTo>
                    <a:pt x="16384" y="28909"/>
                    <a:pt x="19670" y="25623"/>
                    <a:pt x="19670" y="21598"/>
                  </a:cubicBezTo>
                  <a:lnTo>
                    <a:pt x="19670" y="7311"/>
                  </a:lnTo>
                  <a:cubicBezTo>
                    <a:pt x="19670" y="3298"/>
                    <a:pt x="16384" y="0"/>
                    <a:pt x="1237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75" name="Google Shape;475;p18"/>
            <p:cNvSpPr/>
            <p:nvPr/>
          </p:nvSpPr>
          <p:spPr>
            <a:xfrm>
              <a:off x="4569194" y="3001728"/>
              <a:ext cx="322487" cy="1841595"/>
            </a:xfrm>
            <a:custGeom>
              <a:avLst/>
              <a:gdLst/>
              <a:ahLst/>
              <a:cxnLst/>
              <a:rect l="l" t="t" r="r" b="b"/>
              <a:pathLst>
                <a:path w="10062" h="56936" extrusionOk="0">
                  <a:moveTo>
                    <a:pt x="0" y="0"/>
                  </a:moveTo>
                  <a:lnTo>
                    <a:pt x="0" y="500"/>
                  </a:lnTo>
                  <a:cubicBezTo>
                    <a:pt x="0" y="869"/>
                    <a:pt x="0" y="1346"/>
                    <a:pt x="0" y="1929"/>
                  </a:cubicBezTo>
                  <a:lnTo>
                    <a:pt x="0" y="6442"/>
                  </a:lnTo>
                  <a:cubicBezTo>
                    <a:pt x="12" y="13919"/>
                    <a:pt x="12" y="26289"/>
                    <a:pt x="48" y="36922"/>
                  </a:cubicBezTo>
                  <a:cubicBezTo>
                    <a:pt x="84" y="46458"/>
                    <a:pt x="131" y="54590"/>
                    <a:pt x="203" y="56555"/>
                  </a:cubicBezTo>
                  <a:lnTo>
                    <a:pt x="941" y="56591"/>
                  </a:lnTo>
                  <a:lnTo>
                    <a:pt x="5477" y="56841"/>
                  </a:lnTo>
                  <a:lnTo>
                    <a:pt x="6585" y="56900"/>
                  </a:lnTo>
                  <a:lnTo>
                    <a:pt x="7061" y="56936"/>
                  </a:lnTo>
                  <a:cubicBezTo>
                    <a:pt x="7180" y="55114"/>
                    <a:pt x="7716" y="46708"/>
                    <a:pt x="8299" y="36922"/>
                  </a:cubicBezTo>
                  <a:cubicBezTo>
                    <a:pt x="8823" y="28051"/>
                    <a:pt x="9394" y="18038"/>
                    <a:pt x="9740" y="10764"/>
                  </a:cubicBezTo>
                  <a:cubicBezTo>
                    <a:pt x="9740" y="10716"/>
                    <a:pt x="9740" y="10668"/>
                    <a:pt x="9740" y="10609"/>
                  </a:cubicBezTo>
                  <a:cubicBezTo>
                    <a:pt x="9930" y="6715"/>
                    <a:pt x="10049" y="3620"/>
                    <a:pt x="10049" y="1929"/>
                  </a:cubicBezTo>
                  <a:cubicBezTo>
                    <a:pt x="10061" y="1477"/>
                    <a:pt x="10049" y="1131"/>
                    <a:pt x="10037" y="893"/>
                  </a:cubicBezTo>
                  <a:lnTo>
                    <a:pt x="453" y="36"/>
                  </a:lnTo>
                  <a:lnTo>
                    <a:pt x="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76" name="Google Shape;476;p18"/>
            <p:cNvSpPr/>
            <p:nvPr/>
          </p:nvSpPr>
          <p:spPr>
            <a:xfrm>
              <a:off x="4904629" y="2933545"/>
              <a:ext cx="352614" cy="1900560"/>
            </a:xfrm>
            <a:custGeom>
              <a:avLst/>
              <a:gdLst/>
              <a:ahLst/>
              <a:cxnLst/>
              <a:rect l="l" t="t" r="r" b="b"/>
              <a:pathLst>
                <a:path w="11002" h="58759" extrusionOk="0">
                  <a:moveTo>
                    <a:pt x="10061" y="1"/>
                  </a:moveTo>
                  <a:lnTo>
                    <a:pt x="71" y="1323"/>
                  </a:lnTo>
                  <a:cubicBezTo>
                    <a:pt x="0" y="6502"/>
                    <a:pt x="3965" y="53508"/>
                    <a:pt x="4596" y="58663"/>
                  </a:cubicBezTo>
                  <a:lnTo>
                    <a:pt x="10990" y="58758"/>
                  </a:lnTo>
                  <a:cubicBezTo>
                    <a:pt x="11001" y="52936"/>
                    <a:pt x="10299" y="5335"/>
                    <a:pt x="1006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77" name="Google Shape;477;p18"/>
            <p:cNvSpPr/>
            <p:nvPr/>
          </p:nvSpPr>
          <p:spPr>
            <a:xfrm>
              <a:off x="4325628" y="1885204"/>
              <a:ext cx="974993" cy="1180172"/>
            </a:xfrm>
            <a:custGeom>
              <a:avLst/>
              <a:gdLst/>
              <a:ahLst/>
              <a:cxnLst/>
              <a:rect l="l" t="t" r="r" b="b"/>
              <a:pathLst>
                <a:path w="30421" h="36487" extrusionOk="0">
                  <a:moveTo>
                    <a:pt x="19179" y="0"/>
                  </a:moveTo>
                  <a:cubicBezTo>
                    <a:pt x="18995" y="0"/>
                    <a:pt x="18813" y="2"/>
                    <a:pt x="18633" y="5"/>
                  </a:cubicBezTo>
                  <a:cubicBezTo>
                    <a:pt x="18145" y="16"/>
                    <a:pt x="17655" y="19"/>
                    <a:pt x="17164" y="19"/>
                  </a:cubicBezTo>
                  <a:cubicBezTo>
                    <a:pt x="16421" y="19"/>
                    <a:pt x="15676" y="12"/>
                    <a:pt x="14931" y="12"/>
                  </a:cubicBezTo>
                  <a:cubicBezTo>
                    <a:pt x="12243" y="12"/>
                    <a:pt x="9557" y="106"/>
                    <a:pt x="6989" y="970"/>
                  </a:cubicBezTo>
                  <a:cubicBezTo>
                    <a:pt x="5060" y="1613"/>
                    <a:pt x="893" y="2994"/>
                    <a:pt x="691" y="5447"/>
                  </a:cubicBezTo>
                  <a:cubicBezTo>
                    <a:pt x="691" y="5578"/>
                    <a:pt x="679" y="5697"/>
                    <a:pt x="667" y="5828"/>
                  </a:cubicBezTo>
                  <a:cubicBezTo>
                    <a:pt x="393" y="10864"/>
                    <a:pt x="0" y="12376"/>
                    <a:pt x="2286" y="16817"/>
                  </a:cubicBezTo>
                  <a:cubicBezTo>
                    <a:pt x="4810" y="21746"/>
                    <a:pt x="7239" y="31224"/>
                    <a:pt x="7382" y="36486"/>
                  </a:cubicBezTo>
                  <a:lnTo>
                    <a:pt x="27861" y="36486"/>
                  </a:lnTo>
                  <a:cubicBezTo>
                    <a:pt x="27968" y="36450"/>
                    <a:pt x="28063" y="36403"/>
                    <a:pt x="28158" y="36331"/>
                  </a:cubicBezTo>
                  <a:cubicBezTo>
                    <a:pt x="28158" y="36200"/>
                    <a:pt x="28170" y="36058"/>
                    <a:pt x="28170" y="35915"/>
                  </a:cubicBezTo>
                  <a:cubicBezTo>
                    <a:pt x="28313" y="31283"/>
                    <a:pt x="28647" y="26640"/>
                    <a:pt x="29313" y="22068"/>
                  </a:cubicBezTo>
                  <a:cubicBezTo>
                    <a:pt x="29587" y="20234"/>
                    <a:pt x="29849" y="18389"/>
                    <a:pt x="30016" y="16531"/>
                  </a:cubicBezTo>
                  <a:cubicBezTo>
                    <a:pt x="30373" y="12626"/>
                    <a:pt x="30421" y="8245"/>
                    <a:pt x="28909" y="4530"/>
                  </a:cubicBezTo>
                  <a:cubicBezTo>
                    <a:pt x="27376" y="750"/>
                    <a:pt x="22923" y="0"/>
                    <a:pt x="1917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78" name="Google Shape;478;p18"/>
            <p:cNvSpPr/>
            <p:nvPr/>
          </p:nvSpPr>
          <p:spPr>
            <a:xfrm>
              <a:off x="4529132" y="1184780"/>
              <a:ext cx="437707" cy="973196"/>
            </a:xfrm>
            <a:custGeom>
              <a:avLst/>
              <a:gdLst/>
              <a:ahLst/>
              <a:cxnLst/>
              <a:rect l="l" t="t" r="r" b="b"/>
              <a:pathLst>
                <a:path w="13657" h="30088" extrusionOk="0">
                  <a:moveTo>
                    <a:pt x="6823" y="1"/>
                  </a:moveTo>
                  <a:cubicBezTo>
                    <a:pt x="3334" y="1"/>
                    <a:pt x="417" y="2668"/>
                    <a:pt x="48" y="6073"/>
                  </a:cubicBezTo>
                  <a:cubicBezTo>
                    <a:pt x="12" y="6323"/>
                    <a:pt x="0" y="6573"/>
                    <a:pt x="0" y="6823"/>
                  </a:cubicBezTo>
                  <a:lnTo>
                    <a:pt x="0" y="23266"/>
                  </a:lnTo>
                  <a:cubicBezTo>
                    <a:pt x="0" y="25778"/>
                    <a:pt x="1381" y="27992"/>
                    <a:pt x="3417" y="29171"/>
                  </a:cubicBezTo>
                  <a:cubicBezTo>
                    <a:pt x="3846" y="29421"/>
                    <a:pt x="4310" y="29623"/>
                    <a:pt x="4787" y="29778"/>
                  </a:cubicBezTo>
                  <a:cubicBezTo>
                    <a:pt x="5430" y="29981"/>
                    <a:pt x="6120" y="30088"/>
                    <a:pt x="6823" y="30088"/>
                  </a:cubicBezTo>
                  <a:cubicBezTo>
                    <a:pt x="10585" y="30088"/>
                    <a:pt x="13657" y="27016"/>
                    <a:pt x="13657" y="23266"/>
                  </a:cubicBezTo>
                  <a:lnTo>
                    <a:pt x="13657" y="6823"/>
                  </a:lnTo>
                  <a:cubicBezTo>
                    <a:pt x="13657" y="4954"/>
                    <a:pt x="12883" y="3239"/>
                    <a:pt x="11645" y="2001"/>
                  </a:cubicBezTo>
                  <a:cubicBezTo>
                    <a:pt x="10406" y="763"/>
                    <a:pt x="8704" y="1"/>
                    <a:pt x="682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79" name="Google Shape;479;p18"/>
            <p:cNvSpPr/>
            <p:nvPr/>
          </p:nvSpPr>
          <p:spPr>
            <a:xfrm>
              <a:off x="4369619" y="3025825"/>
              <a:ext cx="296911" cy="228906"/>
            </a:xfrm>
            <a:custGeom>
              <a:avLst/>
              <a:gdLst/>
              <a:ahLst/>
              <a:cxnLst/>
              <a:rect l="l" t="t" r="r" b="b"/>
              <a:pathLst>
                <a:path w="9264" h="7077" extrusionOk="0">
                  <a:moveTo>
                    <a:pt x="5816" y="0"/>
                  </a:moveTo>
                  <a:cubicBezTo>
                    <a:pt x="4200" y="0"/>
                    <a:pt x="1751" y="422"/>
                    <a:pt x="1751" y="422"/>
                  </a:cubicBezTo>
                  <a:lnTo>
                    <a:pt x="0" y="2815"/>
                  </a:lnTo>
                  <a:cubicBezTo>
                    <a:pt x="0" y="2815"/>
                    <a:pt x="4690" y="7076"/>
                    <a:pt x="5451" y="7076"/>
                  </a:cubicBezTo>
                  <a:cubicBezTo>
                    <a:pt x="5483" y="7076"/>
                    <a:pt x="5508" y="7069"/>
                    <a:pt x="5525" y="7054"/>
                  </a:cubicBezTo>
                  <a:cubicBezTo>
                    <a:pt x="5977" y="6673"/>
                    <a:pt x="4180" y="4840"/>
                    <a:pt x="4180" y="4839"/>
                  </a:cubicBezTo>
                  <a:lnTo>
                    <a:pt x="4180" y="4839"/>
                  </a:lnTo>
                  <a:cubicBezTo>
                    <a:pt x="4180" y="4840"/>
                    <a:pt x="6434" y="6868"/>
                    <a:pt x="6990" y="6868"/>
                  </a:cubicBezTo>
                  <a:cubicBezTo>
                    <a:pt x="7018" y="6868"/>
                    <a:pt x="7042" y="6862"/>
                    <a:pt x="7061" y="6852"/>
                  </a:cubicBezTo>
                  <a:cubicBezTo>
                    <a:pt x="7668" y="6494"/>
                    <a:pt x="4800" y="3995"/>
                    <a:pt x="4799" y="3994"/>
                  </a:cubicBezTo>
                  <a:lnTo>
                    <a:pt x="4799" y="3994"/>
                  </a:lnTo>
                  <a:cubicBezTo>
                    <a:pt x="4800" y="3995"/>
                    <a:pt x="7324" y="6078"/>
                    <a:pt x="8173" y="6078"/>
                  </a:cubicBezTo>
                  <a:cubicBezTo>
                    <a:pt x="8281" y="6078"/>
                    <a:pt x="8361" y="6045"/>
                    <a:pt x="8406" y="5970"/>
                  </a:cubicBezTo>
                  <a:cubicBezTo>
                    <a:pt x="8823" y="5316"/>
                    <a:pt x="5359" y="3054"/>
                    <a:pt x="5358" y="3053"/>
                  </a:cubicBezTo>
                  <a:lnTo>
                    <a:pt x="5358" y="3053"/>
                  </a:lnTo>
                  <a:cubicBezTo>
                    <a:pt x="5359" y="3054"/>
                    <a:pt x="7865" y="4478"/>
                    <a:pt x="8728" y="4478"/>
                  </a:cubicBezTo>
                  <a:cubicBezTo>
                    <a:pt x="8869" y="4478"/>
                    <a:pt x="8966" y="4440"/>
                    <a:pt x="9002" y="4351"/>
                  </a:cubicBezTo>
                  <a:cubicBezTo>
                    <a:pt x="9264" y="3732"/>
                    <a:pt x="4799" y="1422"/>
                    <a:pt x="4799" y="1422"/>
                  </a:cubicBezTo>
                  <a:cubicBezTo>
                    <a:pt x="4799" y="1422"/>
                    <a:pt x="7275" y="886"/>
                    <a:pt x="7204" y="375"/>
                  </a:cubicBezTo>
                  <a:cubicBezTo>
                    <a:pt x="7162" y="95"/>
                    <a:pt x="6583" y="0"/>
                    <a:pt x="58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80" name="Google Shape;480;p18"/>
            <p:cNvSpPr/>
            <p:nvPr/>
          </p:nvSpPr>
          <p:spPr>
            <a:xfrm>
              <a:off x="4098700" y="2860769"/>
              <a:ext cx="339634" cy="256140"/>
            </a:xfrm>
            <a:custGeom>
              <a:avLst/>
              <a:gdLst/>
              <a:ahLst/>
              <a:cxnLst/>
              <a:rect l="l" t="t" r="r" b="b"/>
              <a:pathLst>
                <a:path w="10597" h="7919" extrusionOk="0">
                  <a:moveTo>
                    <a:pt x="4262" y="1"/>
                  </a:moveTo>
                  <a:lnTo>
                    <a:pt x="0" y="2501"/>
                  </a:lnTo>
                  <a:lnTo>
                    <a:pt x="8453" y="7918"/>
                  </a:lnTo>
                  <a:lnTo>
                    <a:pt x="10597" y="5847"/>
                  </a:lnTo>
                  <a:lnTo>
                    <a:pt x="426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81" name="Google Shape;481;p18"/>
            <p:cNvSpPr/>
            <p:nvPr/>
          </p:nvSpPr>
          <p:spPr>
            <a:xfrm>
              <a:off x="3844544" y="1921114"/>
              <a:ext cx="836858" cy="1195956"/>
            </a:xfrm>
            <a:custGeom>
              <a:avLst/>
              <a:gdLst/>
              <a:ahLst/>
              <a:cxnLst/>
              <a:rect l="l" t="t" r="r" b="b"/>
              <a:pathLst>
                <a:path w="26111" h="36975" extrusionOk="0">
                  <a:moveTo>
                    <a:pt x="17908" y="34454"/>
                  </a:moveTo>
                  <a:lnTo>
                    <a:pt x="18027" y="34600"/>
                  </a:lnTo>
                  <a:cubicBezTo>
                    <a:pt x="17989" y="34532"/>
                    <a:pt x="17949" y="34484"/>
                    <a:pt x="17908" y="34454"/>
                  </a:cubicBezTo>
                  <a:close/>
                  <a:moveTo>
                    <a:pt x="22730" y="0"/>
                  </a:moveTo>
                  <a:lnTo>
                    <a:pt x="22730" y="0"/>
                  </a:lnTo>
                  <a:cubicBezTo>
                    <a:pt x="21837" y="48"/>
                    <a:pt x="20955" y="239"/>
                    <a:pt x="20098" y="453"/>
                  </a:cubicBezTo>
                  <a:cubicBezTo>
                    <a:pt x="10692" y="2858"/>
                    <a:pt x="941" y="21217"/>
                    <a:pt x="0" y="23277"/>
                  </a:cubicBezTo>
                  <a:cubicBezTo>
                    <a:pt x="4191" y="30969"/>
                    <a:pt x="16300" y="36957"/>
                    <a:pt x="16300" y="36957"/>
                  </a:cubicBezTo>
                  <a:cubicBezTo>
                    <a:pt x="16306" y="36969"/>
                    <a:pt x="16313" y="36974"/>
                    <a:pt x="16322" y="36974"/>
                  </a:cubicBezTo>
                  <a:cubicBezTo>
                    <a:pt x="16504" y="36974"/>
                    <a:pt x="17236" y="34413"/>
                    <a:pt x="17792" y="34413"/>
                  </a:cubicBezTo>
                  <a:cubicBezTo>
                    <a:pt x="17832" y="34413"/>
                    <a:pt x="17871" y="34426"/>
                    <a:pt x="17908" y="34454"/>
                  </a:cubicBezTo>
                  <a:lnTo>
                    <a:pt x="17908" y="34454"/>
                  </a:lnTo>
                  <a:lnTo>
                    <a:pt x="10026" y="24706"/>
                  </a:lnTo>
                  <a:cubicBezTo>
                    <a:pt x="15169" y="18979"/>
                    <a:pt x="26111" y="5311"/>
                    <a:pt x="227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82" name="Google Shape;482;p18"/>
            <p:cNvSpPr/>
            <p:nvPr/>
          </p:nvSpPr>
          <p:spPr>
            <a:xfrm>
              <a:off x="4014344" y="1902613"/>
              <a:ext cx="756348" cy="743676"/>
            </a:xfrm>
            <a:custGeom>
              <a:avLst/>
              <a:gdLst/>
              <a:ahLst/>
              <a:cxnLst/>
              <a:rect l="l" t="t" r="r" b="b"/>
              <a:pathLst>
                <a:path w="23599" h="22992" extrusionOk="0">
                  <a:moveTo>
                    <a:pt x="17777" y="1"/>
                  </a:moveTo>
                  <a:cubicBezTo>
                    <a:pt x="16872" y="49"/>
                    <a:pt x="15991" y="239"/>
                    <a:pt x="15122" y="465"/>
                  </a:cubicBezTo>
                  <a:cubicBezTo>
                    <a:pt x="7776" y="2382"/>
                    <a:pt x="3799" y="8609"/>
                    <a:pt x="1" y="14217"/>
                  </a:cubicBezTo>
                  <a:cubicBezTo>
                    <a:pt x="453" y="15074"/>
                    <a:pt x="5406" y="21206"/>
                    <a:pt x="6811" y="22992"/>
                  </a:cubicBezTo>
                  <a:cubicBezTo>
                    <a:pt x="12359" y="16396"/>
                    <a:pt x="23599" y="6121"/>
                    <a:pt x="1777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83" name="Google Shape;483;p18"/>
            <p:cNvSpPr/>
            <p:nvPr/>
          </p:nvSpPr>
          <p:spPr>
            <a:xfrm>
              <a:off x="4714957" y="1314128"/>
              <a:ext cx="264092" cy="442641"/>
            </a:xfrm>
            <a:custGeom>
              <a:avLst/>
              <a:gdLst/>
              <a:ahLst/>
              <a:cxnLst/>
              <a:rect l="l" t="t" r="r" b="b"/>
              <a:pathLst>
                <a:path w="8240" h="13685" extrusionOk="0">
                  <a:moveTo>
                    <a:pt x="4027" y="1"/>
                  </a:moveTo>
                  <a:cubicBezTo>
                    <a:pt x="3991" y="1"/>
                    <a:pt x="3954" y="1"/>
                    <a:pt x="3918" y="2"/>
                  </a:cubicBezTo>
                  <a:cubicBezTo>
                    <a:pt x="1739" y="74"/>
                    <a:pt x="1" y="1907"/>
                    <a:pt x="72" y="4086"/>
                  </a:cubicBezTo>
                  <a:lnTo>
                    <a:pt x="239" y="9837"/>
                  </a:lnTo>
                  <a:cubicBezTo>
                    <a:pt x="309" y="11972"/>
                    <a:pt x="2072" y="13685"/>
                    <a:pt x="4193" y="13685"/>
                  </a:cubicBezTo>
                  <a:cubicBezTo>
                    <a:pt x="4236" y="13685"/>
                    <a:pt x="4279" y="13684"/>
                    <a:pt x="4323" y="13683"/>
                  </a:cubicBezTo>
                  <a:cubicBezTo>
                    <a:pt x="6501" y="13623"/>
                    <a:pt x="8240" y="11789"/>
                    <a:pt x="8168" y="9599"/>
                  </a:cubicBezTo>
                  <a:lnTo>
                    <a:pt x="8002" y="3860"/>
                  </a:lnTo>
                  <a:cubicBezTo>
                    <a:pt x="7931" y="1706"/>
                    <a:pt x="6158" y="1"/>
                    <a:pt x="40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84" name="Google Shape;484;p18"/>
            <p:cNvSpPr/>
            <p:nvPr/>
          </p:nvSpPr>
          <p:spPr>
            <a:xfrm>
              <a:off x="4714957" y="1314128"/>
              <a:ext cx="264092" cy="442641"/>
            </a:xfrm>
            <a:custGeom>
              <a:avLst/>
              <a:gdLst/>
              <a:ahLst/>
              <a:cxnLst/>
              <a:rect l="l" t="t" r="r" b="b"/>
              <a:pathLst>
                <a:path w="8240" h="13685" extrusionOk="0">
                  <a:moveTo>
                    <a:pt x="4027" y="1"/>
                  </a:moveTo>
                  <a:cubicBezTo>
                    <a:pt x="3991" y="1"/>
                    <a:pt x="3954" y="1"/>
                    <a:pt x="3918" y="2"/>
                  </a:cubicBezTo>
                  <a:cubicBezTo>
                    <a:pt x="1739" y="74"/>
                    <a:pt x="1" y="1907"/>
                    <a:pt x="72" y="4086"/>
                  </a:cubicBezTo>
                  <a:lnTo>
                    <a:pt x="239" y="9837"/>
                  </a:lnTo>
                  <a:cubicBezTo>
                    <a:pt x="309" y="11972"/>
                    <a:pt x="2072" y="13685"/>
                    <a:pt x="4193" y="13685"/>
                  </a:cubicBezTo>
                  <a:cubicBezTo>
                    <a:pt x="4236" y="13685"/>
                    <a:pt x="4279" y="13684"/>
                    <a:pt x="4323" y="13683"/>
                  </a:cubicBezTo>
                  <a:cubicBezTo>
                    <a:pt x="6501" y="13623"/>
                    <a:pt x="8240" y="11789"/>
                    <a:pt x="8168" y="9599"/>
                  </a:cubicBezTo>
                  <a:lnTo>
                    <a:pt x="8002" y="3860"/>
                  </a:lnTo>
                  <a:cubicBezTo>
                    <a:pt x="7931" y="1706"/>
                    <a:pt x="6158" y="1"/>
                    <a:pt x="4027" y="1"/>
                  </a:cubicBez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85" name="Google Shape;485;p18"/>
            <p:cNvSpPr/>
            <p:nvPr/>
          </p:nvSpPr>
          <p:spPr>
            <a:xfrm>
              <a:off x="4806364" y="3301437"/>
              <a:ext cx="220696" cy="56863"/>
            </a:xfrm>
            <a:custGeom>
              <a:avLst/>
              <a:gdLst/>
              <a:ahLst/>
              <a:cxnLst/>
              <a:rect l="l" t="t" r="r" b="b"/>
              <a:pathLst>
                <a:path w="6886" h="1758" extrusionOk="0">
                  <a:moveTo>
                    <a:pt x="6509" y="0"/>
                  </a:moveTo>
                  <a:cubicBezTo>
                    <a:pt x="6456" y="0"/>
                    <a:pt x="6402" y="17"/>
                    <a:pt x="6352" y="57"/>
                  </a:cubicBezTo>
                  <a:cubicBezTo>
                    <a:pt x="5268" y="949"/>
                    <a:pt x="3717" y="1281"/>
                    <a:pt x="2238" y="1281"/>
                  </a:cubicBezTo>
                  <a:cubicBezTo>
                    <a:pt x="1606" y="1281"/>
                    <a:pt x="987" y="1220"/>
                    <a:pt x="423" y="1117"/>
                  </a:cubicBezTo>
                  <a:cubicBezTo>
                    <a:pt x="404" y="1113"/>
                    <a:pt x="386" y="1111"/>
                    <a:pt x="369" y="1111"/>
                  </a:cubicBezTo>
                  <a:cubicBezTo>
                    <a:pt x="99" y="1111"/>
                    <a:pt x="1" y="1525"/>
                    <a:pt x="292" y="1581"/>
                  </a:cubicBezTo>
                  <a:cubicBezTo>
                    <a:pt x="901" y="1693"/>
                    <a:pt x="1560" y="1758"/>
                    <a:pt x="2230" y="1758"/>
                  </a:cubicBezTo>
                  <a:cubicBezTo>
                    <a:pt x="3836" y="1758"/>
                    <a:pt x="5504" y="1385"/>
                    <a:pt x="6697" y="402"/>
                  </a:cubicBezTo>
                  <a:cubicBezTo>
                    <a:pt x="6886" y="242"/>
                    <a:pt x="6709" y="0"/>
                    <a:pt x="65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86" name="Google Shape;486;p18"/>
            <p:cNvSpPr/>
            <p:nvPr/>
          </p:nvSpPr>
          <p:spPr>
            <a:xfrm>
              <a:off x="4735341" y="3346429"/>
              <a:ext cx="114034" cy="1504560"/>
            </a:xfrm>
            <a:custGeom>
              <a:avLst/>
              <a:gdLst/>
              <a:ahLst/>
              <a:cxnLst/>
              <a:rect l="l" t="t" r="r" b="b"/>
              <a:pathLst>
                <a:path w="3558" h="46516" extrusionOk="0">
                  <a:moveTo>
                    <a:pt x="3263" y="0"/>
                  </a:moveTo>
                  <a:cubicBezTo>
                    <a:pt x="3166" y="0"/>
                    <a:pt x="3072" y="54"/>
                    <a:pt x="3044" y="178"/>
                  </a:cubicBezTo>
                  <a:cubicBezTo>
                    <a:pt x="2901" y="750"/>
                    <a:pt x="2925" y="1416"/>
                    <a:pt x="2877" y="2000"/>
                  </a:cubicBezTo>
                  <a:cubicBezTo>
                    <a:pt x="2770" y="3440"/>
                    <a:pt x="2675" y="4881"/>
                    <a:pt x="2579" y="6310"/>
                  </a:cubicBezTo>
                  <a:cubicBezTo>
                    <a:pt x="2294" y="10751"/>
                    <a:pt x="2020" y="15192"/>
                    <a:pt x="1758" y="19633"/>
                  </a:cubicBezTo>
                  <a:cubicBezTo>
                    <a:pt x="1246" y="27967"/>
                    <a:pt x="805" y="36313"/>
                    <a:pt x="186" y="44636"/>
                  </a:cubicBezTo>
                  <a:cubicBezTo>
                    <a:pt x="150" y="45124"/>
                    <a:pt x="139" y="45838"/>
                    <a:pt x="43" y="46219"/>
                  </a:cubicBezTo>
                  <a:cubicBezTo>
                    <a:pt x="1" y="46398"/>
                    <a:pt x="150" y="46516"/>
                    <a:pt x="292" y="46516"/>
                  </a:cubicBezTo>
                  <a:cubicBezTo>
                    <a:pt x="387" y="46516"/>
                    <a:pt x="479" y="46463"/>
                    <a:pt x="508" y="46338"/>
                  </a:cubicBezTo>
                  <a:cubicBezTo>
                    <a:pt x="651" y="45767"/>
                    <a:pt x="627" y="45112"/>
                    <a:pt x="674" y="44517"/>
                  </a:cubicBezTo>
                  <a:cubicBezTo>
                    <a:pt x="781" y="43076"/>
                    <a:pt x="877" y="41647"/>
                    <a:pt x="972" y="40207"/>
                  </a:cubicBezTo>
                  <a:cubicBezTo>
                    <a:pt x="1258" y="35766"/>
                    <a:pt x="1520" y="31325"/>
                    <a:pt x="1794" y="26884"/>
                  </a:cubicBezTo>
                  <a:cubicBezTo>
                    <a:pt x="2305" y="18549"/>
                    <a:pt x="2746" y="10203"/>
                    <a:pt x="3365" y="1881"/>
                  </a:cubicBezTo>
                  <a:cubicBezTo>
                    <a:pt x="3401" y="1392"/>
                    <a:pt x="3413" y="678"/>
                    <a:pt x="3508" y="297"/>
                  </a:cubicBezTo>
                  <a:cubicBezTo>
                    <a:pt x="3558" y="119"/>
                    <a:pt x="3407" y="0"/>
                    <a:pt x="32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87" name="Google Shape;487;p18"/>
            <p:cNvSpPr/>
            <p:nvPr/>
          </p:nvSpPr>
          <p:spPr>
            <a:xfrm>
              <a:off x="4938827" y="3334267"/>
              <a:ext cx="152430" cy="1502716"/>
            </a:xfrm>
            <a:custGeom>
              <a:avLst/>
              <a:gdLst/>
              <a:ahLst/>
              <a:cxnLst/>
              <a:rect l="l" t="t" r="r" b="b"/>
              <a:pathLst>
                <a:path w="4756" h="46459" extrusionOk="0">
                  <a:moveTo>
                    <a:pt x="290" y="1"/>
                  </a:moveTo>
                  <a:cubicBezTo>
                    <a:pt x="144" y="1"/>
                    <a:pt x="0" y="115"/>
                    <a:pt x="64" y="292"/>
                  </a:cubicBezTo>
                  <a:cubicBezTo>
                    <a:pt x="255" y="864"/>
                    <a:pt x="243" y="1554"/>
                    <a:pt x="302" y="2149"/>
                  </a:cubicBezTo>
                  <a:cubicBezTo>
                    <a:pt x="469" y="3602"/>
                    <a:pt x="612" y="5055"/>
                    <a:pt x="743" y="6519"/>
                  </a:cubicBezTo>
                  <a:cubicBezTo>
                    <a:pt x="1171" y="10936"/>
                    <a:pt x="1564" y="15353"/>
                    <a:pt x="1957" y="19771"/>
                  </a:cubicBezTo>
                  <a:cubicBezTo>
                    <a:pt x="2695" y="28022"/>
                    <a:pt x="3410" y="36285"/>
                    <a:pt x="4112" y="44536"/>
                  </a:cubicBezTo>
                  <a:cubicBezTo>
                    <a:pt x="4160" y="45095"/>
                    <a:pt x="4208" y="45667"/>
                    <a:pt x="4255" y="46226"/>
                  </a:cubicBezTo>
                  <a:cubicBezTo>
                    <a:pt x="4267" y="46381"/>
                    <a:pt x="4395" y="46458"/>
                    <a:pt x="4517" y="46458"/>
                  </a:cubicBezTo>
                  <a:cubicBezTo>
                    <a:pt x="4639" y="46458"/>
                    <a:pt x="4755" y="46381"/>
                    <a:pt x="4743" y="46226"/>
                  </a:cubicBezTo>
                  <a:cubicBezTo>
                    <a:pt x="4219" y="40047"/>
                    <a:pt x="3684" y="33868"/>
                    <a:pt x="3148" y="27688"/>
                  </a:cubicBezTo>
                  <a:cubicBezTo>
                    <a:pt x="2410" y="19247"/>
                    <a:pt x="1719" y="10781"/>
                    <a:pt x="814" y="2352"/>
                  </a:cubicBezTo>
                  <a:cubicBezTo>
                    <a:pt x="743" y="1661"/>
                    <a:pt x="743" y="840"/>
                    <a:pt x="528" y="173"/>
                  </a:cubicBezTo>
                  <a:cubicBezTo>
                    <a:pt x="490" y="53"/>
                    <a:pt x="389" y="1"/>
                    <a:pt x="29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88" name="Google Shape;488;p18"/>
            <p:cNvSpPr/>
            <p:nvPr/>
          </p:nvSpPr>
          <p:spPr>
            <a:xfrm>
              <a:off x="4570732" y="4195938"/>
              <a:ext cx="264477" cy="665498"/>
            </a:xfrm>
            <a:custGeom>
              <a:avLst/>
              <a:gdLst/>
              <a:ahLst/>
              <a:cxnLst/>
              <a:rect l="l" t="t" r="r" b="b"/>
              <a:pathLst>
                <a:path w="8252" h="20575" extrusionOk="0">
                  <a:moveTo>
                    <a:pt x="0" y="1"/>
                  </a:moveTo>
                  <a:cubicBezTo>
                    <a:pt x="36" y="9752"/>
                    <a:pt x="83" y="18086"/>
                    <a:pt x="155" y="20086"/>
                  </a:cubicBezTo>
                  <a:lnTo>
                    <a:pt x="893" y="20122"/>
                  </a:lnTo>
                  <a:cubicBezTo>
                    <a:pt x="905" y="20277"/>
                    <a:pt x="917" y="20420"/>
                    <a:pt x="905" y="20574"/>
                  </a:cubicBezTo>
                  <a:lnTo>
                    <a:pt x="6537" y="20574"/>
                  </a:lnTo>
                  <a:lnTo>
                    <a:pt x="6537" y="20444"/>
                  </a:lnTo>
                  <a:lnTo>
                    <a:pt x="7013" y="20479"/>
                  </a:lnTo>
                  <a:cubicBezTo>
                    <a:pt x="7132" y="18610"/>
                    <a:pt x="7668" y="10014"/>
                    <a:pt x="82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89" name="Google Shape;489;p18"/>
            <p:cNvSpPr/>
            <p:nvPr/>
          </p:nvSpPr>
          <p:spPr>
            <a:xfrm>
              <a:off x="4988953" y="4192445"/>
              <a:ext cx="281655" cy="644345"/>
            </a:xfrm>
            <a:custGeom>
              <a:avLst/>
              <a:gdLst/>
              <a:ahLst/>
              <a:cxnLst/>
              <a:rect l="l" t="t" r="r" b="b"/>
              <a:pathLst>
                <a:path w="8788" h="19921" extrusionOk="0">
                  <a:moveTo>
                    <a:pt x="2" y="0"/>
                  </a:moveTo>
                  <a:cubicBezTo>
                    <a:pt x="2" y="0"/>
                    <a:pt x="1" y="1"/>
                    <a:pt x="0" y="1"/>
                  </a:cubicBezTo>
                  <a:lnTo>
                    <a:pt x="4" y="1"/>
                  </a:lnTo>
                  <a:cubicBezTo>
                    <a:pt x="4" y="1"/>
                    <a:pt x="3" y="0"/>
                    <a:pt x="2" y="0"/>
                  </a:cubicBezTo>
                  <a:close/>
                  <a:moveTo>
                    <a:pt x="4" y="1"/>
                  </a:moveTo>
                  <a:cubicBezTo>
                    <a:pt x="191" y="154"/>
                    <a:pt x="1715" y="19921"/>
                    <a:pt x="1715" y="19921"/>
                  </a:cubicBezTo>
                  <a:lnTo>
                    <a:pt x="8287" y="19921"/>
                  </a:lnTo>
                  <a:lnTo>
                    <a:pt x="87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0" name="Google Shape;490;p18"/>
            <p:cNvSpPr/>
            <p:nvPr/>
          </p:nvSpPr>
          <p:spPr>
            <a:xfrm>
              <a:off x="4411220" y="2993642"/>
              <a:ext cx="867401" cy="79730"/>
            </a:xfrm>
            <a:custGeom>
              <a:avLst/>
              <a:gdLst/>
              <a:ahLst/>
              <a:cxnLst/>
              <a:rect l="l" t="t" r="r" b="b"/>
              <a:pathLst>
                <a:path w="27064" h="2465" extrusionOk="0">
                  <a:moveTo>
                    <a:pt x="1239" y="0"/>
                  </a:moveTo>
                  <a:cubicBezTo>
                    <a:pt x="560" y="0"/>
                    <a:pt x="0" y="548"/>
                    <a:pt x="0" y="1227"/>
                  </a:cubicBezTo>
                  <a:cubicBezTo>
                    <a:pt x="0" y="1905"/>
                    <a:pt x="560" y="2465"/>
                    <a:pt x="1239" y="2465"/>
                  </a:cubicBezTo>
                  <a:lnTo>
                    <a:pt x="25837" y="2465"/>
                  </a:lnTo>
                  <a:cubicBezTo>
                    <a:pt x="26515" y="2465"/>
                    <a:pt x="27063" y="1905"/>
                    <a:pt x="27063" y="1227"/>
                  </a:cubicBezTo>
                  <a:cubicBezTo>
                    <a:pt x="27063" y="548"/>
                    <a:pt x="26515" y="0"/>
                    <a:pt x="258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1" name="Google Shape;491;p18"/>
            <p:cNvSpPr/>
            <p:nvPr/>
          </p:nvSpPr>
          <p:spPr>
            <a:xfrm>
              <a:off x="4832869" y="1485944"/>
              <a:ext cx="165634" cy="252291"/>
            </a:xfrm>
            <a:custGeom>
              <a:avLst/>
              <a:gdLst/>
              <a:ahLst/>
              <a:cxnLst/>
              <a:rect l="l" t="t" r="r" b="b"/>
              <a:pathLst>
                <a:path w="5168" h="7800" extrusionOk="0">
                  <a:moveTo>
                    <a:pt x="2584" y="0"/>
                  </a:moveTo>
                  <a:cubicBezTo>
                    <a:pt x="1156" y="0"/>
                    <a:pt x="1" y="1751"/>
                    <a:pt x="1" y="3906"/>
                  </a:cubicBezTo>
                  <a:cubicBezTo>
                    <a:pt x="1" y="6049"/>
                    <a:pt x="1156" y="7799"/>
                    <a:pt x="2584" y="7799"/>
                  </a:cubicBezTo>
                  <a:cubicBezTo>
                    <a:pt x="4013" y="7799"/>
                    <a:pt x="5168" y="6049"/>
                    <a:pt x="5168" y="3906"/>
                  </a:cubicBezTo>
                  <a:cubicBezTo>
                    <a:pt x="5168" y="1751"/>
                    <a:pt x="4013" y="0"/>
                    <a:pt x="25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2" name="Google Shape;492;p18"/>
            <p:cNvSpPr/>
            <p:nvPr/>
          </p:nvSpPr>
          <p:spPr>
            <a:xfrm>
              <a:off x="4832869" y="1485944"/>
              <a:ext cx="165634" cy="252291"/>
            </a:xfrm>
            <a:custGeom>
              <a:avLst/>
              <a:gdLst/>
              <a:ahLst/>
              <a:cxnLst/>
              <a:rect l="l" t="t" r="r" b="b"/>
              <a:pathLst>
                <a:path w="5168" h="7800" extrusionOk="0">
                  <a:moveTo>
                    <a:pt x="2584" y="0"/>
                  </a:moveTo>
                  <a:cubicBezTo>
                    <a:pt x="1156" y="0"/>
                    <a:pt x="1" y="1751"/>
                    <a:pt x="1" y="3906"/>
                  </a:cubicBezTo>
                  <a:cubicBezTo>
                    <a:pt x="1" y="6049"/>
                    <a:pt x="1156" y="7799"/>
                    <a:pt x="2584" y="7799"/>
                  </a:cubicBezTo>
                  <a:cubicBezTo>
                    <a:pt x="4013" y="7799"/>
                    <a:pt x="5168" y="6049"/>
                    <a:pt x="5168" y="3906"/>
                  </a:cubicBezTo>
                  <a:cubicBezTo>
                    <a:pt x="5168" y="1751"/>
                    <a:pt x="4013" y="0"/>
                    <a:pt x="2584" y="0"/>
                  </a:cubicBez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3" name="Google Shape;493;p18"/>
            <p:cNvSpPr/>
            <p:nvPr/>
          </p:nvSpPr>
          <p:spPr>
            <a:xfrm>
              <a:off x="4915302" y="1572985"/>
              <a:ext cx="103073" cy="106706"/>
            </a:xfrm>
            <a:custGeom>
              <a:avLst/>
              <a:gdLst/>
              <a:ahLst/>
              <a:cxnLst/>
              <a:rect l="l" t="t" r="r" b="b"/>
              <a:pathLst>
                <a:path w="3216" h="3299" extrusionOk="0">
                  <a:moveTo>
                    <a:pt x="1608" y="0"/>
                  </a:moveTo>
                  <a:cubicBezTo>
                    <a:pt x="715" y="0"/>
                    <a:pt x="0" y="738"/>
                    <a:pt x="0" y="1655"/>
                  </a:cubicBezTo>
                  <a:cubicBezTo>
                    <a:pt x="0" y="2560"/>
                    <a:pt x="715" y="3298"/>
                    <a:pt x="1608" y="3298"/>
                  </a:cubicBezTo>
                  <a:cubicBezTo>
                    <a:pt x="2489" y="3298"/>
                    <a:pt x="3215" y="2560"/>
                    <a:pt x="3215" y="1655"/>
                  </a:cubicBezTo>
                  <a:cubicBezTo>
                    <a:pt x="3215" y="738"/>
                    <a:pt x="2489" y="0"/>
                    <a:pt x="16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4" name="Google Shape;494;p18"/>
            <p:cNvSpPr/>
            <p:nvPr/>
          </p:nvSpPr>
          <p:spPr>
            <a:xfrm>
              <a:off x="4523779" y="1511756"/>
              <a:ext cx="317519" cy="49326"/>
            </a:xfrm>
            <a:custGeom>
              <a:avLst/>
              <a:gdLst/>
              <a:ahLst/>
              <a:cxnLst/>
              <a:rect l="l" t="t" r="r" b="b"/>
              <a:pathLst>
                <a:path w="9907" h="1525" fill="none" extrusionOk="0">
                  <a:moveTo>
                    <a:pt x="1" y="0"/>
                  </a:moveTo>
                  <a:lnTo>
                    <a:pt x="9907" y="1524"/>
                  </a:lnTo>
                </a:path>
              </a:pathLst>
            </a:custGeom>
            <a:noFill/>
            <a:ln w="23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5" name="Google Shape;495;p18"/>
            <p:cNvSpPr/>
            <p:nvPr/>
          </p:nvSpPr>
          <p:spPr>
            <a:xfrm>
              <a:off x="4521119" y="1654624"/>
              <a:ext cx="323993" cy="10027"/>
            </a:xfrm>
            <a:custGeom>
              <a:avLst/>
              <a:gdLst/>
              <a:ahLst/>
              <a:cxnLst/>
              <a:rect l="l" t="t" r="r" b="b"/>
              <a:pathLst>
                <a:path w="10109" h="310" fill="none" extrusionOk="0">
                  <a:moveTo>
                    <a:pt x="0" y="310"/>
                  </a:moveTo>
                  <a:lnTo>
                    <a:pt x="10109" y="0"/>
                  </a:lnTo>
                </a:path>
              </a:pathLst>
            </a:custGeom>
            <a:noFill/>
            <a:ln w="22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6" name="Google Shape;496;p18"/>
            <p:cNvSpPr/>
            <p:nvPr/>
          </p:nvSpPr>
          <p:spPr>
            <a:xfrm>
              <a:off x="4529132" y="1381179"/>
              <a:ext cx="194640" cy="97876"/>
            </a:xfrm>
            <a:custGeom>
              <a:avLst/>
              <a:gdLst/>
              <a:ahLst/>
              <a:cxnLst/>
              <a:rect l="l" t="t" r="r" b="b"/>
              <a:pathLst>
                <a:path w="6073" h="3026" extrusionOk="0">
                  <a:moveTo>
                    <a:pt x="48" y="1"/>
                  </a:moveTo>
                  <a:cubicBezTo>
                    <a:pt x="12" y="251"/>
                    <a:pt x="0" y="501"/>
                    <a:pt x="0" y="751"/>
                  </a:cubicBezTo>
                  <a:lnTo>
                    <a:pt x="0" y="3025"/>
                  </a:lnTo>
                  <a:lnTo>
                    <a:pt x="6072" y="3025"/>
                  </a:lnTo>
                  <a:lnTo>
                    <a:pt x="607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7" name="Google Shape;497;p18"/>
            <p:cNvSpPr/>
            <p:nvPr/>
          </p:nvSpPr>
          <p:spPr>
            <a:xfrm>
              <a:off x="4775243" y="1375033"/>
              <a:ext cx="137046" cy="111331"/>
            </a:xfrm>
            <a:custGeom>
              <a:avLst/>
              <a:gdLst/>
              <a:ahLst/>
              <a:cxnLst/>
              <a:rect l="l" t="t" r="r" b="b"/>
              <a:pathLst>
                <a:path w="4276" h="3442" extrusionOk="0">
                  <a:moveTo>
                    <a:pt x="2180" y="0"/>
                  </a:moveTo>
                  <a:lnTo>
                    <a:pt x="1" y="3441"/>
                  </a:lnTo>
                  <a:lnTo>
                    <a:pt x="2025" y="3441"/>
                  </a:lnTo>
                  <a:lnTo>
                    <a:pt x="427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8" name="Google Shape;498;p18"/>
            <p:cNvSpPr/>
            <p:nvPr/>
          </p:nvSpPr>
          <p:spPr>
            <a:xfrm>
              <a:off x="4862259" y="1375033"/>
              <a:ext cx="137014" cy="111331"/>
            </a:xfrm>
            <a:custGeom>
              <a:avLst/>
              <a:gdLst/>
              <a:ahLst/>
              <a:cxnLst/>
              <a:rect l="l" t="t" r="r" b="b"/>
              <a:pathLst>
                <a:path w="4275" h="3442" extrusionOk="0">
                  <a:moveTo>
                    <a:pt x="2191" y="0"/>
                  </a:moveTo>
                  <a:lnTo>
                    <a:pt x="0" y="3441"/>
                  </a:lnTo>
                  <a:lnTo>
                    <a:pt x="2025" y="3441"/>
                  </a:lnTo>
                  <a:lnTo>
                    <a:pt x="427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9" name="Google Shape;499;p18"/>
            <p:cNvSpPr/>
            <p:nvPr/>
          </p:nvSpPr>
          <p:spPr>
            <a:xfrm>
              <a:off x="4369619" y="3025825"/>
              <a:ext cx="296911" cy="228906"/>
            </a:xfrm>
            <a:custGeom>
              <a:avLst/>
              <a:gdLst/>
              <a:ahLst/>
              <a:cxnLst/>
              <a:rect l="l" t="t" r="r" b="b"/>
              <a:pathLst>
                <a:path w="9264" h="7077" extrusionOk="0">
                  <a:moveTo>
                    <a:pt x="5816" y="0"/>
                  </a:moveTo>
                  <a:cubicBezTo>
                    <a:pt x="4200" y="0"/>
                    <a:pt x="1751" y="422"/>
                    <a:pt x="1751" y="422"/>
                  </a:cubicBezTo>
                  <a:lnTo>
                    <a:pt x="0" y="2815"/>
                  </a:lnTo>
                  <a:cubicBezTo>
                    <a:pt x="0" y="2815"/>
                    <a:pt x="4690" y="7076"/>
                    <a:pt x="5451" y="7076"/>
                  </a:cubicBezTo>
                  <a:cubicBezTo>
                    <a:pt x="5483" y="7076"/>
                    <a:pt x="5508" y="7069"/>
                    <a:pt x="5525" y="7054"/>
                  </a:cubicBezTo>
                  <a:cubicBezTo>
                    <a:pt x="5977" y="6673"/>
                    <a:pt x="4180" y="4840"/>
                    <a:pt x="4180" y="4839"/>
                  </a:cubicBezTo>
                  <a:lnTo>
                    <a:pt x="4180" y="4839"/>
                  </a:lnTo>
                  <a:cubicBezTo>
                    <a:pt x="4180" y="4840"/>
                    <a:pt x="6434" y="6868"/>
                    <a:pt x="6990" y="6868"/>
                  </a:cubicBezTo>
                  <a:cubicBezTo>
                    <a:pt x="7018" y="6868"/>
                    <a:pt x="7042" y="6862"/>
                    <a:pt x="7061" y="6852"/>
                  </a:cubicBezTo>
                  <a:cubicBezTo>
                    <a:pt x="7668" y="6494"/>
                    <a:pt x="4800" y="3995"/>
                    <a:pt x="4799" y="3994"/>
                  </a:cubicBezTo>
                  <a:lnTo>
                    <a:pt x="4799" y="3994"/>
                  </a:lnTo>
                  <a:cubicBezTo>
                    <a:pt x="4800" y="3995"/>
                    <a:pt x="7324" y="6078"/>
                    <a:pt x="8173" y="6078"/>
                  </a:cubicBezTo>
                  <a:cubicBezTo>
                    <a:pt x="8281" y="6078"/>
                    <a:pt x="8361" y="6045"/>
                    <a:pt x="8406" y="5970"/>
                  </a:cubicBezTo>
                  <a:cubicBezTo>
                    <a:pt x="8823" y="5316"/>
                    <a:pt x="5359" y="3054"/>
                    <a:pt x="5358" y="3053"/>
                  </a:cubicBezTo>
                  <a:lnTo>
                    <a:pt x="5358" y="3053"/>
                  </a:lnTo>
                  <a:cubicBezTo>
                    <a:pt x="5359" y="3054"/>
                    <a:pt x="7865" y="4478"/>
                    <a:pt x="8728" y="4478"/>
                  </a:cubicBezTo>
                  <a:cubicBezTo>
                    <a:pt x="8869" y="4478"/>
                    <a:pt x="8966" y="4440"/>
                    <a:pt x="9002" y="4351"/>
                  </a:cubicBezTo>
                  <a:cubicBezTo>
                    <a:pt x="9264" y="3732"/>
                    <a:pt x="4799" y="1422"/>
                    <a:pt x="4799" y="1422"/>
                  </a:cubicBezTo>
                  <a:cubicBezTo>
                    <a:pt x="4799" y="1422"/>
                    <a:pt x="7275" y="886"/>
                    <a:pt x="7204" y="375"/>
                  </a:cubicBezTo>
                  <a:cubicBezTo>
                    <a:pt x="7162" y="95"/>
                    <a:pt x="6583" y="0"/>
                    <a:pt x="58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00" name="Google Shape;500;p18"/>
            <p:cNvSpPr/>
            <p:nvPr/>
          </p:nvSpPr>
          <p:spPr>
            <a:xfrm>
              <a:off x="4098700" y="2860769"/>
              <a:ext cx="339634" cy="256140"/>
            </a:xfrm>
            <a:custGeom>
              <a:avLst/>
              <a:gdLst/>
              <a:ahLst/>
              <a:cxnLst/>
              <a:rect l="l" t="t" r="r" b="b"/>
              <a:pathLst>
                <a:path w="10597" h="7919" extrusionOk="0">
                  <a:moveTo>
                    <a:pt x="4262" y="1"/>
                  </a:moveTo>
                  <a:lnTo>
                    <a:pt x="0" y="2501"/>
                  </a:lnTo>
                  <a:lnTo>
                    <a:pt x="8453" y="7918"/>
                  </a:lnTo>
                  <a:lnTo>
                    <a:pt x="10597" y="5847"/>
                  </a:lnTo>
                  <a:lnTo>
                    <a:pt x="426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01" name="Google Shape;501;p18"/>
            <p:cNvSpPr/>
            <p:nvPr/>
          </p:nvSpPr>
          <p:spPr>
            <a:xfrm>
              <a:off x="4829055" y="1761297"/>
              <a:ext cx="251112" cy="1247385"/>
            </a:xfrm>
            <a:custGeom>
              <a:avLst/>
              <a:gdLst/>
              <a:ahLst/>
              <a:cxnLst/>
              <a:rect l="l" t="t" r="r" b="b"/>
              <a:pathLst>
                <a:path w="7835" h="38565" fill="none" extrusionOk="0">
                  <a:moveTo>
                    <a:pt x="1" y="0"/>
                  </a:moveTo>
                  <a:lnTo>
                    <a:pt x="120" y="3668"/>
                  </a:lnTo>
                  <a:cubicBezTo>
                    <a:pt x="120" y="3668"/>
                    <a:pt x="7835" y="8728"/>
                    <a:pt x="7716" y="23777"/>
                  </a:cubicBezTo>
                  <a:lnTo>
                    <a:pt x="7716" y="38565"/>
                  </a:ln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02" name="Google Shape;502;p18"/>
            <p:cNvSpPr/>
            <p:nvPr/>
          </p:nvSpPr>
          <p:spPr>
            <a:xfrm>
              <a:off x="4003287" y="1725880"/>
              <a:ext cx="363703" cy="85908"/>
            </a:xfrm>
            <a:custGeom>
              <a:avLst/>
              <a:gdLst/>
              <a:ahLst/>
              <a:cxnLst/>
              <a:rect l="l" t="t" r="r" b="b"/>
              <a:pathLst>
                <a:path w="11348" h="2656" extrusionOk="0">
                  <a:moveTo>
                    <a:pt x="893" y="0"/>
                  </a:moveTo>
                  <a:cubicBezTo>
                    <a:pt x="512" y="845"/>
                    <a:pt x="215" y="1738"/>
                    <a:pt x="0" y="2655"/>
                  </a:cubicBezTo>
                  <a:lnTo>
                    <a:pt x="10026" y="2655"/>
                  </a:lnTo>
                  <a:cubicBezTo>
                    <a:pt x="10395" y="2655"/>
                    <a:pt x="10716" y="2512"/>
                    <a:pt x="10966" y="2262"/>
                  </a:cubicBezTo>
                  <a:cubicBezTo>
                    <a:pt x="11204" y="2024"/>
                    <a:pt x="11347" y="1691"/>
                    <a:pt x="11347" y="1334"/>
                  </a:cubicBezTo>
                  <a:cubicBezTo>
                    <a:pt x="11347" y="595"/>
                    <a:pt x="10752" y="0"/>
                    <a:pt x="100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03" name="Google Shape;503;p18"/>
            <p:cNvSpPr/>
            <p:nvPr/>
          </p:nvSpPr>
          <p:spPr>
            <a:xfrm>
              <a:off x="4322313" y="2112888"/>
              <a:ext cx="1848099" cy="1517369"/>
            </a:xfrm>
            <a:custGeom>
              <a:avLst/>
              <a:gdLst/>
              <a:ahLst/>
              <a:cxnLst/>
              <a:rect l="l" t="t" r="r" b="b"/>
              <a:pathLst>
                <a:path w="57663" h="46912" fill="none" extrusionOk="0">
                  <a:moveTo>
                    <a:pt x="0" y="46911"/>
                  </a:moveTo>
                  <a:lnTo>
                    <a:pt x="3417" y="35791"/>
                  </a:lnTo>
                  <a:lnTo>
                    <a:pt x="57662" y="1"/>
                  </a:lnTo>
                </a:path>
              </a:pathLst>
            </a:custGeom>
            <a:noFill/>
            <a:ln w="4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04" name="Google Shape;504;p18"/>
            <p:cNvSpPr/>
            <p:nvPr/>
          </p:nvSpPr>
          <p:spPr>
            <a:xfrm>
              <a:off x="3507986" y="2813804"/>
              <a:ext cx="852498" cy="1499999"/>
            </a:xfrm>
            <a:custGeom>
              <a:avLst/>
              <a:gdLst/>
              <a:ahLst/>
              <a:cxnLst/>
              <a:rect l="l" t="t" r="r" b="b"/>
              <a:pathLst>
                <a:path w="26599" h="46375" fill="none" extrusionOk="0">
                  <a:moveTo>
                    <a:pt x="15716" y="0"/>
                  </a:moveTo>
                  <a:cubicBezTo>
                    <a:pt x="7239" y="9466"/>
                    <a:pt x="0" y="22634"/>
                    <a:pt x="3584" y="35719"/>
                  </a:cubicBezTo>
                  <a:cubicBezTo>
                    <a:pt x="4405" y="38707"/>
                    <a:pt x="6001" y="41553"/>
                    <a:pt x="8430" y="43470"/>
                  </a:cubicBezTo>
                  <a:cubicBezTo>
                    <a:pt x="12121" y="46375"/>
                    <a:pt x="17800" y="46256"/>
                    <a:pt x="21372" y="43089"/>
                  </a:cubicBezTo>
                  <a:cubicBezTo>
                    <a:pt x="26599" y="38481"/>
                    <a:pt x="23277" y="31099"/>
                    <a:pt x="25301" y="25289"/>
                  </a:cubicBezTo>
                </a:path>
              </a:pathLst>
            </a:custGeom>
            <a:noFill/>
            <a:ln w="22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05" name="Google Shape;505;p18"/>
            <p:cNvSpPr/>
            <p:nvPr/>
          </p:nvSpPr>
          <p:spPr>
            <a:xfrm>
              <a:off x="4256290" y="3375022"/>
              <a:ext cx="181275" cy="293822"/>
            </a:xfrm>
            <a:custGeom>
              <a:avLst/>
              <a:gdLst/>
              <a:ahLst/>
              <a:cxnLst/>
              <a:rect l="l" t="t" r="r" b="b"/>
              <a:pathLst>
                <a:path w="5656" h="9084" extrusionOk="0">
                  <a:moveTo>
                    <a:pt x="3947" y="0"/>
                  </a:moveTo>
                  <a:cubicBezTo>
                    <a:pt x="3328" y="0"/>
                    <a:pt x="2745" y="382"/>
                    <a:pt x="2513" y="997"/>
                  </a:cubicBezTo>
                  <a:lnTo>
                    <a:pt x="286" y="7045"/>
                  </a:lnTo>
                  <a:cubicBezTo>
                    <a:pt x="0" y="7819"/>
                    <a:pt x="405" y="8700"/>
                    <a:pt x="1179" y="8986"/>
                  </a:cubicBezTo>
                  <a:cubicBezTo>
                    <a:pt x="1354" y="9052"/>
                    <a:pt x="1535" y="9084"/>
                    <a:pt x="1712" y="9084"/>
                  </a:cubicBezTo>
                  <a:cubicBezTo>
                    <a:pt x="2329" y="9084"/>
                    <a:pt x="2910" y="8703"/>
                    <a:pt x="3132" y="8093"/>
                  </a:cubicBezTo>
                  <a:lnTo>
                    <a:pt x="5370" y="2044"/>
                  </a:lnTo>
                  <a:cubicBezTo>
                    <a:pt x="5656" y="1259"/>
                    <a:pt x="5251" y="377"/>
                    <a:pt x="4465" y="92"/>
                  </a:cubicBezTo>
                  <a:cubicBezTo>
                    <a:pt x="4294" y="30"/>
                    <a:pt x="4119" y="0"/>
                    <a:pt x="394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06" name="Google Shape;506;p18"/>
            <p:cNvSpPr/>
            <p:nvPr/>
          </p:nvSpPr>
          <p:spPr>
            <a:xfrm>
              <a:off x="4415803" y="2301200"/>
              <a:ext cx="104964" cy="126760"/>
            </a:xfrm>
            <a:custGeom>
              <a:avLst/>
              <a:gdLst/>
              <a:ahLst/>
              <a:cxnLst/>
              <a:rect l="l" t="t" r="r" b="b"/>
              <a:pathLst>
                <a:path w="3275" h="3919" fill="none" extrusionOk="0">
                  <a:moveTo>
                    <a:pt x="0" y="3918"/>
                  </a:moveTo>
                  <a:cubicBezTo>
                    <a:pt x="0" y="3918"/>
                    <a:pt x="1881" y="2275"/>
                    <a:pt x="3274" y="1"/>
                  </a:cubicBez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07" name="Google Shape;507;p18"/>
            <p:cNvSpPr/>
            <p:nvPr/>
          </p:nvSpPr>
          <p:spPr>
            <a:xfrm>
              <a:off x="4464262" y="2317373"/>
              <a:ext cx="125572" cy="90178"/>
            </a:xfrm>
            <a:custGeom>
              <a:avLst/>
              <a:gdLst/>
              <a:ahLst/>
              <a:cxnLst/>
              <a:rect l="l" t="t" r="r" b="b"/>
              <a:pathLst>
                <a:path w="3918" h="2788" fill="none" extrusionOk="0">
                  <a:moveTo>
                    <a:pt x="3917" y="1"/>
                  </a:moveTo>
                  <a:cubicBezTo>
                    <a:pt x="3917" y="1"/>
                    <a:pt x="2203" y="2787"/>
                    <a:pt x="0" y="1966"/>
                  </a:cubicBezTo>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08" name="Google Shape;508;p18"/>
            <p:cNvSpPr/>
            <p:nvPr/>
          </p:nvSpPr>
          <p:spPr>
            <a:xfrm>
              <a:off x="4526824" y="2117125"/>
              <a:ext cx="352646" cy="65499"/>
            </a:xfrm>
            <a:custGeom>
              <a:avLst/>
              <a:gdLst/>
              <a:ahLst/>
              <a:cxnLst/>
              <a:rect l="l" t="t" r="r" b="b"/>
              <a:pathLst>
                <a:path w="11003" h="2025" fill="none" extrusionOk="0">
                  <a:moveTo>
                    <a:pt x="9990" y="2025"/>
                  </a:moveTo>
                  <a:lnTo>
                    <a:pt x="1013" y="2025"/>
                  </a:lnTo>
                  <a:cubicBezTo>
                    <a:pt x="453" y="2025"/>
                    <a:pt x="1" y="1572"/>
                    <a:pt x="1" y="1013"/>
                  </a:cubicBezTo>
                  <a:lnTo>
                    <a:pt x="1" y="1013"/>
                  </a:lnTo>
                  <a:cubicBezTo>
                    <a:pt x="1" y="453"/>
                    <a:pt x="453" y="1"/>
                    <a:pt x="1013" y="1"/>
                  </a:cubicBezTo>
                  <a:lnTo>
                    <a:pt x="9990" y="1"/>
                  </a:lnTo>
                  <a:cubicBezTo>
                    <a:pt x="10550" y="1"/>
                    <a:pt x="11002" y="453"/>
                    <a:pt x="11002" y="1013"/>
                  </a:cubicBezTo>
                  <a:lnTo>
                    <a:pt x="11002" y="1013"/>
                  </a:lnTo>
                  <a:cubicBezTo>
                    <a:pt x="11002" y="1572"/>
                    <a:pt x="10550" y="2025"/>
                    <a:pt x="9990" y="2025"/>
                  </a:cubicBezTo>
                  <a:close/>
                </a:path>
              </a:pathLst>
            </a:custGeom>
            <a:noFill/>
            <a:ln w="113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09" name="Google Shape;509;p18"/>
            <p:cNvSpPr/>
            <p:nvPr/>
          </p:nvSpPr>
          <p:spPr>
            <a:xfrm>
              <a:off x="6089101" y="1920726"/>
              <a:ext cx="275918" cy="269984"/>
            </a:xfrm>
            <a:custGeom>
              <a:avLst/>
              <a:gdLst/>
              <a:ahLst/>
              <a:cxnLst/>
              <a:rect l="l" t="t" r="r" b="b"/>
              <a:pathLst>
                <a:path w="8609" h="8347" extrusionOk="0">
                  <a:moveTo>
                    <a:pt x="6203" y="1"/>
                  </a:moveTo>
                  <a:lnTo>
                    <a:pt x="0" y="5823"/>
                  </a:lnTo>
                  <a:lnTo>
                    <a:pt x="1524" y="8347"/>
                  </a:lnTo>
                  <a:lnTo>
                    <a:pt x="8608" y="6835"/>
                  </a:lnTo>
                  <a:lnTo>
                    <a:pt x="620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10" name="Google Shape;510;p18"/>
            <p:cNvSpPr/>
            <p:nvPr/>
          </p:nvSpPr>
          <p:spPr>
            <a:xfrm>
              <a:off x="6258133" y="1884338"/>
              <a:ext cx="170987" cy="284798"/>
            </a:xfrm>
            <a:custGeom>
              <a:avLst/>
              <a:gdLst/>
              <a:ahLst/>
              <a:cxnLst/>
              <a:rect l="l" t="t" r="r" b="b"/>
              <a:pathLst>
                <a:path w="5335" h="8805" extrusionOk="0">
                  <a:moveTo>
                    <a:pt x="1483" y="0"/>
                  </a:moveTo>
                  <a:cubicBezTo>
                    <a:pt x="1326" y="0"/>
                    <a:pt x="1167" y="29"/>
                    <a:pt x="1013" y="90"/>
                  </a:cubicBezTo>
                  <a:cubicBezTo>
                    <a:pt x="334" y="340"/>
                    <a:pt x="1" y="1102"/>
                    <a:pt x="262" y="1780"/>
                  </a:cubicBezTo>
                  <a:lnTo>
                    <a:pt x="2632" y="7960"/>
                  </a:lnTo>
                  <a:cubicBezTo>
                    <a:pt x="2835" y="8486"/>
                    <a:pt x="3339" y="8805"/>
                    <a:pt x="3866" y="8805"/>
                  </a:cubicBezTo>
                  <a:cubicBezTo>
                    <a:pt x="4018" y="8805"/>
                    <a:pt x="4173" y="8778"/>
                    <a:pt x="4322" y="8722"/>
                  </a:cubicBezTo>
                  <a:cubicBezTo>
                    <a:pt x="5001" y="8460"/>
                    <a:pt x="5335" y="7698"/>
                    <a:pt x="5073" y="7031"/>
                  </a:cubicBezTo>
                  <a:lnTo>
                    <a:pt x="2703" y="840"/>
                  </a:lnTo>
                  <a:cubicBezTo>
                    <a:pt x="2502" y="318"/>
                    <a:pt x="2005" y="0"/>
                    <a:pt x="14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11" name="Google Shape;511;p18"/>
            <p:cNvSpPr/>
            <p:nvPr/>
          </p:nvSpPr>
          <p:spPr>
            <a:xfrm>
              <a:off x="4717265" y="1362322"/>
              <a:ext cx="329346" cy="135590"/>
            </a:xfrm>
            <a:custGeom>
              <a:avLst/>
              <a:gdLst/>
              <a:ahLst/>
              <a:cxnLst/>
              <a:rect l="l" t="t" r="r" b="b"/>
              <a:pathLst>
                <a:path w="10276" h="4192" fill="none" extrusionOk="0">
                  <a:moveTo>
                    <a:pt x="8180" y="4192"/>
                  </a:moveTo>
                  <a:lnTo>
                    <a:pt x="2096" y="4192"/>
                  </a:lnTo>
                  <a:cubicBezTo>
                    <a:pt x="941" y="4192"/>
                    <a:pt x="0" y="3251"/>
                    <a:pt x="0" y="2096"/>
                  </a:cubicBezTo>
                  <a:lnTo>
                    <a:pt x="0" y="2096"/>
                  </a:lnTo>
                  <a:cubicBezTo>
                    <a:pt x="0" y="941"/>
                    <a:pt x="941" y="1"/>
                    <a:pt x="2096" y="1"/>
                  </a:cubicBezTo>
                  <a:lnTo>
                    <a:pt x="8180" y="1"/>
                  </a:lnTo>
                  <a:cubicBezTo>
                    <a:pt x="9335" y="1"/>
                    <a:pt x="10275" y="941"/>
                    <a:pt x="10275" y="2096"/>
                  </a:cubicBezTo>
                  <a:lnTo>
                    <a:pt x="10275" y="2096"/>
                  </a:lnTo>
                  <a:cubicBezTo>
                    <a:pt x="10275" y="3251"/>
                    <a:pt x="9335" y="4192"/>
                    <a:pt x="8180" y="4192"/>
                  </a:cubicBezTo>
                  <a:close/>
                </a:path>
              </a:pathLst>
            </a:custGeom>
            <a:noFill/>
            <a:ln w="19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61" name="Google Shape;376;p14">
            <a:extLst>
              <a:ext uri="{FF2B5EF4-FFF2-40B4-BE49-F238E27FC236}">
                <a16:creationId xmlns:a16="http://schemas.microsoft.com/office/drawing/2014/main" id="{F3B9448B-B95F-4401-8E89-539C916F3C2D}"/>
              </a:ext>
            </a:extLst>
          </p:cNvPr>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References</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2" name="TextBox 1">
            <a:extLst>
              <a:ext uri="{FF2B5EF4-FFF2-40B4-BE49-F238E27FC236}">
                <a16:creationId xmlns:a16="http://schemas.microsoft.com/office/drawing/2014/main" id="{CFCA4795-F8CD-4E14-BAD1-4480AD2D23FE}"/>
              </a:ext>
            </a:extLst>
          </p:cNvPr>
          <p:cNvSpPr txBox="1"/>
          <p:nvPr/>
        </p:nvSpPr>
        <p:spPr>
          <a:xfrm>
            <a:off x="310738" y="1071600"/>
            <a:ext cx="7685986" cy="5355312"/>
          </a:xfrm>
          <a:prstGeom prst="rect">
            <a:avLst/>
          </a:prstGeom>
          <a:noFill/>
        </p:spPr>
        <p:txBody>
          <a:bodyPr wrap="square" rtlCol="0">
            <a:spAutoFit/>
          </a:bodyPr>
          <a:lstStyle/>
          <a:p>
            <a:r>
              <a:rPr lang="en-IN" sz="1800" dirty="0">
                <a:latin typeface="Calibri" panose="020F0502020204030204" pitchFamily="34" charset="0"/>
                <a:cs typeface="Calibri" panose="020F0502020204030204" pitchFamily="34" charset="0"/>
              </a:rPr>
              <a:t>[1]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https://www.sciencedirect.com/science/article/pii/S0140673620301835</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[2]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https://link.springer.com/article/10.1007/s10238-020-00650-3</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[3]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5"/>
              </a:rPr>
              <a:t>https://pesquisa.bvsalud.org/global-literature-on-novel-coronavirus-2019-ncov/resource/pt/covidwho-1320</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[4]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6"/>
              </a:rPr>
              <a:t>https://pubs.acs.org/doi/10.1021/acsnano.0c02624</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[5]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7"/>
              </a:rPr>
              <a:t>https://www.who.int/news/item/13-12-2017-world-bank-and-who-half-the-world-lacks-access-to-essential-health-services-100-million-still-pushed-into-extreme-poverty-because-of-health-expenses</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[6]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8"/>
              </a:rPr>
              <a:t>https://www.nytimes.com/2020/06/16/upshot/coronavirus-test-cost-varies-widely.html</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[7]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9"/>
              </a:rPr>
              <a:t>https://www.kaggle.com/datasets/allen-institute-for-ai/CORD-19-research-challenge</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[8]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10"/>
              </a:rPr>
              <a:t>https://www.analyticsvidhya.com/blog/2021/05/build-your-own-nlp-based-search-engine-using-bm25/</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[9]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11"/>
              </a:rPr>
              <a:t>https://arxiv.org/abs/1810.04805</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[10]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12"/>
              </a:rPr>
              <a:t>https://www.kaggle.com/datasets/elvinagammed/covid19-fake-news-dataset-nlp</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[11]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13"/>
              </a:rPr>
              <a:t>https://www.frontiersin.org/articles/10.3389/fpsyg.2021.644801/full</a:t>
            </a:r>
            <a:endParaRPr lang="en-IN" sz="180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[12]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14"/>
              </a:rPr>
              <a:t>https://github.com/virufy/virufy-cdf-coughvid</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
          <p:cNvSpPr txBox="1">
            <a:spLocks noGrp="1"/>
          </p:cNvSpPr>
          <p:nvPr>
            <p:ph type="title"/>
          </p:nvPr>
        </p:nvSpPr>
        <p:spPr>
          <a:xfrm>
            <a:off x="311700" y="8904"/>
            <a:ext cx="8520600" cy="763500"/>
          </a:xfrm>
          <a:prstGeom prst="rect">
            <a:avLst/>
          </a:prstGeom>
          <a:noFill/>
          <a:ln>
            <a:noFill/>
          </a:ln>
        </p:spPr>
        <p:txBody>
          <a:bodyPr spcFirstLastPara="1" wrap="square" lIns="91425" tIns="0" rIns="91425" bIns="0" anchor="b" anchorCtr="0">
            <a:normAutofit/>
          </a:bodyPr>
          <a:lstStyle/>
          <a:p>
            <a:pPr marL="0" lvl="0" indent="0" algn="ctr" rtl="0">
              <a:lnSpc>
                <a:spcPct val="90000"/>
              </a:lnSpc>
              <a:spcBef>
                <a:spcPts val="0"/>
              </a:spcBef>
              <a:spcAft>
                <a:spcPts val="0"/>
              </a:spcAft>
              <a:buClr>
                <a:schemeClr val="dk1"/>
              </a:buClr>
              <a:buSzPts val="2000"/>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Introduction</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248" name="Google Shape;248;p3"/>
          <p:cNvSpPr txBox="1"/>
          <p:nvPr/>
        </p:nvSpPr>
        <p:spPr>
          <a:xfrm>
            <a:off x="376793" y="1080000"/>
            <a:ext cx="151437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sng" strike="noStrike" cap="none" dirty="0">
                <a:solidFill>
                  <a:schemeClr val="dk1"/>
                </a:solidFill>
                <a:latin typeface="Calibri" panose="020F0502020204030204" pitchFamily="34" charset="0"/>
                <a:ea typeface="Calibri"/>
                <a:cs typeface="Calibri" panose="020F0502020204030204" pitchFamily="34" charset="0"/>
                <a:sym typeface="Calibri"/>
              </a:rPr>
              <a:t>Background</a:t>
            </a:r>
            <a:endParaRPr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49" name="Google Shape;249;p3"/>
          <p:cNvSpPr txBox="1"/>
          <p:nvPr/>
        </p:nvSpPr>
        <p:spPr>
          <a:xfrm>
            <a:off x="376793" y="2628000"/>
            <a:ext cx="15144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panose="020F0502020204030204" pitchFamily="34" charset="0"/>
                <a:ea typeface="Calibri"/>
                <a:cs typeface="Calibri" panose="020F0502020204030204" pitchFamily="34" charset="0"/>
                <a:sym typeface="Calibri"/>
              </a:rPr>
              <a:t>Business Case</a:t>
            </a:r>
            <a:endParaRPr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50" name="Google Shape;250;p3"/>
          <p:cNvSpPr txBox="1"/>
          <p:nvPr/>
        </p:nvSpPr>
        <p:spPr>
          <a:xfrm>
            <a:off x="376800" y="1404000"/>
            <a:ext cx="82089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Calibri" panose="020F0502020204030204" pitchFamily="34" charset="0"/>
                <a:cs typeface="Calibri" panose="020F0502020204030204" pitchFamily="34" charset="0"/>
              </a:rPr>
              <a:t>Coronavirus 2019 (COVID-19), an infectious disease caused by severe acute respiratory syndrome coronavirus type 2 (SARS-CoV-2), has caused an ongoing outbreak that has become one of the deadliest pandemics in human history [1].</a:t>
            </a:r>
            <a:endParaRPr sz="1800" dirty="0">
              <a:latin typeface="Calibri" panose="020F0502020204030204" pitchFamily="34" charset="0"/>
              <a:ea typeface="Calibri"/>
              <a:cs typeface="Calibri" panose="020F0502020204030204" pitchFamily="34" charset="0"/>
              <a:sym typeface="Calibri"/>
            </a:endParaRPr>
          </a:p>
        </p:txBody>
      </p:sp>
      <p:sp>
        <p:nvSpPr>
          <p:cNvPr id="251" name="Google Shape;251;p3"/>
          <p:cNvSpPr txBox="1"/>
          <p:nvPr/>
        </p:nvSpPr>
        <p:spPr>
          <a:xfrm>
            <a:off x="242071" y="2952000"/>
            <a:ext cx="8208900" cy="3785621"/>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SzPts val="1400"/>
              <a:buFont typeface="Arial" panose="020B0604020202020204" pitchFamily="34" charset="0"/>
              <a:buChar char="•"/>
            </a:pPr>
            <a:r>
              <a:rPr lang="en-US" sz="1800" dirty="0">
                <a:latin typeface="Calibri" panose="020F0502020204030204" pitchFamily="34" charset="0"/>
                <a:cs typeface="Calibri" panose="020F0502020204030204" pitchFamily="34" charset="0"/>
              </a:rPr>
              <a:t>COVID-19 has yielded a fast development of articles and scientific publications. Finding answers on the internet to get answers to all queries, can be very frustrating and overwhelming since the information is spread across different web pages [2].</a:t>
            </a:r>
            <a:endParaRPr sz="1800" dirty="0">
              <a:latin typeface="Calibri" panose="020F0502020204030204" pitchFamily="34" charset="0"/>
              <a:cs typeface="Calibri" panose="020F0502020204030204" pitchFamily="34" charset="0"/>
            </a:endParaRPr>
          </a:p>
          <a:p>
            <a:pPr marL="742950" lvl="0" indent="-285750" algn="l" rtl="0">
              <a:spcBef>
                <a:spcPts val="0"/>
              </a:spcBef>
              <a:spcAft>
                <a:spcPts val="0"/>
              </a:spcAft>
              <a:buFont typeface="Arial" panose="020B0604020202020204" pitchFamily="34" charset="0"/>
              <a:buChar char="•"/>
            </a:pPr>
            <a:endParaRPr sz="1800" dirty="0">
              <a:latin typeface="Calibri" panose="020F0502020204030204" pitchFamily="34" charset="0"/>
              <a:cs typeface="Calibri" panose="020F0502020204030204" pitchFamily="34" charset="0"/>
            </a:endParaRPr>
          </a:p>
          <a:p>
            <a:pPr marL="425450" lvl="0" indent="-285750" algn="l" rtl="0">
              <a:spcBef>
                <a:spcPts val="0"/>
              </a:spcBef>
              <a:spcAft>
                <a:spcPts val="0"/>
              </a:spcAft>
              <a:buSzPts val="1400"/>
              <a:buFont typeface="Arial" panose="020B0604020202020204" pitchFamily="34" charset="0"/>
              <a:buChar char="•"/>
            </a:pPr>
            <a:r>
              <a:rPr lang="en-US" sz="1800" dirty="0">
                <a:solidFill>
                  <a:schemeClr val="dk1"/>
                </a:solidFill>
                <a:highlight>
                  <a:srgbClr val="FFFFFF"/>
                </a:highlight>
                <a:latin typeface="Calibri" panose="020F0502020204030204" pitchFamily="34" charset="0"/>
                <a:cs typeface="Calibri" panose="020F0502020204030204" pitchFamily="34" charset="0"/>
              </a:rPr>
              <a:t>COVID-19 has been accompanied by a large amount of misleading and false information about the virus, especially on social media. In a world with millions of messages either removed or being published every minute, it is not feasible to annotate and segregate manually [3].</a:t>
            </a:r>
            <a:endParaRPr sz="1800" dirty="0">
              <a:solidFill>
                <a:schemeClr val="dk1"/>
              </a:solidFill>
              <a:latin typeface="Calibri" panose="020F0502020204030204" pitchFamily="34" charset="0"/>
              <a:cs typeface="Calibri" panose="020F0502020204030204" pitchFamily="34" charset="0"/>
            </a:endParaRPr>
          </a:p>
          <a:p>
            <a:pPr marL="742950" lvl="0" indent="-285750" algn="l" rtl="0">
              <a:spcBef>
                <a:spcPts val="0"/>
              </a:spcBef>
              <a:spcAft>
                <a:spcPts val="0"/>
              </a:spcAft>
              <a:buFont typeface="Arial" panose="020B0604020202020204" pitchFamily="34" charset="0"/>
              <a:buChar char="•"/>
            </a:pPr>
            <a:endParaRPr sz="1800" dirty="0">
              <a:solidFill>
                <a:schemeClr val="dk1"/>
              </a:solidFill>
              <a:latin typeface="Calibri" panose="020F0502020204030204" pitchFamily="34" charset="0"/>
              <a:cs typeface="Calibri" panose="020F0502020204030204" pitchFamily="34" charset="0"/>
            </a:endParaRPr>
          </a:p>
          <a:p>
            <a:pPr marL="425450" lvl="0" indent="-285750" algn="l" rtl="0">
              <a:spcBef>
                <a:spcPts val="0"/>
              </a:spcBef>
              <a:spcAft>
                <a:spcPts val="0"/>
              </a:spcAft>
              <a:buClr>
                <a:schemeClr val="dk1"/>
              </a:buClr>
              <a:buSzPts val="1400"/>
              <a:buFont typeface="Arial" panose="020B0604020202020204" pitchFamily="34" charset="0"/>
              <a:buChar char="•"/>
            </a:pPr>
            <a:r>
              <a:rPr lang="en-US" sz="1800" dirty="0">
                <a:solidFill>
                  <a:schemeClr val="dk1"/>
                </a:solidFill>
                <a:latin typeface="Calibri" panose="020F0502020204030204" pitchFamily="34" charset="0"/>
                <a:cs typeface="Calibri" panose="020F0502020204030204" pitchFamily="34" charset="0"/>
              </a:rPr>
              <a:t>Gold standard for </a:t>
            </a:r>
            <a:r>
              <a:rPr lang="en-US" sz="1800" dirty="0">
                <a:solidFill>
                  <a:schemeClr val="dk1"/>
                </a:solidFill>
                <a:highlight>
                  <a:srgbClr val="FFFFFF"/>
                </a:highlight>
                <a:latin typeface="Calibri" panose="020F0502020204030204" pitchFamily="34" charset="0"/>
                <a:cs typeface="Calibri" panose="020F0502020204030204" pitchFamily="34" charset="0"/>
              </a:rPr>
              <a:t>COVID-19</a:t>
            </a:r>
            <a:r>
              <a:rPr lang="en-US" sz="1800" dirty="0">
                <a:solidFill>
                  <a:schemeClr val="dk1"/>
                </a:solidFill>
                <a:latin typeface="Calibri" panose="020F0502020204030204" pitchFamily="34" charset="0"/>
                <a:cs typeface="Calibri" panose="020F0502020204030204" pitchFamily="34" charset="0"/>
              </a:rPr>
              <a:t> testing is RT-PCR, which always takes a long time to produce results and costs a lot . A cheaper and faster diagnosis solution is the need of the hour [4, 5, 6].</a:t>
            </a:r>
            <a:endParaRPr sz="1800" dirty="0">
              <a:solidFill>
                <a:schemeClr val="dk1"/>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12409756fe4_0_0"/>
          <p:cNvSpPr txBox="1"/>
          <p:nvPr/>
        </p:nvSpPr>
        <p:spPr>
          <a:xfrm>
            <a:off x="491093" y="1080000"/>
            <a:ext cx="457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panose="020F0502020204030204" pitchFamily="34" charset="0"/>
                <a:ea typeface="Calibri"/>
                <a:cs typeface="Calibri" panose="020F0502020204030204" pitchFamily="34" charset="0"/>
                <a:sym typeface="Calibri"/>
              </a:rPr>
              <a:t>Solutions</a:t>
            </a:r>
            <a:endParaRPr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58" name="Google Shape;258;g12409756fe4_0_0"/>
          <p:cNvSpPr txBox="1"/>
          <p:nvPr/>
        </p:nvSpPr>
        <p:spPr>
          <a:xfrm>
            <a:off x="9427" y="1404000"/>
            <a:ext cx="8520600" cy="3508623"/>
          </a:xfrm>
          <a:prstGeom prst="rect">
            <a:avLst/>
          </a:prstGeom>
          <a:noFill/>
          <a:ln>
            <a:noFill/>
          </a:ln>
        </p:spPr>
        <p:txBody>
          <a:bodyPr spcFirstLastPara="1" wrap="square" lIns="91425" tIns="91425" rIns="91425" bIns="91425" anchor="t" anchorCtr="0">
            <a:spAutoFit/>
          </a:bodyPr>
          <a:lstStyle/>
          <a:p>
            <a:pPr marL="457200" lvl="0" algn="l" rtl="0">
              <a:spcBef>
                <a:spcPts val="0"/>
              </a:spcBef>
              <a:spcAft>
                <a:spcPts val="0"/>
              </a:spcAft>
            </a:pPr>
            <a:r>
              <a:rPr lang="en-US" sz="1800" dirty="0">
                <a:solidFill>
                  <a:schemeClr val="dk1"/>
                </a:solidFill>
                <a:latin typeface="Calibri" panose="020F0502020204030204" pitchFamily="34" charset="0"/>
                <a:cs typeface="Calibri" panose="020F0502020204030204" pitchFamily="34" charset="0"/>
              </a:rPr>
              <a:t>Medical domain-specific chatbot system using techniques like signal processing, machine learning, natural language processing, and deep learning.</a:t>
            </a:r>
          </a:p>
          <a:p>
            <a:pPr marL="457200" lvl="0" algn="l" rtl="0">
              <a:spcBef>
                <a:spcPts val="0"/>
              </a:spcBef>
              <a:spcAft>
                <a:spcPts val="0"/>
              </a:spcAft>
            </a:pPr>
            <a:endParaRPr lang="en-US" sz="1800" dirty="0">
              <a:solidFill>
                <a:schemeClr val="dk1"/>
              </a:solidFill>
              <a:latin typeface="Calibri" panose="020F0502020204030204" pitchFamily="34" charset="0"/>
              <a:cs typeface="Calibri" panose="020F0502020204030204" pitchFamily="34" charset="0"/>
            </a:endParaRPr>
          </a:p>
          <a:p>
            <a:pPr marL="742950" lvl="0" indent="-285750" algn="l" rtl="0">
              <a:spcBef>
                <a:spcPts val="0"/>
              </a:spcBef>
              <a:spcAft>
                <a:spcPts val="0"/>
              </a:spcAft>
              <a:buFont typeface="Arial" panose="020B0604020202020204" pitchFamily="34" charset="0"/>
              <a:buChar char="•"/>
            </a:pPr>
            <a:r>
              <a:rPr lang="en-US" sz="1800" u="sng" dirty="0">
                <a:solidFill>
                  <a:schemeClr val="dk1"/>
                </a:solidFill>
                <a:latin typeface="Calibri" panose="020F0502020204030204" pitchFamily="34" charset="0"/>
                <a:cs typeface="Calibri" panose="020F0502020204030204" pitchFamily="34" charset="0"/>
              </a:rPr>
              <a:t>FAQ Answering </a:t>
            </a:r>
            <a:r>
              <a:rPr lang="en-US" sz="1800" dirty="0">
                <a:solidFill>
                  <a:schemeClr val="dk1"/>
                </a:solidFill>
                <a:latin typeface="Calibri" panose="020F0502020204030204" pitchFamily="34" charset="0"/>
                <a:cs typeface="Calibri" panose="020F0502020204030204" pitchFamily="34" charset="0"/>
              </a:rPr>
              <a:t>- Answer questions about COVID-19. Take questions from the users as input and generate the most accurate responses consisting of a single line answer.</a:t>
            </a:r>
          </a:p>
          <a:p>
            <a:pPr marL="742950" lvl="0" indent="-285750" algn="l" rtl="0">
              <a:spcBef>
                <a:spcPts val="0"/>
              </a:spcBef>
              <a:spcAft>
                <a:spcPts val="0"/>
              </a:spcAft>
              <a:buFont typeface="Arial" panose="020B0604020202020204" pitchFamily="34" charset="0"/>
              <a:buChar char="•"/>
            </a:pPr>
            <a:endParaRPr lang="en-US" sz="1800" dirty="0">
              <a:solidFill>
                <a:schemeClr val="dk1"/>
              </a:solidFill>
              <a:latin typeface="Calibri" panose="020F0502020204030204" pitchFamily="34" charset="0"/>
              <a:cs typeface="Calibri" panose="020F0502020204030204" pitchFamily="34" charset="0"/>
            </a:endParaRPr>
          </a:p>
          <a:p>
            <a:pPr marL="742950" lvl="0" indent="-285750" algn="l" rtl="0">
              <a:spcBef>
                <a:spcPts val="0"/>
              </a:spcBef>
              <a:spcAft>
                <a:spcPts val="0"/>
              </a:spcAft>
              <a:buFont typeface="Arial" panose="020B0604020202020204" pitchFamily="34" charset="0"/>
              <a:buChar char="•"/>
            </a:pPr>
            <a:r>
              <a:rPr lang="en-US" sz="1800" u="sng" dirty="0">
                <a:solidFill>
                  <a:schemeClr val="dk1"/>
                </a:solidFill>
                <a:latin typeface="Calibri" panose="020F0502020204030204" pitchFamily="34" charset="0"/>
                <a:cs typeface="Calibri" panose="020F0502020204030204" pitchFamily="34" charset="0"/>
              </a:rPr>
              <a:t>Fake Tweet Detection</a:t>
            </a:r>
            <a:r>
              <a:rPr lang="en-US" sz="1800" dirty="0">
                <a:solidFill>
                  <a:schemeClr val="dk1"/>
                </a:solidFill>
                <a:latin typeface="Calibri" panose="020F0502020204030204" pitchFamily="34" charset="0"/>
                <a:cs typeface="Calibri" panose="020F0502020204030204" pitchFamily="34" charset="0"/>
              </a:rPr>
              <a:t> - Detect if a tweet related to COVID-19 is authentic or fake. Highlight which part/words of the fake tweet contributes most to the result.</a:t>
            </a:r>
          </a:p>
          <a:p>
            <a:pPr marL="742950" lvl="0" indent="-285750" algn="l" rtl="0">
              <a:spcBef>
                <a:spcPts val="0"/>
              </a:spcBef>
              <a:spcAft>
                <a:spcPts val="0"/>
              </a:spcAft>
              <a:buFont typeface="Arial" panose="020B0604020202020204" pitchFamily="34" charset="0"/>
              <a:buChar char="•"/>
            </a:pPr>
            <a:endParaRPr lang="en-US" sz="1800" dirty="0">
              <a:solidFill>
                <a:schemeClr val="dk1"/>
              </a:solidFill>
              <a:latin typeface="Calibri" panose="020F0502020204030204" pitchFamily="34" charset="0"/>
              <a:cs typeface="Calibri" panose="020F0502020204030204" pitchFamily="34" charset="0"/>
            </a:endParaRPr>
          </a:p>
          <a:p>
            <a:pPr marL="742950" lvl="0" indent="-285750" algn="l" rtl="0">
              <a:spcBef>
                <a:spcPts val="0"/>
              </a:spcBef>
              <a:spcAft>
                <a:spcPts val="0"/>
              </a:spcAft>
              <a:buFont typeface="Arial" panose="020B0604020202020204" pitchFamily="34" charset="0"/>
              <a:buChar char="•"/>
            </a:pPr>
            <a:r>
              <a:rPr lang="en-US" sz="1800" u="sng" dirty="0">
                <a:solidFill>
                  <a:schemeClr val="dk1"/>
                </a:solidFill>
                <a:latin typeface="Calibri" panose="020F0502020204030204" pitchFamily="34" charset="0"/>
                <a:cs typeface="Calibri" panose="020F0502020204030204" pitchFamily="34" charset="0"/>
              </a:rPr>
              <a:t>Covid Screening Using Cough</a:t>
            </a:r>
            <a:r>
              <a:rPr lang="en-US" sz="1800" dirty="0">
                <a:solidFill>
                  <a:schemeClr val="dk1"/>
                </a:solidFill>
                <a:latin typeface="Calibri" panose="020F0502020204030204" pitchFamily="34" charset="0"/>
                <a:cs typeface="Calibri" panose="020F0502020204030204" pitchFamily="34" charset="0"/>
              </a:rPr>
              <a:t> - Predict the presence of COVID-19 using the subject’s cough audio recording.</a:t>
            </a:r>
            <a:endParaRPr sz="1800" dirty="0">
              <a:solidFill>
                <a:schemeClr val="dk1"/>
              </a:solidFill>
              <a:latin typeface="Calibri" panose="020F0502020204030204" pitchFamily="34" charset="0"/>
              <a:cs typeface="Calibri" panose="020F0502020204030204" pitchFamily="34" charset="0"/>
            </a:endParaRPr>
          </a:p>
        </p:txBody>
      </p:sp>
      <p:sp>
        <p:nvSpPr>
          <p:cNvPr id="4" name="Google Shape;247;p3">
            <a:extLst>
              <a:ext uri="{FF2B5EF4-FFF2-40B4-BE49-F238E27FC236}">
                <a16:creationId xmlns:a16="http://schemas.microsoft.com/office/drawing/2014/main" id="{A3CFB4F9-9ADA-4B09-9D88-C0A296BC6A20}"/>
              </a:ext>
            </a:extLst>
          </p:cNvPr>
          <p:cNvSpPr txBox="1">
            <a:spLocks noGrp="1"/>
          </p:cNvSpPr>
          <p:nvPr>
            <p:ph type="title"/>
          </p:nvPr>
        </p:nvSpPr>
        <p:spPr>
          <a:xfrm>
            <a:off x="311700" y="8904"/>
            <a:ext cx="8520600" cy="763500"/>
          </a:xfrm>
          <a:prstGeom prst="rect">
            <a:avLst/>
          </a:prstGeom>
          <a:noFill/>
          <a:ln>
            <a:noFill/>
          </a:ln>
        </p:spPr>
        <p:txBody>
          <a:bodyPr spcFirstLastPara="1" wrap="square" lIns="91425" tIns="0" rIns="91425" bIns="0" anchor="b" anchorCtr="0">
            <a:normAutofit/>
          </a:bodyPr>
          <a:lstStyle/>
          <a:p>
            <a:pPr marL="0" lvl="0" indent="0" algn="ctr" rtl="0">
              <a:lnSpc>
                <a:spcPct val="90000"/>
              </a:lnSpc>
              <a:spcBef>
                <a:spcPts val="0"/>
              </a:spcBef>
              <a:spcAft>
                <a:spcPts val="0"/>
              </a:spcAft>
              <a:buClr>
                <a:schemeClr val="dk1"/>
              </a:buClr>
              <a:buSzPts val="2000"/>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Introduction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
          <p:cNvSpPr txBox="1"/>
          <p:nvPr/>
        </p:nvSpPr>
        <p:spPr>
          <a:xfrm>
            <a:off x="378000" y="1080000"/>
            <a:ext cx="208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Dataset Description</a:t>
            </a:r>
            <a:endParaRPr sz="1800" dirty="0">
              <a:solidFill>
                <a:schemeClr val="dk1"/>
              </a:solidFill>
              <a:latin typeface="Calibri"/>
              <a:ea typeface="Calibri"/>
              <a:cs typeface="Calibri"/>
              <a:sym typeface="Calibri"/>
            </a:endParaRPr>
          </a:p>
        </p:txBody>
      </p:sp>
      <p:sp>
        <p:nvSpPr>
          <p:cNvPr id="264" name="Google Shape;264;p5"/>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FAQ Answering</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265" name="Google Shape;265;p5"/>
          <p:cNvSpPr txBox="1"/>
          <p:nvPr/>
        </p:nvSpPr>
        <p:spPr>
          <a:xfrm>
            <a:off x="401825" y="1942200"/>
            <a:ext cx="680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66" name="Google Shape;266;p5"/>
          <p:cNvPicPr preferRelativeResize="0"/>
          <p:nvPr/>
        </p:nvPicPr>
        <p:blipFill rotWithShape="1">
          <a:blip r:embed="rId3">
            <a:alphaModFix/>
          </a:blip>
          <a:srcRect t="-13700" r="2610"/>
          <a:stretch/>
        </p:blipFill>
        <p:spPr>
          <a:xfrm>
            <a:off x="401825" y="3015131"/>
            <a:ext cx="7959750" cy="2907525"/>
          </a:xfrm>
          <a:prstGeom prst="rect">
            <a:avLst/>
          </a:prstGeom>
          <a:noFill/>
          <a:ln>
            <a:solidFill>
              <a:schemeClr val="tx1"/>
            </a:solidFill>
          </a:ln>
        </p:spPr>
      </p:pic>
      <p:sp>
        <p:nvSpPr>
          <p:cNvPr id="267" name="Google Shape;267;p5"/>
          <p:cNvSpPr txBox="1"/>
          <p:nvPr/>
        </p:nvSpPr>
        <p:spPr>
          <a:xfrm>
            <a:off x="198494" y="1449300"/>
            <a:ext cx="8361043" cy="1458831"/>
          </a:xfrm>
          <a:prstGeom prst="rect">
            <a:avLst/>
          </a:prstGeom>
          <a:noFill/>
          <a:ln>
            <a:noFill/>
          </a:ln>
        </p:spPr>
        <p:txBody>
          <a:bodyPr spcFirstLastPara="1" wrap="square" lIns="91425" tIns="91425" rIns="91425" bIns="91425" anchor="t" anchorCtr="0">
            <a:spAutoFit/>
          </a:bodyPr>
          <a:lstStyle/>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US" sz="1800" dirty="0">
                <a:solidFill>
                  <a:schemeClr val="dk1"/>
                </a:solidFill>
                <a:highlight>
                  <a:srgbClr val="FFFFFF"/>
                </a:highlight>
                <a:latin typeface="Calibri" panose="020F0502020204030204" pitchFamily="34" charset="0"/>
                <a:cs typeface="Calibri" panose="020F0502020204030204" pitchFamily="34" charset="0"/>
              </a:rPr>
              <a:t>COVID-19 Open Research Dataset (CORD-19) [7].</a:t>
            </a:r>
            <a:endParaRPr sz="1800" dirty="0">
              <a:solidFill>
                <a:schemeClr val="dk1"/>
              </a:solidFill>
              <a:highlight>
                <a:srgbClr val="FFFFFF"/>
              </a:highlight>
              <a:latin typeface="Calibri" panose="020F0502020204030204" pitchFamily="34" charset="0"/>
              <a:cs typeface="Calibri" panose="020F0502020204030204" pitchFamily="34" charset="0"/>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US" sz="1800" dirty="0">
                <a:solidFill>
                  <a:schemeClr val="dk1"/>
                </a:solidFill>
                <a:highlight>
                  <a:schemeClr val="lt1"/>
                </a:highlight>
                <a:latin typeface="Calibri" panose="020F0502020204030204" pitchFamily="34" charset="0"/>
                <a:cs typeface="Calibri" panose="020F0502020204030204" pitchFamily="34" charset="0"/>
              </a:rPr>
              <a:t>Made by White House and a coalition of leading research groups.</a:t>
            </a:r>
            <a:endParaRPr sz="1800" dirty="0">
              <a:solidFill>
                <a:schemeClr val="dk1"/>
              </a:solidFill>
              <a:highlight>
                <a:srgbClr val="FFFFFF"/>
              </a:highlight>
              <a:latin typeface="Calibri" panose="020F0502020204030204" pitchFamily="34" charset="0"/>
              <a:cs typeface="Calibri" panose="020F0502020204030204" pitchFamily="34" charset="0"/>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US" sz="1800" dirty="0">
                <a:solidFill>
                  <a:schemeClr val="dk1"/>
                </a:solidFill>
                <a:highlight>
                  <a:srgbClr val="FFFFFF"/>
                </a:highlight>
                <a:latin typeface="Calibri" panose="020F0502020204030204" pitchFamily="34" charset="0"/>
                <a:cs typeface="Calibri" panose="020F0502020204030204" pitchFamily="34" charset="0"/>
              </a:rPr>
              <a:t>Contains  thousands of medical institution papers and other related articles on the subject of COVID-19.</a:t>
            </a:r>
            <a:endParaRPr sz="1800" dirty="0">
              <a:solidFill>
                <a:schemeClr val="dk1"/>
              </a:solidFill>
              <a:highlight>
                <a:srgbClr val="FFFFFF"/>
              </a:highlight>
              <a:latin typeface="Calibri" panose="020F0502020204030204" pitchFamily="34" charset="0"/>
              <a:cs typeface="Calibri" panose="020F0502020204030204" pitchFamily="34" charset="0"/>
            </a:endParaRPr>
          </a:p>
        </p:txBody>
      </p:sp>
      <p:sp>
        <p:nvSpPr>
          <p:cNvPr id="7" name="Google Shape;334;p9">
            <a:extLst>
              <a:ext uri="{FF2B5EF4-FFF2-40B4-BE49-F238E27FC236}">
                <a16:creationId xmlns:a16="http://schemas.microsoft.com/office/drawing/2014/main" id="{909E4BC0-B965-45F3-BDDD-609155DDACF6}"/>
              </a:ext>
            </a:extLst>
          </p:cNvPr>
          <p:cNvSpPr txBox="1"/>
          <p:nvPr/>
        </p:nvSpPr>
        <p:spPr>
          <a:xfrm>
            <a:off x="2879015" y="5790681"/>
            <a:ext cx="3000000" cy="7560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US" sz="1200" i="1" dirty="0">
                <a:solidFill>
                  <a:srgbClr val="808080"/>
                </a:solidFill>
                <a:latin typeface="Times New Roman"/>
                <a:ea typeface="Times New Roman"/>
                <a:cs typeface="Times New Roman"/>
                <a:sym typeface="Times New Roman"/>
              </a:rPr>
              <a:t>Figure 1: CORD-19 dataset on Kaggle</a:t>
            </a:r>
            <a:endParaRPr sz="1200" i="1" dirty="0">
              <a:solidFill>
                <a:srgbClr val="80808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6"/>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FAQ Answering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273" name="Google Shape;273;p6"/>
          <p:cNvSpPr txBox="1"/>
          <p:nvPr/>
        </p:nvSpPr>
        <p:spPr>
          <a:xfrm>
            <a:off x="376792" y="1080000"/>
            <a:ext cx="20885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Methodology</a:t>
            </a:r>
            <a:endParaRPr sz="1800" dirty="0">
              <a:solidFill>
                <a:schemeClr val="dk1"/>
              </a:solidFill>
              <a:latin typeface="Calibri"/>
              <a:ea typeface="Calibri"/>
              <a:cs typeface="Calibri"/>
              <a:sym typeface="Calibri"/>
            </a:endParaRPr>
          </a:p>
        </p:txBody>
      </p:sp>
      <p:sp>
        <p:nvSpPr>
          <p:cNvPr id="281" name="Google Shape;281;p6"/>
          <p:cNvSpPr txBox="1"/>
          <p:nvPr/>
        </p:nvSpPr>
        <p:spPr>
          <a:xfrm>
            <a:off x="245711" y="1404000"/>
            <a:ext cx="8412600" cy="1777379"/>
          </a:xfrm>
          <a:prstGeom prst="rect">
            <a:avLst/>
          </a:prstGeom>
          <a:noFill/>
          <a:ln>
            <a:noFill/>
          </a:ln>
        </p:spPr>
        <p:txBody>
          <a:bodyPr spcFirstLastPara="1" wrap="square" lIns="91425" tIns="91425" rIns="91425" bIns="91425" anchor="t" anchorCtr="0">
            <a:spAutoFit/>
          </a:bodyPr>
          <a:lstStyle/>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US" sz="1800" dirty="0">
                <a:solidFill>
                  <a:schemeClr val="dk1"/>
                </a:solidFill>
                <a:highlight>
                  <a:srgbClr val="FFFFFF"/>
                </a:highlight>
                <a:latin typeface="Calibri" panose="020F0502020204030204" pitchFamily="34" charset="0"/>
                <a:cs typeface="Calibri" panose="020F0502020204030204" pitchFamily="34" charset="0"/>
              </a:rPr>
              <a:t>Extractive QA method</a:t>
            </a:r>
            <a:endParaRPr sz="1800" dirty="0">
              <a:solidFill>
                <a:schemeClr val="dk1"/>
              </a:solidFill>
              <a:highlight>
                <a:srgbClr val="FFFFFF"/>
              </a:highlight>
              <a:latin typeface="Calibri" panose="020F0502020204030204" pitchFamily="34" charset="0"/>
              <a:cs typeface="Calibri" panose="020F0502020204030204" pitchFamily="34" charset="0"/>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US" sz="1800" dirty="0">
                <a:solidFill>
                  <a:schemeClr val="dk1"/>
                </a:solidFill>
                <a:highlight>
                  <a:srgbClr val="FFFFFF"/>
                </a:highlight>
                <a:latin typeface="Calibri" panose="020F0502020204030204" pitchFamily="34" charset="0"/>
                <a:cs typeface="Calibri" panose="020F0502020204030204" pitchFamily="34" charset="0"/>
              </a:rPr>
              <a:t>Extractive QA method consists of two steps: </a:t>
            </a:r>
            <a:endParaRPr sz="1800" dirty="0">
              <a:solidFill>
                <a:schemeClr val="dk1"/>
              </a:solidFill>
              <a:highlight>
                <a:srgbClr val="FFFFFF"/>
              </a:highlight>
              <a:latin typeface="Calibri" panose="020F0502020204030204" pitchFamily="34" charset="0"/>
              <a:cs typeface="Calibri" panose="020F0502020204030204" pitchFamily="34" charset="0"/>
            </a:endParaRPr>
          </a:p>
          <a:p>
            <a:pPr marL="939800" lvl="0" indent="-342900" algn="l" rtl="0">
              <a:lnSpc>
                <a:spcPct val="115000"/>
              </a:lnSpc>
              <a:spcBef>
                <a:spcPts val="0"/>
              </a:spcBef>
              <a:spcAft>
                <a:spcPts val="0"/>
              </a:spcAft>
              <a:buClr>
                <a:schemeClr val="dk1"/>
              </a:buClr>
              <a:buSzPts val="1400"/>
              <a:buFont typeface="+mj-lt"/>
              <a:buAutoNum type="arabicPeriod"/>
            </a:pPr>
            <a:r>
              <a:rPr lang="en-US" sz="1800" u="sng" dirty="0">
                <a:solidFill>
                  <a:schemeClr val="dk1"/>
                </a:solidFill>
                <a:highlight>
                  <a:srgbClr val="FFFFFF"/>
                </a:highlight>
                <a:latin typeface="Calibri" panose="020F0502020204030204" pitchFamily="34" charset="0"/>
                <a:cs typeface="Calibri" panose="020F0502020204030204" pitchFamily="34" charset="0"/>
              </a:rPr>
              <a:t>Related Article Search</a:t>
            </a:r>
            <a:r>
              <a:rPr lang="en-US" sz="1800" dirty="0">
                <a:solidFill>
                  <a:schemeClr val="dk1"/>
                </a:solidFill>
                <a:highlight>
                  <a:srgbClr val="FFFFFF"/>
                </a:highlight>
                <a:latin typeface="Calibri" panose="020F0502020204030204" pitchFamily="34" charset="0"/>
                <a:cs typeface="Calibri" panose="020F0502020204030204" pitchFamily="34" charset="0"/>
              </a:rPr>
              <a:t> - Find the relevant article content from the article library.</a:t>
            </a:r>
            <a:endParaRPr sz="1800" dirty="0">
              <a:solidFill>
                <a:schemeClr val="dk1"/>
              </a:solidFill>
              <a:highlight>
                <a:srgbClr val="FFFFFF"/>
              </a:highlight>
              <a:latin typeface="Calibri" panose="020F0502020204030204" pitchFamily="34" charset="0"/>
              <a:cs typeface="Calibri" panose="020F0502020204030204" pitchFamily="34" charset="0"/>
            </a:endParaRPr>
          </a:p>
          <a:p>
            <a:pPr marL="939800" lvl="0" indent="-342900" algn="l" rtl="0">
              <a:lnSpc>
                <a:spcPct val="115000"/>
              </a:lnSpc>
              <a:spcBef>
                <a:spcPts val="0"/>
              </a:spcBef>
              <a:spcAft>
                <a:spcPts val="0"/>
              </a:spcAft>
              <a:buClr>
                <a:schemeClr val="dk1"/>
              </a:buClr>
              <a:buSzPts val="1400"/>
              <a:buFont typeface="+mj-lt"/>
              <a:buAutoNum type="arabicPeriod"/>
            </a:pPr>
            <a:r>
              <a:rPr lang="en-US" sz="1800" u="sng" dirty="0">
                <a:solidFill>
                  <a:schemeClr val="dk1"/>
                </a:solidFill>
                <a:highlight>
                  <a:srgbClr val="FFFFFF"/>
                </a:highlight>
                <a:latin typeface="Calibri" panose="020F0502020204030204" pitchFamily="34" charset="0"/>
                <a:cs typeface="Calibri" panose="020F0502020204030204" pitchFamily="34" charset="0"/>
              </a:rPr>
              <a:t>Answer Retrieval</a:t>
            </a:r>
            <a:r>
              <a:rPr lang="en-US" sz="1800" dirty="0">
                <a:solidFill>
                  <a:schemeClr val="dk1"/>
                </a:solidFill>
                <a:highlight>
                  <a:srgbClr val="FFFFFF"/>
                </a:highlight>
                <a:latin typeface="Calibri" panose="020F0502020204030204" pitchFamily="34" charset="0"/>
                <a:cs typeface="Calibri" panose="020F0502020204030204" pitchFamily="34" charset="0"/>
              </a:rPr>
              <a:t> - Extract the related answers from the article content.</a:t>
            </a:r>
            <a:endParaRPr sz="1800" dirty="0">
              <a:solidFill>
                <a:schemeClr val="dk1"/>
              </a:solidFill>
              <a:highlight>
                <a:srgbClr val="FFFFFF"/>
              </a:highlight>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BD67A658-23E2-4958-86E9-4BE80637A6AA}"/>
              </a:ext>
            </a:extLst>
          </p:cNvPr>
          <p:cNvPicPr>
            <a:picLocks noChangeAspect="1"/>
          </p:cNvPicPr>
          <p:nvPr/>
        </p:nvPicPr>
        <p:blipFill>
          <a:blip r:embed="rId3"/>
          <a:stretch>
            <a:fillRect/>
          </a:stretch>
        </p:blipFill>
        <p:spPr>
          <a:xfrm>
            <a:off x="886160" y="3505379"/>
            <a:ext cx="7667089" cy="2088790"/>
          </a:xfrm>
          <a:prstGeom prst="rect">
            <a:avLst/>
          </a:prstGeom>
          <a:ln>
            <a:solidFill>
              <a:schemeClr val="tx1"/>
            </a:solidFill>
          </a:ln>
        </p:spPr>
      </p:pic>
      <p:sp>
        <p:nvSpPr>
          <p:cNvPr id="19" name="Google Shape;334;p9">
            <a:extLst>
              <a:ext uri="{FF2B5EF4-FFF2-40B4-BE49-F238E27FC236}">
                <a16:creationId xmlns:a16="http://schemas.microsoft.com/office/drawing/2014/main" id="{50B2B8F2-9427-4EF2-B9F1-91502F5F8667}"/>
              </a:ext>
            </a:extLst>
          </p:cNvPr>
          <p:cNvSpPr txBox="1"/>
          <p:nvPr/>
        </p:nvSpPr>
        <p:spPr>
          <a:xfrm>
            <a:off x="3153716" y="5533489"/>
            <a:ext cx="3000000" cy="7560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US" sz="1200" i="1" dirty="0">
                <a:solidFill>
                  <a:srgbClr val="808080"/>
                </a:solidFill>
                <a:latin typeface="Times New Roman"/>
                <a:ea typeface="Times New Roman"/>
                <a:cs typeface="Times New Roman"/>
                <a:sym typeface="Times New Roman"/>
              </a:rPr>
              <a:t>Figure 2: Parts of FAQ Answering System</a:t>
            </a:r>
            <a:endParaRPr sz="1200" i="1" dirty="0">
              <a:solidFill>
                <a:srgbClr val="80808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g121a80bc7be_0_11"/>
          <p:cNvSpPr txBox="1"/>
          <p:nvPr/>
        </p:nvSpPr>
        <p:spPr>
          <a:xfrm>
            <a:off x="376792" y="1080000"/>
            <a:ext cx="208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Methodology</a:t>
            </a:r>
            <a:endParaRPr sz="1800" dirty="0">
              <a:solidFill>
                <a:schemeClr val="dk1"/>
              </a:solidFill>
              <a:latin typeface="Calibri"/>
              <a:ea typeface="Calibri"/>
              <a:cs typeface="Calibri"/>
              <a:sym typeface="Calibri"/>
            </a:endParaRPr>
          </a:p>
        </p:txBody>
      </p:sp>
      <p:sp>
        <p:nvSpPr>
          <p:cNvPr id="288" name="Google Shape;288;g121a80bc7be_0_11"/>
          <p:cNvSpPr txBox="1"/>
          <p:nvPr/>
        </p:nvSpPr>
        <p:spPr>
          <a:xfrm>
            <a:off x="250400" y="1404000"/>
            <a:ext cx="8309138" cy="1417281"/>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Clr>
                <a:schemeClr val="dk1"/>
              </a:buClr>
              <a:buSzPts val="1400"/>
              <a:buFont typeface="Arial" panose="020B0604020202020204" pitchFamily="34" charset="0"/>
              <a:buChar char="•"/>
            </a:pPr>
            <a:r>
              <a:rPr lang="en-US" sz="1800" dirty="0">
                <a:solidFill>
                  <a:schemeClr val="dk1"/>
                </a:solidFill>
                <a:latin typeface="Calibri" panose="020F0502020204030204" pitchFamily="34" charset="0"/>
                <a:cs typeface="Calibri" panose="020F0502020204030204" pitchFamily="34" charset="0"/>
              </a:rPr>
              <a:t>Related Article Search</a:t>
            </a:r>
            <a:endParaRPr sz="1800" dirty="0">
              <a:solidFill>
                <a:schemeClr val="dk1"/>
              </a:solidFill>
              <a:highlight>
                <a:srgbClr val="FFFFFF"/>
              </a:highlight>
              <a:latin typeface="Calibri" panose="020F0502020204030204" pitchFamily="34" charset="0"/>
              <a:cs typeface="Calibri" panose="020F0502020204030204" pitchFamily="34" charset="0"/>
            </a:endParaRPr>
          </a:p>
          <a:p>
            <a:pPr marL="882650" lvl="0" indent="-285750" algn="l" rtl="0">
              <a:lnSpc>
                <a:spcPct val="115000"/>
              </a:lnSpc>
              <a:spcBef>
                <a:spcPts val="0"/>
              </a:spcBef>
              <a:spcAft>
                <a:spcPts val="0"/>
              </a:spcAft>
              <a:buClr>
                <a:schemeClr val="dk1"/>
              </a:buClr>
              <a:buSzPts val="1400"/>
              <a:buFont typeface="Wingdings" panose="05000000000000000000" pitchFamily="2" charset="2"/>
              <a:buChar char="v"/>
            </a:pPr>
            <a:r>
              <a:rPr lang="en-US" sz="1800" dirty="0">
                <a:solidFill>
                  <a:schemeClr val="dk1"/>
                </a:solidFill>
                <a:highlight>
                  <a:srgbClr val="FFFFFF"/>
                </a:highlight>
                <a:latin typeface="Calibri" panose="020F0502020204030204" pitchFamily="34" charset="0"/>
                <a:cs typeface="Calibri" panose="020F0502020204030204" pitchFamily="34" charset="0"/>
              </a:rPr>
              <a:t>Found articles from the article library most relevant to the user question.</a:t>
            </a:r>
            <a:endParaRPr sz="1800" dirty="0">
              <a:solidFill>
                <a:schemeClr val="dk1"/>
              </a:solidFill>
              <a:highlight>
                <a:srgbClr val="FFFFFF"/>
              </a:highlight>
              <a:latin typeface="Calibri" panose="020F0502020204030204" pitchFamily="34" charset="0"/>
              <a:cs typeface="Calibri" panose="020F0502020204030204" pitchFamily="34" charset="0"/>
            </a:endParaRPr>
          </a:p>
          <a:p>
            <a:pPr marL="882650" lvl="0" indent="-285750" algn="l" rtl="0">
              <a:lnSpc>
                <a:spcPct val="115000"/>
              </a:lnSpc>
              <a:spcBef>
                <a:spcPts val="0"/>
              </a:spcBef>
              <a:spcAft>
                <a:spcPts val="0"/>
              </a:spcAft>
              <a:buClr>
                <a:schemeClr val="dk1"/>
              </a:buClr>
              <a:buSzPts val="1400"/>
              <a:buFont typeface="Wingdings" panose="05000000000000000000" pitchFamily="2" charset="2"/>
              <a:buChar char="v"/>
            </a:pPr>
            <a:r>
              <a:rPr lang="en-US" sz="1800" dirty="0">
                <a:solidFill>
                  <a:schemeClr val="dk1"/>
                </a:solidFill>
                <a:highlight>
                  <a:srgbClr val="FFFFFF"/>
                </a:highlight>
                <a:latin typeface="Calibri" panose="020F0502020204030204" pitchFamily="34" charset="0"/>
                <a:cs typeface="Calibri" panose="020F0502020204030204" pitchFamily="34" charset="0"/>
              </a:rPr>
              <a:t>Used Okapi BM25 [8] which is a ranking function used by search engines to estimate the relevance of documents to a given search query.</a:t>
            </a:r>
            <a:endParaRPr sz="1800" dirty="0">
              <a:solidFill>
                <a:schemeClr val="dk1"/>
              </a:solidFill>
              <a:highlight>
                <a:srgbClr val="FFFFFF"/>
              </a:highlight>
              <a:latin typeface="Calibri" panose="020F0502020204030204" pitchFamily="34" charset="0"/>
              <a:cs typeface="Calibri" panose="020F0502020204030204" pitchFamily="34" charset="0"/>
            </a:endParaRPr>
          </a:p>
        </p:txBody>
      </p:sp>
      <p:pic>
        <p:nvPicPr>
          <p:cNvPr id="289" name="Google Shape;289;g121a80bc7be_0_11"/>
          <p:cNvPicPr preferRelativeResize="0"/>
          <p:nvPr/>
        </p:nvPicPr>
        <p:blipFill rotWithShape="1">
          <a:blip r:embed="rId3">
            <a:alphaModFix/>
          </a:blip>
          <a:srcRect b="7908"/>
          <a:stretch/>
        </p:blipFill>
        <p:spPr>
          <a:xfrm>
            <a:off x="1517715" y="3458378"/>
            <a:ext cx="5439711" cy="2679569"/>
          </a:xfrm>
          <a:prstGeom prst="rect">
            <a:avLst/>
          </a:prstGeom>
          <a:noFill/>
          <a:ln>
            <a:noFill/>
          </a:ln>
        </p:spPr>
      </p:pic>
      <p:sp>
        <p:nvSpPr>
          <p:cNvPr id="8" name="Google Shape;272;p6">
            <a:extLst>
              <a:ext uri="{FF2B5EF4-FFF2-40B4-BE49-F238E27FC236}">
                <a16:creationId xmlns:a16="http://schemas.microsoft.com/office/drawing/2014/main" id="{EB223CAC-38E2-4884-9404-7B0C812BA8E4}"/>
              </a:ext>
            </a:extLst>
          </p:cNvPr>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FAQ Answering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9" name="Google Shape;334;p9">
            <a:extLst>
              <a:ext uri="{FF2B5EF4-FFF2-40B4-BE49-F238E27FC236}">
                <a16:creationId xmlns:a16="http://schemas.microsoft.com/office/drawing/2014/main" id="{CEAD6357-DDCA-47C3-BA49-3D358DF952C2}"/>
              </a:ext>
            </a:extLst>
          </p:cNvPr>
          <p:cNvSpPr txBox="1"/>
          <p:nvPr/>
        </p:nvSpPr>
        <p:spPr>
          <a:xfrm>
            <a:off x="2904969" y="5953667"/>
            <a:ext cx="3000000" cy="7560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US" sz="1200" i="1" dirty="0">
                <a:solidFill>
                  <a:srgbClr val="808080"/>
                </a:solidFill>
                <a:latin typeface="Times New Roman"/>
                <a:ea typeface="Times New Roman"/>
                <a:cs typeface="Times New Roman"/>
                <a:sym typeface="Times New Roman"/>
              </a:rPr>
              <a:t>Figure 3: Related article search method</a:t>
            </a:r>
            <a:endParaRPr sz="1200" i="1" dirty="0">
              <a:solidFill>
                <a:srgbClr val="80808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Google Shape;295;g121a80bc7be_0_49"/>
          <p:cNvSpPr txBox="1"/>
          <p:nvPr/>
        </p:nvSpPr>
        <p:spPr>
          <a:xfrm>
            <a:off x="376792" y="1080000"/>
            <a:ext cx="208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Methodology</a:t>
            </a:r>
            <a:endParaRPr sz="1800" dirty="0">
              <a:solidFill>
                <a:schemeClr val="dk1"/>
              </a:solidFill>
              <a:latin typeface="Calibri"/>
              <a:ea typeface="Calibri"/>
              <a:cs typeface="Calibri"/>
              <a:sym typeface="Calibri"/>
            </a:endParaRPr>
          </a:p>
        </p:txBody>
      </p:sp>
      <p:sp>
        <p:nvSpPr>
          <p:cNvPr id="296" name="Google Shape;296;g121a80bc7be_0_49"/>
          <p:cNvSpPr txBox="1"/>
          <p:nvPr/>
        </p:nvSpPr>
        <p:spPr>
          <a:xfrm>
            <a:off x="236284" y="1404000"/>
            <a:ext cx="8515500" cy="2095928"/>
          </a:xfrm>
          <a:prstGeom prst="rect">
            <a:avLst/>
          </a:prstGeom>
          <a:noFill/>
          <a:ln>
            <a:noFill/>
          </a:ln>
        </p:spPr>
        <p:txBody>
          <a:bodyPr spcFirstLastPara="1" wrap="square" lIns="91425" tIns="91425" rIns="91425" bIns="91425" anchor="t" anchorCtr="0">
            <a:spAutoFit/>
          </a:bodyPr>
          <a:lstStyle/>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US" sz="1800" dirty="0">
                <a:solidFill>
                  <a:schemeClr val="dk1"/>
                </a:solidFill>
                <a:latin typeface="Calibri" panose="020F0502020204030204" pitchFamily="34" charset="0"/>
                <a:cs typeface="Calibri" panose="020F0502020204030204" pitchFamily="34" charset="0"/>
              </a:rPr>
              <a:t>Answer Retrieval</a:t>
            </a:r>
            <a:endParaRPr sz="1800" dirty="0">
              <a:solidFill>
                <a:schemeClr val="dk1"/>
              </a:solidFill>
              <a:latin typeface="Calibri" panose="020F0502020204030204" pitchFamily="34" charset="0"/>
              <a:cs typeface="Calibri" panose="020F0502020204030204" pitchFamily="34" charset="0"/>
            </a:endParaRPr>
          </a:p>
          <a:p>
            <a:pPr marL="882650" lvl="0" indent="-285750" algn="l" rtl="0">
              <a:lnSpc>
                <a:spcPct val="115000"/>
              </a:lnSpc>
              <a:spcBef>
                <a:spcPts val="0"/>
              </a:spcBef>
              <a:spcAft>
                <a:spcPts val="0"/>
              </a:spcAft>
              <a:buClr>
                <a:schemeClr val="dk1"/>
              </a:buClr>
              <a:buSzPts val="1400"/>
              <a:buFont typeface="Wingdings" panose="05000000000000000000" pitchFamily="2" charset="2"/>
              <a:buChar char="v"/>
            </a:pPr>
            <a:r>
              <a:rPr lang="en-US" sz="1800" dirty="0">
                <a:solidFill>
                  <a:schemeClr val="dk1"/>
                </a:solidFill>
                <a:highlight>
                  <a:srgbClr val="FFFFFF"/>
                </a:highlight>
                <a:latin typeface="Calibri" panose="020F0502020204030204" pitchFamily="34" charset="0"/>
                <a:cs typeface="Calibri" panose="020F0502020204030204" pitchFamily="34" charset="0"/>
              </a:rPr>
              <a:t>Used BERT [9] model </a:t>
            </a:r>
            <a:r>
              <a:rPr lang="en-US" sz="1800" dirty="0">
                <a:solidFill>
                  <a:schemeClr val="dk1"/>
                </a:solidFill>
                <a:highlight>
                  <a:schemeClr val="lt1"/>
                </a:highlight>
                <a:latin typeface="Calibri" panose="020F0502020204030204" pitchFamily="34" charset="0"/>
                <a:cs typeface="Calibri" panose="020F0502020204030204" pitchFamily="34" charset="0"/>
              </a:rPr>
              <a:t>(fine-tuned on </a:t>
            </a:r>
            <a:r>
              <a:rPr lang="en-US" sz="1800" dirty="0" err="1">
                <a:solidFill>
                  <a:schemeClr val="dk1"/>
                </a:solidFill>
                <a:highlight>
                  <a:schemeClr val="lt1"/>
                </a:highlight>
                <a:latin typeface="Calibri" panose="020F0502020204030204" pitchFamily="34" charset="0"/>
                <a:cs typeface="Calibri" panose="020F0502020204030204" pitchFamily="34" charset="0"/>
              </a:rPr>
              <a:t>SQuAD</a:t>
            </a:r>
            <a:r>
              <a:rPr lang="en-US" sz="1800" dirty="0">
                <a:solidFill>
                  <a:schemeClr val="dk1"/>
                </a:solidFill>
                <a:highlight>
                  <a:schemeClr val="lt1"/>
                </a:highlight>
                <a:latin typeface="Calibri" panose="020F0502020204030204" pitchFamily="34" charset="0"/>
                <a:cs typeface="Calibri" panose="020F0502020204030204" pitchFamily="34" charset="0"/>
              </a:rPr>
              <a:t> dataset)</a:t>
            </a:r>
            <a:r>
              <a:rPr lang="en-US" sz="1800" dirty="0">
                <a:solidFill>
                  <a:schemeClr val="dk1"/>
                </a:solidFill>
                <a:highlight>
                  <a:srgbClr val="FFFFFF"/>
                </a:highlight>
                <a:latin typeface="Calibri" panose="020F0502020204030204" pitchFamily="34" charset="0"/>
                <a:cs typeface="Calibri" panose="020F0502020204030204" pitchFamily="34" charset="0"/>
              </a:rPr>
              <a:t> for question answering.</a:t>
            </a:r>
            <a:endParaRPr sz="1800" dirty="0">
              <a:solidFill>
                <a:schemeClr val="dk1"/>
              </a:solidFill>
              <a:highlight>
                <a:srgbClr val="FFFFFF"/>
              </a:highlight>
              <a:latin typeface="Calibri" panose="020F0502020204030204" pitchFamily="34" charset="0"/>
              <a:cs typeface="Calibri" panose="020F0502020204030204" pitchFamily="34" charset="0"/>
            </a:endParaRPr>
          </a:p>
          <a:p>
            <a:pPr marL="882650" lvl="0" indent="-285750" algn="l" rtl="0">
              <a:lnSpc>
                <a:spcPct val="115000"/>
              </a:lnSpc>
              <a:spcBef>
                <a:spcPts val="0"/>
              </a:spcBef>
              <a:spcAft>
                <a:spcPts val="0"/>
              </a:spcAft>
              <a:buClr>
                <a:schemeClr val="dk1"/>
              </a:buClr>
              <a:buSzPts val="1400"/>
              <a:buFont typeface="Wingdings" panose="05000000000000000000" pitchFamily="2" charset="2"/>
              <a:buChar char="v"/>
            </a:pPr>
            <a:r>
              <a:rPr lang="en-US" sz="1800" dirty="0">
                <a:solidFill>
                  <a:schemeClr val="dk1"/>
                </a:solidFill>
                <a:highlight>
                  <a:srgbClr val="FFFFFF"/>
                </a:highlight>
                <a:latin typeface="Calibri" panose="020F0502020204030204" pitchFamily="34" charset="0"/>
                <a:cs typeface="Calibri" panose="020F0502020204030204" pitchFamily="34" charset="0"/>
              </a:rPr>
              <a:t>For each article (context) and the same user query pair, asked the pre-trained and pretty-powerful transformer model what is the part of the context that better represents the query.</a:t>
            </a:r>
            <a:endParaRPr sz="1800" dirty="0">
              <a:solidFill>
                <a:schemeClr val="dk1"/>
              </a:solidFill>
              <a:highlight>
                <a:srgbClr val="FFFFFF"/>
              </a:highlight>
              <a:latin typeface="Calibri" panose="020F0502020204030204" pitchFamily="34" charset="0"/>
              <a:cs typeface="Calibri" panose="020F0502020204030204" pitchFamily="34" charset="0"/>
            </a:endParaRPr>
          </a:p>
          <a:p>
            <a:pPr marL="285750" lvl="0" indent="-285750" algn="l" rtl="0">
              <a:lnSpc>
                <a:spcPct val="115000"/>
              </a:lnSpc>
              <a:spcBef>
                <a:spcPts val="0"/>
              </a:spcBef>
              <a:spcAft>
                <a:spcPts val="0"/>
              </a:spcAft>
              <a:buFont typeface="Arial" panose="020B0604020202020204" pitchFamily="34" charset="0"/>
              <a:buChar char="•"/>
            </a:pPr>
            <a:endParaRPr sz="1800" dirty="0">
              <a:solidFill>
                <a:schemeClr val="dk1"/>
              </a:solidFill>
              <a:highlight>
                <a:srgbClr val="FFFFFF"/>
              </a:highlight>
              <a:latin typeface="Calibri" panose="020F0502020204030204" pitchFamily="34" charset="0"/>
              <a:cs typeface="Calibri" panose="020F0502020204030204" pitchFamily="34" charset="0"/>
            </a:endParaRPr>
          </a:p>
        </p:txBody>
      </p:sp>
      <p:pic>
        <p:nvPicPr>
          <p:cNvPr id="297" name="Google Shape;297;g121a80bc7be_0_49"/>
          <p:cNvPicPr preferRelativeResize="0"/>
          <p:nvPr/>
        </p:nvPicPr>
        <p:blipFill rotWithShape="1">
          <a:blip r:embed="rId3">
            <a:alphaModFix/>
          </a:blip>
          <a:srcRect b="8070"/>
          <a:stretch/>
        </p:blipFill>
        <p:spPr>
          <a:xfrm>
            <a:off x="1839761" y="3259612"/>
            <a:ext cx="5308545" cy="2859464"/>
          </a:xfrm>
          <a:prstGeom prst="rect">
            <a:avLst/>
          </a:prstGeom>
          <a:noFill/>
          <a:ln>
            <a:noFill/>
          </a:ln>
        </p:spPr>
      </p:pic>
      <p:sp>
        <p:nvSpPr>
          <p:cNvPr id="8" name="Google Shape;272;p6">
            <a:extLst>
              <a:ext uri="{FF2B5EF4-FFF2-40B4-BE49-F238E27FC236}">
                <a16:creationId xmlns:a16="http://schemas.microsoft.com/office/drawing/2014/main" id="{A688A380-69D9-4815-9188-51BDEBB4DF04}"/>
              </a:ext>
            </a:extLst>
          </p:cNvPr>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FAQ Answering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9" name="Google Shape;334;p9">
            <a:extLst>
              <a:ext uri="{FF2B5EF4-FFF2-40B4-BE49-F238E27FC236}">
                <a16:creationId xmlns:a16="http://schemas.microsoft.com/office/drawing/2014/main" id="{C4D63C57-4DFF-4DDD-B485-2AAE33474123}"/>
              </a:ext>
            </a:extLst>
          </p:cNvPr>
          <p:cNvSpPr txBox="1"/>
          <p:nvPr/>
        </p:nvSpPr>
        <p:spPr>
          <a:xfrm>
            <a:off x="2712683" y="5878760"/>
            <a:ext cx="3562699" cy="7560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US" sz="1200" i="1" dirty="0">
                <a:solidFill>
                  <a:srgbClr val="808080"/>
                </a:solidFill>
                <a:latin typeface="Times New Roman"/>
                <a:ea typeface="Times New Roman"/>
                <a:cs typeface="Times New Roman"/>
                <a:sym typeface="Times New Roman"/>
              </a:rPr>
              <a:t>Figure 4: Answer retrieval method using BERT</a:t>
            </a:r>
            <a:endParaRPr sz="1200" i="1" dirty="0">
              <a:solidFill>
                <a:srgbClr val="80808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g121a80bc7be_0_75"/>
          <p:cNvSpPr txBox="1"/>
          <p:nvPr/>
        </p:nvSpPr>
        <p:spPr>
          <a:xfrm>
            <a:off x="376792" y="1080000"/>
            <a:ext cx="208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Methodology</a:t>
            </a:r>
            <a:endParaRPr sz="1800" dirty="0">
              <a:solidFill>
                <a:schemeClr val="dk1"/>
              </a:solidFill>
              <a:latin typeface="Calibri"/>
              <a:ea typeface="Calibri"/>
              <a:cs typeface="Calibri"/>
              <a:sym typeface="Calibri"/>
            </a:endParaRPr>
          </a:p>
        </p:txBody>
      </p:sp>
      <p:sp>
        <p:nvSpPr>
          <p:cNvPr id="304" name="Google Shape;304;g121a80bc7be_0_75"/>
          <p:cNvSpPr txBox="1"/>
          <p:nvPr/>
        </p:nvSpPr>
        <p:spPr>
          <a:xfrm>
            <a:off x="229646" y="1404000"/>
            <a:ext cx="8520600" cy="3370123"/>
          </a:xfrm>
          <a:prstGeom prst="rect">
            <a:avLst/>
          </a:prstGeom>
          <a:noFill/>
          <a:ln>
            <a:noFill/>
          </a:ln>
        </p:spPr>
        <p:txBody>
          <a:bodyPr spcFirstLastPara="1" wrap="square" lIns="91425" tIns="91425" rIns="91425" bIns="91425" anchor="t" anchorCtr="0">
            <a:spAutoFit/>
          </a:bodyPr>
          <a:lstStyle/>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US" sz="1800" dirty="0">
                <a:solidFill>
                  <a:schemeClr val="dk1"/>
                </a:solidFill>
                <a:highlight>
                  <a:schemeClr val="lt1"/>
                </a:highlight>
                <a:latin typeface="Calibri" panose="020F0502020204030204" pitchFamily="34" charset="0"/>
                <a:cs typeface="Calibri" panose="020F0502020204030204" pitchFamily="34" charset="0"/>
              </a:rPr>
              <a:t>Question Similarity Comparison</a:t>
            </a:r>
            <a:endParaRPr sz="1800" dirty="0">
              <a:solidFill>
                <a:schemeClr val="dk1"/>
              </a:solidFill>
              <a:highlight>
                <a:srgbClr val="FFFFFF"/>
              </a:highlight>
              <a:latin typeface="Calibri" panose="020F0502020204030204" pitchFamily="34" charset="0"/>
              <a:cs typeface="Calibri" panose="020F0502020204030204" pitchFamily="34" charset="0"/>
            </a:endParaRPr>
          </a:p>
          <a:p>
            <a:pPr marL="882650" lvl="0" indent="-285750" algn="l" rtl="0">
              <a:lnSpc>
                <a:spcPct val="115000"/>
              </a:lnSpc>
              <a:spcBef>
                <a:spcPts val="0"/>
              </a:spcBef>
              <a:spcAft>
                <a:spcPts val="0"/>
              </a:spcAft>
              <a:buClr>
                <a:schemeClr val="dk1"/>
              </a:buClr>
              <a:buSzPts val="1400"/>
              <a:buFont typeface="Wingdings" panose="05000000000000000000" pitchFamily="2" charset="2"/>
              <a:buChar char="v"/>
            </a:pPr>
            <a:r>
              <a:rPr lang="en-US" sz="1800" dirty="0">
                <a:solidFill>
                  <a:schemeClr val="dk1"/>
                </a:solidFill>
                <a:highlight>
                  <a:srgbClr val="FFFFFF"/>
                </a:highlight>
                <a:latin typeface="Calibri" panose="020F0502020204030204" pitchFamily="34" charset="0"/>
                <a:cs typeface="Calibri" panose="020F0502020204030204" pitchFamily="34" charset="0"/>
              </a:rPr>
              <a:t>Prepared 38 relevant questions in advance and successfully generated a question list by using the above two-part model.</a:t>
            </a:r>
            <a:endParaRPr sz="1800" dirty="0">
              <a:solidFill>
                <a:schemeClr val="dk1"/>
              </a:solidFill>
              <a:highlight>
                <a:srgbClr val="FFFFFF"/>
              </a:highlight>
              <a:latin typeface="Calibri" panose="020F0502020204030204" pitchFamily="34" charset="0"/>
              <a:cs typeface="Calibri" panose="020F0502020204030204" pitchFamily="34" charset="0"/>
            </a:endParaRPr>
          </a:p>
          <a:p>
            <a:pPr marL="882650" lvl="0" indent="-285750" algn="l" rtl="0">
              <a:lnSpc>
                <a:spcPct val="115000"/>
              </a:lnSpc>
              <a:spcBef>
                <a:spcPts val="0"/>
              </a:spcBef>
              <a:spcAft>
                <a:spcPts val="0"/>
              </a:spcAft>
              <a:buClr>
                <a:schemeClr val="dk1"/>
              </a:buClr>
              <a:buSzPts val="1400"/>
              <a:buFont typeface="Wingdings" panose="05000000000000000000" pitchFamily="2" charset="2"/>
              <a:buChar char="v"/>
            </a:pPr>
            <a:r>
              <a:rPr lang="en-US" sz="1800" dirty="0">
                <a:solidFill>
                  <a:schemeClr val="dk1"/>
                </a:solidFill>
                <a:highlight>
                  <a:schemeClr val="lt1"/>
                </a:highlight>
                <a:latin typeface="Calibri" panose="020F0502020204030204" pitchFamily="34" charset="0"/>
                <a:cs typeface="Calibri" panose="020F0502020204030204" pitchFamily="34" charset="0"/>
              </a:rPr>
              <a:t>Checked the similarity between the existing questions and user’s question.</a:t>
            </a:r>
            <a:endParaRPr sz="1800" dirty="0">
              <a:solidFill>
                <a:schemeClr val="dk1"/>
              </a:solidFill>
              <a:highlight>
                <a:schemeClr val="lt1"/>
              </a:highlight>
              <a:latin typeface="Calibri" panose="020F0502020204030204" pitchFamily="34" charset="0"/>
              <a:cs typeface="Calibri" panose="020F0502020204030204" pitchFamily="34" charset="0"/>
            </a:endParaRPr>
          </a:p>
          <a:p>
            <a:pPr marL="882650" lvl="0" indent="-285750" algn="l" rtl="0">
              <a:lnSpc>
                <a:spcPct val="115000"/>
              </a:lnSpc>
              <a:spcBef>
                <a:spcPts val="0"/>
              </a:spcBef>
              <a:spcAft>
                <a:spcPts val="0"/>
              </a:spcAft>
              <a:buClr>
                <a:schemeClr val="dk1"/>
              </a:buClr>
              <a:buSzPts val="1400"/>
              <a:buFont typeface="Wingdings" panose="05000000000000000000" pitchFamily="2" charset="2"/>
              <a:buChar char="v"/>
            </a:pPr>
            <a:r>
              <a:rPr lang="en-US" sz="1800" dirty="0">
                <a:solidFill>
                  <a:schemeClr val="dk1"/>
                </a:solidFill>
                <a:highlight>
                  <a:schemeClr val="lt1"/>
                </a:highlight>
                <a:latin typeface="Calibri" panose="020F0502020204030204" pitchFamily="34" charset="0"/>
                <a:cs typeface="Calibri" panose="020F0502020204030204" pitchFamily="34" charset="0"/>
              </a:rPr>
              <a:t>Selected the most similar question and showed its answer to the user.</a:t>
            </a:r>
            <a:endParaRPr sz="1800" dirty="0">
              <a:solidFill>
                <a:schemeClr val="dk1"/>
              </a:solidFill>
              <a:highlight>
                <a:schemeClr val="lt1"/>
              </a:highlight>
              <a:latin typeface="Calibri" panose="020F0502020204030204" pitchFamily="34" charset="0"/>
              <a:cs typeface="Calibri" panose="020F0502020204030204" pitchFamily="34" charset="0"/>
            </a:endParaRPr>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endParaRPr sz="1800" dirty="0">
              <a:solidFill>
                <a:schemeClr val="dk1"/>
              </a:solidFill>
              <a:highlight>
                <a:schemeClr val="lt1"/>
              </a:highlight>
              <a:latin typeface="Calibri" panose="020F0502020204030204" pitchFamily="34" charset="0"/>
              <a:cs typeface="Calibri" panose="020F0502020204030204" pitchFamily="34" charset="0"/>
            </a:endParaRPr>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endParaRPr sz="1800" dirty="0">
              <a:solidFill>
                <a:schemeClr val="dk1"/>
              </a:solidFill>
              <a:highlight>
                <a:schemeClr val="lt1"/>
              </a:highlight>
              <a:latin typeface="Calibri" panose="020F0502020204030204" pitchFamily="34" charset="0"/>
              <a:cs typeface="Calibri" panose="020F0502020204030204" pitchFamily="34" charset="0"/>
            </a:endParaRPr>
          </a:p>
          <a:p>
            <a:pPr marL="285750" lvl="0" indent="-285750" algn="l" rtl="0">
              <a:lnSpc>
                <a:spcPct val="115000"/>
              </a:lnSpc>
              <a:spcBef>
                <a:spcPts val="0"/>
              </a:spcBef>
              <a:spcAft>
                <a:spcPts val="0"/>
              </a:spcAft>
              <a:buFont typeface="Arial" panose="020B0604020202020204" pitchFamily="34" charset="0"/>
              <a:buChar char="•"/>
            </a:pPr>
            <a:endParaRPr sz="1800" dirty="0">
              <a:solidFill>
                <a:schemeClr val="dk1"/>
              </a:solidFill>
              <a:highlight>
                <a:srgbClr val="FFFFFF"/>
              </a:highlight>
              <a:latin typeface="Calibri" panose="020F0502020204030204" pitchFamily="34" charset="0"/>
              <a:cs typeface="Calibri" panose="020F0502020204030204" pitchFamily="34" charset="0"/>
            </a:endParaRPr>
          </a:p>
          <a:p>
            <a:pPr marL="285750" lvl="0" indent="-285750" algn="l" rtl="0">
              <a:lnSpc>
                <a:spcPct val="115000"/>
              </a:lnSpc>
              <a:spcBef>
                <a:spcPts val="0"/>
              </a:spcBef>
              <a:spcAft>
                <a:spcPts val="0"/>
              </a:spcAft>
              <a:buFont typeface="Arial" panose="020B0604020202020204" pitchFamily="34" charset="0"/>
              <a:buChar char="•"/>
            </a:pPr>
            <a:endParaRPr sz="1800" dirty="0">
              <a:solidFill>
                <a:schemeClr val="dk1"/>
              </a:solidFill>
              <a:highlight>
                <a:srgbClr val="FFFFFF"/>
              </a:highlight>
              <a:latin typeface="Calibri" panose="020F0502020204030204" pitchFamily="34" charset="0"/>
              <a:cs typeface="Calibri" panose="020F0502020204030204" pitchFamily="34" charset="0"/>
            </a:endParaRPr>
          </a:p>
          <a:p>
            <a:pPr marL="285750" lvl="0" indent="-285750" algn="l" rtl="0">
              <a:lnSpc>
                <a:spcPct val="115000"/>
              </a:lnSpc>
              <a:spcBef>
                <a:spcPts val="0"/>
              </a:spcBef>
              <a:spcAft>
                <a:spcPts val="0"/>
              </a:spcAft>
              <a:buFont typeface="Arial" panose="020B0604020202020204" pitchFamily="34" charset="0"/>
              <a:buChar char="•"/>
            </a:pPr>
            <a:endParaRPr sz="1800" dirty="0">
              <a:solidFill>
                <a:schemeClr val="dk1"/>
              </a:solidFill>
              <a:highlight>
                <a:srgbClr val="FFFFFF"/>
              </a:highlight>
              <a:latin typeface="Calibri" panose="020F0502020204030204" pitchFamily="34" charset="0"/>
              <a:cs typeface="Calibri" panose="020F0502020204030204" pitchFamily="34" charset="0"/>
            </a:endParaRPr>
          </a:p>
        </p:txBody>
      </p:sp>
      <p:sp>
        <p:nvSpPr>
          <p:cNvPr id="305" name="Google Shape;305;g121a80bc7be_0_75"/>
          <p:cNvSpPr txBox="1"/>
          <p:nvPr/>
        </p:nvSpPr>
        <p:spPr>
          <a:xfrm>
            <a:off x="5578800" y="2731025"/>
            <a:ext cx="32535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solidFill>
                <a:schemeClr val="dk1"/>
              </a:solidFill>
              <a:highlight>
                <a:srgbClr val="FFFFFF"/>
              </a:highlight>
            </a:endParaRPr>
          </a:p>
        </p:txBody>
      </p:sp>
      <p:pic>
        <p:nvPicPr>
          <p:cNvPr id="306" name="Google Shape;306;g121a80bc7be_0_75"/>
          <p:cNvPicPr preferRelativeResize="0"/>
          <p:nvPr/>
        </p:nvPicPr>
        <p:blipFill>
          <a:blip r:embed="rId3">
            <a:alphaModFix/>
          </a:blip>
          <a:stretch>
            <a:fillRect/>
          </a:stretch>
        </p:blipFill>
        <p:spPr>
          <a:xfrm>
            <a:off x="653236" y="3788234"/>
            <a:ext cx="7673419" cy="1565750"/>
          </a:xfrm>
          <a:prstGeom prst="rect">
            <a:avLst/>
          </a:prstGeom>
          <a:noFill/>
          <a:ln>
            <a:solidFill>
              <a:schemeClr val="tx1"/>
            </a:solidFill>
          </a:ln>
        </p:spPr>
      </p:pic>
      <p:sp>
        <p:nvSpPr>
          <p:cNvPr id="9" name="Google Shape;272;p6">
            <a:extLst>
              <a:ext uri="{FF2B5EF4-FFF2-40B4-BE49-F238E27FC236}">
                <a16:creationId xmlns:a16="http://schemas.microsoft.com/office/drawing/2014/main" id="{CEFC3998-8BDE-4E34-9256-3B55444BEB95}"/>
              </a:ext>
            </a:extLst>
          </p:cNvPr>
          <p:cNvSpPr txBox="1">
            <a:spLocks noGrp="1"/>
          </p:cNvSpPr>
          <p:nvPr>
            <p:ph type="title"/>
          </p:nvPr>
        </p:nvSpPr>
        <p:spPr>
          <a:xfrm>
            <a:off x="311700" y="10800"/>
            <a:ext cx="8520600" cy="7635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dk1"/>
              </a:buClr>
              <a:buSzPts val="3111"/>
              <a:buFont typeface="Arial Narrow"/>
              <a:buNone/>
            </a:pPr>
            <a:r>
              <a:rPr lang="en-US" sz="4000" b="1" dirty="0">
                <a:solidFill>
                  <a:schemeClr val="dk1"/>
                </a:solidFill>
                <a:latin typeface="Calibri" panose="020F0502020204030204" pitchFamily="34" charset="0"/>
                <a:ea typeface="Arial Narrow"/>
                <a:cs typeface="Calibri" panose="020F0502020204030204" pitchFamily="34" charset="0"/>
                <a:sym typeface="Arial Narrow"/>
              </a:rPr>
              <a:t>FAQ Answering (contd.)</a:t>
            </a:r>
            <a:endParaRPr sz="4000" b="1" dirty="0">
              <a:solidFill>
                <a:schemeClr val="dk1"/>
              </a:solidFill>
              <a:latin typeface="Calibri" panose="020F0502020204030204" pitchFamily="34" charset="0"/>
              <a:ea typeface="Arial Narrow"/>
              <a:cs typeface="Calibri" panose="020F0502020204030204" pitchFamily="34" charset="0"/>
              <a:sym typeface="Arial Narrow"/>
            </a:endParaRPr>
          </a:p>
        </p:txBody>
      </p:sp>
      <p:sp>
        <p:nvSpPr>
          <p:cNvPr id="10" name="Google Shape;334;p9">
            <a:extLst>
              <a:ext uri="{FF2B5EF4-FFF2-40B4-BE49-F238E27FC236}">
                <a16:creationId xmlns:a16="http://schemas.microsoft.com/office/drawing/2014/main" id="{F0A6F2A7-E1F3-49C0-9AA2-2265009F22EC}"/>
              </a:ext>
            </a:extLst>
          </p:cNvPr>
          <p:cNvSpPr txBox="1"/>
          <p:nvPr/>
        </p:nvSpPr>
        <p:spPr>
          <a:xfrm>
            <a:off x="2995487" y="5254919"/>
            <a:ext cx="3562699" cy="7560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US" sz="1200" i="1" dirty="0">
                <a:solidFill>
                  <a:srgbClr val="808080"/>
                </a:solidFill>
                <a:latin typeface="Times New Roman"/>
                <a:ea typeface="Times New Roman"/>
                <a:cs typeface="Times New Roman"/>
                <a:sym typeface="Times New Roman"/>
              </a:rPr>
              <a:t>Figure 5: Question Similarity Comparison method</a:t>
            </a:r>
            <a:endParaRPr sz="1200" i="1" dirty="0">
              <a:solidFill>
                <a:srgbClr val="80808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1552</Words>
  <Application>Microsoft Office PowerPoint</Application>
  <PresentationFormat>On-screen Show (4:3)</PresentationFormat>
  <Paragraphs>211</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Passion One</vt:lpstr>
      <vt:lpstr>Calibri</vt:lpstr>
      <vt:lpstr>Wingdings</vt:lpstr>
      <vt:lpstr>Nunito Light</vt:lpstr>
      <vt:lpstr>Times New Roman</vt:lpstr>
      <vt:lpstr>Arial Narrow</vt:lpstr>
      <vt:lpstr>Raleway SemiBold</vt:lpstr>
      <vt:lpstr>Simple Light</vt:lpstr>
      <vt:lpstr>COVBOT: INTELLIGENT AI CHATBOT FOR COVID-19</vt:lpstr>
      <vt:lpstr>Introduction</vt:lpstr>
      <vt:lpstr>Introduction</vt:lpstr>
      <vt:lpstr>Introduction (contd.)</vt:lpstr>
      <vt:lpstr>FAQ Answering</vt:lpstr>
      <vt:lpstr>FAQ Answering (contd.)</vt:lpstr>
      <vt:lpstr>FAQ Answering (contd.)</vt:lpstr>
      <vt:lpstr>FAQ Answering (contd.)</vt:lpstr>
      <vt:lpstr>FAQ Answering (contd.)</vt:lpstr>
      <vt:lpstr>FAQ Answering (contd.)</vt:lpstr>
      <vt:lpstr>Fake Tweet Detection</vt:lpstr>
      <vt:lpstr>Fake Tweet Detection (contd.)</vt:lpstr>
      <vt:lpstr>Fake Tweet Detection (contd.)</vt:lpstr>
      <vt:lpstr>Fake Tweet Detection (contd.)</vt:lpstr>
      <vt:lpstr>Fake Tweet Detection (contd.)</vt:lpstr>
      <vt:lpstr>Fake Tweet Detection (contd.)</vt:lpstr>
      <vt:lpstr>Covid Screening Using Cough </vt:lpstr>
      <vt:lpstr>Covid Screening Using Cough (contd.)</vt:lpstr>
      <vt:lpstr>Covid Screening Using Cough (contd.)</vt:lpstr>
      <vt:lpstr>Covid Screening Using Cough (contd.)</vt:lpstr>
      <vt:lpstr>Covid Screening Using Cough (contd.)</vt:lpstr>
      <vt:lpstr>Covid Screening Using Cough (contd.)</vt:lpstr>
      <vt:lpstr>User Interface</vt:lpstr>
      <vt:lpstr>User Interface (contd.)</vt:lpstr>
      <vt:lpstr>User Interface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COVBOT: INTELLIGENT AI CHATBOT FOR COVID-19</dc:title>
  <dc:creator>Sarah Wong</dc:creator>
  <cp:lastModifiedBy>apar garg</cp:lastModifiedBy>
  <cp:revision>165</cp:revision>
  <dcterms:created xsi:type="dcterms:W3CDTF">2021-09-03T17:53:00Z</dcterms:created>
  <dcterms:modified xsi:type="dcterms:W3CDTF">2022-04-14T14:01:24Z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38CE04FD1691411CBA0A863CC229F168</vt:lpwstr>
  </property>
  <property fmtid="{D5CDD505-2E9C-101B-9397-08002B2CF9AE}" pid="3" name="KSOProductBuildVer">
    <vt:lpwstr>2052-11.1.0.11365</vt:lpwstr>
  </property>
</Properties>
</file>