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0" r:id="rId2"/>
    <p:sldId id="261" r:id="rId3"/>
    <p:sldId id="265" r:id="rId4"/>
    <p:sldId id="273" r:id="rId5"/>
    <p:sldId id="283" r:id="rId6"/>
    <p:sldId id="267" r:id="rId7"/>
    <p:sldId id="258" r:id="rId8"/>
    <p:sldId id="256" r:id="rId9"/>
    <p:sldId id="257" r:id="rId10"/>
    <p:sldId id="259" r:id="rId11"/>
    <p:sldId id="284" r:id="rId12"/>
    <p:sldId id="287" r:id="rId13"/>
    <p:sldId id="293" r:id="rId14"/>
    <p:sldId id="291" r:id="rId15"/>
    <p:sldId id="292" r:id="rId16"/>
    <p:sldId id="294" r:id="rId17"/>
    <p:sldId id="295" r:id="rId18"/>
    <p:sldId id="296" r:id="rId19"/>
    <p:sldId id="28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C3A02-BCFD-F288-CC31-CED7A9A97D43}" v="169" dt="2021-09-04T06:27:46.993"/>
    <p1510:client id="{2BD48768-2A95-1220-2F42-AC3075D1A40B}" v="1434" dt="2021-09-04T06:10:45.065"/>
    <p1510:client id="{6649E63C-4C41-2623-C68D-33FFA7A064A8}" v="225" dt="2021-09-04T06:52:14.757"/>
    <p1510:client id="{7DC2A000-9B6A-E946-3923-C2123FD8B120}" v="96" dt="2021-10-23T13:52:16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Elita Shi Yuan Wong" userId="S::e0703539@u.nus.edu::0087a09f-7568-4ba9-a896-2386d83cf2f7" providerId="AD" clId="Web-{172C3A02-BCFD-F288-CC31-CED7A9A97D43}"/>
    <pc:docChg chg="addSld delSld modSld sldOrd addMainMaster delMainMaster">
      <pc:chgData name="Sarah Elita Shi Yuan Wong" userId="S::e0703539@u.nus.edu::0087a09f-7568-4ba9-a896-2386d83cf2f7" providerId="AD" clId="Web-{172C3A02-BCFD-F288-CC31-CED7A9A97D43}" dt="2021-09-04T06:27:46.993" v="144"/>
      <pc:docMkLst>
        <pc:docMk/>
      </pc:docMkLst>
      <pc:sldChg chg="addSp delSp modSp mod modClrScheme chgLayout">
        <pc:chgData name="Sarah Elita Shi Yuan Wong" userId="S::e0703539@u.nus.edu::0087a09f-7568-4ba9-a896-2386d83cf2f7" providerId="AD" clId="Web-{172C3A02-BCFD-F288-CC31-CED7A9A97D43}" dt="2021-09-04T06:25:51.068" v="114"/>
        <pc:sldMkLst>
          <pc:docMk/>
          <pc:sldMk cId="1529401260" sldId="256"/>
        </pc:sldMkLst>
        <pc:spChg chg="mod">
          <ac:chgData name="Sarah Elita Shi Yuan Wong" userId="S::e0703539@u.nus.edu::0087a09f-7568-4ba9-a896-2386d83cf2f7" providerId="AD" clId="Web-{172C3A02-BCFD-F288-CC31-CED7A9A97D43}" dt="2021-09-04T06:20:29.590" v="76" actId="20577"/>
          <ac:spMkLst>
            <pc:docMk/>
            <pc:sldMk cId="1529401260" sldId="256"/>
            <ac:spMk id="6" creationId="{BAB7A219-BC5D-4D89-B3AC-70F5FCC3F897}"/>
          </ac:spMkLst>
        </pc:spChg>
        <pc:spChg chg="mod">
          <ac:chgData name="Sarah Elita Shi Yuan Wong" userId="S::e0703539@u.nus.edu::0087a09f-7568-4ba9-a896-2386d83cf2f7" providerId="AD" clId="Web-{172C3A02-BCFD-F288-CC31-CED7A9A97D43}" dt="2021-09-04T06:25:43.989" v="113" actId="1076"/>
          <ac:spMkLst>
            <pc:docMk/>
            <pc:sldMk cId="1529401260" sldId="256"/>
            <ac:spMk id="9" creationId="{D56696FA-0CEA-4E6C-A38D-AFB28AD54378}"/>
          </ac:spMkLst>
        </pc:spChg>
        <pc:picChg chg="add mod ord">
          <ac:chgData name="Sarah Elita Shi Yuan Wong" userId="S::e0703539@u.nus.edu::0087a09f-7568-4ba9-a896-2386d83cf2f7" providerId="AD" clId="Web-{172C3A02-BCFD-F288-CC31-CED7A9A97D43}" dt="2021-09-04T06:25:51.068" v="114"/>
          <ac:picMkLst>
            <pc:docMk/>
            <pc:sldMk cId="1529401260" sldId="256"/>
            <ac:picMk id="2" creationId="{6998F19E-49A0-4D80-80DC-5798D35C59A3}"/>
          </ac:picMkLst>
        </pc:picChg>
        <pc:picChg chg="del">
          <ac:chgData name="Sarah Elita Shi Yuan Wong" userId="S::e0703539@u.nus.edu::0087a09f-7568-4ba9-a896-2386d83cf2f7" providerId="AD" clId="Web-{172C3A02-BCFD-F288-CC31-CED7A9A97D43}" dt="2021-09-04T06:25:06.738" v="108"/>
          <ac:picMkLst>
            <pc:docMk/>
            <pc:sldMk cId="1529401260" sldId="256"/>
            <ac:picMk id="5" creationId="{BB7BFFB3-8228-4B79-B681-BE6DAD4925E5}"/>
          </ac:picMkLst>
        </pc:picChg>
      </pc:sldChg>
      <pc:sldChg chg="addSp delSp modSp mod modClrScheme chgLayout">
        <pc:chgData name="Sarah Elita Shi Yuan Wong" userId="S::e0703539@u.nus.edu::0087a09f-7568-4ba9-a896-2386d83cf2f7" providerId="AD" clId="Web-{172C3A02-BCFD-F288-CC31-CED7A9A97D43}" dt="2021-09-04T06:26:35.460" v="125" actId="1076"/>
        <pc:sldMkLst>
          <pc:docMk/>
          <pc:sldMk cId="2999931959" sldId="257"/>
        </pc:sldMkLst>
        <pc:spChg chg="mod">
          <ac:chgData name="Sarah Elita Shi Yuan Wong" userId="S::e0703539@u.nus.edu::0087a09f-7568-4ba9-a896-2386d83cf2f7" providerId="AD" clId="Web-{172C3A02-BCFD-F288-CC31-CED7A9A97D43}" dt="2021-09-04T06:26:35.460" v="125" actId="1076"/>
          <ac:spMkLst>
            <pc:docMk/>
            <pc:sldMk cId="2999931959" sldId="257"/>
            <ac:spMk id="8" creationId="{73874E97-2A93-42BA-B808-382739470E85}"/>
          </ac:spMkLst>
        </pc:spChg>
        <pc:picChg chg="add mod ord">
          <ac:chgData name="Sarah Elita Shi Yuan Wong" userId="S::e0703539@u.nus.edu::0087a09f-7568-4ba9-a896-2386d83cf2f7" providerId="AD" clId="Web-{172C3A02-BCFD-F288-CC31-CED7A9A97D43}" dt="2021-09-04T06:26:30.506" v="124"/>
          <ac:picMkLst>
            <pc:docMk/>
            <pc:sldMk cId="2999931959" sldId="257"/>
            <ac:picMk id="2" creationId="{108D1DBB-9F17-4508-9A57-AA6EF7360951}"/>
          </ac:picMkLst>
        </pc:picChg>
        <pc:picChg chg="del">
          <ac:chgData name="Sarah Elita Shi Yuan Wong" userId="S::e0703539@u.nus.edu::0087a09f-7568-4ba9-a896-2386d83cf2f7" providerId="AD" clId="Web-{172C3A02-BCFD-F288-CC31-CED7A9A97D43}" dt="2021-09-04T06:25:56.255" v="115"/>
          <ac:picMkLst>
            <pc:docMk/>
            <pc:sldMk cId="2999931959" sldId="257"/>
            <ac:picMk id="6" creationId="{96BDC5A9-AE01-4F84-BB9E-8CF2E13E031A}"/>
          </ac:picMkLst>
        </pc:picChg>
      </pc:sldChg>
      <pc:sldChg chg="addSp delSp modSp mod modClrScheme chgLayout">
        <pc:chgData name="Sarah Elita Shi Yuan Wong" userId="S::e0703539@u.nus.edu::0087a09f-7568-4ba9-a896-2386d83cf2f7" providerId="AD" clId="Web-{172C3A02-BCFD-F288-CC31-CED7A9A97D43}" dt="2021-09-04T06:24:52.082" v="106" actId="1076"/>
        <pc:sldMkLst>
          <pc:docMk/>
          <pc:sldMk cId="1966983716" sldId="258"/>
        </pc:sldMkLst>
        <pc:spChg chg="add mod">
          <ac:chgData name="Sarah Elita Shi Yuan Wong" userId="S::e0703539@u.nus.edu::0087a09f-7568-4ba9-a896-2386d83cf2f7" providerId="AD" clId="Web-{172C3A02-BCFD-F288-CC31-CED7A9A97D43}" dt="2021-09-04T06:24:52.082" v="106" actId="1076"/>
          <ac:spMkLst>
            <pc:docMk/>
            <pc:sldMk cId="1966983716" sldId="258"/>
            <ac:spMk id="3" creationId="{33BAA503-0D3E-4890-BBDD-B64678E25BA1}"/>
          </ac:spMkLst>
        </pc:spChg>
        <pc:spChg chg="mod">
          <ac:chgData name="Sarah Elita Shi Yuan Wong" userId="S::e0703539@u.nus.edu::0087a09f-7568-4ba9-a896-2386d83cf2f7" providerId="AD" clId="Web-{172C3A02-BCFD-F288-CC31-CED7A9A97D43}" dt="2021-09-04T06:11:49.809" v="12" actId="1076"/>
          <ac:spMkLst>
            <pc:docMk/>
            <pc:sldMk cId="1966983716" sldId="258"/>
            <ac:spMk id="7" creationId="{BAAC0BBB-C881-476C-941F-5C8C2BE519D1}"/>
          </ac:spMkLst>
        </pc:spChg>
        <pc:spChg chg="add mod">
          <ac:chgData name="Sarah Elita Shi Yuan Wong" userId="S::e0703539@u.nus.edu::0087a09f-7568-4ba9-a896-2386d83cf2f7" providerId="AD" clId="Web-{172C3A02-BCFD-F288-CC31-CED7A9A97D43}" dt="2021-09-04T06:24:41.066" v="104" actId="1076"/>
          <ac:spMkLst>
            <pc:docMk/>
            <pc:sldMk cId="1966983716" sldId="258"/>
            <ac:spMk id="8" creationId="{BB446A8D-7E44-4211-8B37-CC0718740500}"/>
          </ac:spMkLst>
        </pc:spChg>
        <pc:spChg chg="mod">
          <ac:chgData name="Sarah Elita Shi Yuan Wong" userId="S::e0703539@u.nus.edu::0087a09f-7568-4ba9-a896-2386d83cf2f7" providerId="AD" clId="Web-{172C3A02-BCFD-F288-CC31-CED7A9A97D43}" dt="2021-09-04T06:11:36.356" v="7" actId="1076"/>
          <ac:spMkLst>
            <pc:docMk/>
            <pc:sldMk cId="1966983716" sldId="258"/>
            <ac:spMk id="9" creationId="{CFBDA3C3-9F25-43F9-BFB0-F7795BBC01D3}"/>
          </ac:spMkLst>
        </pc:spChg>
        <pc:spChg chg="mod">
          <ac:chgData name="Sarah Elita Shi Yuan Wong" userId="S::e0703539@u.nus.edu::0087a09f-7568-4ba9-a896-2386d83cf2f7" providerId="AD" clId="Web-{172C3A02-BCFD-F288-CC31-CED7A9A97D43}" dt="2021-09-04T06:11:55.888" v="13" actId="1076"/>
          <ac:spMkLst>
            <pc:docMk/>
            <pc:sldMk cId="1966983716" sldId="258"/>
            <ac:spMk id="12" creationId="{A2A3592C-DBCB-4D89-B3AA-1865544727F3}"/>
          </ac:spMkLst>
        </pc:spChg>
        <pc:picChg chg="add mod">
          <ac:chgData name="Sarah Elita Shi Yuan Wong" userId="S::e0703539@u.nus.edu::0087a09f-7568-4ba9-a896-2386d83cf2f7" providerId="AD" clId="Web-{172C3A02-BCFD-F288-CC31-CED7A9A97D43}" dt="2021-09-04T06:23:27.907" v="83" actId="1076"/>
          <ac:picMkLst>
            <pc:docMk/>
            <pc:sldMk cId="1966983716" sldId="258"/>
            <ac:picMk id="2" creationId="{74A5FF03-B32B-4ED4-8406-A1781C4D8F78}"/>
          </ac:picMkLst>
        </pc:picChg>
        <pc:picChg chg="del mod">
          <ac:chgData name="Sarah Elita Shi Yuan Wong" userId="S::e0703539@u.nus.edu::0087a09f-7568-4ba9-a896-2386d83cf2f7" providerId="AD" clId="Web-{172C3A02-BCFD-F288-CC31-CED7A9A97D43}" dt="2021-09-04T06:23:05.266" v="77"/>
          <ac:picMkLst>
            <pc:docMk/>
            <pc:sldMk cId="1966983716" sldId="258"/>
            <ac:picMk id="5" creationId="{5B0149E8-3241-407C-B563-42D79E2BCB75}"/>
          </ac:picMkLst>
        </pc:picChg>
        <pc:cxnChg chg="del">
          <ac:chgData name="Sarah Elita Shi Yuan Wong" userId="S::e0703539@u.nus.edu::0087a09f-7568-4ba9-a896-2386d83cf2f7" providerId="AD" clId="Web-{172C3A02-BCFD-F288-CC31-CED7A9A97D43}" dt="2021-09-04T06:11:17.340" v="2"/>
          <ac:cxnSpMkLst>
            <pc:docMk/>
            <pc:sldMk cId="1966983716" sldId="258"/>
            <ac:cxnSpMk id="11" creationId="{4F04A6A9-BFFD-484E-83C6-C53C71133DF2}"/>
          </ac:cxnSpMkLst>
        </pc:cxnChg>
      </pc:sldChg>
      <pc:sldChg chg="addSp delSp modSp mod modClrScheme chgLayout">
        <pc:chgData name="Sarah Elita Shi Yuan Wong" userId="S::e0703539@u.nus.edu::0087a09f-7568-4ba9-a896-2386d83cf2f7" providerId="AD" clId="Web-{172C3A02-BCFD-F288-CC31-CED7A9A97D43}" dt="2021-09-04T06:27:46.993" v="144"/>
        <pc:sldMkLst>
          <pc:docMk/>
          <pc:sldMk cId="1875835505" sldId="259"/>
        </pc:sldMkLst>
        <pc:spChg chg="mod ord">
          <ac:chgData name="Sarah Elita Shi Yuan Wong" userId="S::e0703539@u.nus.edu::0087a09f-7568-4ba9-a896-2386d83cf2f7" providerId="AD" clId="Web-{172C3A02-BCFD-F288-CC31-CED7A9A97D43}" dt="2021-09-04T06:27:23.336" v="141" actId="1076"/>
          <ac:spMkLst>
            <pc:docMk/>
            <pc:sldMk cId="1875835505" sldId="259"/>
            <ac:spMk id="8" creationId="{73874E97-2A93-42BA-B808-382739470E85}"/>
          </ac:spMkLst>
        </pc:spChg>
        <pc:spChg chg="mod">
          <ac:chgData name="Sarah Elita Shi Yuan Wong" userId="S::e0703539@u.nus.edu::0087a09f-7568-4ba9-a896-2386d83cf2f7" providerId="AD" clId="Web-{172C3A02-BCFD-F288-CC31-CED7A9A97D43}" dt="2021-09-04T06:27:29.024" v="142" actId="1076"/>
          <ac:spMkLst>
            <pc:docMk/>
            <pc:sldMk cId="1875835505" sldId="259"/>
            <ac:spMk id="9" creationId="{F8E40771-E140-4763-BFA2-A11EFDFE6B9B}"/>
          </ac:spMkLst>
        </pc:spChg>
        <pc:spChg chg="mod">
          <ac:chgData name="Sarah Elita Shi Yuan Wong" userId="S::e0703539@u.nus.edu::0087a09f-7568-4ba9-a896-2386d83cf2f7" providerId="AD" clId="Web-{172C3A02-BCFD-F288-CC31-CED7A9A97D43}" dt="2021-09-04T06:27:46.993" v="144"/>
          <ac:spMkLst>
            <pc:docMk/>
            <pc:sldMk cId="1875835505" sldId="259"/>
            <ac:spMk id="10" creationId="{4FFFFE33-009A-4746-9669-818138D5C01E}"/>
          </ac:spMkLst>
        </pc:spChg>
        <pc:spChg chg="ord">
          <ac:chgData name="Sarah Elita Shi Yuan Wong" userId="S::e0703539@u.nus.edu::0087a09f-7568-4ba9-a896-2386d83cf2f7" providerId="AD" clId="Web-{172C3A02-BCFD-F288-CC31-CED7A9A97D43}" dt="2021-09-04T06:27:15.023" v="134"/>
          <ac:spMkLst>
            <pc:docMk/>
            <pc:sldMk cId="1875835505" sldId="259"/>
            <ac:spMk id="11" creationId="{747ED978-650A-412E-9B5C-BCB038B557E6}"/>
          </ac:spMkLst>
        </pc:spChg>
        <pc:picChg chg="add mod ord">
          <ac:chgData name="Sarah Elita Shi Yuan Wong" userId="S::e0703539@u.nus.edu::0087a09f-7568-4ba9-a896-2386d83cf2f7" providerId="AD" clId="Web-{172C3A02-BCFD-F288-CC31-CED7A9A97D43}" dt="2021-09-04T06:27:15.164" v="136"/>
          <ac:picMkLst>
            <pc:docMk/>
            <pc:sldMk cId="1875835505" sldId="259"/>
            <ac:picMk id="2" creationId="{DECC99E8-FB7E-4446-8454-6D5323FCBBCB}"/>
          </ac:picMkLst>
        </pc:picChg>
        <pc:picChg chg="del">
          <ac:chgData name="Sarah Elita Shi Yuan Wong" userId="S::e0703539@u.nus.edu::0087a09f-7568-4ba9-a896-2386d83cf2f7" providerId="AD" clId="Web-{172C3A02-BCFD-F288-CC31-CED7A9A97D43}" dt="2021-09-04T06:26:43.647" v="126"/>
          <ac:picMkLst>
            <pc:docMk/>
            <pc:sldMk cId="1875835505" sldId="259"/>
            <ac:picMk id="6" creationId="{96BDC5A9-AE01-4F84-BB9E-8CF2E13E031A}"/>
          </ac:picMkLst>
        </pc:picChg>
      </pc:sldChg>
      <pc:sldChg chg="addSp delSp modSp new mod ord setBg modClrScheme delDesignElem chgLayout">
        <pc:chgData name="Sarah Elita Shi Yuan Wong" userId="S::e0703539@u.nus.edu::0087a09f-7568-4ba9-a896-2386d83cf2f7" providerId="AD" clId="Web-{172C3A02-BCFD-F288-CC31-CED7A9A97D43}" dt="2021-09-04T06:19:45.823" v="72" actId="1076"/>
        <pc:sldMkLst>
          <pc:docMk/>
          <pc:sldMk cId="2003725913" sldId="260"/>
        </pc:sldMkLst>
        <pc:spChg chg="add del">
          <ac:chgData name="Sarah Elita Shi Yuan Wong" userId="S::e0703539@u.nus.edu::0087a09f-7568-4ba9-a896-2386d83cf2f7" providerId="AD" clId="Web-{172C3A02-BCFD-F288-CC31-CED7A9A97D43}" dt="2021-09-04T06:14:12.095" v="25"/>
          <ac:spMkLst>
            <pc:docMk/>
            <pc:sldMk cId="2003725913" sldId="260"/>
            <ac:spMk id="2" creationId="{2971890C-BEA0-4730-84AE-9B84F9CE329D}"/>
          </ac:spMkLst>
        </pc:spChg>
        <pc:spChg chg="del">
          <ac:chgData name="Sarah Elita Shi Yuan Wong" userId="S::e0703539@u.nus.edu::0087a09f-7568-4ba9-a896-2386d83cf2f7" providerId="AD" clId="Web-{172C3A02-BCFD-F288-CC31-CED7A9A97D43}" dt="2021-09-04T06:14:02.344" v="22"/>
          <ac:spMkLst>
            <pc:docMk/>
            <pc:sldMk cId="2003725913" sldId="260"/>
            <ac:spMk id="3" creationId="{2A8F1C97-112F-40E6-95B9-3B29886D1441}"/>
          </ac:spMkLst>
        </pc:spChg>
        <pc:spChg chg="add del">
          <ac:chgData name="Sarah Elita Shi Yuan Wong" userId="S::e0703539@u.nus.edu::0087a09f-7568-4ba9-a896-2386d83cf2f7" providerId="AD" clId="Web-{172C3A02-BCFD-F288-CC31-CED7A9A97D43}" dt="2021-09-04T06:14:24.767" v="26"/>
          <ac:spMkLst>
            <pc:docMk/>
            <pc:sldMk cId="2003725913" sldId="260"/>
            <ac:spMk id="6" creationId="{32BC26D8-82FB-445E-AA49-62A77D7C1EE0}"/>
          </ac:spMkLst>
        </pc:spChg>
        <pc:spChg chg="add del mod">
          <ac:chgData name="Sarah Elita Shi Yuan Wong" userId="S::e0703539@u.nus.edu::0087a09f-7568-4ba9-a896-2386d83cf2f7" providerId="AD" clId="Web-{172C3A02-BCFD-F288-CC31-CED7A9A97D43}" dt="2021-09-04T06:16:10.520" v="35"/>
          <ac:spMkLst>
            <pc:docMk/>
            <pc:sldMk cId="2003725913" sldId="260"/>
            <ac:spMk id="8" creationId="{C0CA00F8-5C6D-4594-B984-09B9FBB973E8}"/>
          </ac:spMkLst>
        </pc:spChg>
        <pc:spChg chg="add del">
          <ac:chgData name="Sarah Elita Shi Yuan Wong" userId="S::e0703539@u.nus.edu::0087a09f-7568-4ba9-a896-2386d83cf2f7" providerId="AD" clId="Web-{172C3A02-BCFD-F288-CC31-CED7A9A97D43}" dt="2021-09-04T06:14:12.095" v="24"/>
          <ac:spMkLst>
            <pc:docMk/>
            <pc:sldMk cId="2003725913" sldId="260"/>
            <ac:spMk id="9" creationId="{42A4FC2C-047E-45A5-965D-8E1E3BF09BC6}"/>
          </ac:spMkLst>
        </pc:spChg>
        <pc:spChg chg="add del">
          <ac:chgData name="Sarah Elita Shi Yuan Wong" userId="S::e0703539@u.nus.edu::0087a09f-7568-4ba9-a896-2386d83cf2f7" providerId="AD" clId="Web-{172C3A02-BCFD-F288-CC31-CED7A9A97D43}" dt="2021-09-04T06:14:24.767" v="26"/>
          <ac:spMkLst>
            <pc:docMk/>
            <pc:sldMk cId="2003725913" sldId="260"/>
            <ac:spMk id="11" creationId="{CB44330D-EA18-4254-AA95-EB49948539B8}"/>
          </ac:spMkLst>
        </pc:spChg>
        <pc:spChg chg="add mod">
          <ac:chgData name="Sarah Elita Shi Yuan Wong" userId="S::e0703539@u.nus.edu::0087a09f-7568-4ba9-a896-2386d83cf2f7" providerId="AD" clId="Web-{172C3A02-BCFD-F288-CC31-CED7A9A97D43}" dt="2021-09-04T06:18:26.555" v="67" actId="1076"/>
          <ac:spMkLst>
            <pc:docMk/>
            <pc:sldMk cId="2003725913" sldId="260"/>
            <ac:spMk id="13" creationId="{8F8A4EA5-EB74-451D-8E31-6AD8DB824565}"/>
          </ac:spMkLst>
        </pc:spChg>
        <pc:spChg chg="add mod">
          <ac:chgData name="Sarah Elita Shi Yuan Wong" userId="S::e0703539@u.nus.edu::0087a09f-7568-4ba9-a896-2386d83cf2f7" providerId="AD" clId="Web-{172C3A02-BCFD-F288-CC31-CED7A9A97D43}" dt="2021-09-04T06:18:42.743" v="70" actId="1076"/>
          <ac:spMkLst>
            <pc:docMk/>
            <pc:sldMk cId="2003725913" sldId="260"/>
            <ac:spMk id="14" creationId="{3524A76C-76A3-4908-A56E-CC6C1CD697FA}"/>
          </ac:spMkLst>
        </pc:spChg>
        <pc:spChg chg="add mod">
          <ac:chgData name="Sarah Elita Shi Yuan Wong" userId="S::e0703539@u.nus.edu::0087a09f-7568-4ba9-a896-2386d83cf2f7" providerId="AD" clId="Web-{172C3A02-BCFD-F288-CC31-CED7A9A97D43}" dt="2021-09-04T06:18:35.899" v="69" actId="1076"/>
          <ac:spMkLst>
            <pc:docMk/>
            <pc:sldMk cId="2003725913" sldId="260"/>
            <ac:spMk id="15" creationId="{A627CAE6-FA90-48A9-8D0F-55028C1D64BF}"/>
          </ac:spMkLst>
        </pc:spChg>
        <pc:spChg chg="add mod">
          <ac:chgData name="Sarah Elita Shi Yuan Wong" userId="S::e0703539@u.nus.edu::0087a09f-7568-4ba9-a896-2386d83cf2f7" providerId="AD" clId="Web-{172C3A02-BCFD-F288-CC31-CED7A9A97D43}" dt="2021-09-04T06:19:45.823" v="72" actId="1076"/>
          <ac:spMkLst>
            <pc:docMk/>
            <pc:sldMk cId="2003725913" sldId="260"/>
            <ac:spMk id="17" creationId="{53C03A75-3389-4E07-B952-5620BC269045}"/>
          </ac:spMkLst>
        </pc:spChg>
        <pc:picChg chg="add del mod ord">
          <ac:chgData name="Sarah Elita Shi Yuan Wong" userId="S::e0703539@u.nus.edu::0087a09f-7568-4ba9-a896-2386d83cf2f7" providerId="AD" clId="Web-{172C3A02-BCFD-F288-CC31-CED7A9A97D43}" dt="2021-09-04T06:15:18.831" v="30"/>
          <ac:picMkLst>
            <pc:docMk/>
            <pc:sldMk cId="2003725913" sldId="260"/>
            <ac:picMk id="4" creationId="{322F3A61-FB66-4680-A5B8-FC85BFCDA3E9}"/>
          </ac:picMkLst>
        </pc:picChg>
        <pc:picChg chg="add del mod">
          <ac:chgData name="Sarah Elita Shi Yuan Wong" userId="S::e0703539@u.nus.edu::0087a09f-7568-4ba9-a896-2386d83cf2f7" providerId="AD" clId="Web-{172C3A02-BCFD-F288-CC31-CED7A9A97D43}" dt="2021-09-04T06:15:09.706" v="29"/>
          <ac:picMkLst>
            <pc:docMk/>
            <pc:sldMk cId="2003725913" sldId="260"/>
            <ac:picMk id="5" creationId="{216E8A66-E54F-4C5D-943A-20B107388D0B}"/>
          </ac:picMkLst>
        </pc:picChg>
        <pc:picChg chg="add del mod ord">
          <ac:chgData name="Sarah Elita Shi Yuan Wong" userId="S::e0703539@u.nus.edu::0087a09f-7568-4ba9-a896-2386d83cf2f7" providerId="AD" clId="Web-{172C3A02-BCFD-F288-CC31-CED7A9A97D43}" dt="2021-09-04T06:15:27.128" v="32"/>
          <ac:picMkLst>
            <pc:docMk/>
            <pc:sldMk cId="2003725913" sldId="260"/>
            <ac:picMk id="10" creationId="{445D053A-87CE-4F09-B06B-4F404337A81A}"/>
          </ac:picMkLst>
        </pc:picChg>
        <pc:picChg chg="add del mod">
          <ac:chgData name="Sarah Elita Shi Yuan Wong" userId="S::e0703539@u.nus.edu::0087a09f-7568-4ba9-a896-2386d83cf2f7" providerId="AD" clId="Web-{172C3A02-BCFD-F288-CC31-CED7A9A97D43}" dt="2021-09-04T06:16:19.630" v="37"/>
          <ac:picMkLst>
            <pc:docMk/>
            <pc:sldMk cId="2003725913" sldId="260"/>
            <ac:picMk id="12" creationId="{79B4921F-41CB-41A7-A7AC-0ED6CB2C0C25}"/>
          </ac:picMkLst>
        </pc:picChg>
        <pc:picChg chg="add mod">
          <ac:chgData name="Sarah Elita Shi Yuan Wong" userId="S::e0703539@u.nus.edu::0087a09f-7568-4ba9-a896-2386d83cf2f7" providerId="AD" clId="Web-{172C3A02-BCFD-F288-CC31-CED7A9A97D43}" dt="2021-09-04T06:17:50.273" v="59" actId="1076"/>
          <ac:picMkLst>
            <pc:docMk/>
            <pc:sldMk cId="2003725913" sldId="260"/>
            <ac:picMk id="16" creationId="{E6DA4A0C-F208-4D1F-AF2A-F22F806B086F}"/>
          </ac:picMkLst>
        </pc:picChg>
      </pc:sldChg>
      <pc:sldChg chg="addSp modSp add del replId">
        <pc:chgData name="Sarah Elita Shi Yuan Wong" userId="S::e0703539@u.nus.edu::0087a09f-7568-4ba9-a896-2386d83cf2f7" providerId="AD" clId="Web-{172C3A02-BCFD-F288-CC31-CED7A9A97D43}" dt="2021-09-04T06:15:56.832" v="34"/>
        <pc:sldMkLst>
          <pc:docMk/>
          <pc:sldMk cId="1379675107" sldId="261"/>
        </pc:sldMkLst>
        <pc:spChg chg="add">
          <ac:chgData name="Sarah Elita Shi Yuan Wong" userId="S::e0703539@u.nus.edu::0087a09f-7568-4ba9-a896-2386d83cf2f7" providerId="AD" clId="Web-{172C3A02-BCFD-F288-CC31-CED7A9A97D43}" dt="2021-09-04T06:15:35.191" v="33"/>
          <ac:spMkLst>
            <pc:docMk/>
            <pc:sldMk cId="1379675107" sldId="261"/>
            <ac:spMk id="9" creationId="{569BBA9B-8F4E-4D2B-BEFA-41A475443377}"/>
          </ac:spMkLst>
        </pc:spChg>
        <pc:spChg chg="add">
          <ac:chgData name="Sarah Elita Shi Yuan Wong" userId="S::e0703539@u.nus.edu::0087a09f-7568-4ba9-a896-2386d83cf2f7" providerId="AD" clId="Web-{172C3A02-BCFD-F288-CC31-CED7A9A97D43}" dt="2021-09-04T06:15:35.191" v="33"/>
          <ac:spMkLst>
            <pc:docMk/>
            <pc:sldMk cId="1379675107" sldId="261"/>
            <ac:spMk id="11" creationId="{851012D1-8033-40B1-9EC0-91390FFC7403}"/>
          </ac:spMkLst>
        </pc:spChg>
        <pc:spChg chg="add">
          <ac:chgData name="Sarah Elita Shi Yuan Wong" userId="S::e0703539@u.nus.edu::0087a09f-7568-4ba9-a896-2386d83cf2f7" providerId="AD" clId="Web-{172C3A02-BCFD-F288-CC31-CED7A9A97D43}" dt="2021-09-04T06:15:35.191" v="33"/>
          <ac:spMkLst>
            <pc:docMk/>
            <pc:sldMk cId="1379675107" sldId="261"/>
            <ac:spMk id="13" creationId="{2E80C965-DB6D-4F81-9E9E-B027384D0BD6}"/>
          </ac:spMkLst>
        </pc:spChg>
        <pc:spChg chg="add">
          <ac:chgData name="Sarah Elita Shi Yuan Wong" userId="S::e0703539@u.nus.edu::0087a09f-7568-4ba9-a896-2386d83cf2f7" providerId="AD" clId="Web-{172C3A02-BCFD-F288-CC31-CED7A9A97D43}" dt="2021-09-04T06:15:35.191" v="33"/>
          <ac:spMkLst>
            <pc:docMk/>
            <pc:sldMk cId="1379675107" sldId="261"/>
            <ac:spMk id="15" creationId="{D291F021-C45C-4D44-A2B8-A789E386CC42}"/>
          </ac:spMkLst>
        </pc:spChg>
        <pc:picChg chg="mod">
          <ac:chgData name="Sarah Elita Shi Yuan Wong" userId="S::e0703539@u.nus.edu::0087a09f-7568-4ba9-a896-2386d83cf2f7" providerId="AD" clId="Web-{172C3A02-BCFD-F288-CC31-CED7A9A97D43}" dt="2021-09-04T06:15:35.191" v="33"/>
          <ac:picMkLst>
            <pc:docMk/>
            <pc:sldMk cId="1379675107" sldId="261"/>
            <ac:picMk id="4" creationId="{322F3A61-FB66-4680-A5B8-FC85BFCDA3E9}"/>
          </ac:picMkLst>
        </pc:picChg>
      </pc:sldChg>
      <pc:sldMasterChg chg="del delSldLayout">
        <pc:chgData name="Sarah Elita Shi Yuan Wong" userId="S::e0703539@u.nus.edu::0087a09f-7568-4ba9-a896-2386d83cf2f7" providerId="AD" clId="Web-{172C3A02-BCFD-F288-CC31-CED7A9A97D43}" dt="2021-09-04T06:14:24.767" v="26"/>
        <pc:sldMasterMkLst>
          <pc:docMk/>
          <pc:sldMasterMk cId="1708021200" sldId="2147483660"/>
        </pc:sldMasterMkLst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1160253817" sldId="2147483661"/>
          </pc:sldLayoutMkLst>
        </pc:sldLayoutChg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2983064064" sldId="2147483662"/>
          </pc:sldLayoutMkLst>
        </pc:sldLayoutChg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80336302" sldId="2147483663"/>
          </pc:sldLayoutMkLst>
        </pc:sldLayoutChg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386610384" sldId="2147483664"/>
          </pc:sldLayoutMkLst>
        </pc:sldLayoutChg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3371840658" sldId="2147483665"/>
          </pc:sldLayoutMkLst>
        </pc:sldLayoutChg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1316588014" sldId="2147483666"/>
          </pc:sldLayoutMkLst>
        </pc:sldLayoutChg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3214035513" sldId="2147483667"/>
          </pc:sldLayoutMkLst>
        </pc:sldLayoutChg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2228716055" sldId="2147483668"/>
          </pc:sldLayoutMkLst>
        </pc:sldLayoutChg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779548116" sldId="2147483669"/>
          </pc:sldLayoutMkLst>
        </pc:sldLayoutChg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2006766392" sldId="2147483670"/>
          </pc:sldLayoutMkLst>
        </pc:sldLayoutChg>
        <pc:sldLayoutChg chg="del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708021200" sldId="2147483660"/>
            <pc:sldLayoutMk cId="4082084063" sldId="2147483671"/>
          </pc:sldLayoutMkLst>
        </pc:sldLayoutChg>
      </pc:sldMasterChg>
      <pc:sldMasterChg chg="add addSldLayout modSldLayout">
        <pc:chgData name="Sarah Elita Shi Yuan Wong" userId="S::e0703539@u.nus.edu::0087a09f-7568-4ba9-a896-2386d83cf2f7" providerId="AD" clId="Web-{172C3A02-BCFD-F288-CC31-CED7A9A97D43}" dt="2021-09-04T06:14:24.767" v="26"/>
        <pc:sldMasterMkLst>
          <pc:docMk/>
          <pc:sldMasterMk cId="1802191950" sldId="2147483672"/>
        </pc:sldMasterMkLst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3850217288" sldId="2147483673"/>
          </pc:sldLayoutMkLst>
        </pc:sldLayoutChg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3632231987" sldId="2147483674"/>
          </pc:sldLayoutMkLst>
        </pc:sldLayoutChg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4293156784" sldId="2147483675"/>
          </pc:sldLayoutMkLst>
        </pc:sldLayoutChg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367830339" sldId="2147483676"/>
          </pc:sldLayoutMkLst>
        </pc:sldLayoutChg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3843728314" sldId="2147483677"/>
          </pc:sldLayoutMkLst>
        </pc:sldLayoutChg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3486715893" sldId="2147483678"/>
          </pc:sldLayoutMkLst>
        </pc:sldLayoutChg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1703894739" sldId="2147483679"/>
          </pc:sldLayoutMkLst>
        </pc:sldLayoutChg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572041091" sldId="2147483680"/>
          </pc:sldLayoutMkLst>
        </pc:sldLayoutChg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373249780" sldId="2147483681"/>
          </pc:sldLayoutMkLst>
        </pc:sldLayoutChg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3947972244" sldId="2147483682"/>
          </pc:sldLayoutMkLst>
        </pc:sldLayoutChg>
        <pc:sldLayoutChg chg="add mod replId">
          <pc:chgData name="Sarah Elita Shi Yuan Wong" userId="S::e0703539@u.nus.edu::0087a09f-7568-4ba9-a896-2386d83cf2f7" providerId="AD" clId="Web-{172C3A02-BCFD-F288-CC31-CED7A9A97D43}" dt="2021-09-04T06:14:24.767" v="26"/>
          <pc:sldLayoutMkLst>
            <pc:docMk/>
            <pc:sldMasterMk cId="1802191950" sldId="2147483672"/>
            <pc:sldLayoutMk cId="2913023331" sldId="2147483683"/>
          </pc:sldLayoutMkLst>
        </pc:sldLayoutChg>
      </pc:sldMasterChg>
    </pc:docChg>
  </pc:docChgLst>
  <pc:docChgLst>
    <pc:chgData name="Gopan Ravikumar Girija" userId="S::e0703573@u.nus.edu::fd90a457-875d-4c6e-8b05-a6e535892b37" providerId="AD" clId="Web-{6649E63C-4C41-2623-C68D-33FFA7A064A8}"/>
    <pc:docChg chg="addSld modSld">
      <pc:chgData name="Gopan Ravikumar Girija" userId="S::e0703573@u.nus.edu::fd90a457-875d-4c6e-8b05-a6e535892b37" providerId="AD" clId="Web-{6649E63C-4C41-2623-C68D-33FFA7A064A8}" dt="2021-09-04T06:52:12.819" v="112" actId="20577"/>
      <pc:docMkLst>
        <pc:docMk/>
      </pc:docMkLst>
      <pc:sldChg chg="modSp">
        <pc:chgData name="Gopan Ravikumar Girija" userId="S::e0703573@u.nus.edu::fd90a457-875d-4c6e-8b05-a6e535892b37" providerId="AD" clId="Web-{6649E63C-4C41-2623-C68D-33FFA7A064A8}" dt="2021-09-04T06:52:12.819" v="112" actId="20577"/>
        <pc:sldMkLst>
          <pc:docMk/>
          <pc:sldMk cId="1966983716" sldId="258"/>
        </pc:sldMkLst>
        <pc:spChg chg="mod">
          <ac:chgData name="Gopan Ravikumar Girija" userId="S::e0703573@u.nus.edu::fd90a457-875d-4c6e-8b05-a6e535892b37" providerId="AD" clId="Web-{6649E63C-4C41-2623-C68D-33FFA7A064A8}" dt="2021-09-04T06:52:12.819" v="112" actId="20577"/>
          <ac:spMkLst>
            <pc:docMk/>
            <pc:sldMk cId="1966983716" sldId="258"/>
            <ac:spMk id="7" creationId="{BAAC0BBB-C881-476C-941F-5C8C2BE519D1}"/>
          </ac:spMkLst>
        </pc:spChg>
        <pc:spChg chg="mod">
          <ac:chgData name="Gopan Ravikumar Girija" userId="S::e0703573@u.nus.edu::fd90a457-875d-4c6e-8b05-a6e535892b37" providerId="AD" clId="Web-{6649E63C-4C41-2623-C68D-33FFA7A064A8}" dt="2021-09-04T06:51:59.381" v="111" actId="20577"/>
          <ac:spMkLst>
            <pc:docMk/>
            <pc:sldMk cId="1966983716" sldId="258"/>
            <ac:spMk id="12" creationId="{A2A3592C-DBCB-4D89-B3AA-1865544727F3}"/>
          </ac:spMkLst>
        </pc:spChg>
      </pc:sldChg>
      <pc:sldChg chg="delSp modSp new mod modClrScheme chgLayout">
        <pc:chgData name="Gopan Ravikumar Girija" userId="S::e0703573@u.nus.edu::fd90a457-875d-4c6e-8b05-a6e535892b37" providerId="AD" clId="Web-{6649E63C-4C41-2623-C68D-33FFA7A064A8}" dt="2021-09-04T06:50:16.424" v="18" actId="20577"/>
        <pc:sldMkLst>
          <pc:docMk/>
          <pc:sldMk cId="4252583925" sldId="261"/>
        </pc:sldMkLst>
        <pc:spChg chg="mod ord">
          <ac:chgData name="Gopan Ravikumar Girija" userId="S::e0703573@u.nus.edu::fd90a457-875d-4c6e-8b05-a6e535892b37" providerId="AD" clId="Web-{6649E63C-4C41-2623-C68D-33FFA7A064A8}" dt="2021-09-04T06:50:16.424" v="18" actId="20577"/>
          <ac:spMkLst>
            <pc:docMk/>
            <pc:sldMk cId="4252583925" sldId="261"/>
            <ac:spMk id="2" creationId="{7DD3B5BB-0242-42DD-9827-28735C1CE617}"/>
          </ac:spMkLst>
        </pc:spChg>
        <pc:spChg chg="del">
          <ac:chgData name="Gopan Ravikumar Girija" userId="S::e0703573@u.nus.edu::fd90a457-875d-4c6e-8b05-a6e535892b37" providerId="AD" clId="Web-{6649E63C-4C41-2623-C68D-33FFA7A064A8}" dt="2021-09-04T06:49:30.312" v="1"/>
          <ac:spMkLst>
            <pc:docMk/>
            <pc:sldMk cId="4252583925" sldId="261"/>
            <ac:spMk id="3" creationId="{4522914A-3285-45E2-B3A0-E3534057BB58}"/>
          </ac:spMkLst>
        </pc:spChg>
      </pc:sldChg>
    </pc:docChg>
  </pc:docChgLst>
  <pc:docChgLst>
    <pc:chgData name="Sarah Elita Shi Yuan Wong" userId="S::e0703539@u.nus.edu::0087a09f-7568-4ba9-a896-2386d83cf2f7" providerId="AD" clId="Web-{2BD48768-2A95-1220-2F42-AC3075D1A40B}"/>
    <pc:docChg chg="addSld delSld modSld sldOrd">
      <pc:chgData name="Sarah Elita Shi Yuan Wong" userId="S::e0703539@u.nus.edu::0087a09f-7568-4ba9-a896-2386d83cf2f7" providerId="AD" clId="Web-{2BD48768-2A95-1220-2F42-AC3075D1A40B}" dt="2021-09-04T06:10:42.675" v="837" actId="20577"/>
      <pc:docMkLst>
        <pc:docMk/>
      </pc:docMkLst>
      <pc:sldChg chg="addSp delSp modSp">
        <pc:chgData name="Sarah Elita Shi Yuan Wong" userId="S::e0703539@u.nus.edu::0087a09f-7568-4ba9-a896-2386d83cf2f7" providerId="AD" clId="Web-{2BD48768-2A95-1220-2F42-AC3075D1A40B}" dt="2021-09-04T06:10:06.846" v="828"/>
        <pc:sldMkLst>
          <pc:docMk/>
          <pc:sldMk cId="1529401260" sldId="256"/>
        </pc:sldMkLst>
        <pc:spChg chg="add del">
          <ac:chgData name="Sarah Elita Shi Yuan Wong" userId="S::e0703539@u.nus.edu::0087a09f-7568-4ba9-a896-2386d83cf2f7" providerId="AD" clId="Web-{2BD48768-2A95-1220-2F42-AC3075D1A40B}" dt="2021-09-04T05:37:58.751" v="26"/>
          <ac:spMkLst>
            <pc:docMk/>
            <pc:sldMk cId="1529401260" sldId="256"/>
            <ac:spMk id="2" creationId="{7C6CBC79-490A-45E5-837A-37631520A572}"/>
          </ac:spMkLst>
        </pc:spChg>
        <pc:spChg chg="add del mod">
          <ac:chgData name="Sarah Elita Shi Yuan Wong" userId="S::e0703539@u.nus.edu::0087a09f-7568-4ba9-a896-2386d83cf2f7" providerId="AD" clId="Web-{2BD48768-2A95-1220-2F42-AC3075D1A40B}" dt="2021-09-04T05:41:43.663" v="150"/>
          <ac:spMkLst>
            <pc:docMk/>
            <pc:sldMk cId="1529401260" sldId="256"/>
            <ac:spMk id="3" creationId="{7D48A6AB-7B47-4712-ACB0-5B4607D2290C}"/>
          </ac:spMkLst>
        </pc:spChg>
        <pc:spChg chg="mod">
          <ac:chgData name="Sarah Elita Shi Yuan Wong" userId="S::e0703539@u.nus.edu::0087a09f-7568-4ba9-a896-2386d83cf2f7" providerId="AD" clId="Web-{2BD48768-2A95-1220-2F42-AC3075D1A40B}" dt="2021-09-04T05:54:46.104" v="482" actId="20577"/>
          <ac:spMkLst>
            <pc:docMk/>
            <pc:sldMk cId="1529401260" sldId="256"/>
            <ac:spMk id="6" creationId="{BAB7A219-BC5D-4D89-B3AC-70F5FCC3F897}"/>
          </ac:spMkLst>
        </pc:spChg>
        <pc:spChg chg="del">
          <ac:chgData name="Sarah Elita Shi Yuan Wong" userId="S::e0703539@u.nus.edu::0087a09f-7568-4ba9-a896-2386d83cf2f7" providerId="AD" clId="Web-{2BD48768-2A95-1220-2F42-AC3075D1A40B}" dt="2021-09-04T05:42:29.586" v="165"/>
          <ac:spMkLst>
            <pc:docMk/>
            <pc:sldMk cId="1529401260" sldId="256"/>
            <ac:spMk id="7" creationId="{0FD2C2DE-458A-4AF8-88AB-78E2CE6B1A7F}"/>
          </ac:spMkLst>
        </pc:spChg>
        <pc:spChg chg="add del">
          <ac:chgData name="Sarah Elita Shi Yuan Wong" userId="S::e0703539@u.nus.edu::0087a09f-7568-4ba9-a896-2386d83cf2f7" providerId="AD" clId="Web-{2BD48768-2A95-1220-2F42-AC3075D1A40B}" dt="2021-09-04T05:44:17.338" v="202"/>
          <ac:spMkLst>
            <pc:docMk/>
            <pc:sldMk cId="1529401260" sldId="256"/>
            <ac:spMk id="8" creationId="{4C0DA58C-F649-477D-AB02-FFDD2536FF97}"/>
          </ac:spMkLst>
        </pc:spChg>
        <pc:spChg chg="add del mod">
          <ac:chgData name="Sarah Elita Shi Yuan Wong" userId="S::e0703539@u.nus.edu::0087a09f-7568-4ba9-a896-2386d83cf2f7" providerId="AD" clId="Web-{2BD48768-2A95-1220-2F42-AC3075D1A40B}" dt="2021-09-04T05:44:47.745" v="209" actId="1076"/>
          <ac:spMkLst>
            <pc:docMk/>
            <pc:sldMk cId="1529401260" sldId="256"/>
            <ac:spMk id="9" creationId="{D56696FA-0CEA-4E6C-A38D-AFB28AD54378}"/>
          </ac:spMkLst>
        </pc:spChg>
        <pc:spChg chg="del">
          <ac:chgData name="Sarah Elita Shi Yuan Wong" userId="S::e0703539@u.nus.edu::0087a09f-7568-4ba9-a896-2386d83cf2f7" providerId="AD" clId="Web-{2BD48768-2A95-1220-2F42-AC3075D1A40B}" dt="2021-09-04T05:42:34.867" v="167"/>
          <ac:spMkLst>
            <pc:docMk/>
            <pc:sldMk cId="1529401260" sldId="256"/>
            <ac:spMk id="18" creationId="{FCDD5F9D-9C99-4F1C-BDA0-B5597BFB1B8B}"/>
          </ac:spMkLst>
        </pc:spChg>
        <pc:picChg chg="add del mod">
          <ac:chgData name="Sarah Elita Shi Yuan Wong" userId="S::e0703539@u.nus.edu::0087a09f-7568-4ba9-a896-2386d83cf2f7" providerId="AD" clId="Web-{2BD48768-2A95-1220-2F42-AC3075D1A40B}" dt="2021-09-04T05:44:47.652" v="208" actId="1076"/>
          <ac:picMkLst>
            <pc:docMk/>
            <pc:sldMk cId="1529401260" sldId="256"/>
            <ac:picMk id="5" creationId="{BB7BFFB3-8228-4B79-B681-BE6DAD4925E5}"/>
          </ac:picMkLst>
        </pc:picChg>
        <pc:cxnChg chg="del mod">
          <ac:chgData name="Sarah Elita Shi Yuan Wong" userId="S::e0703539@u.nus.edu::0087a09f-7568-4ba9-a896-2386d83cf2f7" providerId="AD" clId="Web-{2BD48768-2A95-1220-2F42-AC3075D1A40B}" dt="2021-09-04T06:10:06.846" v="828"/>
          <ac:cxnSpMkLst>
            <pc:docMk/>
            <pc:sldMk cId="1529401260" sldId="256"/>
            <ac:cxnSpMk id="11" creationId="{3FF4E752-F8D3-41B6-8AC2-50983384DCD8}"/>
          </ac:cxnSpMkLst>
        </pc:cxnChg>
        <pc:cxnChg chg="del mod">
          <ac:chgData name="Sarah Elita Shi Yuan Wong" userId="S::e0703539@u.nus.edu::0087a09f-7568-4ba9-a896-2386d83cf2f7" providerId="AD" clId="Web-{2BD48768-2A95-1220-2F42-AC3075D1A40B}" dt="2021-09-04T05:42:33.429" v="166"/>
          <ac:cxnSpMkLst>
            <pc:docMk/>
            <pc:sldMk cId="1529401260" sldId="256"/>
            <ac:cxnSpMk id="19" creationId="{EE4DD5B3-2F93-4977-B4B8-1D211F11189B}"/>
          </ac:cxnSpMkLst>
        </pc:cxnChg>
      </pc:sldChg>
      <pc:sldChg chg="addSp delSp modSp new">
        <pc:chgData name="Sarah Elita Shi Yuan Wong" userId="S::e0703539@u.nus.edu::0087a09f-7568-4ba9-a896-2386d83cf2f7" providerId="AD" clId="Web-{2BD48768-2A95-1220-2F42-AC3075D1A40B}" dt="2021-09-04T06:10:42.675" v="837" actId="20577"/>
        <pc:sldMkLst>
          <pc:docMk/>
          <pc:sldMk cId="2999931959" sldId="257"/>
        </pc:sldMkLst>
        <pc:spChg chg="del">
          <ac:chgData name="Sarah Elita Shi Yuan Wong" userId="S::e0703539@u.nus.edu::0087a09f-7568-4ba9-a896-2386d83cf2f7" providerId="AD" clId="Web-{2BD48768-2A95-1220-2F42-AC3075D1A40B}" dt="2021-09-04T05:45:04.324" v="212"/>
          <ac:spMkLst>
            <pc:docMk/>
            <pc:sldMk cId="2999931959" sldId="257"/>
            <ac:spMk id="2" creationId="{8F95B511-BDE4-42C8-B0B2-1AE578E09ABE}"/>
          </ac:spMkLst>
        </pc:spChg>
        <pc:spChg chg="del">
          <ac:chgData name="Sarah Elita Shi Yuan Wong" userId="S::e0703539@u.nus.edu::0087a09f-7568-4ba9-a896-2386d83cf2f7" providerId="AD" clId="Web-{2BD48768-2A95-1220-2F42-AC3075D1A40B}" dt="2021-09-04T05:45:02.324" v="211"/>
          <ac:spMkLst>
            <pc:docMk/>
            <pc:sldMk cId="2999931959" sldId="257"/>
            <ac:spMk id="3" creationId="{57D6E40F-6A85-4AA6-A34B-B736F654BE40}"/>
          </ac:spMkLst>
        </pc:spChg>
        <pc:spChg chg="add mod">
          <ac:chgData name="Sarah Elita Shi Yuan Wong" userId="S::e0703539@u.nus.edu::0087a09f-7568-4ba9-a896-2386d83cf2f7" providerId="AD" clId="Web-{2BD48768-2A95-1220-2F42-AC3075D1A40B}" dt="2021-09-04T06:10:42.675" v="837" actId="20577"/>
          <ac:spMkLst>
            <pc:docMk/>
            <pc:sldMk cId="2999931959" sldId="257"/>
            <ac:spMk id="4" creationId="{8C7FEA54-73F9-4D6C-B446-F022793E0FDB}"/>
          </ac:spMkLst>
        </pc:spChg>
        <pc:spChg chg="add mod">
          <ac:chgData name="Sarah Elita Shi Yuan Wong" userId="S::e0703539@u.nus.edu::0087a09f-7568-4ba9-a896-2386d83cf2f7" providerId="AD" clId="Web-{2BD48768-2A95-1220-2F42-AC3075D1A40B}" dt="2021-09-04T05:45:54.747" v="223" actId="1076"/>
          <ac:spMkLst>
            <pc:docMk/>
            <pc:sldMk cId="2999931959" sldId="257"/>
            <ac:spMk id="8" creationId="{73874E97-2A93-42BA-B808-382739470E85}"/>
          </ac:spMkLst>
        </pc:spChg>
        <pc:picChg chg="add mod">
          <ac:chgData name="Sarah Elita Shi Yuan Wong" userId="S::e0703539@u.nus.edu::0087a09f-7568-4ba9-a896-2386d83cf2f7" providerId="AD" clId="Web-{2BD48768-2A95-1220-2F42-AC3075D1A40B}" dt="2021-09-04T05:45:26.543" v="218" actId="1076"/>
          <ac:picMkLst>
            <pc:docMk/>
            <pc:sldMk cId="2999931959" sldId="257"/>
            <ac:picMk id="6" creationId="{96BDC5A9-AE01-4F84-BB9E-8CF2E13E031A}"/>
          </ac:picMkLst>
        </pc:picChg>
      </pc:sldChg>
      <pc:sldChg chg="addSp delSp modSp new ord">
        <pc:chgData name="Sarah Elita Shi Yuan Wong" userId="S::e0703539@u.nus.edu::0087a09f-7568-4ba9-a896-2386d83cf2f7" providerId="AD" clId="Web-{2BD48768-2A95-1220-2F42-AC3075D1A40B}" dt="2021-09-04T05:52:47.132" v="451" actId="20577"/>
        <pc:sldMkLst>
          <pc:docMk/>
          <pc:sldMk cId="1966983716" sldId="258"/>
        </pc:sldMkLst>
        <pc:spChg chg="del">
          <ac:chgData name="Sarah Elita Shi Yuan Wong" userId="S::e0703539@u.nus.edu::0087a09f-7568-4ba9-a896-2386d83cf2f7" providerId="AD" clId="Web-{2BD48768-2A95-1220-2F42-AC3075D1A40B}" dt="2021-09-04T05:42:13.742" v="159"/>
          <ac:spMkLst>
            <pc:docMk/>
            <pc:sldMk cId="1966983716" sldId="258"/>
            <ac:spMk id="2" creationId="{488E9861-9D89-4E56-9D0C-39D62E8D1BD4}"/>
          </ac:spMkLst>
        </pc:spChg>
        <pc:spChg chg="del">
          <ac:chgData name="Sarah Elita Shi Yuan Wong" userId="S::e0703539@u.nus.edu::0087a09f-7568-4ba9-a896-2386d83cf2f7" providerId="AD" clId="Web-{2BD48768-2A95-1220-2F42-AC3075D1A40B}" dt="2021-09-04T05:42:14.976" v="160"/>
          <ac:spMkLst>
            <pc:docMk/>
            <pc:sldMk cId="1966983716" sldId="258"/>
            <ac:spMk id="3" creationId="{FD7EA01F-A982-436C-8EC4-C442E664F1FE}"/>
          </ac:spMkLst>
        </pc:spChg>
        <pc:spChg chg="add mod">
          <ac:chgData name="Sarah Elita Shi Yuan Wong" userId="S::e0703539@u.nus.edu::0087a09f-7568-4ba9-a896-2386d83cf2f7" providerId="AD" clId="Web-{2BD48768-2A95-1220-2F42-AC3075D1A40B}" dt="2021-09-04T05:52:47.132" v="451" actId="20577"/>
          <ac:spMkLst>
            <pc:docMk/>
            <pc:sldMk cId="1966983716" sldId="258"/>
            <ac:spMk id="7" creationId="{BAAC0BBB-C881-476C-941F-5C8C2BE519D1}"/>
          </ac:spMkLst>
        </pc:spChg>
        <pc:spChg chg="add mod">
          <ac:chgData name="Sarah Elita Shi Yuan Wong" userId="S::e0703539@u.nus.edu::0087a09f-7568-4ba9-a896-2386d83cf2f7" providerId="AD" clId="Web-{2BD48768-2A95-1220-2F42-AC3075D1A40B}" dt="2021-09-04T05:44:34.917" v="206" actId="1076"/>
          <ac:spMkLst>
            <pc:docMk/>
            <pc:sldMk cId="1966983716" sldId="258"/>
            <ac:spMk id="9" creationId="{CFBDA3C3-9F25-43F9-BFB0-F7795BBC01D3}"/>
          </ac:spMkLst>
        </pc:spChg>
        <pc:spChg chg="add">
          <ac:chgData name="Sarah Elita Shi Yuan Wong" userId="S::e0703539@u.nus.edu::0087a09f-7568-4ba9-a896-2386d83cf2f7" providerId="AD" clId="Web-{2BD48768-2A95-1220-2F42-AC3075D1A40B}" dt="2021-09-04T05:44:20.417" v="203"/>
          <ac:spMkLst>
            <pc:docMk/>
            <pc:sldMk cId="1966983716" sldId="258"/>
            <ac:spMk id="12" creationId="{A2A3592C-DBCB-4D89-B3AA-1865544727F3}"/>
          </ac:spMkLst>
        </pc:spChg>
        <pc:picChg chg="add mod">
          <ac:chgData name="Sarah Elita Shi Yuan Wong" userId="S::e0703539@u.nus.edu::0087a09f-7568-4ba9-a896-2386d83cf2f7" providerId="AD" clId="Web-{2BD48768-2A95-1220-2F42-AC3075D1A40B}" dt="2021-09-04T05:44:34.886" v="204" actId="1076"/>
          <ac:picMkLst>
            <pc:docMk/>
            <pc:sldMk cId="1966983716" sldId="258"/>
            <ac:picMk id="5" creationId="{5B0149E8-3241-407C-B563-42D79E2BCB75}"/>
          </ac:picMkLst>
        </pc:picChg>
        <pc:cxnChg chg="add mod">
          <ac:chgData name="Sarah Elita Shi Yuan Wong" userId="S::e0703539@u.nus.edu::0087a09f-7568-4ba9-a896-2386d83cf2f7" providerId="AD" clId="Web-{2BD48768-2A95-1220-2F42-AC3075D1A40B}" dt="2021-09-04T05:44:34.933" v="207" actId="1076"/>
          <ac:cxnSpMkLst>
            <pc:docMk/>
            <pc:sldMk cId="1966983716" sldId="258"/>
            <ac:cxnSpMk id="11" creationId="{4F04A6A9-BFFD-484E-83C6-C53C71133DF2}"/>
          </ac:cxnSpMkLst>
        </pc:cxnChg>
      </pc:sldChg>
      <pc:sldChg chg="addSp modSp add replId">
        <pc:chgData name="Sarah Elita Shi Yuan Wong" userId="S::e0703539@u.nus.edu::0087a09f-7568-4ba9-a896-2386d83cf2f7" providerId="AD" clId="Web-{2BD48768-2A95-1220-2F42-AC3075D1A40B}" dt="2021-09-04T06:09:43.111" v="825"/>
        <pc:sldMkLst>
          <pc:docMk/>
          <pc:sldMk cId="1875835505" sldId="259"/>
        </pc:sldMkLst>
        <pc:spChg chg="mod">
          <ac:chgData name="Sarah Elita Shi Yuan Wong" userId="S::e0703539@u.nus.edu::0087a09f-7568-4ba9-a896-2386d83cf2f7" providerId="AD" clId="Web-{2BD48768-2A95-1220-2F42-AC3075D1A40B}" dt="2021-09-04T06:08:47.844" v="814"/>
          <ac:spMkLst>
            <pc:docMk/>
            <pc:sldMk cId="1875835505" sldId="259"/>
            <ac:spMk id="4" creationId="{8C7FEA54-73F9-4D6C-B446-F022793E0FDB}"/>
          </ac:spMkLst>
        </pc:spChg>
        <pc:spChg chg="add mod">
          <ac:chgData name="Sarah Elita Shi Yuan Wong" userId="S::e0703539@u.nus.edu::0087a09f-7568-4ba9-a896-2386d83cf2f7" providerId="AD" clId="Web-{2BD48768-2A95-1220-2F42-AC3075D1A40B}" dt="2021-09-04T06:09:13.485" v="821"/>
          <ac:spMkLst>
            <pc:docMk/>
            <pc:sldMk cId="1875835505" sldId="259"/>
            <ac:spMk id="5" creationId="{70A15D83-6CF8-4E3F-BEA2-5ECBEA9E3BE4}"/>
          </ac:spMkLst>
        </pc:spChg>
        <pc:spChg chg="add mod">
          <ac:chgData name="Sarah Elita Shi Yuan Wong" userId="S::e0703539@u.nus.edu::0087a09f-7568-4ba9-a896-2386d83cf2f7" providerId="AD" clId="Web-{2BD48768-2A95-1220-2F42-AC3075D1A40B}" dt="2021-09-04T06:09:28.017" v="823"/>
          <ac:spMkLst>
            <pc:docMk/>
            <pc:sldMk cId="1875835505" sldId="259"/>
            <ac:spMk id="7" creationId="{C774BE03-59F5-4DCC-A8EA-AF910D47F0FC}"/>
          </ac:spMkLst>
        </pc:spChg>
        <pc:spChg chg="mod">
          <ac:chgData name="Sarah Elita Shi Yuan Wong" userId="S::e0703539@u.nus.edu::0087a09f-7568-4ba9-a896-2386d83cf2f7" providerId="AD" clId="Web-{2BD48768-2A95-1220-2F42-AC3075D1A40B}" dt="2021-09-04T06:01:57.302" v="679" actId="14100"/>
          <ac:spMkLst>
            <pc:docMk/>
            <pc:sldMk cId="1875835505" sldId="259"/>
            <ac:spMk id="8" creationId="{73874E97-2A93-42BA-B808-382739470E85}"/>
          </ac:spMkLst>
        </pc:spChg>
        <pc:spChg chg="add mod">
          <ac:chgData name="Sarah Elita Shi Yuan Wong" userId="S::e0703539@u.nus.edu::0087a09f-7568-4ba9-a896-2386d83cf2f7" providerId="AD" clId="Web-{2BD48768-2A95-1220-2F42-AC3075D1A40B}" dt="2021-09-04T06:02:16.350" v="684"/>
          <ac:spMkLst>
            <pc:docMk/>
            <pc:sldMk cId="1875835505" sldId="259"/>
            <ac:spMk id="9" creationId="{F8E40771-E140-4763-BFA2-A11EFDFE6B9B}"/>
          </ac:spMkLst>
        </pc:spChg>
        <pc:spChg chg="add mod">
          <ac:chgData name="Sarah Elita Shi Yuan Wong" userId="S::e0703539@u.nus.edu::0087a09f-7568-4ba9-a896-2386d83cf2f7" providerId="AD" clId="Web-{2BD48768-2A95-1220-2F42-AC3075D1A40B}" dt="2021-09-04T06:06:57.794" v="801"/>
          <ac:spMkLst>
            <pc:docMk/>
            <pc:sldMk cId="1875835505" sldId="259"/>
            <ac:spMk id="10" creationId="{4FFFFE33-009A-4746-9669-818138D5C01E}"/>
          </ac:spMkLst>
        </pc:spChg>
        <pc:spChg chg="add mod">
          <ac:chgData name="Sarah Elita Shi Yuan Wong" userId="S::e0703539@u.nus.edu::0087a09f-7568-4ba9-a896-2386d83cf2f7" providerId="AD" clId="Web-{2BD48768-2A95-1220-2F42-AC3075D1A40B}" dt="2021-09-04T06:09:43.111" v="825"/>
          <ac:spMkLst>
            <pc:docMk/>
            <pc:sldMk cId="1875835505" sldId="259"/>
            <ac:spMk id="11" creationId="{747ED978-650A-412E-9B5C-BCB038B557E6}"/>
          </ac:spMkLst>
        </pc:spChg>
        <pc:picChg chg="mod">
          <ac:chgData name="Sarah Elita Shi Yuan Wong" userId="S::e0703539@u.nus.edu::0087a09f-7568-4ba9-a896-2386d83cf2f7" providerId="AD" clId="Web-{2BD48768-2A95-1220-2F42-AC3075D1A40B}" dt="2021-09-04T05:55:33.808" v="495" actId="1076"/>
          <ac:picMkLst>
            <pc:docMk/>
            <pc:sldMk cId="1875835505" sldId="259"/>
            <ac:picMk id="6" creationId="{96BDC5A9-AE01-4F84-BB9E-8CF2E13E031A}"/>
          </ac:picMkLst>
        </pc:picChg>
      </pc:sldChg>
      <pc:sldChg chg="add del replId">
        <pc:chgData name="Sarah Elita Shi Yuan Wong" userId="S::e0703539@u.nus.edu::0087a09f-7568-4ba9-a896-2386d83cf2f7" providerId="AD" clId="Web-{2BD48768-2A95-1220-2F42-AC3075D1A40B}" dt="2021-09-04T05:43:53.682" v="189"/>
        <pc:sldMkLst>
          <pc:docMk/>
          <pc:sldMk cId="3544530898" sldId="259"/>
        </pc:sldMkLst>
      </pc:sldChg>
      <pc:sldChg chg="add del replId">
        <pc:chgData name="Sarah Elita Shi Yuan Wong" userId="S::e0703539@u.nus.edu::0087a09f-7568-4ba9-a896-2386d83cf2f7" providerId="AD" clId="Web-{2BD48768-2A95-1220-2F42-AC3075D1A40B}" dt="2021-09-04T05:43:35.040" v="179"/>
        <pc:sldMkLst>
          <pc:docMk/>
          <pc:sldMk cId="3679544767" sldId="259"/>
        </pc:sldMkLst>
      </pc:sldChg>
      <pc:sldChg chg="add del replId">
        <pc:chgData name="Sarah Elita Shi Yuan Wong" userId="S::e0703539@u.nus.edu::0087a09f-7568-4ba9-a896-2386d83cf2f7" providerId="AD" clId="Web-{2BD48768-2A95-1220-2F42-AC3075D1A40B}" dt="2021-09-04T05:59:24.923" v="589"/>
        <pc:sldMkLst>
          <pc:docMk/>
          <pc:sldMk cId="3601317445" sldId="260"/>
        </pc:sldMkLst>
      </pc:sldChg>
    </pc:docChg>
  </pc:docChgLst>
  <pc:docChgLst>
    <pc:chgData name="Apar Garg" userId="S::e0703571@u.nus.edu::18efcb95-bb70-4f5b-8757-0d2bb7981699" providerId="AD" clId="Web-{7DC2A000-9B6A-E946-3923-C2123FD8B120}"/>
    <pc:docChg chg="addSld modSld">
      <pc:chgData name="Apar Garg" userId="S::e0703571@u.nus.edu::18efcb95-bb70-4f5b-8757-0d2bb7981699" providerId="AD" clId="Web-{7DC2A000-9B6A-E946-3923-C2123FD8B120}" dt="2021-10-23T13:52:15.563" v="89" actId="20577"/>
      <pc:docMkLst>
        <pc:docMk/>
      </pc:docMkLst>
      <pc:sldChg chg="addSp delSp modSp new">
        <pc:chgData name="Apar Garg" userId="S::e0703571@u.nus.edu::18efcb95-bb70-4f5b-8757-0d2bb7981699" providerId="AD" clId="Web-{7DC2A000-9B6A-E946-3923-C2123FD8B120}" dt="2021-10-23T13:49:46.372" v="26" actId="1076"/>
        <pc:sldMkLst>
          <pc:docMk/>
          <pc:sldMk cId="768855084" sldId="285"/>
        </pc:sldMkLst>
        <pc:spChg chg="mod">
          <ac:chgData name="Apar Garg" userId="S::e0703571@u.nus.edu::18efcb95-bb70-4f5b-8757-0d2bb7981699" providerId="AD" clId="Web-{7DC2A000-9B6A-E946-3923-C2123FD8B120}" dt="2021-10-23T13:43:52.912" v="21" actId="1076"/>
          <ac:spMkLst>
            <pc:docMk/>
            <pc:sldMk cId="768855084" sldId="285"/>
            <ac:spMk id="2" creationId="{D8FA0939-354E-4475-A993-A600E7C68598}"/>
          </ac:spMkLst>
        </pc:spChg>
        <pc:spChg chg="del">
          <ac:chgData name="Apar Garg" userId="S::e0703571@u.nus.edu::18efcb95-bb70-4f5b-8757-0d2bb7981699" providerId="AD" clId="Web-{7DC2A000-9B6A-E946-3923-C2123FD8B120}" dt="2021-10-23T13:48:09.558" v="22"/>
          <ac:spMkLst>
            <pc:docMk/>
            <pc:sldMk cId="768855084" sldId="285"/>
            <ac:spMk id="3" creationId="{B34D6629-5334-4B09-8B89-00354DBFFA43}"/>
          </ac:spMkLst>
        </pc:spChg>
        <pc:picChg chg="add mod ord">
          <ac:chgData name="Apar Garg" userId="S::e0703571@u.nus.edu::18efcb95-bb70-4f5b-8757-0d2bb7981699" providerId="AD" clId="Web-{7DC2A000-9B6A-E946-3923-C2123FD8B120}" dt="2021-10-23T13:49:46.372" v="26" actId="1076"/>
          <ac:picMkLst>
            <pc:docMk/>
            <pc:sldMk cId="768855084" sldId="285"/>
            <ac:picMk id="4" creationId="{CB1CD47C-944F-4CEC-8FE9-ADEA14A9D3D6}"/>
          </ac:picMkLst>
        </pc:picChg>
      </pc:sldChg>
      <pc:sldChg chg="addSp delSp modSp add replId">
        <pc:chgData name="Apar Garg" userId="S::e0703571@u.nus.edu::18efcb95-bb70-4f5b-8757-0d2bb7981699" providerId="AD" clId="Web-{7DC2A000-9B6A-E946-3923-C2123FD8B120}" dt="2021-10-23T13:52:15.563" v="89" actId="20577"/>
        <pc:sldMkLst>
          <pc:docMk/>
          <pc:sldMk cId="4264165327" sldId="286"/>
        </pc:sldMkLst>
        <pc:spChg chg="mod">
          <ac:chgData name="Apar Garg" userId="S::e0703571@u.nus.edu::18efcb95-bb70-4f5b-8757-0d2bb7981699" providerId="AD" clId="Web-{7DC2A000-9B6A-E946-3923-C2123FD8B120}" dt="2021-10-23T13:50:36.076" v="35" actId="20577"/>
          <ac:spMkLst>
            <pc:docMk/>
            <pc:sldMk cId="4264165327" sldId="286"/>
            <ac:spMk id="2" creationId="{D8FA0939-354E-4475-A993-A600E7C68598}"/>
          </ac:spMkLst>
        </pc:spChg>
        <pc:spChg chg="add mod">
          <ac:chgData name="Apar Garg" userId="S::e0703571@u.nus.edu::18efcb95-bb70-4f5b-8757-0d2bb7981699" providerId="AD" clId="Web-{7DC2A000-9B6A-E946-3923-C2123FD8B120}" dt="2021-10-23T13:52:15.563" v="89" actId="20577"/>
          <ac:spMkLst>
            <pc:docMk/>
            <pc:sldMk cId="4264165327" sldId="286"/>
            <ac:spMk id="5" creationId="{D912158D-363F-4B7A-81BF-1EAD2BF829A0}"/>
          </ac:spMkLst>
        </pc:spChg>
        <pc:picChg chg="del">
          <ac:chgData name="Apar Garg" userId="S::e0703571@u.nus.edu::18efcb95-bb70-4f5b-8757-0d2bb7981699" providerId="AD" clId="Web-{7DC2A000-9B6A-E946-3923-C2123FD8B120}" dt="2021-10-23T13:50:37.373" v="36"/>
          <ac:picMkLst>
            <pc:docMk/>
            <pc:sldMk cId="4264165327" sldId="286"/>
            <ac:picMk id="4" creationId="{CB1CD47C-944F-4CEC-8FE9-ADEA14A9D3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3C389-9BEE-4E8A-8113-CF5904C187D5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52B6E-9F5D-4A42-9461-EEFD0F705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2F74A-9E17-43A9-BFAC-601B1795784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6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>
              <a:cs typeface="Calibri"/>
            </a:endParaRPr>
          </a:p>
          <a:p>
            <a:pPr marL="342900" indent="-342900" algn="just">
              <a:buFont typeface="Arial,Sans-Serif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2F74A-9E17-43A9-BFAC-601B1795784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3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2F74A-9E17-43A9-BFAC-601B1795784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1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7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2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3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9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journals/jamadermatology/fullarticle/392759" TargetMode="External"/><Relationship Id="rId7" Type="http://schemas.openxmlformats.org/officeDocument/2006/relationships/hyperlink" Target="https://derm.cs.sfu.ca/Welcome.html" TargetMode="External"/><Relationship Id="rId2" Type="http://schemas.openxmlformats.org/officeDocument/2006/relationships/hyperlink" Target="https://www.cancer.net/cancer-types/melanoma/statis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verse.harvard.edu/dataset.xhtml?persistentId=doi:10.7910/DVN/DBW86T" TargetMode="External"/><Relationship Id="rId5" Type="http://schemas.openxmlformats.org/officeDocument/2006/relationships/hyperlink" Target="http://www.drmarkseraly.com/how-long-does-it-generally-take-to-receive-skin-biopsy-results.html#:~:text=It%20generally%20takes%203%2D5,longer%20for%20a%20final%20report" TargetMode="External"/><Relationship Id="rId4" Type="http://schemas.openxmlformats.org/officeDocument/2006/relationships/hyperlink" Target="https://www.mcdermatology.com/biops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8A4EA5-EB74-451D-8E31-6AD8DB824565}"/>
              </a:ext>
            </a:extLst>
          </p:cNvPr>
          <p:cNvSpPr txBox="1"/>
          <p:nvPr/>
        </p:nvSpPr>
        <p:spPr>
          <a:xfrm>
            <a:off x="993500" y="2053445"/>
            <a:ext cx="7133269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Presented by</a:t>
            </a:r>
          </a:p>
          <a:p>
            <a:pPr algn="ctr"/>
            <a:endParaRPr lang="en-SG"/>
          </a:p>
          <a:p>
            <a:pPr algn="ctr"/>
            <a:r>
              <a:rPr lang="en-US" sz="2000" b="1" dirty="0">
                <a:ea typeface="+mn-lt"/>
                <a:cs typeface="+mn-lt"/>
              </a:rPr>
              <a:t>GROUP 10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2000" b="1" dirty="0">
                <a:ea typeface="+mn-lt"/>
                <a:cs typeface="+mn-lt"/>
              </a:rPr>
              <a:t>Apar Garg (A0231539E) </a:t>
            </a:r>
            <a:endParaRPr lang="en-SG">
              <a:ea typeface="+mn-lt"/>
              <a:cs typeface="+mn-lt"/>
            </a:endParaRPr>
          </a:p>
          <a:p>
            <a:pPr algn="ctr"/>
            <a:r>
              <a:rPr lang="en-US" sz="2000" b="1" dirty="0">
                <a:ea typeface="+mn-lt"/>
                <a:cs typeface="+mn-lt"/>
              </a:rPr>
              <a:t>Gopan Ravikumar Girija (A0231541U) </a:t>
            </a:r>
            <a:endParaRPr lang="en-SG">
              <a:ea typeface="+mn-lt"/>
              <a:cs typeface="+mn-lt"/>
            </a:endParaRPr>
          </a:p>
          <a:p>
            <a:pPr algn="ctr"/>
            <a:r>
              <a:rPr lang="en-US" sz="2000" b="1" dirty="0">
                <a:ea typeface="+mn-lt"/>
                <a:cs typeface="+mn-lt"/>
              </a:rPr>
              <a:t>Sarah Elita Shi Yuan Wong (A0231507N) 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4A76C-76A3-4908-A56E-CC6C1CD697FA}"/>
              </a:ext>
            </a:extLst>
          </p:cNvPr>
          <p:cNvSpPr txBox="1"/>
          <p:nvPr/>
        </p:nvSpPr>
        <p:spPr>
          <a:xfrm>
            <a:off x="3200400" y="409423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Submitted </a:t>
            </a:r>
            <a:endParaRPr lang="en-US" b="1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to</a:t>
            </a:r>
            <a:endParaRPr lang="en-SG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7CAE6-FA90-48A9-8D0F-55028C1D64BF}"/>
              </a:ext>
            </a:extLst>
          </p:cNvPr>
          <p:cNvSpPr txBox="1"/>
          <p:nvPr/>
        </p:nvSpPr>
        <p:spPr>
          <a:xfrm>
            <a:off x="1017230" y="4766587"/>
            <a:ext cx="71095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400" b="1">
                <a:solidFill>
                  <a:srgbClr val="002060"/>
                </a:solidFill>
              </a:rPr>
              <a:t>INSTITUTE OF SYSTEMS SCIENCE</a:t>
            </a:r>
          </a:p>
          <a:p>
            <a:pPr algn="ctr"/>
            <a:r>
              <a:rPr lang="en-IN" sz="2400" b="1">
                <a:solidFill>
                  <a:srgbClr val="002060"/>
                </a:solidFill>
              </a:rPr>
              <a:t>NATIONAL UNIVERSITY OF SINGAPORE, SINGAPORE</a:t>
            </a:r>
          </a:p>
        </p:txBody>
      </p:sp>
      <p:pic>
        <p:nvPicPr>
          <p:cNvPr id="16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DA4A0C-F208-4D1F-AF2A-F22F806B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961" y="5827344"/>
            <a:ext cx="2743200" cy="851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C03A75-3389-4E07-B952-5620BC269045}"/>
              </a:ext>
            </a:extLst>
          </p:cNvPr>
          <p:cNvSpPr txBox="1"/>
          <p:nvPr/>
        </p:nvSpPr>
        <p:spPr>
          <a:xfrm>
            <a:off x="297418" y="463528"/>
            <a:ext cx="8557075" cy="116955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>
                <a:cs typeface="Calibri"/>
              </a:rPr>
              <a:t>Melanoma skin cancer detection using stacked ensemble model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0372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32208A-ADFD-4732-B870-7B792189D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71"/>
            <a:ext cx="6329779" cy="4747334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8C7FEA54-73F9-4D6C-B446-F022793E0FDB}"/>
              </a:ext>
            </a:extLst>
          </p:cNvPr>
          <p:cNvSpPr txBox="1"/>
          <p:nvPr/>
        </p:nvSpPr>
        <p:spPr>
          <a:xfrm>
            <a:off x="6279463" y="2506490"/>
            <a:ext cx="2743199" cy="1131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b="1" u="sng" dirty="0">
                <a:cs typeface="Calibri" panose="020F0502020204030204"/>
              </a:rPr>
              <a:t>Concatenate Features</a:t>
            </a:r>
          </a:p>
          <a:p>
            <a:r>
              <a:rPr lang="en-US" sz="1350" dirty="0">
                <a:cs typeface="Calibri" panose="020F0502020204030204"/>
              </a:rPr>
              <a:t>Output layers of all the CNN base learners are removed and the features from the previous layers are concatenated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774BE03-59F5-4DCC-A8EA-AF910D47F0FC}"/>
              </a:ext>
            </a:extLst>
          </p:cNvPr>
          <p:cNvSpPr txBox="1"/>
          <p:nvPr/>
        </p:nvSpPr>
        <p:spPr>
          <a:xfrm>
            <a:off x="6279464" y="3784192"/>
            <a:ext cx="2743199" cy="15465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b="1" u="sng" dirty="0">
                <a:cs typeface="Calibri" panose="020F0502020204030204"/>
              </a:rPr>
              <a:t>Melanoma/Non-melanoma Classifier</a:t>
            </a:r>
          </a:p>
          <a:p>
            <a:r>
              <a:rPr lang="en-US" sz="1350" dirty="0">
                <a:cs typeface="Calibri" panose="020F0502020204030204"/>
              </a:rPr>
              <a:t>Input: Concatenated Feature Vector</a:t>
            </a:r>
          </a:p>
          <a:p>
            <a:endParaRPr lang="en-US" sz="1350" dirty="0">
              <a:cs typeface="Calibri" panose="020F0502020204030204"/>
            </a:endParaRPr>
          </a:p>
          <a:p>
            <a:r>
              <a:rPr lang="en-US" sz="1350" dirty="0">
                <a:cs typeface="Calibri" panose="020F0502020204030204"/>
              </a:rPr>
              <a:t>Trained to predict final classification of Melanoma/Non-melanoma using input features from previous block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E40771-E140-4763-BFA2-A11EFDFE6B9B}"/>
              </a:ext>
            </a:extLst>
          </p:cNvPr>
          <p:cNvSpPr/>
          <p:nvPr/>
        </p:nvSpPr>
        <p:spPr>
          <a:xfrm>
            <a:off x="960816" y="4175239"/>
            <a:ext cx="761451" cy="6897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874E97-2A93-42BA-B808-382739470E85}"/>
              </a:ext>
            </a:extLst>
          </p:cNvPr>
          <p:cNvSpPr/>
          <p:nvPr/>
        </p:nvSpPr>
        <p:spPr>
          <a:xfrm>
            <a:off x="1875838" y="3801318"/>
            <a:ext cx="569520" cy="16229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B710B2B5-D6B3-451E-B99B-D3F6CFB51F0C}"/>
              </a:ext>
            </a:extLst>
          </p:cNvPr>
          <p:cNvSpPr txBox="1"/>
          <p:nvPr/>
        </p:nvSpPr>
        <p:spPr>
          <a:xfrm>
            <a:off x="630000" y="363600"/>
            <a:ext cx="7887600" cy="540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rgbClr val="C00000"/>
                </a:solidFill>
                <a:latin typeface="Arial Narrow" panose="020B0606020202030204" pitchFamily="34" charset="0"/>
              </a:rPr>
              <a:t>Proposed Methodology (contd.)</a:t>
            </a:r>
            <a:endParaRPr lang="en-SG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3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61BB-D52E-4915-87B1-4558F1F5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000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lang="en-US" sz="4000" b="1" dirty="0">
                <a:solidFill>
                  <a:srgbClr val="C00000"/>
                </a:solidFill>
                <a:latin typeface="Arial Narrow" panose="020B0606020202030204" pitchFamily="34" charset="0"/>
              </a:rPr>
              <a:t>Results</a:t>
            </a:r>
            <a:br>
              <a:rPr lang="en-SG" sz="4000" b="1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endParaRPr lang="en-IN" sz="40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830E-BFD0-4DDC-9991-78EB27B9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3" y="1827844"/>
            <a:ext cx="7886700" cy="853212"/>
          </a:xfrm>
        </p:spPr>
        <p:txBody>
          <a:bodyPr>
            <a:normAutofit/>
          </a:bodyPr>
          <a:lstStyle/>
          <a:p>
            <a:r>
              <a:rPr lang="en-US" sz="1350" dirty="0"/>
              <a:t>Tested on the 1002 images in the test split of HAM1000 dataset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350" dirty="0"/>
              <a:t>101 melanoma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350" dirty="0"/>
              <a:t>891 non-melanoma</a:t>
            </a:r>
          </a:p>
          <a:p>
            <a:pPr lvl="1"/>
            <a:endParaRPr lang="en-IN" sz="135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D7561-C17A-4FED-83AC-200642F4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7961"/>
              </p:ext>
            </p:extLst>
          </p:nvPr>
        </p:nvGraphicFramePr>
        <p:xfrm>
          <a:off x="539873" y="3232934"/>
          <a:ext cx="69719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165">
                  <a:extLst>
                    <a:ext uri="{9D8B030D-6E8A-4147-A177-3AD203B41FA5}">
                      <a16:colId xmlns:a16="http://schemas.microsoft.com/office/drawing/2014/main" val="1310352596"/>
                    </a:ext>
                  </a:extLst>
                </a:gridCol>
                <a:gridCol w="1466789">
                  <a:extLst>
                    <a:ext uri="{9D8B030D-6E8A-4147-A177-3AD203B41FA5}">
                      <a16:colId xmlns:a16="http://schemas.microsoft.com/office/drawing/2014/main" val="2881525048"/>
                    </a:ext>
                  </a:extLst>
                </a:gridCol>
                <a:gridCol w="2323977">
                  <a:extLst>
                    <a:ext uri="{9D8B030D-6E8A-4147-A177-3AD203B41FA5}">
                      <a16:colId xmlns:a16="http://schemas.microsoft.com/office/drawing/2014/main" val="106697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Model</a:t>
                      </a:r>
                      <a:endParaRPr lang="en-IN" sz="13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 err="1"/>
                        <a:t>IoU</a:t>
                      </a:r>
                      <a:endParaRPr lang="en-IN" sz="13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Dice Coefficient</a:t>
                      </a:r>
                      <a:endParaRPr lang="en-IN" sz="13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2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dirty="0"/>
                        <a:t>U-net Segmentation Network</a:t>
                      </a:r>
                      <a:endParaRPr lang="en-IN" sz="135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90.03</a:t>
                      </a:r>
                      <a:endParaRPr lang="en-IN" sz="135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96.03</a:t>
                      </a:r>
                      <a:endParaRPr lang="en-IN" sz="135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533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CA9D6-761A-4756-B6FE-6F3B90EB9B75}"/>
              </a:ext>
            </a:extLst>
          </p:cNvPr>
          <p:cNvSpPr txBox="1"/>
          <p:nvPr/>
        </p:nvSpPr>
        <p:spPr>
          <a:xfrm>
            <a:off x="475655" y="1265374"/>
            <a:ext cx="21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Segmentation block</a:t>
            </a:r>
          </a:p>
        </p:txBody>
      </p:sp>
    </p:spTree>
    <p:extLst>
      <p:ext uri="{BB962C8B-B14F-4D97-AF65-F5344CB8AC3E}">
        <p14:creationId xmlns:p14="http://schemas.microsoft.com/office/powerpoint/2010/main" val="90916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>
            <a:extLst>
              <a:ext uri="{FF2B5EF4-FFF2-40B4-BE49-F238E27FC236}">
                <a16:creationId xmlns:a16="http://schemas.microsoft.com/office/drawing/2014/main" id="{D3906F46-90E3-4980-B923-56957D4DA7DC}"/>
              </a:ext>
            </a:extLst>
          </p:cNvPr>
          <p:cNvSpPr txBox="1"/>
          <p:nvPr/>
        </p:nvSpPr>
        <p:spPr>
          <a:xfrm>
            <a:off x="630000" y="363600"/>
            <a:ext cx="78876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Results (contd.)</a:t>
            </a:r>
            <a:endParaRPr kumimoji="0" lang="en-SG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DE064-8161-43D5-9DFF-EBFF93CA6911}"/>
              </a:ext>
            </a:extLst>
          </p:cNvPr>
          <p:cNvSpPr txBox="1"/>
          <p:nvPr/>
        </p:nvSpPr>
        <p:spPr>
          <a:xfrm>
            <a:off x="564705" y="1713266"/>
            <a:ext cx="528362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 on the 1002 images in the test split of the HAM10000 dataset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 melanoma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non-melanoma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645B871-042B-476F-A910-558C76726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15803"/>
              </p:ext>
            </p:extLst>
          </p:nvPr>
        </p:nvGraphicFramePr>
        <p:xfrm>
          <a:off x="564705" y="2943376"/>
          <a:ext cx="7587845" cy="8250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7569">
                  <a:extLst>
                    <a:ext uri="{9D8B030D-6E8A-4147-A177-3AD203B41FA5}">
                      <a16:colId xmlns:a16="http://schemas.microsoft.com/office/drawing/2014/main" val="1502421809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2493403434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1165807233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487999652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1919542678"/>
                    </a:ext>
                  </a:extLst>
                </a:gridCol>
              </a:tblGrid>
              <a:tr h="527899">
                <a:tc>
                  <a:txBody>
                    <a:bodyPr/>
                    <a:lstStyle/>
                    <a:p>
                      <a:r>
                        <a:rPr lang="en-SG" sz="13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 (melanoma)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r>
                        <a:rPr lang="en-SG" sz="1350" b="1" dirty="0"/>
                        <a:t>(melanoma)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</a:t>
                      </a:r>
                    </a:p>
                    <a:p>
                      <a:r>
                        <a:rPr lang="en-SG" sz="1350" b="1" dirty="0"/>
                        <a:t>(non-melanoma)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50" b="1" dirty="0"/>
                        <a:t>(non-melanoma)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22335"/>
                  </a:ext>
                </a:extLst>
              </a:tr>
              <a:tr h="257358">
                <a:tc>
                  <a:txBody>
                    <a:bodyPr/>
                    <a:lstStyle/>
                    <a:p>
                      <a:r>
                        <a:rPr lang="en-SG" sz="1350" dirty="0"/>
                        <a:t>90.02 %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49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2B2433-ADE5-4C09-AF1E-73D0C42EDACB}"/>
              </a:ext>
            </a:extLst>
          </p:cNvPr>
          <p:cNvSpPr txBox="1"/>
          <p:nvPr/>
        </p:nvSpPr>
        <p:spPr>
          <a:xfrm>
            <a:off x="564705" y="2629899"/>
            <a:ext cx="14346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threshold = 0.5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55AFA-651C-4E6E-9F4A-B5621C1E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85" y="4000275"/>
            <a:ext cx="3790030" cy="272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3F2CB-2574-4A63-A299-0DD3FA52AAEC}"/>
              </a:ext>
            </a:extLst>
          </p:cNvPr>
          <p:cNvSpPr txBox="1"/>
          <p:nvPr/>
        </p:nvSpPr>
        <p:spPr>
          <a:xfrm>
            <a:off x="475655" y="1265374"/>
            <a:ext cx="288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Whole Image Base Learner</a:t>
            </a:r>
          </a:p>
        </p:txBody>
      </p:sp>
    </p:spTree>
    <p:extLst>
      <p:ext uri="{BB962C8B-B14F-4D97-AF65-F5344CB8AC3E}">
        <p14:creationId xmlns:p14="http://schemas.microsoft.com/office/powerpoint/2010/main" val="194182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85"/>
    </mc:Choice>
    <mc:Fallback xmlns="">
      <p:transition spd="slow" advTm="6318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>
            <a:extLst>
              <a:ext uri="{FF2B5EF4-FFF2-40B4-BE49-F238E27FC236}">
                <a16:creationId xmlns:a16="http://schemas.microsoft.com/office/drawing/2014/main" id="{D3906F46-90E3-4980-B923-56957D4DA7DC}"/>
              </a:ext>
            </a:extLst>
          </p:cNvPr>
          <p:cNvSpPr txBox="1"/>
          <p:nvPr/>
        </p:nvSpPr>
        <p:spPr>
          <a:xfrm>
            <a:off x="630000" y="363600"/>
            <a:ext cx="78876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Results (contd.)</a:t>
            </a:r>
            <a:endParaRPr kumimoji="0" lang="en-SG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DE064-8161-43D5-9DFF-EBFF93CA6911}"/>
              </a:ext>
            </a:extLst>
          </p:cNvPr>
          <p:cNvSpPr txBox="1"/>
          <p:nvPr/>
        </p:nvSpPr>
        <p:spPr>
          <a:xfrm>
            <a:off x="548866" y="1638716"/>
            <a:ext cx="528362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 on the 1002 images in the test split of the HAM10000 dataset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 melanoma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non-melanoma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645B871-042B-476F-A910-558C76726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75869"/>
              </p:ext>
            </p:extLst>
          </p:nvPr>
        </p:nvGraphicFramePr>
        <p:xfrm>
          <a:off x="548866" y="2893538"/>
          <a:ext cx="7587845" cy="8250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7569">
                  <a:extLst>
                    <a:ext uri="{9D8B030D-6E8A-4147-A177-3AD203B41FA5}">
                      <a16:colId xmlns:a16="http://schemas.microsoft.com/office/drawing/2014/main" val="1502421809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2493403434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1165807233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487999652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1919542678"/>
                    </a:ext>
                  </a:extLst>
                </a:gridCol>
              </a:tblGrid>
              <a:tr h="527899">
                <a:tc>
                  <a:txBody>
                    <a:bodyPr/>
                    <a:lstStyle/>
                    <a:p>
                      <a:r>
                        <a:rPr lang="en-SG" sz="13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 (melanoma)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r>
                        <a:rPr lang="en-SG" sz="1350" b="1" dirty="0"/>
                        <a:t>(melanoma)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</a:t>
                      </a:r>
                    </a:p>
                    <a:p>
                      <a:r>
                        <a:rPr lang="en-SG" sz="1350" b="1" dirty="0"/>
                        <a:t>(non-melanoma)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50" b="1" dirty="0"/>
                        <a:t>(non-melanoma)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22335"/>
                  </a:ext>
                </a:extLst>
              </a:tr>
              <a:tr h="257358">
                <a:tc>
                  <a:txBody>
                    <a:bodyPr/>
                    <a:lstStyle/>
                    <a:p>
                      <a:r>
                        <a:rPr lang="en-SG" sz="1350" dirty="0"/>
                        <a:t>88.22 %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49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2B2433-ADE5-4C09-AF1E-73D0C42EDACB}"/>
              </a:ext>
            </a:extLst>
          </p:cNvPr>
          <p:cNvSpPr txBox="1"/>
          <p:nvPr/>
        </p:nvSpPr>
        <p:spPr>
          <a:xfrm>
            <a:off x="548866" y="2568537"/>
            <a:ext cx="14346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threshold = 0.5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E5427B-39D5-40E9-879A-B6905E18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05" y="4122987"/>
            <a:ext cx="3759990" cy="270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AD11C4-BF4A-41AF-8200-92D632FD6124}"/>
              </a:ext>
            </a:extLst>
          </p:cNvPr>
          <p:cNvSpPr txBox="1"/>
          <p:nvPr/>
        </p:nvSpPr>
        <p:spPr>
          <a:xfrm>
            <a:off x="475655" y="1265374"/>
            <a:ext cx="268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Asymmetry Base Learner</a:t>
            </a:r>
          </a:p>
        </p:txBody>
      </p:sp>
    </p:spTree>
    <p:extLst>
      <p:ext uri="{BB962C8B-B14F-4D97-AF65-F5344CB8AC3E}">
        <p14:creationId xmlns:p14="http://schemas.microsoft.com/office/powerpoint/2010/main" val="212757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DE064-8161-43D5-9DFF-EBFF93CA6911}"/>
              </a:ext>
            </a:extLst>
          </p:cNvPr>
          <p:cNvSpPr txBox="1"/>
          <p:nvPr/>
        </p:nvSpPr>
        <p:spPr>
          <a:xfrm>
            <a:off x="475655" y="1627607"/>
            <a:ext cx="528362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 on the 1002 images in the test split of the HAM10000 dataset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 melanoma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non-melanoma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645B871-042B-476F-A910-558C76726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60849"/>
              </p:ext>
            </p:extLst>
          </p:nvPr>
        </p:nvGraphicFramePr>
        <p:xfrm>
          <a:off x="546950" y="2783802"/>
          <a:ext cx="7587845" cy="8250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7569">
                  <a:extLst>
                    <a:ext uri="{9D8B030D-6E8A-4147-A177-3AD203B41FA5}">
                      <a16:colId xmlns:a16="http://schemas.microsoft.com/office/drawing/2014/main" val="1502421809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2493403434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1165807233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487999652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1919542678"/>
                    </a:ext>
                  </a:extLst>
                </a:gridCol>
              </a:tblGrid>
              <a:tr h="527899">
                <a:tc>
                  <a:txBody>
                    <a:bodyPr/>
                    <a:lstStyle/>
                    <a:p>
                      <a:r>
                        <a:rPr lang="en-SG" sz="13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 (melanoma)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r>
                        <a:rPr lang="en-SG" sz="1350" b="1" dirty="0"/>
                        <a:t>(melanoma)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</a:t>
                      </a:r>
                    </a:p>
                    <a:p>
                      <a:r>
                        <a:rPr lang="en-SG" sz="1350" b="1" dirty="0"/>
                        <a:t>(non-melanoma)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50" b="1" dirty="0"/>
                        <a:t>(non-melanoma)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22335"/>
                  </a:ext>
                </a:extLst>
              </a:tr>
              <a:tr h="257358">
                <a:tc>
                  <a:txBody>
                    <a:bodyPr/>
                    <a:lstStyle/>
                    <a:p>
                      <a:r>
                        <a:rPr lang="en-SG" sz="1350" dirty="0"/>
                        <a:t>89.22 %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49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2B2433-ADE5-4C09-AF1E-73D0C42EDACB}"/>
              </a:ext>
            </a:extLst>
          </p:cNvPr>
          <p:cNvSpPr txBox="1"/>
          <p:nvPr/>
        </p:nvSpPr>
        <p:spPr>
          <a:xfrm>
            <a:off x="475655" y="2480973"/>
            <a:ext cx="14346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threshold = 0.5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B9FB7B-CE7A-4656-932D-E5A93077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828" y="4049495"/>
            <a:ext cx="3826343" cy="2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43FA7E-2F1C-484C-91F5-FFB4C888B5F4}"/>
              </a:ext>
            </a:extLst>
          </p:cNvPr>
          <p:cNvSpPr txBox="1"/>
          <p:nvPr/>
        </p:nvSpPr>
        <p:spPr>
          <a:xfrm>
            <a:off x="475655" y="1265374"/>
            <a:ext cx="241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Border Base Learner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549942E-9CC9-4888-9424-A6BBD67AE6F2}"/>
              </a:ext>
            </a:extLst>
          </p:cNvPr>
          <p:cNvSpPr txBox="1"/>
          <p:nvPr/>
        </p:nvSpPr>
        <p:spPr>
          <a:xfrm>
            <a:off x="630000" y="363600"/>
            <a:ext cx="7887600" cy="540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Results (contd.)</a:t>
            </a:r>
            <a:endParaRPr kumimoji="0" lang="en-SG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08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>
            <a:extLst>
              <a:ext uri="{FF2B5EF4-FFF2-40B4-BE49-F238E27FC236}">
                <a16:creationId xmlns:a16="http://schemas.microsoft.com/office/drawing/2014/main" id="{D3906F46-90E3-4980-B923-56957D4DA7DC}"/>
              </a:ext>
            </a:extLst>
          </p:cNvPr>
          <p:cNvSpPr txBox="1"/>
          <p:nvPr/>
        </p:nvSpPr>
        <p:spPr>
          <a:xfrm>
            <a:off x="630000" y="363600"/>
            <a:ext cx="7887600" cy="540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Results (contd.)</a:t>
            </a:r>
            <a:endParaRPr kumimoji="0" lang="en-SG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DE064-8161-43D5-9DFF-EBFF93CA6911}"/>
              </a:ext>
            </a:extLst>
          </p:cNvPr>
          <p:cNvSpPr txBox="1"/>
          <p:nvPr/>
        </p:nvSpPr>
        <p:spPr>
          <a:xfrm>
            <a:off x="546951" y="1655160"/>
            <a:ext cx="528362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 on the 1002 images in the test split of the HAM10000 dataset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 melanoma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non-melanoma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645B871-042B-476F-A910-558C76726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12752"/>
              </p:ext>
            </p:extLst>
          </p:nvPr>
        </p:nvGraphicFramePr>
        <p:xfrm>
          <a:off x="546951" y="2863475"/>
          <a:ext cx="7587845" cy="8250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7569">
                  <a:extLst>
                    <a:ext uri="{9D8B030D-6E8A-4147-A177-3AD203B41FA5}">
                      <a16:colId xmlns:a16="http://schemas.microsoft.com/office/drawing/2014/main" val="1502421809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2493403434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1165807233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487999652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1919542678"/>
                    </a:ext>
                  </a:extLst>
                </a:gridCol>
              </a:tblGrid>
              <a:tr h="527899">
                <a:tc>
                  <a:txBody>
                    <a:bodyPr/>
                    <a:lstStyle/>
                    <a:p>
                      <a:r>
                        <a:rPr lang="en-SG" sz="13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 (melanoma)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r>
                        <a:rPr lang="en-SG" sz="1350" b="1" dirty="0"/>
                        <a:t>(melanoma)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</a:t>
                      </a:r>
                    </a:p>
                    <a:p>
                      <a:r>
                        <a:rPr lang="en-SG" sz="1350" b="1" dirty="0"/>
                        <a:t>(non-melanoma)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50" b="1" dirty="0"/>
                        <a:t>(non-melanoma)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22335"/>
                  </a:ext>
                </a:extLst>
              </a:tr>
              <a:tr h="257358">
                <a:tc>
                  <a:txBody>
                    <a:bodyPr/>
                    <a:lstStyle/>
                    <a:p>
                      <a:r>
                        <a:rPr lang="en-SG" sz="1350" dirty="0"/>
                        <a:t>90.12 %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49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2B2433-ADE5-4C09-AF1E-73D0C42EDACB}"/>
              </a:ext>
            </a:extLst>
          </p:cNvPr>
          <p:cNvSpPr txBox="1"/>
          <p:nvPr/>
        </p:nvSpPr>
        <p:spPr>
          <a:xfrm>
            <a:off x="475655" y="2561566"/>
            <a:ext cx="14346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threshold = 0.5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C83D99-ECB0-4756-AF7E-A5A063D2C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47" y="4012707"/>
            <a:ext cx="3785713" cy="272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A5C7AD-FFC6-4A41-B46A-148FD90BD9D4}"/>
              </a:ext>
            </a:extLst>
          </p:cNvPr>
          <p:cNvSpPr txBox="1"/>
          <p:nvPr/>
        </p:nvSpPr>
        <p:spPr>
          <a:xfrm>
            <a:off x="475655" y="1265374"/>
            <a:ext cx="22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Center Base Learner</a:t>
            </a:r>
          </a:p>
        </p:txBody>
      </p:sp>
    </p:spTree>
    <p:extLst>
      <p:ext uri="{BB962C8B-B14F-4D97-AF65-F5344CB8AC3E}">
        <p14:creationId xmlns:p14="http://schemas.microsoft.com/office/powerpoint/2010/main" val="74389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DE064-8161-43D5-9DFF-EBFF93CA6911}"/>
              </a:ext>
            </a:extLst>
          </p:cNvPr>
          <p:cNvSpPr txBox="1"/>
          <p:nvPr/>
        </p:nvSpPr>
        <p:spPr>
          <a:xfrm>
            <a:off x="475655" y="1623750"/>
            <a:ext cx="501355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 on the 102 images in the test split of the derm7pt dataset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with blue-white veil features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82 without blue-white veil features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645B871-042B-476F-A910-558C76726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9830"/>
              </p:ext>
            </p:extLst>
          </p:nvPr>
        </p:nvGraphicFramePr>
        <p:xfrm>
          <a:off x="538073" y="2873238"/>
          <a:ext cx="7805635" cy="9014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1127">
                  <a:extLst>
                    <a:ext uri="{9D8B030D-6E8A-4147-A177-3AD203B41FA5}">
                      <a16:colId xmlns:a16="http://schemas.microsoft.com/office/drawing/2014/main" val="1502421809"/>
                    </a:ext>
                  </a:extLst>
                </a:gridCol>
                <a:gridCol w="1561127">
                  <a:extLst>
                    <a:ext uri="{9D8B030D-6E8A-4147-A177-3AD203B41FA5}">
                      <a16:colId xmlns:a16="http://schemas.microsoft.com/office/drawing/2014/main" val="2493403434"/>
                    </a:ext>
                  </a:extLst>
                </a:gridCol>
                <a:gridCol w="1561127">
                  <a:extLst>
                    <a:ext uri="{9D8B030D-6E8A-4147-A177-3AD203B41FA5}">
                      <a16:colId xmlns:a16="http://schemas.microsoft.com/office/drawing/2014/main" val="1165807233"/>
                    </a:ext>
                  </a:extLst>
                </a:gridCol>
                <a:gridCol w="1561127">
                  <a:extLst>
                    <a:ext uri="{9D8B030D-6E8A-4147-A177-3AD203B41FA5}">
                      <a16:colId xmlns:a16="http://schemas.microsoft.com/office/drawing/2014/main" val="487999652"/>
                    </a:ext>
                  </a:extLst>
                </a:gridCol>
                <a:gridCol w="1561127">
                  <a:extLst>
                    <a:ext uri="{9D8B030D-6E8A-4147-A177-3AD203B41FA5}">
                      <a16:colId xmlns:a16="http://schemas.microsoft.com/office/drawing/2014/main" val="1919542678"/>
                    </a:ext>
                  </a:extLst>
                </a:gridCol>
              </a:tblGrid>
              <a:tr h="587774">
                <a:tc>
                  <a:txBody>
                    <a:bodyPr/>
                    <a:lstStyle/>
                    <a:p>
                      <a:r>
                        <a:rPr lang="en-SG" sz="13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 </a:t>
                      </a:r>
                    </a:p>
                    <a:p>
                      <a:r>
                        <a:rPr lang="en-SG" sz="1350" b="1" dirty="0"/>
                        <a:t>(blue-whitish)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r>
                        <a:rPr lang="en-SG" sz="1350" b="1" dirty="0"/>
                        <a:t>(blue-whitish)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</a:t>
                      </a:r>
                    </a:p>
                    <a:p>
                      <a:r>
                        <a:rPr lang="en-SG" sz="1350" b="1" dirty="0"/>
                        <a:t>(non-blue-whitish)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50" b="1" dirty="0"/>
                        <a:t>(non-blue-whitish)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22335"/>
                  </a:ext>
                </a:extLst>
              </a:tr>
              <a:tr h="313644">
                <a:tc>
                  <a:txBody>
                    <a:bodyPr/>
                    <a:lstStyle/>
                    <a:p>
                      <a:r>
                        <a:rPr lang="en-SG" sz="1350" dirty="0"/>
                        <a:t>90.20 %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49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2B2433-ADE5-4C09-AF1E-73D0C42EDACB}"/>
              </a:ext>
            </a:extLst>
          </p:cNvPr>
          <p:cNvSpPr txBox="1"/>
          <p:nvPr/>
        </p:nvSpPr>
        <p:spPr>
          <a:xfrm>
            <a:off x="475655" y="2547666"/>
            <a:ext cx="14346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threshold = 0.5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67D81A3-F0C8-49E8-93B8-3D54654B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13" y="4071337"/>
            <a:ext cx="3791412" cy="273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96B56-89F7-4E1F-9A96-4B215E8C1A39}"/>
              </a:ext>
            </a:extLst>
          </p:cNvPr>
          <p:cNvSpPr txBox="1"/>
          <p:nvPr/>
        </p:nvSpPr>
        <p:spPr>
          <a:xfrm>
            <a:off x="475655" y="1265374"/>
            <a:ext cx="30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Blue-White Veil Base Learner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388B66A5-4A4C-4560-962A-9D103019DC03}"/>
              </a:ext>
            </a:extLst>
          </p:cNvPr>
          <p:cNvSpPr txBox="1"/>
          <p:nvPr/>
        </p:nvSpPr>
        <p:spPr>
          <a:xfrm>
            <a:off x="630000" y="363600"/>
            <a:ext cx="7887600" cy="540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Results (contd.)</a:t>
            </a:r>
            <a:endParaRPr kumimoji="0" lang="en-SG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87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DFC9813-B53F-46A3-B64E-CF58F990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906418"/>
            <a:ext cx="3845546" cy="276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A5051D-BEE4-4483-9AFE-11F6ED62A6F8}"/>
              </a:ext>
            </a:extLst>
          </p:cNvPr>
          <p:cNvSpPr txBox="1"/>
          <p:nvPr/>
        </p:nvSpPr>
        <p:spPr>
          <a:xfrm>
            <a:off x="475655" y="1627607"/>
            <a:ext cx="528362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 on the 1002 images in the test split of the HAM10000 dataset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 melanoma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non-melanoma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A5EA0FB-6EE4-4020-9E59-B85A1F32F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72610"/>
              </p:ext>
            </p:extLst>
          </p:nvPr>
        </p:nvGraphicFramePr>
        <p:xfrm>
          <a:off x="538073" y="2694275"/>
          <a:ext cx="7587845" cy="8250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7569">
                  <a:extLst>
                    <a:ext uri="{9D8B030D-6E8A-4147-A177-3AD203B41FA5}">
                      <a16:colId xmlns:a16="http://schemas.microsoft.com/office/drawing/2014/main" val="1502421809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2493403434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1165807233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487999652"/>
                    </a:ext>
                  </a:extLst>
                </a:gridCol>
                <a:gridCol w="1517569">
                  <a:extLst>
                    <a:ext uri="{9D8B030D-6E8A-4147-A177-3AD203B41FA5}">
                      <a16:colId xmlns:a16="http://schemas.microsoft.com/office/drawing/2014/main" val="1919542678"/>
                    </a:ext>
                  </a:extLst>
                </a:gridCol>
              </a:tblGrid>
              <a:tr h="527899">
                <a:tc>
                  <a:txBody>
                    <a:bodyPr/>
                    <a:lstStyle/>
                    <a:p>
                      <a:r>
                        <a:rPr lang="en-SG" sz="13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 (melanoma)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r>
                        <a:rPr lang="en-SG" sz="1350" b="1" dirty="0"/>
                        <a:t>(melanoma)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Precision</a:t>
                      </a:r>
                    </a:p>
                    <a:p>
                      <a:r>
                        <a:rPr lang="en-SG" sz="1350" b="1" dirty="0"/>
                        <a:t>(non-melanoma)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b="1" dirty="0"/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350" b="1" dirty="0"/>
                        <a:t>(non-melanoma)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22335"/>
                  </a:ext>
                </a:extLst>
              </a:tr>
              <a:tr h="257358">
                <a:tc>
                  <a:txBody>
                    <a:bodyPr/>
                    <a:lstStyle/>
                    <a:p>
                      <a:r>
                        <a:rPr lang="en-SG" sz="1350" dirty="0"/>
                        <a:t>91.92 %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35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490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1DC24D-3437-4880-B0C8-F658E1373D46}"/>
              </a:ext>
            </a:extLst>
          </p:cNvPr>
          <p:cNvSpPr txBox="1"/>
          <p:nvPr/>
        </p:nvSpPr>
        <p:spPr>
          <a:xfrm>
            <a:off x="475655" y="2405339"/>
            <a:ext cx="14346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threshold = 0.5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61206-8242-46CF-8520-4A6874D6ED24}"/>
              </a:ext>
            </a:extLst>
          </p:cNvPr>
          <p:cNvSpPr txBox="1"/>
          <p:nvPr/>
        </p:nvSpPr>
        <p:spPr>
          <a:xfrm>
            <a:off x="475655" y="1265374"/>
            <a:ext cx="19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Final Inference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F4A1FB5-02EB-4DE3-A3EE-5EBC67131101}"/>
              </a:ext>
            </a:extLst>
          </p:cNvPr>
          <p:cNvSpPr txBox="1"/>
          <p:nvPr/>
        </p:nvSpPr>
        <p:spPr>
          <a:xfrm>
            <a:off x="630000" y="363600"/>
            <a:ext cx="7887600" cy="540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Results (contd.)</a:t>
            </a:r>
            <a:endParaRPr kumimoji="0" lang="en-SG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30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D036E68-0941-4D73-B0AB-57E2B910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0" y="3638903"/>
            <a:ext cx="3860041" cy="278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C0C9D-C613-4BDC-B751-EB08259E6F73}"/>
              </a:ext>
            </a:extLst>
          </p:cNvPr>
          <p:cNvSpPr txBox="1"/>
          <p:nvPr/>
        </p:nvSpPr>
        <p:spPr>
          <a:xfrm>
            <a:off x="475655" y="1681997"/>
            <a:ext cx="311636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arbitrators we have tested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Logistic Regression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SG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 Vector Machine (SVM)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0B1AE-9D17-47E6-93FC-04F8812AF0FF}"/>
              </a:ext>
            </a:extLst>
          </p:cNvPr>
          <p:cNvSpPr txBox="1"/>
          <p:nvPr/>
        </p:nvSpPr>
        <p:spPr>
          <a:xfrm>
            <a:off x="539990" y="2737119"/>
            <a:ext cx="769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 arbitrator performed the best and is used in the final system !!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5C1A8F-E8FF-41ED-9445-E987E0EA9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20477"/>
            <a:ext cx="4051148" cy="28739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7B3B1-1CDF-4DE1-9D75-FB60DBF284E2}"/>
              </a:ext>
            </a:extLst>
          </p:cNvPr>
          <p:cNvSpPr txBox="1"/>
          <p:nvPr/>
        </p:nvSpPr>
        <p:spPr>
          <a:xfrm>
            <a:off x="475655" y="1265374"/>
            <a:ext cx="24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Arbitrator Comparison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2934FC29-6199-43C6-B997-1891CD482AC1}"/>
              </a:ext>
            </a:extLst>
          </p:cNvPr>
          <p:cNvSpPr txBox="1"/>
          <p:nvPr/>
        </p:nvSpPr>
        <p:spPr>
          <a:xfrm>
            <a:off x="630000" y="363600"/>
            <a:ext cx="7887600" cy="540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Results (contd.)</a:t>
            </a:r>
            <a:endParaRPr kumimoji="0" lang="en-SG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15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0939-354E-4475-A993-A600E7C6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262" y="363600"/>
            <a:ext cx="3222909" cy="540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 Narrow" panose="020B0606020202030204" pitchFamily="34" charset="0"/>
              </a:rPr>
              <a:t>User Interface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1CD47C-944F-4CEC-8FE9-ADEA14A9D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30" y="2498146"/>
            <a:ext cx="8057940" cy="390747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5E1C1-3113-4567-B3BF-08B902AF5AA4}"/>
              </a:ext>
            </a:extLst>
          </p:cNvPr>
          <p:cNvSpPr txBox="1">
            <a:spLocks/>
          </p:cNvSpPr>
          <p:nvPr/>
        </p:nvSpPr>
        <p:spPr>
          <a:xfrm>
            <a:off x="543030" y="1195310"/>
            <a:ext cx="7886700" cy="1485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cs typeface="Calibri" panose="020F0502020204030204"/>
              </a:rPr>
              <a:t>Key Features: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350" dirty="0">
                <a:cs typeface="Calibri" panose="020F0502020204030204"/>
              </a:rPr>
              <a:t>Inference with Deep Learning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350" dirty="0">
                <a:cs typeface="Calibri" panose="020F0502020204030204"/>
              </a:rPr>
              <a:t>Report Generation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350" dirty="0">
                <a:cs typeface="Calibri" panose="020F0502020204030204"/>
              </a:rPr>
              <a:t>Sending Emails</a:t>
            </a:r>
          </a:p>
        </p:txBody>
      </p:sp>
    </p:spTree>
    <p:extLst>
      <p:ext uri="{BB962C8B-B14F-4D97-AF65-F5344CB8AC3E}">
        <p14:creationId xmlns:p14="http://schemas.microsoft.com/office/powerpoint/2010/main" val="76885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12C37E-590E-4F04-A7B6-AF548ACD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943" y="134633"/>
            <a:ext cx="5120114" cy="7200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 Narrow" panose="020B0606020202030204" pitchFamily="34" charset="0"/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E669A-E4DB-4393-82B5-39CF53A3B2EB}"/>
              </a:ext>
            </a:extLst>
          </p:cNvPr>
          <p:cNvSpPr txBox="1"/>
          <p:nvPr/>
        </p:nvSpPr>
        <p:spPr>
          <a:xfrm>
            <a:off x="432979" y="1286630"/>
            <a:ext cx="11052314" cy="22159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571500" indent="-539750" algn="just">
              <a:buFont typeface="+mj-lt"/>
              <a:buAutoNum type="romanUcPeriod"/>
              <a:defRPr sz="3000"/>
            </a:lvl1pPr>
            <a:lvl2pPr marL="1028700" lvl="1" indent="-571500" algn="just" fontAlgn="base">
              <a:buFont typeface="+mj-lt"/>
              <a:buAutoNum type="romanLcPeriod"/>
              <a:defRPr sz="2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2pPr>
          </a:lstStyle>
          <a:p>
            <a:r>
              <a:rPr lang="en-US" sz="2800" dirty="0"/>
              <a:t>Introduction</a:t>
            </a:r>
          </a:p>
          <a:p>
            <a:r>
              <a:rPr lang="en-US" sz="2800" dirty="0"/>
              <a:t>Proposed Methodology</a:t>
            </a:r>
          </a:p>
          <a:p>
            <a:r>
              <a:rPr lang="en-US" sz="2800" dirty="0"/>
              <a:t>Results</a:t>
            </a:r>
          </a:p>
          <a:p>
            <a:r>
              <a:rPr lang="en-US" sz="2600" dirty="0"/>
              <a:t>User Interface</a:t>
            </a:r>
          </a:p>
          <a:p>
            <a:r>
              <a:rPr 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7373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0E7E-FA5E-40CC-96B5-CC1CAE7F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50" y="370704"/>
            <a:ext cx="7886700" cy="540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References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C2DD-8476-4435-83D5-10164E6C0BD0}"/>
              </a:ext>
            </a:extLst>
          </p:cNvPr>
          <p:cNvSpPr txBox="1"/>
          <p:nvPr/>
        </p:nvSpPr>
        <p:spPr>
          <a:xfrm>
            <a:off x="463550" y="2559050"/>
            <a:ext cx="6062229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50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AD569-A00A-41D3-9A10-0D79E415871B}"/>
              </a:ext>
            </a:extLst>
          </p:cNvPr>
          <p:cNvSpPr txBox="1"/>
          <p:nvPr/>
        </p:nvSpPr>
        <p:spPr>
          <a:xfrm>
            <a:off x="378000" y="1640251"/>
            <a:ext cx="8370000" cy="25300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dirty="0">
                <a:ea typeface="+mn-lt"/>
                <a:cs typeface="+mn-lt"/>
              </a:rPr>
              <a:t>[1] </a:t>
            </a:r>
            <a:r>
              <a:rPr lang="en-US" sz="1350" dirty="0">
                <a:ea typeface="+mn-lt"/>
                <a:cs typeface="+mn-lt"/>
                <a:hlinkClick r:id="rId2"/>
              </a:rPr>
              <a:t>https://www.cancer.net/cancer-types/melanoma/statistics</a:t>
            </a:r>
            <a:r>
              <a:rPr lang="en-US" sz="1350" dirty="0">
                <a:ea typeface="+mn-lt"/>
                <a:cs typeface="+mn-lt"/>
              </a:rPr>
              <a:t> </a:t>
            </a:r>
            <a:endParaRPr lang="en-US" sz="1350" dirty="0"/>
          </a:p>
          <a:p>
            <a:pPr>
              <a:lnSpc>
                <a:spcPct val="150000"/>
              </a:lnSpc>
            </a:pPr>
            <a:r>
              <a:rPr lang="en-US" sz="1350" dirty="0">
                <a:ea typeface="+mn-lt"/>
                <a:cs typeface="+mn-lt"/>
              </a:rPr>
              <a:t>[2] </a:t>
            </a:r>
            <a:r>
              <a:rPr lang="en-US" sz="1350" dirty="0">
                <a:ea typeface="+mn-lt"/>
                <a:cs typeface="+mn-lt"/>
                <a:hlinkClick r:id="rId3"/>
              </a:rPr>
              <a:t>https://jamanetwork.com/journals/jamadermatology/fullarticle/392759</a:t>
            </a:r>
            <a:endParaRPr lang="en-US" sz="1350" dirty="0"/>
          </a:p>
          <a:p>
            <a:pPr>
              <a:lnSpc>
                <a:spcPct val="150000"/>
              </a:lnSpc>
            </a:pPr>
            <a:r>
              <a:rPr lang="en-US" sz="1350" dirty="0">
                <a:ea typeface="+mn-lt"/>
                <a:cs typeface="+mn-lt"/>
              </a:rPr>
              <a:t>[3] </a:t>
            </a:r>
            <a:r>
              <a:rPr lang="en-US" sz="1350" dirty="0">
                <a:ea typeface="+mn-lt"/>
                <a:cs typeface="+mn-lt"/>
                <a:hlinkClick r:id="rId4"/>
              </a:rPr>
              <a:t>https://www.mcdermatology.com/biopsy.html</a:t>
            </a:r>
            <a:endParaRPr lang="en-US" sz="1350" dirty="0"/>
          </a:p>
          <a:p>
            <a:pPr>
              <a:lnSpc>
                <a:spcPct val="150000"/>
              </a:lnSpc>
            </a:pPr>
            <a:r>
              <a:rPr lang="en-US" sz="1350" dirty="0">
                <a:ea typeface="+mn-lt"/>
                <a:cs typeface="+mn-lt"/>
              </a:rPr>
              <a:t>[4] </a:t>
            </a:r>
            <a:r>
              <a:rPr lang="en-US" sz="1350" dirty="0">
                <a:ea typeface="+mn-lt"/>
                <a:cs typeface="+mn-lt"/>
                <a:hlinkClick r:id="rId5"/>
              </a:rPr>
              <a:t>http://www.drmarkseraly.com/how-long-does-it-generally-take-to-receive-skin-biopsy-results.html#:~:text=It%20generally%20takes%203%2D5,longer%20for%20a%20final%20report</a:t>
            </a:r>
            <a:r>
              <a:rPr lang="en-US" sz="1350" dirty="0">
                <a:ea typeface="+mn-lt"/>
                <a:cs typeface="+mn-lt"/>
              </a:rPr>
              <a:t>.</a:t>
            </a:r>
            <a:endParaRPr lang="en-US" sz="135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350" dirty="0">
                <a:cs typeface="Calibri"/>
              </a:rPr>
              <a:t>[5] </a:t>
            </a:r>
            <a:r>
              <a:rPr lang="en-US" sz="1350" dirty="0">
                <a:cs typeface="Calibri"/>
                <a:hlinkClick r:id="rId6"/>
              </a:rPr>
              <a:t>https://dataverse.harvard.edu/dataset.xhtml?persistentId=doi:10.7910/DVN/DBW86T</a:t>
            </a:r>
            <a:endParaRPr lang="en-US" sz="135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350" dirty="0">
                <a:ea typeface="+mn-lt"/>
                <a:cs typeface="Calibri"/>
              </a:rPr>
              <a:t>[6] </a:t>
            </a:r>
            <a:r>
              <a:rPr lang="en-US" sz="1350" dirty="0">
                <a:ea typeface="+mn-lt"/>
                <a:cs typeface="Calibri"/>
                <a:hlinkClick r:id="rId7"/>
              </a:rPr>
              <a:t>https://derm.cs.sfu.ca/Welcome.html</a:t>
            </a:r>
            <a:endParaRPr lang="en-US" sz="135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3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7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B6E670E-B715-46C2-A60B-F2093BD4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496"/>
            <a:ext cx="7886700" cy="540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Introduction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CC01B47-B422-46A6-90CE-4448499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00" y="1807709"/>
            <a:ext cx="8370000" cy="1575202"/>
          </a:xfrm>
        </p:spPr>
        <p:txBody>
          <a:bodyPr vert="horz" lIns="68580" tIns="34290" rIns="68580" bIns="3429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50" dirty="0">
                <a:ea typeface="+mn-lt"/>
                <a:cs typeface="+mn-lt"/>
              </a:rPr>
              <a:t>Melanoma is the deadliest type of skin cancer. Although it is responsible for only about 1% of all skin cancers diagnosed in the U.S., it makes up most skin cancer deaths [1]. 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00000"/>
                </a:solidFill>
              </a:rPr>
              <a:t>Early diagnosis and treatment give patients a significantly higher chance of survival.  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00000"/>
                </a:solidFill>
              </a:rPr>
              <a:t>The diagnosis process for melanoma is illustrated in the flowchart below: ​</a:t>
            </a:r>
          </a:p>
          <a:p>
            <a:endParaRPr lang="en-US" sz="135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DA641-CF08-4E67-83BF-F5D1195DBF26}"/>
              </a:ext>
            </a:extLst>
          </p:cNvPr>
          <p:cNvSpPr txBox="1"/>
          <p:nvPr/>
        </p:nvSpPr>
        <p:spPr>
          <a:xfrm>
            <a:off x="376793" y="1395558"/>
            <a:ext cx="151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Background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ADAE3-365D-430C-B0BE-433F0FA52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05" b="51837"/>
          <a:stretch/>
        </p:blipFill>
        <p:spPr>
          <a:xfrm>
            <a:off x="376793" y="3730841"/>
            <a:ext cx="805622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4D0E7C53-A9B3-4233-9411-1D90A580BE8C}"/>
              </a:ext>
            </a:extLst>
          </p:cNvPr>
          <p:cNvSpPr txBox="1"/>
          <p:nvPr/>
        </p:nvSpPr>
        <p:spPr>
          <a:xfrm>
            <a:off x="378000" y="1819256"/>
            <a:ext cx="8370000" cy="3153299"/>
          </a:xfrm>
          <a:prstGeom prst="rect">
            <a:avLst/>
          </a:prstGeom>
          <a:noFill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cs typeface="Segoe UI"/>
              </a:rPr>
              <a:t>False Negatives (FN) - P</a:t>
            </a:r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atient has melanoma but the dermatologist concludes otherwise based on the </a:t>
            </a:r>
            <a:r>
              <a:rPr lang="en-US" sz="1350" dirty="0" err="1">
                <a:solidFill>
                  <a:srgbClr val="000000"/>
                </a:solidFill>
                <a:latin typeface="Calibri" panose="020F0502020204030204" pitchFamily="34" charset="0"/>
              </a:rPr>
              <a:t>dermoscopy</a:t>
            </a:r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 he has performed.​</a:t>
            </a:r>
            <a:endParaRPr lang="en-US" sz="1350" dirty="0">
              <a:cs typeface="Segoe UI"/>
            </a:endParaRP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ea typeface="+mn-lt"/>
                <a:cs typeface="+mn-lt"/>
              </a:rPr>
              <a:t>Dermatologist only sends suspected cases for lab-testing. Since the sensitivity of </a:t>
            </a:r>
            <a:r>
              <a:rPr lang="en-US" sz="1350" dirty="0" err="1">
                <a:ea typeface="+mn-lt"/>
                <a:cs typeface="+mn-lt"/>
              </a:rPr>
              <a:t>dermoscopy</a:t>
            </a:r>
            <a:r>
              <a:rPr lang="en-US" sz="1350" dirty="0">
                <a:ea typeface="+mn-lt"/>
                <a:cs typeface="+mn-lt"/>
              </a:rPr>
              <a:t> can range from 60% to 100% [2], some unsuspected cases, which are in fact melanoma, will be left out for lab-testing. This may cause late diagnosis and treatment.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ea typeface="+mn-lt"/>
                <a:cs typeface="+mn-lt"/>
              </a:rPr>
              <a:t>False Positives</a:t>
            </a:r>
            <a:r>
              <a:rPr lang="en-US" sz="1350" dirty="0">
                <a:cs typeface="Segoe UI"/>
              </a:rPr>
              <a:t>​ (FP) - </a:t>
            </a:r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  <a:cs typeface="Segoe UI"/>
              </a:rPr>
              <a:t>P</a:t>
            </a:r>
            <a:r>
              <a:rPr lang="en-US" sz="1350" dirty="0">
                <a:solidFill>
                  <a:srgbClr val="000000"/>
                </a:solidFill>
                <a:latin typeface="Calibri" panose="020F0502020204030204" pitchFamily="34" charset="0"/>
              </a:rPr>
              <a:t>atient does not have melanoma but the dermatologist suspects it as melanoma and performs biopsy as a further check.</a:t>
            </a:r>
            <a:endParaRPr lang="en-US" sz="1350" dirty="0"/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ea typeface="+mn-lt"/>
                <a:cs typeface="+mn-lt"/>
              </a:rPr>
              <a:t>Skin biopsy is an invasive (removal of a small part of the skin) process, which can leave a scar [3].</a:t>
            </a:r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ea typeface="+mn-lt"/>
                <a:cs typeface="+mn-lt"/>
              </a:rPr>
              <a:t>The typical cost of a skin biopsy without insurance is 120 – 450 USD.  Lab evaluation fees may add extra fees from 50 – 350 USD [3].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8EC5D5-D062-476C-98CB-DC3C4213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00"/>
            <a:ext cx="7886700" cy="540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Introduction (contd.)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B0200-722F-4AD9-8403-514FDACCCFCC}"/>
              </a:ext>
            </a:extLst>
          </p:cNvPr>
          <p:cNvSpPr txBox="1"/>
          <p:nvPr/>
        </p:nvSpPr>
        <p:spPr>
          <a:xfrm>
            <a:off x="378000" y="1378954"/>
            <a:ext cx="151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39EA6E-7C5D-4A76-BB37-3991339A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00"/>
            <a:ext cx="7886700" cy="540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Introduction (contd.)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24FDD-9AED-4AD2-B409-6F178386C423}"/>
              </a:ext>
            </a:extLst>
          </p:cNvPr>
          <p:cNvSpPr txBox="1"/>
          <p:nvPr/>
        </p:nvSpPr>
        <p:spPr>
          <a:xfrm>
            <a:off x="475655" y="1265374"/>
            <a:ext cx="19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Solution/Objective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1C622-F571-495A-9C0F-4737A0CB160C}"/>
              </a:ext>
            </a:extLst>
          </p:cNvPr>
          <p:cNvSpPr txBox="1"/>
          <p:nvPr/>
        </p:nvSpPr>
        <p:spPr>
          <a:xfrm>
            <a:off x="377999" y="1716410"/>
            <a:ext cx="8324445" cy="1618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ea typeface="+mn-lt"/>
                <a:cs typeface="+mn-lt"/>
              </a:rPr>
              <a:t>To provide an image-based classification solution for melanoma detection during the early screening stage that can help dermatologists reduce False Negatives (FN) and False Positives (FP). </a:t>
            </a:r>
            <a:endParaRPr lang="en-US" sz="135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350" dirty="0">
                <a:ea typeface="+mn-lt"/>
                <a:cs typeface="+mn-lt"/>
              </a:rPr>
              <a:t> </a:t>
            </a:r>
            <a:endParaRPr lang="en-US" sz="135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35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IN" sz="13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68DC95-69ED-47BC-97D4-491768E00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" t="56124" r="1501" b="1575"/>
          <a:stretch/>
        </p:blipFill>
        <p:spPr>
          <a:xfrm>
            <a:off x="377999" y="2986420"/>
            <a:ext cx="8488859" cy="24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3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2AEF-712B-473A-BB65-7E3F2A8C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00"/>
            <a:ext cx="7886700" cy="540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Dataset Used</a:t>
            </a:r>
            <a:endParaRPr lang="en-IN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765994-7595-4762-9048-D3A6C3B1E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999" y="1471771"/>
            <a:ext cx="8517426" cy="2434601"/>
          </a:xfrm>
        </p:spPr>
        <p:txBody>
          <a:bodyPr vert="horz" lIns="68580" tIns="34290" rIns="68580" bIns="3429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50" dirty="0">
                <a:ea typeface="+mn-lt"/>
                <a:cs typeface="+mn-lt"/>
              </a:rPr>
              <a:t>Using HAM10000 [5] dataset which contain 10015 skin lesion images with ground truth segmentation map to train and test models. </a:t>
            </a:r>
            <a:endParaRPr lang="en-US" sz="1350" dirty="0"/>
          </a:p>
          <a:p>
            <a:pPr>
              <a:lnSpc>
                <a:spcPct val="150000"/>
              </a:lnSpc>
            </a:pPr>
            <a:r>
              <a:rPr lang="en-US" sz="1350" dirty="0">
                <a:ea typeface="+mn-lt"/>
                <a:cs typeface="+mn-lt"/>
              </a:rPr>
              <a:t>In addition to that we are using derm-7-pt [6] dataset which consist of blue white veil ground truth label to train one of the base learners.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5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350" dirty="0">
              <a:cs typeface="Calibri"/>
            </a:endParaRPr>
          </a:p>
        </p:txBody>
      </p:sp>
      <p:pic>
        <p:nvPicPr>
          <p:cNvPr id="7" name="Picture 7" descr="A picture containing shoji, building, door, dark&#10;&#10;Description automatically generated">
            <a:extLst>
              <a:ext uri="{FF2B5EF4-FFF2-40B4-BE49-F238E27FC236}">
                <a16:creationId xmlns:a16="http://schemas.microsoft.com/office/drawing/2014/main" id="{CF4CC9F3-C857-4B6C-8948-F423F97A7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5773" y="3345868"/>
            <a:ext cx="3292454" cy="3317209"/>
          </a:xfrm>
        </p:spPr>
      </p:pic>
    </p:spTree>
    <p:extLst>
      <p:ext uri="{BB962C8B-B14F-4D97-AF65-F5344CB8AC3E}">
        <p14:creationId xmlns:p14="http://schemas.microsoft.com/office/powerpoint/2010/main" val="76040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AC0BBB-C881-476C-941F-5C8C2BE519D1}"/>
              </a:ext>
            </a:extLst>
          </p:cNvPr>
          <p:cNvSpPr txBox="1"/>
          <p:nvPr/>
        </p:nvSpPr>
        <p:spPr>
          <a:xfrm>
            <a:off x="5893860" y="3163919"/>
            <a:ext cx="2841109" cy="1546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sz="1350" b="1" u="sng" dirty="0"/>
              <a:t>Image Segmentation</a:t>
            </a:r>
          </a:p>
          <a:p>
            <a:r>
              <a:rPr lang="en-SG" sz="1350" dirty="0"/>
              <a:t>After image segmentation using image processing techniques, we obtain a mask for the lesion. This mask is used in 4</a:t>
            </a:r>
            <a:r>
              <a:rPr lang="en-SG" sz="1350" dirty="0">
                <a:solidFill>
                  <a:srgbClr val="FF0000"/>
                </a:solidFill>
              </a:rPr>
              <a:t> </a:t>
            </a:r>
            <a:r>
              <a:rPr lang="en-SG" sz="1350" dirty="0"/>
              <a:t>of the subsequent image pre-processing blocks to get a highlighted Region of Interest (ROI) 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BDA3C3-9F25-43F9-BFB0-F7795BBC01D3}"/>
              </a:ext>
            </a:extLst>
          </p:cNvPr>
          <p:cNvSpPr/>
          <p:nvPr/>
        </p:nvSpPr>
        <p:spPr>
          <a:xfrm>
            <a:off x="1853461" y="2350392"/>
            <a:ext cx="858474" cy="6206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A2A3592C-DBCB-4D89-B3AA-1865544727F3}"/>
              </a:ext>
            </a:extLst>
          </p:cNvPr>
          <p:cNvSpPr txBox="1"/>
          <p:nvPr/>
        </p:nvSpPr>
        <p:spPr>
          <a:xfrm>
            <a:off x="630000" y="363600"/>
            <a:ext cx="7887600" cy="540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rgbClr val="C00000"/>
                </a:solidFill>
                <a:latin typeface="Arial Narrow" panose="020B0606020202030204" pitchFamily="34" charset="0"/>
              </a:rPr>
              <a:t>Proposed Methodology</a:t>
            </a:r>
            <a:endParaRPr lang="en-SG" sz="4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3111946-769F-4405-A79E-FE1D7472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938" y="1586518"/>
            <a:ext cx="6076798" cy="45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B7A219-BC5D-4D89-B3AC-70F5FCC3F897}"/>
              </a:ext>
            </a:extLst>
          </p:cNvPr>
          <p:cNvSpPr txBox="1"/>
          <p:nvPr/>
        </p:nvSpPr>
        <p:spPr>
          <a:xfrm>
            <a:off x="5452951" y="1238867"/>
            <a:ext cx="3595745" cy="550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sz="1100" b="1" u="sng" dirty="0"/>
              <a:t>4 </a:t>
            </a:r>
            <a:r>
              <a:rPr lang="en-SG" sz="1100" b="1" u="sng" dirty="0" err="1"/>
              <a:t>Preprocessing</a:t>
            </a:r>
            <a:r>
              <a:rPr lang="en-SG" sz="1100" b="1" u="sng" dirty="0"/>
              <a:t> blocks</a:t>
            </a:r>
            <a:r>
              <a:rPr lang="en-SG" sz="1100" dirty="0"/>
              <a:t> highlight different characteristics of images:</a:t>
            </a:r>
          </a:p>
          <a:p>
            <a:pPr marL="342900" indent="-342900">
              <a:buAutoNum type="arabicPeriod"/>
            </a:pPr>
            <a:r>
              <a:rPr lang="en-SG" sz="1100" b="1" dirty="0"/>
              <a:t>Colour/Shape Asymmetry</a:t>
            </a:r>
            <a:endParaRPr lang="en-SG" sz="1100" b="1" dirty="0">
              <a:cs typeface="Calibri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SG" sz="1100" dirty="0"/>
              <a:t>First, we obtain the </a:t>
            </a:r>
            <a:r>
              <a:rPr lang="en-SG" sz="1100" dirty="0" err="1"/>
              <a:t>center</a:t>
            </a:r>
            <a:r>
              <a:rPr lang="en-SG" sz="1100" dirty="0"/>
              <a:t> of mass, and major and minor axes of the segmentation mask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SG" sz="1100" dirty="0"/>
              <a:t>Next, for each of the major and minor axis, the absolute differences in RGB values of masked image are obtained between the original image and the image reflected along that axis. A third set of RGB differences is also obtained from reflecting the original image over both axes. The average value of these 3 sets then form the output image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SG" sz="1100" dirty="0"/>
              <a:t>All pixels outside the lesion are also replaced with the average colour of the lesion parameter, to ensure that only lesion pixels contribute to the asymmetry</a:t>
            </a:r>
          </a:p>
          <a:p>
            <a:pPr marL="342900" indent="-342900">
              <a:buAutoNum type="arabicPeriod"/>
            </a:pPr>
            <a:endParaRPr lang="en-SG" sz="1100" dirty="0"/>
          </a:p>
          <a:p>
            <a:pPr marL="342900" indent="-342900">
              <a:buAutoNum type="arabicPeriod"/>
            </a:pPr>
            <a:r>
              <a:rPr lang="en-SG" sz="1100" b="1" dirty="0"/>
              <a:t>Border</a:t>
            </a:r>
            <a:endParaRPr lang="en-SG" sz="1100" b="1" dirty="0">
              <a:cs typeface="Calibri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SG" sz="1100" dirty="0"/>
              <a:t>The border of the lesion is obtained by taking 5 pixels outwards and 20 pixels inward along the mask perimeter. All other pixels are masked out</a:t>
            </a:r>
          </a:p>
          <a:p>
            <a:pPr marL="800100" lvl="1" indent="-342900">
              <a:buFont typeface="+mj-lt"/>
              <a:buAutoNum type="alphaLcPeriod"/>
            </a:pPr>
            <a:endParaRPr lang="en-SG" sz="1100" dirty="0"/>
          </a:p>
          <a:p>
            <a:pPr marL="342900" indent="-342900">
              <a:buAutoNum type="arabicPeriod"/>
            </a:pPr>
            <a:r>
              <a:rPr lang="en-SG" sz="1100" b="1" dirty="0"/>
              <a:t>Centre pixels</a:t>
            </a:r>
            <a:endParaRPr lang="en-SG" sz="1100" b="1" dirty="0">
              <a:solidFill>
                <a:srgbClr val="FF0000"/>
              </a:solidFill>
              <a:cs typeface="Calibri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SG" sz="1100" dirty="0"/>
              <a:t>After obtaining the </a:t>
            </a:r>
            <a:r>
              <a:rPr lang="en-SG" sz="1100" dirty="0" err="1"/>
              <a:t>center</a:t>
            </a:r>
            <a:r>
              <a:rPr lang="en-SG" sz="1100" dirty="0"/>
              <a:t> of mass of the lesion, based on the segmentation mask, a 256 x 256 pixel region is taken around that </a:t>
            </a:r>
            <a:r>
              <a:rPr lang="en-SG" sz="1100" dirty="0" err="1"/>
              <a:t>center</a:t>
            </a:r>
            <a:r>
              <a:rPr lang="en-SG" sz="1100" dirty="0"/>
              <a:t> from the full resolution original image 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SG" sz="1100" dirty="0"/>
              <a:t>This captures the fine details of the lesion, which might be lost during image rescaling</a:t>
            </a:r>
          </a:p>
          <a:p>
            <a:pPr lvl="1"/>
            <a:endParaRPr lang="en-SG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6696FA-0CEA-4E6C-A38D-AFB28AD54378}"/>
              </a:ext>
            </a:extLst>
          </p:cNvPr>
          <p:cNvSpPr/>
          <p:nvPr/>
        </p:nvSpPr>
        <p:spPr>
          <a:xfrm>
            <a:off x="3397995" y="2739793"/>
            <a:ext cx="1662277" cy="30395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9403AFC-235D-44CA-BDDF-516932E16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663" y="1652444"/>
            <a:ext cx="5690614" cy="418906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BD020304-657C-4A61-AAB9-A26320416032}"/>
              </a:ext>
            </a:extLst>
          </p:cNvPr>
          <p:cNvSpPr txBox="1"/>
          <p:nvPr/>
        </p:nvSpPr>
        <p:spPr>
          <a:xfrm>
            <a:off x="630000" y="363600"/>
            <a:ext cx="7887600" cy="540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rgbClr val="C00000"/>
                </a:solidFill>
                <a:latin typeface="Arial Narrow" panose="020B0606020202030204" pitchFamily="34" charset="0"/>
              </a:rPr>
              <a:t>Proposed Methodology (contd.)</a:t>
            </a:r>
            <a:endParaRPr lang="en-SG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0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C7FEA54-73F9-4D6C-B446-F022793E0FDB}"/>
              </a:ext>
            </a:extLst>
          </p:cNvPr>
          <p:cNvSpPr txBox="1"/>
          <p:nvPr/>
        </p:nvSpPr>
        <p:spPr>
          <a:xfrm>
            <a:off x="6214918" y="1376170"/>
            <a:ext cx="2743199" cy="52629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cs typeface="Calibri" panose="020F0502020204030204"/>
              </a:rPr>
              <a:t>Full Base Learner:</a:t>
            </a:r>
          </a:p>
          <a:p>
            <a:r>
              <a:rPr lang="en-US" sz="1200" dirty="0">
                <a:cs typeface="Calibri" panose="020F0502020204030204"/>
              </a:rPr>
              <a:t>Input: cropped skin lesion</a:t>
            </a:r>
          </a:p>
          <a:p>
            <a:r>
              <a:rPr lang="en-US" sz="1200" dirty="0">
                <a:cs typeface="Calibri" panose="020F0502020204030204"/>
              </a:rPr>
              <a:t>Trained to predict Melanoma/Non-melanoma using entire skin lesion structure</a:t>
            </a: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b="1" u="sng" dirty="0">
                <a:ea typeface="+mn-lt"/>
                <a:cs typeface="+mn-lt"/>
              </a:rPr>
              <a:t>Asymmetry Base Learner:</a:t>
            </a:r>
          </a:p>
          <a:p>
            <a:r>
              <a:rPr lang="en-US" sz="1200" dirty="0">
                <a:ea typeface="+mn-lt"/>
                <a:cs typeface="+mn-lt"/>
              </a:rPr>
              <a:t>Input: Color Asymmetry information</a:t>
            </a:r>
          </a:p>
          <a:p>
            <a:r>
              <a:rPr lang="en-US" sz="1200" dirty="0">
                <a:ea typeface="+mn-lt"/>
                <a:cs typeface="+mn-lt"/>
              </a:rPr>
              <a:t>Trained to predict Melanoma/Non-melanoma using color asymmetry information</a:t>
            </a:r>
            <a:endParaRPr lang="en-US" dirty="0"/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b="1" u="sng" dirty="0">
                <a:ea typeface="+mn-lt"/>
                <a:cs typeface="+mn-lt"/>
              </a:rPr>
              <a:t>Border Base Learner:</a:t>
            </a:r>
          </a:p>
          <a:p>
            <a:r>
              <a:rPr lang="en-US" sz="1200" dirty="0">
                <a:ea typeface="+mn-lt"/>
                <a:cs typeface="+mn-lt"/>
              </a:rPr>
              <a:t>Input: Border Information</a:t>
            </a:r>
          </a:p>
          <a:p>
            <a:r>
              <a:rPr lang="en-US" sz="1200" dirty="0">
                <a:ea typeface="+mn-lt"/>
                <a:cs typeface="+mn-lt"/>
              </a:rPr>
              <a:t>Trained to predict Melanoma/Non-melanoma based on border</a:t>
            </a:r>
            <a:endParaRPr lang="en-US" dirty="0">
              <a:cs typeface="Calibri" panose="020F0502020204030204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b="1" u="sng" dirty="0">
                <a:ea typeface="+mn-lt"/>
                <a:cs typeface="+mn-lt"/>
              </a:rPr>
              <a:t>Center Base Learner:</a:t>
            </a:r>
          </a:p>
          <a:p>
            <a:r>
              <a:rPr lang="en-US" sz="1200" dirty="0">
                <a:ea typeface="+mn-lt"/>
                <a:cs typeface="+mn-lt"/>
              </a:rPr>
              <a:t>Input: Center of skin lesion</a:t>
            </a:r>
          </a:p>
          <a:p>
            <a:r>
              <a:rPr lang="en-US" sz="1200" dirty="0">
                <a:ea typeface="+mn-lt"/>
                <a:cs typeface="+mn-lt"/>
              </a:rPr>
              <a:t>Trained to predict Melanoma/Non-melanoma based on information in the area surrounding the center of mass of the skin lesion</a:t>
            </a:r>
            <a:endParaRPr lang="en-US" dirty="0">
              <a:ea typeface="+mn-lt"/>
              <a:cs typeface="+mn-lt"/>
            </a:endParaRPr>
          </a:p>
          <a:p>
            <a:endParaRPr lang="en-US" sz="1200" dirty="0"/>
          </a:p>
          <a:p>
            <a:r>
              <a:rPr lang="en-US" sz="1200" b="1" u="sng" dirty="0"/>
              <a:t>Blue White Veil Base Learner:</a:t>
            </a:r>
            <a:endParaRPr lang="en-US" sz="1200" b="1" u="sng" dirty="0">
              <a:cs typeface="Calibri"/>
            </a:endParaRPr>
          </a:p>
          <a:p>
            <a:r>
              <a:rPr lang="en-US" sz="1200" dirty="0">
                <a:cs typeface="Calibri"/>
              </a:rPr>
              <a:t>Input: Resized image of skin lesion</a:t>
            </a:r>
          </a:p>
          <a:p>
            <a:r>
              <a:rPr lang="en-US" sz="1200" dirty="0">
                <a:cs typeface="Calibri"/>
              </a:rPr>
              <a:t>Trained to predict if white blue veil is present or not</a:t>
            </a:r>
            <a:endParaRPr lang="en-US" dirty="0">
              <a:cs typeface="Calibri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5D09934-E9A7-4805-B938-8F075758F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760" y="1376170"/>
            <a:ext cx="6504678" cy="48785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3874E97-2A93-42BA-B808-382739470E85}"/>
              </a:ext>
            </a:extLst>
          </p:cNvPr>
          <p:cNvSpPr/>
          <p:nvPr/>
        </p:nvSpPr>
        <p:spPr>
          <a:xfrm>
            <a:off x="2796466" y="2776300"/>
            <a:ext cx="1091953" cy="35640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A39E236-F6DF-4841-8E2A-FE0DC22E0161}"/>
              </a:ext>
            </a:extLst>
          </p:cNvPr>
          <p:cNvSpPr txBox="1"/>
          <p:nvPr/>
        </p:nvSpPr>
        <p:spPr>
          <a:xfrm>
            <a:off x="630000" y="363600"/>
            <a:ext cx="7887600" cy="540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rgbClr val="C00000"/>
                </a:solidFill>
                <a:latin typeface="Arial Narrow" panose="020B0606020202030204" pitchFamily="34" charset="0"/>
              </a:rPr>
              <a:t>Proposed Methodology (contd.)</a:t>
            </a:r>
            <a:endParaRPr lang="en-SG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1298</Words>
  <Application>Microsoft Office PowerPoint</Application>
  <PresentationFormat>On-screen Show (4:3)</PresentationFormat>
  <Paragraphs>226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Arial,Sans-Serif</vt:lpstr>
      <vt:lpstr>Calibri</vt:lpstr>
      <vt:lpstr>Calibri Light</vt:lpstr>
      <vt:lpstr>Wingdings</vt:lpstr>
      <vt:lpstr>Office Theme</vt:lpstr>
      <vt:lpstr>PowerPoint Presentation</vt:lpstr>
      <vt:lpstr>Outline</vt:lpstr>
      <vt:lpstr>Introduction</vt:lpstr>
      <vt:lpstr>Introduction (contd.)</vt:lpstr>
      <vt:lpstr>Introduction (contd.)</vt:lpstr>
      <vt:lpstr>Dataset Used</vt:lpstr>
      <vt:lpstr>PowerPoint Presentation</vt:lpstr>
      <vt:lpstr>PowerPoint Presentation</vt:lpstr>
      <vt:lpstr>PowerPoint Presentation</vt:lpstr>
      <vt:lpstr>PowerPoint Presentation</vt:lpstr>
      <vt:lpstr>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Interface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Wong</dc:creator>
  <cp:lastModifiedBy>apar garg</cp:lastModifiedBy>
  <cp:revision>406</cp:revision>
  <dcterms:created xsi:type="dcterms:W3CDTF">2021-09-03T17:53:38Z</dcterms:created>
  <dcterms:modified xsi:type="dcterms:W3CDTF">2021-11-12T11:14:54Z</dcterms:modified>
</cp:coreProperties>
</file>