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notesMasterIdLst>
    <p:notesMasterId r:id="rId18"/>
  </p:notesMasterIdLst>
  <p:sldIdLst>
    <p:sldId id="264" r:id="rId2"/>
    <p:sldId id="265" r:id="rId3"/>
    <p:sldId id="257" r:id="rId4"/>
    <p:sldId id="273" r:id="rId5"/>
    <p:sldId id="283" r:id="rId6"/>
    <p:sldId id="266" r:id="rId7"/>
    <p:sldId id="276" r:id="rId8"/>
    <p:sldId id="277" r:id="rId9"/>
    <p:sldId id="267" r:id="rId10"/>
    <p:sldId id="268" r:id="rId11"/>
    <p:sldId id="269" r:id="rId12"/>
    <p:sldId id="270" r:id="rId13"/>
    <p:sldId id="281" r:id="rId14"/>
    <p:sldId id="278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47DF5D-C5B8-AA66-9FDA-74501F35FE74}" v="1103" dt="2021-08-30T12:56:48.201"/>
    <p1510:client id="{2E6660AD-F416-D875-5794-E7BF7A2AA5DD}" v="4" dt="2021-08-29T03:49:56.424"/>
    <p1510:client id="{3ECC81D9-21BF-2234-8FA3-FD87886A11CC}" v="47" dt="2021-08-29T12:21:30.218"/>
    <p1510:client id="{564DBD85-4770-F8A6-BC5B-E87D38D9D82F}" v="112" dt="2021-08-29T15:48:03.018"/>
    <p1510:client id="{6159F467-3EE0-AF54-0D57-110C2061E48E}" v="29" dt="2021-08-30T04:56:42.180"/>
    <p1510:client id="{6FE3442F-76D9-BA85-944F-6A1CE9476FB8}" v="107" dt="2021-08-29T11:58:37.571"/>
    <p1510:client id="{72A5FE8D-D70F-3BD2-074A-05D85ED5B007}" v="266" dt="2021-08-28T03:08:12.146"/>
    <p1510:client id="{97B9B844-F687-2345-C59B-6B91D2730EA2}" v="86" dt="2021-08-30T12:06:27.584"/>
    <p1510:client id="{999A84BE-3ABA-2D10-3017-149C87BB2063}" v="12" dt="2021-08-29T03:51:35.928"/>
    <p1510:client id="{A42F91E1-41FF-5969-881F-556C1CAEC5EE}" vWet="2" dt="2021-08-30T09:44:57.391"/>
    <p1510:client id="{B16F37E8-5961-24D4-1F69-835C2ADEF593}" v="55" dt="2021-08-30T08:23:23.234"/>
    <p1510:client id="{B3293CEE-8533-6479-30B9-B7309DD86A78}" v="30" vWet="34" dt="2021-08-30T09:44:34.519"/>
    <p1510:client id="{C0112607-DFCF-D9EA-5C78-071308DF28D2}" v="1433" dt="2021-08-29T06:59:26.584"/>
    <p1510:client id="{EA67D7ED-267B-1D4C-8A78-6A3AB6EF234D}" v="43" dt="2021-08-30T09:46:17.065"/>
    <p1510:client id="{EBD7DF18-DD33-7091-BFD4-A5DFBBDFC30F}" v="1618" dt="2021-08-29T07:42:09.200"/>
    <p1510:client id="{EFCB98D5-0422-8F7E-4CEF-6FD962DE5F87}" v="44" dt="2021-08-30T11:18:41.6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21" autoAdjust="0"/>
  </p:normalViewPr>
  <p:slideViewPr>
    <p:cSldViewPr snapToGrid="0">
      <p:cViewPr varScale="1">
        <p:scale>
          <a:sx n="72" d="100"/>
          <a:sy n="72" d="100"/>
        </p:scale>
        <p:origin x="107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Elita Shi Yuan Wong" userId="S::e0703539@u.nus.edu::0087a09f-7568-4ba9-a896-2386d83cf2f7" providerId="AD" clId="Web-{72A5FE8D-D70F-3BD2-074A-05D85ED5B007}"/>
    <pc:docChg chg="addSld delSld modSld">
      <pc:chgData name="Sarah Elita Shi Yuan Wong" userId="S::e0703539@u.nus.edu::0087a09f-7568-4ba9-a896-2386d83cf2f7" providerId="AD" clId="Web-{72A5FE8D-D70F-3BD2-074A-05D85ED5B007}" dt="2021-08-28T03:08:12.146" v="197" actId="1076"/>
      <pc:docMkLst>
        <pc:docMk/>
      </pc:docMkLst>
      <pc:sldChg chg="addSp delSp modSp">
        <pc:chgData name="Sarah Elita Shi Yuan Wong" userId="S::e0703539@u.nus.edu::0087a09f-7568-4ba9-a896-2386d83cf2f7" providerId="AD" clId="Web-{72A5FE8D-D70F-3BD2-074A-05D85ED5B007}" dt="2021-08-28T03:00:43.087" v="165" actId="1076"/>
        <pc:sldMkLst>
          <pc:docMk/>
          <pc:sldMk cId="226912419" sldId="257"/>
        </pc:sldMkLst>
        <pc:spChg chg="add del mod">
          <ac:chgData name="Sarah Elita Shi Yuan Wong" userId="S::e0703539@u.nus.edu::0087a09f-7568-4ba9-a896-2386d83cf2f7" providerId="AD" clId="Web-{72A5FE8D-D70F-3BD2-074A-05D85ED5B007}" dt="2021-08-28T02:51:47.529" v="65"/>
          <ac:spMkLst>
            <pc:docMk/>
            <pc:sldMk cId="226912419" sldId="257"/>
            <ac:spMk id="3" creationId="{DB59746E-2E8F-412F-9BE7-87160AB490C1}"/>
          </ac:spMkLst>
        </pc:spChg>
        <pc:spChg chg="add del mod">
          <ac:chgData name="Sarah Elita Shi Yuan Wong" userId="S::e0703539@u.nus.edu::0087a09f-7568-4ba9-a896-2386d83cf2f7" providerId="AD" clId="Web-{72A5FE8D-D70F-3BD2-074A-05D85ED5B007}" dt="2021-08-28T02:56:31.957" v="135"/>
          <ac:spMkLst>
            <pc:docMk/>
            <pc:sldMk cId="226912419" sldId="257"/>
            <ac:spMk id="6" creationId="{80696767-3477-46D7-B490-009578424CBD}"/>
          </ac:spMkLst>
        </pc:spChg>
        <pc:spChg chg="mod">
          <ac:chgData name="Sarah Elita Shi Yuan Wong" userId="S::e0703539@u.nus.edu::0087a09f-7568-4ba9-a896-2386d83cf2f7" providerId="AD" clId="Web-{72A5FE8D-D70F-3BD2-074A-05D85ED5B007}" dt="2021-08-28T02:52:36.420" v="79" actId="20577"/>
          <ac:spMkLst>
            <pc:docMk/>
            <pc:sldMk cId="226912419" sldId="257"/>
            <ac:spMk id="21" creationId="{5CC01B47-B422-46A6-90CE-44484998A78A}"/>
          </ac:spMkLst>
        </pc:spChg>
        <pc:picChg chg="add del mod">
          <ac:chgData name="Sarah Elita Shi Yuan Wong" userId="S::e0703539@u.nus.edu::0087a09f-7568-4ba9-a896-2386d83cf2f7" providerId="AD" clId="Web-{72A5FE8D-D70F-3BD2-074A-05D85ED5B007}" dt="2021-08-28T02:53:07.124" v="84"/>
          <ac:picMkLst>
            <pc:docMk/>
            <pc:sldMk cId="226912419" sldId="257"/>
            <ac:picMk id="2" creationId="{7833DD09-60F7-4B71-9E90-02A94DE08413}"/>
          </ac:picMkLst>
        </pc:picChg>
        <pc:picChg chg="add del mod">
          <ac:chgData name="Sarah Elita Shi Yuan Wong" userId="S::e0703539@u.nus.edu::0087a09f-7568-4ba9-a896-2386d83cf2f7" providerId="AD" clId="Web-{72A5FE8D-D70F-3BD2-074A-05D85ED5B007}" dt="2021-08-28T02:47:43.101" v="33"/>
          <ac:picMkLst>
            <pc:docMk/>
            <pc:sldMk cId="226912419" sldId="257"/>
            <ac:picMk id="4" creationId="{70C0F897-77A9-4123-89A9-2DC14E8FAF1B}"/>
          </ac:picMkLst>
        </pc:picChg>
        <pc:picChg chg="add del mod">
          <ac:chgData name="Sarah Elita Shi Yuan Wong" userId="S::e0703539@u.nus.edu::0087a09f-7568-4ba9-a896-2386d83cf2f7" providerId="AD" clId="Web-{72A5FE8D-D70F-3BD2-074A-05D85ED5B007}" dt="2021-08-28T02:59:00.835" v="160"/>
          <ac:picMkLst>
            <pc:docMk/>
            <pc:sldMk cId="226912419" sldId="257"/>
            <ac:picMk id="5" creationId="{7062E6B3-2858-448A-91AF-7A0F2D255EF4}"/>
          </ac:picMkLst>
        </pc:picChg>
        <pc:picChg chg="add mod">
          <ac:chgData name="Sarah Elita Shi Yuan Wong" userId="S::e0703539@u.nus.edu::0087a09f-7568-4ba9-a896-2386d83cf2f7" providerId="AD" clId="Web-{72A5FE8D-D70F-3BD2-074A-05D85ED5B007}" dt="2021-08-28T03:00:43.087" v="165" actId="1076"/>
          <ac:picMkLst>
            <pc:docMk/>
            <pc:sldMk cId="226912419" sldId="257"/>
            <ac:picMk id="7" creationId="{160143EB-F4D8-4CB3-9B48-A85F90C32716}"/>
          </ac:picMkLst>
        </pc:picChg>
      </pc:sldChg>
      <pc:sldChg chg="addSp modSp">
        <pc:chgData name="Sarah Elita Shi Yuan Wong" userId="S::e0703539@u.nus.edu::0087a09f-7568-4ba9-a896-2386d83cf2f7" providerId="AD" clId="Web-{72A5FE8D-D70F-3BD2-074A-05D85ED5B007}" dt="2021-08-28T02:57:07.770" v="146" actId="1076"/>
        <pc:sldMkLst>
          <pc:docMk/>
          <pc:sldMk cId="102276609" sldId="271"/>
        </pc:sldMkLst>
        <pc:spChg chg="add mod">
          <ac:chgData name="Sarah Elita Shi Yuan Wong" userId="S::e0703539@u.nus.edu::0087a09f-7568-4ba9-a896-2386d83cf2f7" providerId="AD" clId="Web-{72A5FE8D-D70F-3BD2-074A-05D85ED5B007}" dt="2021-08-28T02:57:07.770" v="146" actId="1076"/>
          <ac:spMkLst>
            <pc:docMk/>
            <pc:sldMk cId="102276609" sldId="271"/>
            <ac:spMk id="3" creationId="{DDFBB337-FC86-4A04-8029-2D982FBAC7D4}"/>
          </ac:spMkLst>
        </pc:spChg>
      </pc:sldChg>
      <pc:sldChg chg="addSp delSp modSp add replId">
        <pc:chgData name="Sarah Elita Shi Yuan Wong" userId="S::e0703539@u.nus.edu::0087a09f-7568-4ba9-a896-2386d83cf2f7" providerId="AD" clId="Web-{72A5FE8D-D70F-3BD2-074A-05D85ED5B007}" dt="2021-08-28T03:01:27.229" v="179" actId="20577"/>
        <pc:sldMkLst>
          <pc:docMk/>
          <pc:sldMk cId="1765930719" sldId="273"/>
        </pc:sldMkLst>
        <pc:spChg chg="add del mod">
          <ac:chgData name="Sarah Elita Shi Yuan Wong" userId="S::e0703539@u.nus.edu::0087a09f-7568-4ba9-a896-2386d83cf2f7" providerId="AD" clId="Web-{72A5FE8D-D70F-3BD2-074A-05D85ED5B007}" dt="2021-08-28T02:52:13.826" v="72"/>
          <ac:spMkLst>
            <pc:docMk/>
            <pc:sldMk cId="1765930719" sldId="273"/>
            <ac:spMk id="4" creationId="{6147FED0-8FED-4855-921A-6F2E264A646D}"/>
          </ac:spMkLst>
        </pc:spChg>
        <pc:spChg chg="add mod">
          <ac:chgData name="Sarah Elita Shi Yuan Wong" userId="S::e0703539@u.nus.edu::0087a09f-7568-4ba9-a896-2386d83cf2f7" providerId="AD" clId="Web-{72A5FE8D-D70F-3BD2-074A-05D85ED5B007}" dt="2021-08-28T03:01:27.229" v="179" actId="20577"/>
          <ac:spMkLst>
            <pc:docMk/>
            <pc:sldMk cId="1765930719" sldId="273"/>
            <ac:spMk id="5" creationId="{4D0E7C53-A9B3-4233-9411-1D90A580BE8C}"/>
          </ac:spMkLst>
        </pc:spChg>
        <pc:spChg chg="del mod">
          <ac:chgData name="Sarah Elita Shi Yuan Wong" userId="S::e0703539@u.nus.edu::0087a09f-7568-4ba9-a896-2386d83cf2f7" providerId="AD" clId="Web-{72A5FE8D-D70F-3BD2-074A-05D85ED5B007}" dt="2021-08-28T02:52:09.092" v="71"/>
          <ac:spMkLst>
            <pc:docMk/>
            <pc:sldMk cId="1765930719" sldId="273"/>
            <ac:spMk id="21" creationId="{5CC01B47-B422-46A6-90CE-44484998A78A}"/>
          </ac:spMkLst>
        </pc:spChg>
        <pc:picChg chg="add del mod">
          <ac:chgData name="Sarah Elita Shi Yuan Wong" userId="S::e0703539@u.nus.edu::0087a09f-7568-4ba9-a896-2386d83cf2f7" providerId="AD" clId="Web-{72A5FE8D-D70F-3BD2-074A-05D85ED5B007}" dt="2021-08-28T02:42:55.079" v="8"/>
          <ac:picMkLst>
            <pc:docMk/>
            <pc:sldMk cId="1765930719" sldId="273"/>
            <ac:picMk id="2" creationId="{392795FF-0137-4C09-A0FD-E5430E2E17ED}"/>
          </ac:picMkLst>
        </pc:picChg>
      </pc:sldChg>
      <pc:sldChg chg="add del replId">
        <pc:chgData name="Sarah Elita Shi Yuan Wong" userId="S::e0703539@u.nus.edu::0087a09f-7568-4ba9-a896-2386d83cf2f7" providerId="AD" clId="Web-{72A5FE8D-D70F-3BD2-074A-05D85ED5B007}" dt="2021-08-28T02:51:32.778" v="63"/>
        <pc:sldMkLst>
          <pc:docMk/>
          <pc:sldMk cId="495955606" sldId="274"/>
        </pc:sldMkLst>
      </pc:sldChg>
      <pc:sldChg chg="addSp delSp modSp add replId">
        <pc:chgData name="Sarah Elita Shi Yuan Wong" userId="S::e0703539@u.nus.edu::0087a09f-7568-4ba9-a896-2386d83cf2f7" providerId="AD" clId="Web-{72A5FE8D-D70F-3BD2-074A-05D85ED5B007}" dt="2021-08-28T03:08:12.146" v="197" actId="1076"/>
        <pc:sldMkLst>
          <pc:docMk/>
          <pc:sldMk cId="4170920621" sldId="274"/>
        </pc:sldMkLst>
        <pc:spChg chg="mod">
          <ac:chgData name="Sarah Elita Shi Yuan Wong" userId="S::e0703539@u.nus.edu::0087a09f-7568-4ba9-a896-2386d83cf2f7" providerId="AD" clId="Web-{72A5FE8D-D70F-3BD2-074A-05D85ED5B007}" dt="2021-08-28T03:07:20.035" v="190" actId="20577"/>
          <ac:spMkLst>
            <pc:docMk/>
            <pc:sldMk cId="4170920621" sldId="274"/>
            <ac:spMk id="21" creationId="{5CC01B47-B422-46A6-90CE-44484998A78A}"/>
          </ac:spMkLst>
        </pc:spChg>
        <pc:picChg chg="add del mod">
          <ac:chgData name="Sarah Elita Shi Yuan Wong" userId="S::e0703539@u.nus.edu::0087a09f-7568-4ba9-a896-2386d83cf2f7" providerId="AD" clId="Web-{72A5FE8D-D70F-3BD2-074A-05D85ED5B007}" dt="2021-08-28T03:06:38.018" v="182"/>
          <ac:picMkLst>
            <pc:docMk/>
            <pc:sldMk cId="4170920621" sldId="274"/>
            <ac:picMk id="2" creationId="{D855B1E3-06DE-4836-B772-88EB2AF9BBFA}"/>
          </ac:picMkLst>
        </pc:picChg>
        <pc:picChg chg="add mod">
          <ac:chgData name="Sarah Elita Shi Yuan Wong" userId="S::e0703539@u.nus.edu::0087a09f-7568-4ba9-a896-2386d83cf2f7" providerId="AD" clId="Web-{72A5FE8D-D70F-3BD2-074A-05D85ED5B007}" dt="2021-08-28T03:08:12.146" v="197" actId="1076"/>
          <ac:picMkLst>
            <pc:docMk/>
            <pc:sldMk cId="4170920621" sldId="274"/>
            <ac:picMk id="3" creationId="{01C469E9-13A3-4805-BDA7-AF653B820F26}"/>
          </ac:picMkLst>
        </pc:picChg>
      </pc:sldChg>
    </pc:docChg>
  </pc:docChgLst>
  <pc:docChgLst>
    <pc:chgData name="Apar Garg" userId="S::e0703571@u.nus.edu::18efcb95-bb70-4f5b-8757-0d2bb7981699" providerId="AD" clId="Web-{B3293CEE-8533-6479-30B9-B7309DD86A78}"/>
    <pc:docChg chg="modSld">
      <pc:chgData name="Apar Garg" userId="S::e0703571@u.nus.edu::18efcb95-bb70-4f5b-8757-0d2bb7981699" providerId="AD" clId="Web-{B3293CEE-8533-6479-30B9-B7309DD86A78}" dt="2021-08-30T09:44:25.457" v="20" actId="20577"/>
      <pc:docMkLst>
        <pc:docMk/>
      </pc:docMkLst>
      <pc:sldChg chg="addSp delSp modSp">
        <pc:chgData name="Apar Garg" userId="S::e0703571@u.nus.edu::18efcb95-bb70-4f5b-8757-0d2bb7981699" providerId="AD" clId="Web-{B3293CEE-8533-6479-30B9-B7309DD86A78}" dt="2021-08-30T09:44:25.457" v="20" actId="20577"/>
        <pc:sldMkLst>
          <pc:docMk/>
          <pc:sldMk cId="102276609" sldId="271"/>
        </pc:sldMkLst>
        <pc:spChg chg="add del mod">
          <ac:chgData name="Apar Garg" userId="S::e0703571@u.nus.edu::18efcb95-bb70-4f5b-8757-0d2bb7981699" providerId="AD" clId="Web-{B3293CEE-8533-6479-30B9-B7309DD86A78}" dt="2021-08-30T09:42:54.689" v="9"/>
          <ac:spMkLst>
            <pc:docMk/>
            <pc:sldMk cId="102276609" sldId="271"/>
            <ac:spMk id="5" creationId="{F110EB19-1FAC-4A0E-A6B9-176ECACD793B}"/>
          </ac:spMkLst>
        </pc:spChg>
        <pc:spChg chg="add mod">
          <ac:chgData name="Apar Garg" userId="S::e0703571@u.nus.edu::18efcb95-bb70-4f5b-8757-0d2bb7981699" providerId="AD" clId="Web-{B3293CEE-8533-6479-30B9-B7309DD86A78}" dt="2021-08-30T09:44:25.457" v="20" actId="20577"/>
          <ac:spMkLst>
            <pc:docMk/>
            <pc:sldMk cId="102276609" sldId="271"/>
            <ac:spMk id="6" creationId="{E91AD569-A00A-41D3-9A10-0D79E415871B}"/>
          </ac:spMkLst>
        </pc:spChg>
      </pc:sldChg>
      <pc:sldChg chg="addSp delSp modSp">
        <pc:chgData name="Apar Garg" userId="S::e0703571@u.nus.edu::18efcb95-bb70-4f5b-8757-0d2bb7981699" providerId="AD" clId="Web-{B3293CEE-8533-6479-30B9-B7309DD86A78}" dt="2021-08-30T09:42:36.048" v="3"/>
        <pc:sldMkLst>
          <pc:docMk/>
          <pc:sldMk cId="2163915146" sldId="278"/>
        </pc:sldMkLst>
        <pc:picChg chg="add del mod">
          <ac:chgData name="Apar Garg" userId="S::e0703571@u.nus.edu::18efcb95-bb70-4f5b-8757-0d2bb7981699" providerId="AD" clId="Web-{B3293CEE-8533-6479-30B9-B7309DD86A78}" dt="2021-08-30T09:42:36.048" v="3"/>
          <ac:picMkLst>
            <pc:docMk/>
            <pc:sldMk cId="2163915146" sldId="278"/>
            <ac:picMk id="4" creationId="{F2E120AC-5B56-4EDB-AC26-0E950C3793B7}"/>
          </ac:picMkLst>
        </pc:picChg>
      </pc:sldChg>
      <pc:sldChg chg="modSp">
        <pc:chgData name="Apar Garg" userId="S::e0703571@u.nus.edu::18efcb95-bb70-4f5b-8757-0d2bb7981699" providerId="AD" clId="Web-{B3293CEE-8533-6479-30B9-B7309DD86A78}" dt="2021-08-30T09:42:05.547" v="1" actId="20577"/>
        <pc:sldMkLst>
          <pc:docMk/>
          <pc:sldMk cId="2559378143" sldId="280"/>
        </pc:sldMkLst>
        <pc:spChg chg="mod">
          <ac:chgData name="Apar Garg" userId="S::e0703571@u.nus.edu::18efcb95-bb70-4f5b-8757-0d2bb7981699" providerId="AD" clId="Web-{B3293CEE-8533-6479-30B9-B7309DD86A78}" dt="2021-08-30T09:42:05.547" v="1" actId="20577"/>
          <ac:spMkLst>
            <pc:docMk/>
            <pc:sldMk cId="2559378143" sldId="280"/>
            <ac:spMk id="5" creationId="{4D0E7C53-A9B3-4233-9411-1D90A580BE8C}"/>
          </ac:spMkLst>
        </pc:spChg>
      </pc:sldChg>
    </pc:docChg>
  </pc:docChgLst>
  <pc:docChgLst>
    <pc:chgData name="Gopan Ravikumar Girija" userId="S::e0703573@u.nus.edu::fd90a457-875d-4c6e-8b05-a6e535892b37" providerId="AD" clId="Web-{6159F467-3EE0-AF54-0D57-110C2061E48E}"/>
    <pc:docChg chg="modSld">
      <pc:chgData name="Gopan Ravikumar Girija" userId="S::e0703573@u.nus.edu::fd90a457-875d-4c6e-8b05-a6e535892b37" providerId="AD" clId="Web-{6159F467-3EE0-AF54-0D57-110C2061E48E}" dt="2021-08-30T04:56:42.180" v="21" actId="14100"/>
      <pc:docMkLst>
        <pc:docMk/>
      </pc:docMkLst>
      <pc:sldChg chg="addSp delSp modSp">
        <pc:chgData name="Gopan Ravikumar Girija" userId="S::e0703573@u.nus.edu::fd90a457-875d-4c6e-8b05-a6e535892b37" providerId="AD" clId="Web-{6159F467-3EE0-AF54-0D57-110C2061E48E}" dt="2021-08-30T04:47:13.618" v="5" actId="14100"/>
        <pc:sldMkLst>
          <pc:docMk/>
          <pc:sldMk cId="2629758663" sldId="270"/>
        </pc:sldMkLst>
        <pc:spChg chg="add del mod">
          <ac:chgData name="Gopan Ravikumar Girija" userId="S::e0703573@u.nus.edu::fd90a457-875d-4c6e-8b05-a6e535892b37" providerId="AD" clId="Web-{6159F467-3EE0-AF54-0D57-110C2061E48E}" dt="2021-08-30T04:46:50.539" v="1"/>
          <ac:spMkLst>
            <pc:docMk/>
            <pc:sldMk cId="2629758663" sldId="270"/>
            <ac:spMk id="5" creationId="{47D9BE83-2A76-445C-B1D4-1D2FCBBCF0B4}"/>
          </ac:spMkLst>
        </pc:spChg>
        <pc:picChg chg="add mod ord">
          <ac:chgData name="Gopan Ravikumar Girija" userId="S::e0703573@u.nus.edu::fd90a457-875d-4c6e-8b05-a6e535892b37" providerId="AD" clId="Web-{6159F467-3EE0-AF54-0D57-110C2061E48E}" dt="2021-08-30T04:47:13.618" v="5" actId="14100"/>
          <ac:picMkLst>
            <pc:docMk/>
            <pc:sldMk cId="2629758663" sldId="270"/>
            <ac:picMk id="6" creationId="{E7CA69FF-7D49-43EA-B970-C68A53A051AF}"/>
          </ac:picMkLst>
        </pc:picChg>
        <pc:picChg chg="del">
          <ac:chgData name="Gopan Ravikumar Girija" userId="S::e0703573@u.nus.edu::fd90a457-875d-4c6e-8b05-a6e535892b37" providerId="AD" clId="Web-{6159F467-3EE0-AF54-0D57-110C2061E48E}" dt="2021-08-30T04:46:44.429" v="0"/>
          <ac:picMkLst>
            <pc:docMk/>
            <pc:sldMk cId="2629758663" sldId="270"/>
            <ac:picMk id="8" creationId="{A861739D-86E8-41C6-8A7F-643FDCA6303E}"/>
          </ac:picMkLst>
        </pc:picChg>
      </pc:sldChg>
      <pc:sldChg chg="addSp modSp">
        <pc:chgData name="Gopan Ravikumar Girija" userId="S::e0703573@u.nus.edu::fd90a457-875d-4c6e-8b05-a6e535892b37" providerId="AD" clId="Web-{6159F467-3EE0-AF54-0D57-110C2061E48E}" dt="2021-08-30T04:56:42.180" v="21" actId="14100"/>
        <pc:sldMkLst>
          <pc:docMk/>
          <pc:sldMk cId="102276609" sldId="271"/>
        </pc:sldMkLst>
        <pc:spChg chg="add mod">
          <ac:chgData name="Gopan Ravikumar Girija" userId="S::e0703573@u.nus.edu::fd90a457-875d-4c6e-8b05-a6e535892b37" providerId="AD" clId="Web-{6159F467-3EE0-AF54-0D57-110C2061E48E}" dt="2021-08-30T04:56:42.180" v="21" actId="14100"/>
          <ac:spMkLst>
            <pc:docMk/>
            <pc:sldMk cId="102276609" sldId="271"/>
            <ac:spMk id="4" creationId="{1570C2DD-8476-4435-83D5-10164E6C0BD0}"/>
          </ac:spMkLst>
        </pc:spChg>
      </pc:sldChg>
    </pc:docChg>
  </pc:docChgLst>
  <pc:docChgLst>
    <pc:chgData name="Apar Garg" userId="S::e0703571@u.nus.edu::18efcb95-bb70-4f5b-8757-0d2bb7981699" providerId="AD" clId="Web-{EBD7DF18-DD33-7091-BFD4-A5DFBBDFC30F}"/>
    <pc:docChg chg="addSld delSld modSld">
      <pc:chgData name="Apar Garg" userId="S::e0703571@u.nus.edu::18efcb95-bb70-4f5b-8757-0d2bb7981699" providerId="AD" clId="Web-{EBD7DF18-DD33-7091-BFD4-A5DFBBDFC30F}" dt="2021-08-29T07:43:32.987" v="985"/>
      <pc:docMkLst>
        <pc:docMk/>
      </pc:docMkLst>
      <pc:sldChg chg="modSp modNotes">
        <pc:chgData name="Apar Garg" userId="S::e0703571@u.nus.edu::18efcb95-bb70-4f5b-8757-0d2bb7981699" providerId="AD" clId="Web-{EBD7DF18-DD33-7091-BFD4-A5DFBBDFC30F}" dt="2021-08-29T05:17:30.701" v="126" actId="1076"/>
        <pc:sldMkLst>
          <pc:docMk/>
          <pc:sldMk cId="226912419" sldId="257"/>
        </pc:sldMkLst>
        <pc:spChg chg="mod">
          <ac:chgData name="Apar Garg" userId="S::e0703571@u.nus.edu::18efcb95-bb70-4f5b-8757-0d2bb7981699" providerId="AD" clId="Web-{EBD7DF18-DD33-7091-BFD4-A5DFBBDFC30F}" dt="2021-08-29T05:17:30.701" v="126" actId="1076"/>
          <ac:spMkLst>
            <pc:docMk/>
            <pc:sldMk cId="226912419" sldId="257"/>
            <ac:spMk id="21" creationId="{5CC01B47-B422-46A6-90CE-44484998A78A}"/>
          </ac:spMkLst>
        </pc:spChg>
      </pc:sldChg>
      <pc:sldChg chg="addSp delSp modSp modNotes">
        <pc:chgData name="Apar Garg" userId="S::e0703571@u.nus.edu::18efcb95-bb70-4f5b-8757-0d2bb7981699" providerId="AD" clId="Web-{EBD7DF18-DD33-7091-BFD4-A5DFBBDFC30F}" dt="2021-08-29T07:09:28.244" v="751"/>
        <pc:sldMkLst>
          <pc:docMk/>
          <pc:sldMk cId="3143373014" sldId="266"/>
        </pc:sldMkLst>
        <pc:spChg chg="add mod">
          <ac:chgData name="Apar Garg" userId="S::e0703571@u.nus.edu::18efcb95-bb70-4f5b-8757-0d2bb7981699" providerId="AD" clId="Web-{EBD7DF18-DD33-7091-BFD4-A5DFBBDFC30F}" dt="2021-08-29T05:18:10.483" v="137"/>
          <ac:spMkLst>
            <pc:docMk/>
            <pc:sldMk cId="3143373014" sldId="266"/>
            <ac:spMk id="5" creationId="{E356BC77-920D-4A90-91AA-CADF1101DC9B}"/>
          </ac:spMkLst>
        </pc:spChg>
        <pc:graphicFrameChg chg="add del mod modGraphic">
          <ac:chgData name="Apar Garg" userId="S::e0703571@u.nus.edu::18efcb95-bb70-4f5b-8757-0d2bb7981699" providerId="AD" clId="Web-{EBD7DF18-DD33-7091-BFD4-A5DFBBDFC30F}" dt="2021-08-29T05:16:01.949" v="111"/>
          <ac:graphicFrameMkLst>
            <pc:docMk/>
            <pc:sldMk cId="3143373014" sldId="266"/>
            <ac:graphicFrameMk id="2" creationId="{C78F94A6-3702-4067-BEBE-BC2C9CC90222}"/>
          </ac:graphicFrameMkLst>
        </pc:graphicFrameChg>
        <pc:picChg chg="add del mod">
          <ac:chgData name="Apar Garg" userId="S::e0703571@u.nus.edu::18efcb95-bb70-4f5b-8757-0d2bb7981699" providerId="AD" clId="Web-{EBD7DF18-DD33-7091-BFD4-A5DFBBDFC30F}" dt="2021-08-29T05:37:44.963" v="149"/>
          <ac:picMkLst>
            <pc:docMk/>
            <pc:sldMk cId="3143373014" sldId="266"/>
            <ac:picMk id="3" creationId="{5C90AEE6-3D42-486F-B30C-73A0DA8C9197}"/>
          </ac:picMkLst>
        </pc:picChg>
        <pc:picChg chg="add del mod">
          <ac:chgData name="Apar Garg" userId="S::e0703571@u.nus.edu::18efcb95-bb70-4f5b-8757-0d2bb7981699" providerId="AD" clId="Web-{EBD7DF18-DD33-7091-BFD4-A5DFBBDFC30F}" dt="2021-08-29T05:48:09.431" v="176"/>
          <ac:picMkLst>
            <pc:docMk/>
            <pc:sldMk cId="3143373014" sldId="266"/>
            <ac:picMk id="6" creationId="{67631353-9047-47F7-950F-877FF9F8A818}"/>
          </ac:picMkLst>
        </pc:picChg>
        <pc:picChg chg="add mod">
          <ac:chgData name="Apar Garg" userId="S::e0703571@u.nus.edu::18efcb95-bb70-4f5b-8757-0d2bb7981699" providerId="AD" clId="Web-{EBD7DF18-DD33-7091-BFD4-A5DFBBDFC30F}" dt="2021-08-29T05:48:16.837" v="180" actId="14100"/>
          <ac:picMkLst>
            <pc:docMk/>
            <pc:sldMk cId="3143373014" sldId="266"/>
            <ac:picMk id="7" creationId="{0B287846-05EC-4969-8800-99A5D4363633}"/>
          </ac:picMkLst>
        </pc:picChg>
      </pc:sldChg>
      <pc:sldChg chg="modSp">
        <pc:chgData name="Apar Garg" userId="S::e0703571@u.nus.edu::18efcb95-bb70-4f5b-8757-0d2bb7981699" providerId="AD" clId="Web-{EBD7DF18-DD33-7091-BFD4-A5DFBBDFC30F}" dt="2021-08-29T05:20:27.955" v="140" actId="20577"/>
        <pc:sldMkLst>
          <pc:docMk/>
          <pc:sldMk cId="2350489712" sldId="268"/>
        </pc:sldMkLst>
        <pc:spChg chg="mod">
          <ac:chgData name="Apar Garg" userId="S::e0703571@u.nus.edu::18efcb95-bb70-4f5b-8757-0d2bb7981699" providerId="AD" clId="Web-{EBD7DF18-DD33-7091-BFD4-A5DFBBDFC30F}" dt="2021-08-29T05:20:27.955" v="140" actId="20577"/>
          <ac:spMkLst>
            <pc:docMk/>
            <pc:sldMk cId="2350489712" sldId="268"/>
            <ac:spMk id="5" creationId="{8E2837BA-7B68-4D52-A8CA-E755D7001F9F}"/>
          </ac:spMkLst>
        </pc:spChg>
      </pc:sldChg>
      <pc:sldChg chg="modNotes">
        <pc:chgData name="Apar Garg" userId="S::e0703571@u.nus.edu::18efcb95-bb70-4f5b-8757-0d2bb7981699" providerId="AD" clId="Web-{EBD7DF18-DD33-7091-BFD4-A5DFBBDFC30F}" dt="2021-08-29T04:03:14.539" v="101"/>
        <pc:sldMkLst>
          <pc:docMk/>
          <pc:sldMk cId="4170920621" sldId="274"/>
        </pc:sldMkLst>
      </pc:sldChg>
      <pc:sldChg chg="addSp delSp modSp add del replId">
        <pc:chgData name="Apar Garg" userId="S::e0703571@u.nus.edu::18efcb95-bb70-4f5b-8757-0d2bb7981699" providerId="AD" clId="Web-{EBD7DF18-DD33-7091-BFD4-A5DFBBDFC30F}" dt="2021-08-29T05:22:42.302" v="148"/>
        <pc:sldMkLst>
          <pc:docMk/>
          <pc:sldMk cId="1361435967" sldId="275"/>
        </pc:sldMkLst>
        <pc:picChg chg="add del mod">
          <ac:chgData name="Apar Garg" userId="S::e0703571@u.nus.edu::18efcb95-bb70-4f5b-8757-0d2bb7981699" providerId="AD" clId="Web-{EBD7DF18-DD33-7091-BFD4-A5DFBBDFC30F}" dt="2021-08-29T05:22:22.129" v="144"/>
          <ac:picMkLst>
            <pc:docMk/>
            <pc:sldMk cId="1361435967" sldId="275"/>
            <ac:picMk id="2" creationId="{158F6D1B-E7B9-4136-BED8-EF4C5FC7F52A}"/>
          </ac:picMkLst>
        </pc:picChg>
        <pc:picChg chg="del">
          <ac:chgData name="Apar Garg" userId="S::e0703571@u.nus.edu::18efcb95-bb70-4f5b-8757-0d2bb7981699" providerId="AD" clId="Web-{EBD7DF18-DD33-7091-BFD4-A5DFBBDFC30F}" dt="2021-08-29T05:21:45.972" v="142"/>
          <ac:picMkLst>
            <pc:docMk/>
            <pc:sldMk cId="1361435967" sldId="275"/>
            <ac:picMk id="3" creationId="{5C90AEE6-3D42-486F-B30C-73A0DA8C9197}"/>
          </ac:picMkLst>
        </pc:picChg>
        <pc:picChg chg="add del mod">
          <ac:chgData name="Apar Garg" userId="S::e0703571@u.nus.edu::18efcb95-bb70-4f5b-8757-0d2bb7981699" providerId="AD" clId="Web-{EBD7DF18-DD33-7091-BFD4-A5DFBBDFC30F}" dt="2021-08-29T05:22:40.224" v="147"/>
          <ac:picMkLst>
            <pc:docMk/>
            <pc:sldMk cId="1361435967" sldId="275"/>
            <ac:picMk id="6" creationId="{738D09AD-E6B7-4D95-81B7-CD770A41EC78}"/>
          </ac:picMkLst>
        </pc:picChg>
      </pc:sldChg>
      <pc:sldChg chg="modSp">
        <pc:chgData name="Apar Garg" userId="S::e0703571@u.nus.edu::18efcb95-bb70-4f5b-8757-0d2bb7981699" providerId="AD" clId="Web-{EBD7DF18-DD33-7091-BFD4-A5DFBBDFC30F}" dt="2021-08-29T07:42:08.825" v="969" actId="20577"/>
        <pc:sldMkLst>
          <pc:docMk/>
          <pc:sldMk cId="2311458183" sldId="275"/>
        </pc:sldMkLst>
        <pc:spChg chg="mod">
          <ac:chgData name="Apar Garg" userId="S::e0703571@u.nus.edu::18efcb95-bb70-4f5b-8757-0d2bb7981699" providerId="AD" clId="Web-{EBD7DF18-DD33-7091-BFD4-A5DFBBDFC30F}" dt="2021-08-29T07:42:08.825" v="969" actId="20577"/>
          <ac:spMkLst>
            <pc:docMk/>
            <pc:sldMk cId="2311458183" sldId="275"/>
            <ac:spMk id="3" creationId="{063ED913-7526-4B00-967B-BE314E44AA4D}"/>
          </ac:spMkLst>
        </pc:spChg>
      </pc:sldChg>
      <pc:sldChg chg="addSp delSp modSp add replId">
        <pc:chgData name="Apar Garg" userId="S::e0703571@u.nus.edu::18efcb95-bb70-4f5b-8757-0d2bb7981699" providerId="AD" clId="Web-{EBD7DF18-DD33-7091-BFD4-A5DFBBDFC30F}" dt="2021-08-29T07:10:45.324" v="779"/>
        <pc:sldMkLst>
          <pc:docMk/>
          <pc:sldMk cId="1174872729" sldId="276"/>
        </pc:sldMkLst>
        <pc:spChg chg="add mod">
          <ac:chgData name="Apar Garg" userId="S::e0703571@u.nus.edu::18efcb95-bb70-4f5b-8757-0d2bb7981699" providerId="AD" clId="Web-{EBD7DF18-DD33-7091-BFD4-A5DFBBDFC30F}" dt="2021-08-29T07:10:45.324" v="779"/>
          <ac:spMkLst>
            <pc:docMk/>
            <pc:sldMk cId="1174872729" sldId="276"/>
            <ac:spMk id="2" creationId="{B319A660-238F-43AB-AE5D-4C691389AA71}"/>
          </ac:spMkLst>
        </pc:spChg>
        <pc:spChg chg="mod">
          <ac:chgData name="Apar Garg" userId="S::e0703571@u.nus.edu::18efcb95-bb70-4f5b-8757-0d2bb7981699" providerId="AD" clId="Web-{EBD7DF18-DD33-7091-BFD4-A5DFBBDFC30F}" dt="2021-08-29T05:47:16.273" v="166" actId="20577"/>
          <ac:spMkLst>
            <pc:docMk/>
            <pc:sldMk cId="1174872729" sldId="276"/>
            <ac:spMk id="4" creationId="{50726BC1-3790-43F6-88DF-B176DFB4532C}"/>
          </ac:spMkLst>
        </pc:spChg>
        <pc:spChg chg="mod">
          <ac:chgData name="Apar Garg" userId="S::e0703571@u.nus.edu::18efcb95-bb70-4f5b-8757-0d2bb7981699" providerId="AD" clId="Web-{EBD7DF18-DD33-7091-BFD4-A5DFBBDFC30F}" dt="2021-08-29T06:47:57.052" v="685" actId="20577"/>
          <ac:spMkLst>
            <pc:docMk/>
            <pc:sldMk cId="1174872729" sldId="276"/>
            <ac:spMk id="5" creationId="{E356BC77-920D-4A90-91AA-CADF1101DC9B}"/>
          </ac:spMkLst>
        </pc:spChg>
        <pc:picChg chg="del">
          <ac:chgData name="Apar Garg" userId="S::e0703571@u.nus.edu::18efcb95-bb70-4f5b-8757-0d2bb7981699" providerId="AD" clId="Web-{EBD7DF18-DD33-7091-BFD4-A5DFBBDFC30F}" dt="2021-08-29T05:48:24.853" v="181"/>
          <ac:picMkLst>
            <pc:docMk/>
            <pc:sldMk cId="1174872729" sldId="276"/>
            <ac:picMk id="6" creationId="{67631353-9047-47F7-950F-877FF9F8A818}"/>
          </ac:picMkLst>
        </pc:picChg>
      </pc:sldChg>
      <pc:sldChg chg="addSp modSp add replId modNotes">
        <pc:chgData name="Apar Garg" userId="S::e0703571@u.nus.edu::18efcb95-bb70-4f5b-8757-0d2bb7981699" providerId="AD" clId="Web-{EBD7DF18-DD33-7091-BFD4-A5DFBBDFC30F}" dt="2021-08-29T07:43:32.987" v="985"/>
        <pc:sldMkLst>
          <pc:docMk/>
          <pc:sldMk cId="3643224000" sldId="277"/>
        </pc:sldMkLst>
        <pc:spChg chg="mod">
          <ac:chgData name="Apar Garg" userId="S::e0703571@u.nus.edu::18efcb95-bb70-4f5b-8757-0d2bb7981699" providerId="AD" clId="Web-{EBD7DF18-DD33-7091-BFD4-A5DFBBDFC30F}" dt="2021-08-29T07:39:39.922" v="954" actId="1076"/>
          <ac:spMkLst>
            <pc:docMk/>
            <pc:sldMk cId="3643224000" sldId="277"/>
            <ac:spMk id="2" creationId="{B319A660-238F-43AB-AE5D-4C691389AA71}"/>
          </ac:spMkLst>
        </pc:spChg>
        <pc:spChg chg="mod">
          <ac:chgData name="Apar Garg" userId="S::e0703571@u.nus.edu::18efcb95-bb70-4f5b-8757-0d2bb7981699" providerId="AD" clId="Web-{EBD7DF18-DD33-7091-BFD4-A5DFBBDFC30F}" dt="2021-08-29T07:04:54.003" v="692" actId="20577"/>
          <ac:spMkLst>
            <pc:docMk/>
            <pc:sldMk cId="3643224000" sldId="277"/>
            <ac:spMk id="5" creationId="{E356BC77-920D-4A90-91AA-CADF1101DC9B}"/>
          </ac:spMkLst>
        </pc:spChg>
        <pc:spChg chg="add mod">
          <ac:chgData name="Apar Garg" userId="S::e0703571@u.nus.edu::18efcb95-bb70-4f5b-8757-0d2bb7981699" providerId="AD" clId="Web-{EBD7DF18-DD33-7091-BFD4-A5DFBBDFC30F}" dt="2021-08-29T07:35:21.670" v="816" actId="20577"/>
          <ac:spMkLst>
            <pc:docMk/>
            <pc:sldMk cId="3643224000" sldId="277"/>
            <ac:spMk id="6" creationId="{2CF3427B-E620-41E7-9753-64CA5D2063B7}"/>
          </ac:spMkLst>
        </pc:spChg>
        <pc:spChg chg="add mod">
          <ac:chgData name="Apar Garg" userId="S::e0703571@u.nus.edu::18efcb95-bb70-4f5b-8757-0d2bb7981699" providerId="AD" clId="Web-{EBD7DF18-DD33-7091-BFD4-A5DFBBDFC30F}" dt="2021-08-29T07:39:36.969" v="953" actId="1076"/>
          <ac:spMkLst>
            <pc:docMk/>
            <pc:sldMk cId="3643224000" sldId="277"/>
            <ac:spMk id="7" creationId="{60AE2943-9FF3-456E-B0B7-8F12224131B9}"/>
          </ac:spMkLst>
        </pc:spChg>
      </pc:sldChg>
      <pc:sldChg chg="add del replId">
        <pc:chgData name="Apar Garg" userId="S::e0703571@u.nus.edu::18efcb95-bb70-4f5b-8757-0d2bb7981699" providerId="AD" clId="Web-{EBD7DF18-DD33-7091-BFD4-A5DFBBDFC30F}" dt="2021-08-29T07:05:12.566" v="696"/>
        <pc:sldMkLst>
          <pc:docMk/>
          <pc:sldMk cId="1734748359" sldId="278"/>
        </pc:sldMkLst>
      </pc:sldChg>
    </pc:docChg>
  </pc:docChgLst>
  <pc:docChgLst>
    <pc:chgData name="Gopan Ravikumar Girija" userId="S::e0703573@u.nus.edu::fd90a457-875d-4c6e-8b05-a6e535892b37" providerId="AD" clId="Web-{EFCB98D5-0422-8F7E-4CEF-6FD962DE5F87}"/>
    <pc:docChg chg="modSld">
      <pc:chgData name="Gopan Ravikumar Girija" userId="S::e0703573@u.nus.edu::fd90a457-875d-4c6e-8b05-a6e535892b37" providerId="AD" clId="Web-{EFCB98D5-0422-8F7E-4CEF-6FD962DE5F87}" dt="2021-08-30T11:18:41.662" v="41" actId="1076"/>
      <pc:docMkLst>
        <pc:docMk/>
      </pc:docMkLst>
      <pc:sldChg chg="addSp delSp modSp">
        <pc:chgData name="Gopan Ravikumar Girija" userId="S::e0703573@u.nus.edu::fd90a457-875d-4c6e-8b05-a6e535892b37" providerId="AD" clId="Web-{EFCB98D5-0422-8F7E-4CEF-6FD962DE5F87}" dt="2021-08-30T11:18:41.662" v="41" actId="1076"/>
        <pc:sldMkLst>
          <pc:docMk/>
          <pc:sldMk cId="2629758663" sldId="270"/>
        </pc:sldMkLst>
        <pc:spChg chg="add del mod">
          <ac:chgData name="Gopan Ravikumar Girija" userId="S::e0703573@u.nus.edu::fd90a457-875d-4c6e-8b05-a6e535892b37" providerId="AD" clId="Web-{EFCB98D5-0422-8F7E-4CEF-6FD962DE5F87}" dt="2021-08-30T11:14:40.719" v="1"/>
          <ac:spMkLst>
            <pc:docMk/>
            <pc:sldMk cId="2629758663" sldId="270"/>
            <ac:spMk id="5" creationId="{CE4062ED-2733-41FE-B548-F489325D2FB8}"/>
          </ac:spMkLst>
        </pc:spChg>
        <pc:picChg chg="del">
          <ac:chgData name="Gopan Ravikumar Girija" userId="S::e0703573@u.nus.edu::fd90a457-875d-4c6e-8b05-a6e535892b37" providerId="AD" clId="Web-{EFCB98D5-0422-8F7E-4CEF-6FD962DE5F87}" dt="2021-08-30T11:14:32.922" v="0"/>
          <ac:picMkLst>
            <pc:docMk/>
            <pc:sldMk cId="2629758663" sldId="270"/>
            <ac:picMk id="6" creationId="{E7CA69FF-7D49-43EA-B970-C68A53A051AF}"/>
          </ac:picMkLst>
        </pc:picChg>
        <pc:picChg chg="add mod ord modCrop">
          <ac:chgData name="Gopan Ravikumar Girija" userId="S::e0703573@u.nus.edu::fd90a457-875d-4c6e-8b05-a6e535892b37" providerId="AD" clId="Web-{EFCB98D5-0422-8F7E-4CEF-6FD962DE5F87}" dt="2021-08-30T11:18:41.662" v="41" actId="1076"/>
          <ac:picMkLst>
            <pc:docMk/>
            <pc:sldMk cId="2629758663" sldId="270"/>
            <ac:picMk id="7" creationId="{AAC5C000-CEAD-4C2E-B71E-10129D64ABA0}"/>
          </ac:picMkLst>
        </pc:picChg>
        <pc:picChg chg="add mod modCrop">
          <ac:chgData name="Gopan Ravikumar Girija" userId="S::e0703573@u.nus.edu::fd90a457-875d-4c6e-8b05-a6e535892b37" providerId="AD" clId="Web-{EFCB98D5-0422-8F7E-4CEF-6FD962DE5F87}" dt="2021-08-30T11:18:37.005" v="40" actId="1076"/>
          <ac:picMkLst>
            <pc:docMk/>
            <pc:sldMk cId="2629758663" sldId="270"/>
            <ac:picMk id="8" creationId="{6BA2601D-45EE-4CD5-A5AA-5B988F6BCAB2}"/>
          </ac:picMkLst>
        </pc:picChg>
      </pc:sldChg>
    </pc:docChg>
  </pc:docChgLst>
  <pc:docChgLst>
    <pc:chgData name="Gopan Ravikumar Girija" userId="S::e0703573@u.nus.edu::fd90a457-875d-4c6e-8b05-a6e535892b37" providerId="AD" clId="Web-{999A84BE-3ABA-2D10-3017-149C87BB2063}"/>
    <pc:docChg chg="modSld">
      <pc:chgData name="Gopan Ravikumar Girija" userId="S::e0703573@u.nus.edu::fd90a457-875d-4c6e-8b05-a6e535892b37" providerId="AD" clId="Web-{999A84BE-3ABA-2D10-3017-149C87BB2063}" dt="2021-08-29T03:51:35.928" v="11"/>
      <pc:docMkLst>
        <pc:docMk/>
      </pc:docMkLst>
      <pc:sldChg chg="addSp delSp modSp mod modClrScheme chgLayout">
        <pc:chgData name="Gopan Ravikumar Girija" userId="S::e0703573@u.nus.edu::fd90a457-875d-4c6e-8b05-a6e535892b37" providerId="AD" clId="Web-{999A84BE-3ABA-2D10-3017-149C87BB2063}" dt="2021-08-29T03:51:35.928" v="11"/>
        <pc:sldMkLst>
          <pc:docMk/>
          <pc:sldMk cId="760404422" sldId="267"/>
        </pc:sldMkLst>
        <pc:spChg chg="mod ord">
          <ac:chgData name="Gopan Ravikumar Girija" userId="S::e0703573@u.nus.edu::fd90a457-875d-4c6e-8b05-a6e535892b37" providerId="AD" clId="Web-{999A84BE-3ABA-2D10-3017-149C87BB2063}" dt="2021-08-29T03:51:35.928" v="11"/>
          <ac:spMkLst>
            <pc:docMk/>
            <pc:sldMk cId="760404422" sldId="267"/>
            <ac:spMk id="2" creationId="{A91C2AEF-712B-473A-BB65-7E3F2A8C31B7}"/>
          </ac:spMkLst>
        </pc:spChg>
        <pc:spChg chg="add del mod">
          <ac:chgData name="Gopan Ravikumar Girija" userId="S::e0703573@u.nus.edu::fd90a457-875d-4c6e-8b05-a6e535892b37" providerId="AD" clId="Web-{999A84BE-3ABA-2D10-3017-149C87BB2063}" dt="2021-08-29T03:50:34.911" v="4"/>
          <ac:spMkLst>
            <pc:docMk/>
            <pc:sldMk cId="760404422" sldId="267"/>
            <ac:spMk id="3" creationId="{FC4797A1-CAB0-4F54-9C7D-801940954EB2}"/>
          </ac:spMkLst>
        </pc:spChg>
        <pc:spChg chg="add del mod">
          <ac:chgData name="Gopan Ravikumar Girija" userId="S::e0703573@u.nus.edu::fd90a457-875d-4c6e-8b05-a6e535892b37" providerId="AD" clId="Web-{999A84BE-3ABA-2D10-3017-149C87BB2063}" dt="2021-08-29T03:51:17.255" v="9"/>
          <ac:spMkLst>
            <pc:docMk/>
            <pc:sldMk cId="760404422" sldId="267"/>
            <ac:spMk id="4" creationId="{C3E6F479-85B8-4260-945B-71B869D4D616}"/>
          </ac:spMkLst>
        </pc:spChg>
      </pc:sldChg>
    </pc:docChg>
  </pc:docChgLst>
  <pc:docChgLst>
    <pc:chgData name="Apar Garg" userId="S::e0703571@u.nus.edu::18efcb95-bb70-4f5b-8757-0d2bb7981699" providerId="AD" clId="Web-{97B9B844-F687-2345-C59B-6B91D2730EA2}"/>
    <pc:docChg chg="modSld">
      <pc:chgData name="Apar Garg" userId="S::e0703571@u.nus.edu::18efcb95-bb70-4f5b-8757-0d2bb7981699" providerId="AD" clId="Web-{97B9B844-F687-2345-C59B-6B91D2730EA2}" dt="2021-08-30T12:06:26.037" v="45" actId="20577"/>
      <pc:docMkLst>
        <pc:docMk/>
      </pc:docMkLst>
      <pc:sldChg chg="modSp">
        <pc:chgData name="Apar Garg" userId="S::e0703571@u.nus.edu::18efcb95-bb70-4f5b-8757-0d2bb7981699" providerId="AD" clId="Web-{97B9B844-F687-2345-C59B-6B91D2730EA2}" dt="2021-08-30T11:57:11.511" v="5" actId="1076"/>
        <pc:sldMkLst>
          <pc:docMk/>
          <pc:sldMk cId="2629758663" sldId="270"/>
        </pc:sldMkLst>
        <pc:spChg chg="mod">
          <ac:chgData name="Apar Garg" userId="S::e0703571@u.nus.edu::18efcb95-bb70-4f5b-8757-0d2bb7981699" providerId="AD" clId="Web-{97B9B844-F687-2345-C59B-6B91D2730EA2}" dt="2021-08-30T11:57:11.511" v="5" actId="1076"/>
          <ac:spMkLst>
            <pc:docMk/>
            <pc:sldMk cId="2629758663" sldId="270"/>
            <ac:spMk id="2" creationId="{F2F4C571-F9C5-48C1-B81D-62F7B36747D0}"/>
          </ac:spMkLst>
        </pc:spChg>
      </pc:sldChg>
      <pc:sldChg chg="modSp">
        <pc:chgData name="Apar Garg" userId="S::e0703571@u.nus.edu::18efcb95-bb70-4f5b-8757-0d2bb7981699" providerId="AD" clId="Web-{97B9B844-F687-2345-C59B-6B91D2730EA2}" dt="2021-08-30T12:06:26.037" v="45" actId="20577"/>
        <pc:sldMkLst>
          <pc:docMk/>
          <pc:sldMk cId="1174872729" sldId="276"/>
        </pc:sldMkLst>
        <pc:spChg chg="mod">
          <ac:chgData name="Apar Garg" userId="S::e0703571@u.nus.edu::18efcb95-bb70-4f5b-8757-0d2bb7981699" providerId="AD" clId="Web-{97B9B844-F687-2345-C59B-6B91D2730EA2}" dt="2021-08-30T12:06:26.037" v="45" actId="20577"/>
          <ac:spMkLst>
            <pc:docMk/>
            <pc:sldMk cId="1174872729" sldId="276"/>
            <ac:spMk id="2" creationId="{B319A660-238F-43AB-AE5D-4C691389AA71}"/>
          </ac:spMkLst>
        </pc:spChg>
      </pc:sldChg>
      <pc:sldChg chg="modSp modNotes">
        <pc:chgData name="Apar Garg" userId="S::e0703571@u.nus.edu::18efcb95-bb70-4f5b-8757-0d2bb7981699" providerId="AD" clId="Web-{97B9B844-F687-2345-C59B-6B91D2730EA2}" dt="2021-08-30T12:01:55.970" v="13" actId="20577"/>
        <pc:sldMkLst>
          <pc:docMk/>
          <pc:sldMk cId="3643224000" sldId="277"/>
        </pc:sldMkLst>
        <pc:spChg chg="mod">
          <ac:chgData name="Apar Garg" userId="S::e0703571@u.nus.edu::18efcb95-bb70-4f5b-8757-0d2bb7981699" providerId="AD" clId="Web-{97B9B844-F687-2345-C59B-6B91D2730EA2}" dt="2021-08-30T12:01:55.970" v="13" actId="20577"/>
          <ac:spMkLst>
            <pc:docMk/>
            <pc:sldMk cId="3643224000" sldId="277"/>
            <ac:spMk id="2" creationId="{B319A660-238F-43AB-AE5D-4C691389AA71}"/>
          </ac:spMkLst>
        </pc:spChg>
      </pc:sldChg>
      <pc:sldChg chg="modSp">
        <pc:chgData name="Apar Garg" userId="S::e0703571@u.nus.edu::18efcb95-bb70-4f5b-8757-0d2bb7981699" providerId="AD" clId="Web-{97B9B844-F687-2345-C59B-6B91D2730EA2}" dt="2021-08-30T11:26:18.427" v="4" actId="20577"/>
        <pc:sldMkLst>
          <pc:docMk/>
          <pc:sldMk cId="2559378143" sldId="280"/>
        </pc:sldMkLst>
        <pc:spChg chg="mod">
          <ac:chgData name="Apar Garg" userId="S::e0703571@u.nus.edu::18efcb95-bb70-4f5b-8757-0d2bb7981699" providerId="AD" clId="Web-{97B9B844-F687-2345-C59B-6B91D2730EA2}" dt="2021-08-30T11:26:18.427" v="4" actId="20577"/>
          <ac:spMkLst>
            <pc:docMk/>
            <pc:sldMk cId="2559378143" sldId="280"/>
            <ac:spMk id="5" creationId="{4D0E7C53-A9B3-4233-9411-1D90A580BE8C}"/>
          </ac:spMkLst>
        </pc:spChg>
      </pc:sldChg>
    </pc:docChg>
  </pc:docChgLst>
  <pc:docChgLst>
    <pc:chgData name="Sarah Elita Shi Yuan Wong" userId="S::e0703539@u.nus.edu::0087a09f-7568-4ba9-a896-2386d83cf2f7" providerId="AD" clId="Web-{1047DF5D-C5B8-AA66-9FDA-74501F35FE74}"/>
    <pc:docChg chg="addSld delSld modSld">
      <pc:chgData name="Sarah Elita Shi Yuan Wong" userId="S::e0703539@u.nus.edu::0087a09f-7568-4ba9-a896-2386d83cf2f7" providerId="AD" clId="Web-{1047DF5D-C5B8-AA66-9FDA-74501F35FE74}" dt="2021-08-30T12:56:46.451" v="1186" actId="20577"/>
      <pc:docMkLst>
        <pc:docMk/>
      </pc:docMkLst>
      <pc:sldChg chg="addSp delSp modSp modNotes">
        <pc:chgData name="Sarah Elita Shi Yuan Wong" userId="S::e0703539@u.nus.edu::0087a09f-7568-4ba9-a896-2386d83cf2f7" providerId="AD" clId="Web-{1047DF5D-C5B8-AA66-9FDA-74501F35FE74}" dt="2021-08-30T12:15:35.378" v="579" actId="1076"/>
        <pc:sldMkLst>
          <pc:docMk/>
          <pc:sldMk cId="226912419" sldId="257"/>
        </pc:sldMkLst>
        <pc:picChg chg="add del mod">
          <ac:chgData name="Sarah Elita Shi Yuan Wong" userId="S::e0703539@u.nus.edu::0087a09f-7568-4ba9-a896-2386d83cf2f7" providerId="AD" clId="Web-{1047DF5D-C5B8-AA66-9FDA-74501F35FE74}" dt="2021-08-30T11:26:03.390" v="468"/>
          <ac:picMkLst>
            <pc:docMk/>
            <pc:sldMk cId="226912419" sldId="257"/>
            <ac:picMk id="2" creationId="{02CE5228-ABB3-4593-8934-023906F1BC7D}"/>
          </ac:picMkLst>
        </pc:picChg>
        <pc:picChg chg="add mod">
          <ac:chgData name="Sarah Elita Shi Yuan Wong" userId="S::e0703539@u.nus.edu::0087a09f-7568-4ba9-a896-2386d83cf2f7" providerId="AD" clId="Web-{1047DF5D-C5B8-AA66-9FDA-74501F35FE74}" dt="2021-08-30T12:15:35.378" v="579" actId="1076"/>
          <ac:picMkLst>
            <pc:docMk/>
            <pc:sldMk cId="226912419" sldId="257"/>
            <ac:picMk id="2" creationId="{1E6535AF-67BB-498C-9C64-959473DC5750}"/>
          </ac:picMkLst>
        </pc:picChg>
        <pc:picChg chg="del mod">
          <ac:chgData name="Sarah Elita Shi Yuan Wong" userId="S::e0703539@u.nus.edu::0087a09f-7568-4ba9-a896-2386d83cf2f7" providerId="AD" clId="Web-{1047DF5D-C5B8-AA66-9FDA-74501F35FE74}" dt="2021-08-30T09:02:18.980" v="3"/>
          <ac:picMkLst>
            <pc:docMk/>
            <pc:sldMk cId="226912419" sldId="257"/>
            <ac:picMk id="2" creationId="{2482BB3D-8D59-4A76-8BD3-EDE5CA018492}"/>
          </ac:picMkLst>
        </pc:picChg>
        <pc:picChg chg="add del mod">
          <ac:chgData name="Sarah Elita Shi Yuan Wong" userId="S::e0703539@u.nus.edu::0087a09f-7568-4ba9-a896-2386d83cf2f7" providerId="AD" clId="Web-{1047DF5D-C5B8-AA66-9FDA-74501F35FE74}" dt="2021-08-30T11:22:49.542" v="450"/>
          <ac:picMkLst>
            <pc:docMk/>
            <pc:sldMk cId="226912419" sldId="257"/>
            <ac:picMk id="3" creationId="{C955BAAA-C410-4060-B444-CBF1A9E79183}"/>
          </ac:picMkLst>
        </pc:picChg>
        <pc:picChg chg="add del mod">
          <ac:chgData name="Sarah Elita Shi Yuan Wong" userId="S::e0703539@u.nus.edu::0087a09f-7568-4ba9-a896-2386d83cf2f7" providerId="AD" clId="Web-{1047DF5D-C5B8-AA66-9FDA-74501F35FE74}" dt="2021-08-30T12:15:17.893" v="574"/>
          <ac:picMkLst>
            <pc:docMk/>
            <pc:sldMk cId="226912419" sldId="257"/>
            <ac:picMk id="4" creationId="{66C35C05-B281-4E28-92B1-A1441B552658}"/>
          </ac:picMkLst>
        </pc:picChg>
      </pc:sldChg>
      <pc:sldChg chg="modSp modNotes">
        <pc:chgData name="Sarah Elita Shi Yuan Wong" userId="S::e0703539@u.nus.edu::0087a09f-7568-4ba9-a896-2386d83cf2f7" providerId="AD" clId="Web-{1047DF5D-C5B8-AA66-9FDA-74501F35FE74}" dt="2021-08-30T09:26:44.991" v="234"/>
        <pc:sldMkLst>
          <pc:docMk/>
          <pc:sldMk cId="2494028370" sldId="265"/>
        </pc:sldMkLst>
        <pc:spChg chg="mod">
          <ac:chgData name="Sarah Elita Shi Yuan Wong" userId="S::e0703539@u.nus.edu::0087a09f-7568-4ba9-a896-2386d83cf2f7" providerId="AD" clId="Web-{1047DF5D-C5B8-AA66-9FDA-74501F35FE74}" dt="2021-08-30T09:17:13.184" v="202" actId="20577"/>
          <ac:spMkLst>
            <pc:docMk/>
            <pc:sldMk cId="2494028370" sldId="265"/>
            <ac:spMk id="13" creationId="{9228A59B-9F9E-45B4-B6A4-124A37D13EF5}"/>
          </ac:spMkLst>
        </pc:spChg>
      </pc:sldChg>
      <pc:sldChg chg="modNotes">
        <pc:chgData name="Sarah Elita Shi Yuan Wong" userId="S::e0703539@u.nus.edu::0087a09f-7568-4ba9-a896-2386d83cf2f7" providerId="AD" clId="Web-{1047DF5D-C5B8-AA66-9FDA-74501F35FE74}" dt="2021-08-30T09:26:59.913" v="237"/>
        <pc:sldMkLst>
          <pc:docMk/>
          <pc:sldMk cId="3143373014" sldId="266"/>
        </pc:sldMkLst>
      </pc:sldChg>
      <pc:sldChg chg="modSp">
        <pc:chgData name="Sarah Elita Shi Yuan Wong" userId="S::e0703539@u.nus.edu::0087a09f-7568-4ba9-a896-2386d83cf2f7" providerId="AD" clId="Web-{1047DF5D-C5B8-AA66-9FDA-74501F35FE74}" dt="2021-08-30T09:10:24.161" v="41" actId="14100"/>
        <pc:sldMkLst>
          <pc:docMk/>
          <pc:sldMk cId="102276609" sldId="271"/>
        </pc:sldMkLst>
        <pc:spChg chg="mod">
          <ac:chgData name="Sarah Elita Shi Yuan Wong" userId="S::e0703539@u.nus.edu::0087a09f-7568-4ba9-a896-2386d83cf2f7" providerId="AD" clId="Web-{1047DF5D-C5B8-AA66-9FDA-74501F35FE74}" dt="2021-08-30T09:10:24.161" v="41" actId="14100"/>
          <ac:spMkLst>
            <pc:docMk/>
            <pc:sldMk cId="102276609" sldId="271"/>
            <ac:spMk id="4" creationId="{1570C2DD-8476-4435-83D5-10164E6C0BD0}"/>
          </ac:spMkLst>
        </pc:spChg>
      </pc:sldChg>
      <pc:sldChg chg="modSp modNotes">
        <pc:chgData name="Sarah Elita Shi Yuan Wong" userId="S::e0703539@u.nus.edu::0087a09f-7568-4ba9-a896-2386d83cf2f7" providerId="AD" clId="Web-{1047DF5D-C5B8-AA66-9FDA-74501F35FE74}" dt="2021-08-30T12:50:32.926" v="1061" actId="20577"/>
        <pc:sldMkLst>
          <pc:docMk/>
          <pc:sldMk cId="1765930719" sldId="273"/>
        </pc:sldMkLst>
        <pc:spChg chg="mod">
          <ac:chgData name="Sarah Elita Shi Yuan Wong" userId="S::e0703539@u.nus.edu::0087a09f-7568-4ba9-a896-2386d83cf2f7" providerId="AD" clId="Web-{1047DF5D-C5B8-AA66-9FDA-74501F35FE74}" dt="2021-08-30T12:50:32.926" v="1061" actId="20577"/>
          <ac:spMkLst>
            <pc:docMk/>
            <pc:sldMk cId="1765930719" sldId="273"/>
            <ac:spMk id="5" creationId="{4D0E7C53-A9B3-4233-9411-1D90A580BE8C}"/>
          </ac:spMkLst>
        </pc:spChg>
      </pc:sldChg>
      <pc:sldChg chg="addSp delSp modSp modNotes">
        <pc:chgData name="Sarah Elita Shi Yuan Wong" userId="S::e0703539@u.nus.edu::0087a09f-7568-4ba9-a896-2386d83cf2f7" providerId="AD" clId="Web-{1047DF5D-C5B8-AA66-9FDA-74501F35FE74}" dt="2021-08-30T12:14:37.361" v="573" actId="1076"/>
        <pc:sldMkLst>
          <pc:docMk/>
          <pc:sldMk cId="4170920621" sldId="274"/>
        </pc:sldMkLst>
        <pc:spChg chg="mod">
          <ac:chgData name="Sarah Elita Shi Yuan Wong" userId="S::e0703539@u.nus.edu::0087a09f-7568-4ba9-a896-2386d83cf2f7" providerId="AD" clId="Web-{1047DF5D-C5B8-AA66-9FDA-74501F35FE74}" dt="2021-08-30T09:09:01.347" v="33" actId="20577"/>
          <ac:spMkLst>
            <pc:docMk/>
            <pc:sldMk cId="4170920621" sldId="274"/>
            <ac:spMk id="21" creationId="{5CC01B47-B422-46A6-90CE-44484998A78A}"/>
          </ac:spMkLst>
        </pc:spChg>
        <pc:picChg chg="add del mod">
          <ac:chgData name="Sarah Elita Shi Yuan Wong" userId="S::e0703539@u.nus.edu::0087a09f-7568-4ba9-a896-2386d83cf2f7" providerId="AD" clId="Web-{1047DF5D-C5B8-AA66-9FDA-74501F35FE74}" dt="2021-08-30T11:24:01.247" v="455"/>
          <ac:picMkLst>
            <pc:docMk/>
            <pc:sldMk cId="4170920621" sldId="274"/>
            <ac:picMk id="2" creationId="{66191891-52F6-4B21-B653-C1ECA81989EF}"/>
          </ac:picMkLst>
        </pc:picChg>
        <pc:picChg chg="add mod">
          <ac:chgData name="Sarah Elita Shi Yuan Wong" userId="S::e0703539@u.nus.edu::0087a09f-7568-4ba9-a896-2386d83cf2f7" providerId="AD" clId="Web-{1047DF5D-C5B8-AA66-9FDA-74501F35FE74}" dt="2021-08-30T12:14:37.361" v="573" actId="1076"/>
          <ac:picMkLst>
            <pc:docMk/>
            <pc:sldMk cId="4170920621" sldId="274"/>
            <ac:picMk id="2" creationId="{9CF6F34B-9533-40A2-B7C1-500226331E91}"/>
          </ac:picMkLst>
        </pc:picChg>
        <pc:picChg chg="add del mod">
          <ac:chgData name="Sarah Elita Shi Yuan Wong" userId="S::e0703539@u.nus.edu::0087a09f-7568-4ba9-a896-2386d83cf2f7" providerId="AD" clId="Web-{1047DF5D-C5B8-AA66-9FDA-74501F35FE74}" dt="2021-08-30T11:25:32.937" v="464"/>
          <ac:picMkLst>
            <pc:docMk/>
            <pc:sldMk cId="4170920621" sldId="274"/>
            <ac:picMk id="3" creationId="{2998CF13-60AC-4625-BD2A-6A8C60A56B15}"/>
          </ac:picMkLst>
        </pc:picChg>
        <pc:picChg chg="add del mod">
          <ac:chgData name="Sarah Elita Shi Yuan Wong" userId="S::e0703539@u.nus.edu::0087a09f-7568-4ba9-a896-2386d83cf2f7" providerId="AD" clId="Web-{1047DF5D-C5B8-AA66-9FDA-74501F35FE74}" dt="2021-08-30T12:14:26.798" v="569"/>
          <ac:picMkLst>
            <pc:docMk/>
            <pc:sldMk cId="4170920621" sldId="274"/>
            <ac:picMk id="4" creationId="{60F6F2F0-9791-403F-9D19-591C1A786482}"/>
          </ac:picMkLst>
        </pc:picChg>
        <pc:picChg chg="del">
          <ac:chgData name="Sarah Elita Shi Yuan Wong" userId="S::e0703539@u.nus.edu::0087a09f-7568-4ba9-a896-2386d83cf2f7" providerId="AD" clId="Web-{1047DF5D-C5B8-AA66-9FDA-74501F35FE74}" dt="2021-08-30T09:03:20.575" v="11"/>
          <ac:picMkLst>
            <pc:docMk/>
            <pc:sldMk cId="4170920621" sldId="274"/>
            <ac:picMk id="5" creationId="{A8F5791F-8BF5-4D54-A433-5C6B0ADFBE96}"/>
          </ac:picMkLst>
        </pc:picChg>
      </pc:sldChg>
      <pc:sldChg chg="modSp modNotes">
        <pc:chgData name="Sarah Elita Shi Yuan Wong" userId="S::e0703539@u.nus.edu::0087a09f-7568-4ba9-a896-2386d83cf2f7" providerId="AD" clId="Web-{1047DF5D-C5B8-AA66-9FDA-74501F35FE74}" dt="2021-08-30T09:50:16.126" v="439"/>
        <pc:sldMkLst>
          <pc:docMk/>
          <pc:sldMk cId="1174872729" sldId="276"/>
        </pc:sldMkLst>
        <pc:spChg chg="mod">
          <ac:chgData name="Sarah Elita Shi Yuan Wong" userId="S::e0703539@u.nus.edu::0087a09f-7568-4ba9-a896-2386d83cf2f7" providerId="AD" clId="Web-{1047DF5D-C5B8-AA66-9FDA-74501F35FE74}" dt="2021-08-30T09:39:45.880" v="352" actId="20577"/>
          <ac:spMkLst>
            <pc:docMk/>
            <pc:sldMk cId="1174872729" sldId="276"/>
            <ac:spMk id="2" creationId="{B319A660-238F-43AB-AE5D-4C691389AA71}"/>
          </ac:spMkLst>
        </pc:spChg>
      </pc:sldChg>
      <pc:sldChg chg="modNotes">
        <pc:chgData name="Sarah Elita Shi Yuan Wong" userId="S::e0703539@u.nus.edu::0087a09f-7568-4ba9-a896-2386d83cf2f7" providerId="AD" clId="Web-{1047DF5D-C5B8-AA66-9FDA-74501F35FE74}" dt="2021-08-30T09:47:26.248" v="418"/>
        <pc:sldMkLst>
          <pc:docMk/>
          <pc:sldMk cId="3643224000" sldId="277"/>
        </pc:sldMkLst>
      </pc:sldChg>
      <pc:sldChg chg="modSp del">
        <pc:chgData name="Sarah Elita Shi Yuan Wong" userId="S::e0703539@u.nus.edu::0087a09f-7568-4ba9-a896-2386d83cf2f7" providerId="AD" clId="Web-{1047DF5D-C5B8-AA66-9FDA-74501F35FE74}" dt="2021-08-30T12:38:35.769" v="904"/>
        <pc:sldMkLst>
          <pc:docMk/>
          <pc:sldMk cId="2559378143" sldId="280"/>
        </pc:sldMkLst>
        <pc:spChg chg="mod">
          <ac:chgData name="Sarah Elita Shi Yuan Wong" userId="S::e0703539@u.nus.edu::0087a09f-7568-4ba9-a896-2386d83cf2f7" providerId="AD" clId="Web-{1047DF5D-C5B8-AA66-9FDA-74501F35FE74}" dt="2021-08-30T12:20:15.838" v="598" actId="20577"/>
          <ac:spMkLst>
            <pc:docMk/>
            <pc:sldMk cId="2559378143" sldId="280"/>
            <ac:spMk id="5" creationId="{4D0E7C53-A9B3-4233-9411-1D90A580BE8C}"/>
          </ac:spMkLst>
        </pc:spChg>
      </pc:sldChg>
      <pc:sldChg chg="addSp delSp modSp add replId">
        <pc:chgData name="Sarah Elita Shi Yuan Wong" userId="S::e0703539@u.nus.edu::0087a09f-7568-4ba9-a896-2386d83cf2f7" providerId="AD" clId="Web-{1047DF5D-C5B8-AA66-9FDA-74501F35FE74}" dt="2021-08-30T12:31:59.557" v="671" actId="1076"/>
        <pc:sldMkLst>
          <pc:docMk/>
          <pc:sldMk cId="87645098" sldId="281"/>
        </pc:sldMkLst>
        <pc:spChg chg="mod">
          <ac:chgData name="Sarah Elita Shi Yuan Wong" userId="S::e0703539@u.nus.edu::0087a09f-7568-4ba9-a896-2386d83cf2f7" providerId="AD" clId="Web-{1047DF5D-C5B8-AA66-9FDA-74501F35FE74}" dt="2021-08-30T12:29:18.366" v="661" actId="14100"/>
          <ac:spMkLst>
            <pc:docMk/>
            <pc:sldMk cId="87645098" sldId="281"/>
            <ac:spMk id="3" creationId="{118160FC-49CE-4D71-AB2C-D8296528D5EE}"/>
          </ac:spMkLst>
        </pc:spChg>
        <pc:spChg chg="add del mod">
          <ac:chgData name="Sarah Elita Shi Yuan Wong" userId="S::e0703539@u.nus.edu::0087a09f-7568-4ba9-a896-2386d83cf2f7" providerId="AD" clId="Web-{1047DF5D-C5B8-AA66-9FDA-74501F35FE74}" dt="2021-08-30T12:29:03.584" v="658"/>
          <ac:spMkLst>
            <pc:docMk/>
            <pc:sldMk cId="87645098" sldId="281"/>
            <ac:spMk id="5" creationId="{6E2B10F3-1B8A-4624-B57F-FC65D7C0B875}"/>
          </ac:spMkLst>
        </pc:spChg>
        <pc:picChg chg="add mod">
          <ac:chgData name="Sarah Elita Shi Yuan Wong" userId="S::e0703539@u.nus.edu::0087a09f-7568-4ba9-a896-2386d83cf2f7" providerId="AD" clId="Web-{1047DF5D-C5B8-AA66-9FDA-74501F35FE74}" dt="2021-08-30T12:30:18.805" v="665" actId="14100"/>
          <ac:picMkLst>
            <pc:docMk/>
            <pc:sldMk cId="87645098" sldId="281"/>
            <ac:picMk id="6" creationId="{8C05FE86-A119-4A18-9C40-52659C7E7005}"/>
          </ac:picMkLst>
        </pc:picChg>
        <pc:picChg chg="del">
          <ac:chgData name="Sarah Elita Shi Yuan Wong" userId="S::e0703539@u.nus.edu::0087a09f-7568-4ba9-a896-2386d83cf2f7" providerId="AD" clId="Web-{1047DF5D-C5B8-AA66-9FDA-74501F35FE74}" dt="2021-08-30T12:28:54.553" v="657"/>
          <ac:picMkLst>
            <pc:docMk/>
            <pc:sldMk cId="87645098" sldId="281"/>
            <ac:picMk id="7" creationId="{AAC5C000-CEAD-4C2E-B71E-10129D64ABA0}"/>
          </ac:picMkLst>
        </pc:picChg>
        <pc:picChg chg="del">
          <ac:chgData name="Sarah Elita Shi Yuan Wong" userId="S::e0703539@u.nus.edu::0087a09f-7568-4ba9-a896-2386d83cf2f7" providerId="AD" clId="Web-{1047DF5D-C5B8-AA66-9FDA-74501F35FE74}" dt="2021-08-30T12:28:54.537" v="656"/>
          <ac:picMkLst>
            <pc:docMk/>
            <pc:sldMk cId="87645098" sldId="281"/>
            <ac:picMk id="8" creationId="{6BA2601D-45EE-4CD5-A5AA-5B988F6BCAB2}"/>
          </ac:picMkLst>
        </pc:picChg>
        <pc:picChg chg="add mod">
          <ac:chgData name="Sarah Elita Shi Yuan Wong" userId="S::e0703539@u.nus.edu::0087a09f-7568-4ba9-a896-2386d83cf2f7" providerId="AD" clId="Web-{1047DF5D-C5B8-AA66-9FDA-74501F35FE74}" dt="2021-08-30T12:31:59.557" v="671" actId="1076"/>
          <ac:picMkLst>
            <pc:docMk/>
            <pc:sldMk cId="87645098" sldId="281"/>
            <ac:picMk id="9" creationId="{003EA4F3-0F2A-4C2B-B4BF-2962A6546449}"/>
          </ac:picMkLst>
        </pc:picChg>
      </pc:sldChg>
      <pc:sldChg chg="modSp add replId modNotes">
        <pc:chgData name="Sarah Elita Shi Yuan Wong" userId="S::e0703539@u.nus.edu::0087a09f-7568-4ba9-a896-2386d83cf2f7" providerId="AD" clId="Web-{1047DF5D-C5B8-AA66-9FDA-74501F35FE74}" dt="2021-08-30T12:56:46.451" v="1186" actId="20577"/>
        <pc:sldMkLst>
          <pc:docMk/>
          <pc:sldMk cId="4002409034" sldId="282"/>
        </pc:sldMkLst>
        <pc:spChg chg="mod">
          <ac:chgData name="Sarah Elita Shi Yuan Wong" userId="S::e0703539@u.nus.edu::0087a09f-7568-4ba9-a896-2386d83cf2f7" providerId="AD" clId="Web-{1047DF5D-C5B8-AA66-9FDA-74501F35FE74}" dt="2021-08-30T12:56:46.451" v="1186" actId="20577"/>
          <ac:spMkLst>
            <pc:docMk/>
            <pc:sldMk cId="4002409034" sldId="282"/>
            <ac:spMk id="5" creationId="{4D0E7C53-A9B3-4233-9411-1D90A580BE8C}"/>
          </ac:spMkLst>
        </pc:spChg>
      </pc:sldChg>
    </pc:docChg>
  </pc:docChgLst>
  <pc:docChgLst>
    <pc:chgData name="Apar Garg" userId="S::e0703571@u.nus.edu::18efcb95-bb70-4f5b-8757-0d2bb7981699" providerId="AD" clId="Web-{EA67D7ED-267B-1D4C-8A78-6A3AB6EF234D}"/>
    <pc:docChg chg="modSld">
      <pc:chgData name="Apar Garg" userId="S::e0703571@u.nus.edu::18efcb95-bb70-4f5b-8757-0d2bb7981699" providerId="AD" clId="Web-{EA67D7ED-267B-1D4C-8A78-6A3AB6EF234D}" dt="2021-08-30T09:46:16.627" v="25" actId="20577"/>
      <pc:docMkLst>
        <pc:docMk/>
      </pc:docMkLst>
      <pc:sldChg chg="modSp">
        <pc:chgData name="Apar Garg" userId="S::e0703571@u.nus.edu::18efcb95-bb70-4f5b-8757-0d2bb7981699" providerId="AD" clId="Web-{EA67D7ED-267B-1D4C-8A78-6A3AB6EF234D}" dt="2021-08-30T09:46:16.627" v="25" actId="20577"/>
        <pc:sldMkLst>
          <pc:docMk/>
          <pc:sldMk cId="760404422" sldId="267"/>
        </pc:sldMkLst>
        <pc:spChg chg="mod">
          <ac:chgData name="Apar Garg" userId="S::e0703571@u.nus.edu::18efcb95-bb70-4f5b-8757-0d2bb7981699" providerId="AD" clId="Web-{EA67D7ED-267B-1D4C-8A78-6A3AB6EF234D}" dt="2021-08-30T09:46:16.627" v="25" actId="20577"/>
          <ac:spMkLst>
            <pc:docMk/>
            <pc:sldMk cId="760404422" sldId="267"/>
            <ac:spMk id="5" creationId="{A3765994-7595-4762-9048-D3A6C3B1EFFE}"/>
          </ac:spMkLst>
        </pc:spChg>
      </pc:sldChg>
      <pc:sldChg chg="delSp modSp">
        <pc:chgData name="Apar Garg" userId="S::e0703571@u.nus.edu::18efcb95-bb70-4f5b-8757-0d2bb7981699" providerId="AD" clId="Web-{EA67D7ED-267B-1D4C-8A78-6A3AB6EF234D}" dt="2021-08-30T09:45:56.861" v="22" actId="1076"/>
        <pc:sldMkLst>
          <pc:docMk/>
          <pc:sldMk cId="102276609" sldId="271"/>
        </pc:sldMkLst>
        <pc:spChg chg="del">
          <ac:chgData name="Apar Garg" userId="S::e0703571@u.nus.edu::18efcb95-bb70-4f5b-8757-0d2bb7981699" providerId="AD" clId="Web-{EA67D7ED-267B-1D4C-8A78-6A3AB6EF234D}" dt="2021-08-30T09:45:53.532" v="21"/>
          <ac:spMkLst>
            <pc:docMk/>
            <pc:sldMk cId="102276609" sldId="271"/>
            <ac:spMk id="3" creationId="{DDFBB337-FC86-4A04-8029-2D982FBAC7D4}"/>
          </ac:spMkLst>
        </pc:spChg>
        <pc:spChg chg="mod">
          <ac:chgData name="Apar Garg" userId="S::e0703571@u.nus.edu::18efcb95-bb70-4f5b-8757-0d2bb7981699" providerId="AD" clId="Web-{EA67D7ED-267B-1D4C-8A78-6A3AB6EF234D}" dt="2021-08-30T09:45:28.640" v="0" actId="20577"/>
          <ac:spMkLst>
            <pc:docMk/>
            <pc:sldMk cId="102276609" sldId="271"/>
            <ac:spMk id="4" creationId="{1570C2DD-8476-4435-83D5-10164E6C0BD0}"/>
          </ac:spMkLst>
        </pc:spChg>
        <pc:spChg chg="mod">
          <ac:chgData name="Apar Garg" userId="S::e0703571@u.nus.edu::18efcb95-bb70-4f5b-8757-0d2bb7981699" providerId="AD" clId="Web-{EA67D7ED-267B-1D4C-8A78-6A3AB6EF234D}" dt="2021-08-30T09:45:56.861" v="22" actId="1076"/>
          <ac:spMkLst>
            <pc:docMk/>
            <pc:sldMk cId="102276609" sldId="271"/>
            <ac:spMk id="6" creationId="{E91AD569-A00A-41D3-9A10-0D79E415871B}"/>
          </ac:spMkLst>
        </pc:spChg>
      </pc:sldChg>
    </pc:docChg>
  </pc:docChgLst>
  <pc:docChgLst>
    <pc:chgData name="Apar Garg" userId="S::e0703571@u.nus.edu::18efcb95-bb70-4f5b-8757-0d2bb7981699" providerId="AD" clId="Web-{B16F37E8-5961-24D4-1F69-835C2ADEF593}"/>
    <pc:docChg chg="addSld delSld modSld">
      <pc:chgData name="Apar Garg" userId="S::e0703571@u.nus.edu::18efcb95-bb70-4f5b-8757-0d2bb7981699" providerId="AD" clId="Web-{B16F37E8-5961-24D4-1F69-835C2ADEF593}" dt="2021-08-30T08:23:20.577" v="31" actId="20577"/>
      <pc:docMkLst>
        <pc:docMk/>
      </pc:docMkLst>
      <pc:sldChg chg="modSp add del replId">
        <pc:chgData name="Apar Garg" userId="S::e0703571@u.nus.edu::18efcb95-bb70-4f5b-8757-0d2bb7981699" providerId="AD" clId="Web-{B16F37E8-5961-24D4-1F69-835C2ADEF593}" dt="2021-08-30T08:21:56.529" v="4"/>
        <pc:sldMkLst>
          <pc:docMk/>
          <pc:sldMk cId="707161321" sldId="279"/>
        </pc:sldMkLst>
        <pc:spChg chg="mod">
          <ac:chgData name="Apar Garg" userId="S::e0703571@u.nus.edu::18efcb95-bb70-4f5b-8757-0d2bb7981699" providerId="AD" clId="Web-{B16F37E8-5961-24D4-1F69-835C2ADEF593}" dt="2021-08-30T08:21:49.169" v="2" actId="20577"/>
          <ac:spMkLst>
            <pc:docMk/>
            <pc:sldMk cId="707161321" sldId="279"/>
            <ac:spMk id="5" creationId="{4D0E7C53-A9B3-4233-9411-1D90A580BE8C}"/>
          </ac:spMkLst>
        </pc:spChg>
      </pc:sldChg>
      <pc:sldChg chg="modSp add replId">
        <pc:chgData name="Apar Garg" userId="S::e0703571@u.nus.edu::18efcb95-bb70-4f5b-8757-0d2bb7981699" providerId="AD" clId="Web-{B16F37E8-5961-24D4-1F69-835C2ADEF593}" dt="2021-08-30T08:23:20.577" v="31" actId="20577"/>
        <pc:sldMkLst>
          <pc:docMk/>
          <pc:sldMk cId="2559378143" sldId="280"/>
        </pc:sldMkLst>
        <pc:spChg chg="mod">
          <ac:chgData name="Apar Garg" userId="S::e0703571@u.nus.edu::18efcb95-bb70-4f5b-8757-0d2bb7981699" providerId="AD" clId="Web-{B16F37E8-5961-24D4-1F69-835C2ADEF593}" dt="2021-08-30T08:23:20.577" v="31" actId="20577"/>
          <ac:spMkLst>
            <pc:docMk/>
            <pc:sldMk cId="2559378143" sldId="280"/>
            <ac:spMk id="5" creationId="{4D0E7C53-A9B3-4233-9411-1D90A580BE8C}"/>
          </ac:spMkLst>
        </pc:spChg>
      </pc:sldChg>
    </pc:docChg>
  </pc:docChgLst>
  <pc:docChgLst>
    <pc:chgData name="Apar Garg" userId="S::e0703571@u.nus.edu::18efcb95-bb70-4f5b-8757-0d2bb7981699" providerId="AD" clId="Web-{564DBD85-4770-F8A6-BC5B-E87D38D9D82F}"/>
    <pc:docChg chg="addSld delSld modSld">
      <pc:chgData name="Apar Garg" userId="S::e0703571@u.nus.edu::18efcb95-bb70-4f5b-8757-0d2bb7981699" providerId="AD" clId="Web-{564DBD85-4770-F8A6-BC5B-E87D38D9D82F}" dt="2021-08-29T15:48:02.674" v="63" actId="20577"/>
      <pc:docMkLst>
        <pc:docMk/>
      </pc:docMkLst>
      <pc:sldChg chg="modSp">
        <pc:chgData name="Apar Garg" userId="S::e0703571@u.nus.edu::18efcb95-bb70-4f5b-8757-0d2bb7981699" providerId="AD" clId="Web-{564DBD85-4770-F8A6-BC5B-E87D38D9D82F}" dt="2021-08-29T15:48:02.674" v="63" actId="20577"/>
        <pc:sldMkLst>
          <pc:docMk/>
          <pc:sldMk cId="3643224000" sldId="277"/>
        </pc:sldMkLst>
        <pc:spChg chg="mod">
          <ac:chgData name="Apar Garg" userId="S::e0703571@u.nus.edu::18efcb95-bb70-4f5b-8757-0d2bb7981699" providerId="AD" clId="Web-{564DBD85-4770-F8A6-BC5B-E87D38D9D82F}" dt="2021-08-29T15:48:02.674" v="63" actId="20577"/>
          <ac:spMkLst>
            <pc:docMk/>
            <pc:sldMk cId="3643224000" sldId="277"/>
            <ac:spMk id="2" creationId="{B319A660-238F-43AB-AE5D-4C691389AA71}"/>
          </ac:spMkLst>
        </pc:spChg>
      </pc:sldChg>
      <pc:sldChg chg="new del">
        <pc:chgData name="Apar Garg" userId="S::e0703571@u.nus.edu::18efcb95-bb70-4f5b-8757-0d2bb7981699" providerId="AD" clId="Web-{564DBD85-4770-F8A6-BC5B-E87D38D9D82F}" dt="2021-08-29T15:44:13.232" v="1"/>
        <pc:sldMkLst>
          <pc:docMk/>
          <pc:sldMk cId="752557413" sldId="278"/>
        </pc:sldMkLst>
      </pc:sldChg>
      <pc:sldChg chg="addSp delSp modSp add replId">
        <pc:chgData name="Apar Garg" userId="S::e0703571@u.nus.edu::18efcb95-bb70-4f5b-8757-0d2bb7981699" providerId="AD" clId="Web-{564DBD85-4770-F8A6-BC5B-E87D38D9D82F}" dt="2021-08-29T15:46:08.250" v="33" actId="14100"/>
        <pc:sldMkLst>
          <pc:docMk/>
          <pc:sldMk cId="2163915146" sldId="278"/>
        </pc:sldMkLst>
        <pc:spChg chg="mod">
          <ac:chgData name="Apar Garg" userId="S::e0703571@u.nus.edu::18efcb95-bb70-4f5b-8757-0d2bb7981699" providerId="AD" clId="Web-{564DBD85-4770-F8A6-BC5B-E87D38D9D82F}" dt="2021-08-29T15:45:37.249" v="29" actId="1076"/>
          <ac:spMkLst>
            <pc:docMk/>
            <pc:sldMk cId="2163915146" sldId="278"/>
            <ac:spMk id="2" creationId="{F2F4C571-F9C5-48C1-B81D-62F7B36747D0}"/>
          </ac:spMkLst>
        </pc:spChg>
        <pc:spChg chg="mod">
          <ac:chgData name="Apar Garg" userId="S::e0703571@u.nus.edu::18efcb95-bb70-4f5b-8757-0d2bb7981699" providerId="AD" clId="Web-{564DBD85-4770-F8A6-BC5B-E87D38D9D82F}" dt="2021-08-29T15:45:42.202" v="30" actId="1076"/>
          <ac:spMkLst>
            <pc:docMk/>
            <pc:sldMk cId="2163915146" sldId="278"/>
            <ac:spMk id="3" creationId="{118160FC-49CE-4D71-AB2C-D8296528D5EE}"/>
          </ac:spMkLst>
        </pc:spChg>
        <pc:spChg chg="add del mod">
          <ac:chgData name="Apar Garg" userId="S::e0703571@u.nus.edu::18efcb95-bb70-4f5b-8757-0d2bb7981699" providerId="AD" clId="Web-{564DBD85-4770-F8A6-BC5B-E87D38D9D82F}" dt="2021-08-29T15:44:36.967" v="11"/>
          <ac:spMkLst>
            <pc:docMk/>
            <pc:sldMk cId="2163915146" sldId="278"/>
            <ac:spMk id="5" creationId="{59157C79-A022-433B-84AE-B8079D53992C}"/>
          </ac:spMkLst>
        </pc:spChg>
        <pc:picChg chg="add mod">
          <ac:chgData name="Apar Garg" userId="S::e0703571@u.nus.edu::18efcb95-bb70-4f5b-8757-0d2bb7981699" providerId="AD" clId="Web-{564DBD85-4770-F8A6-BC5B-E87D38D9D82F}" dt="2021-08-29T15:46:08.250" v="33" actId="14100"/>
          <ac:picMkLst>
            <pc:docMk/>
            <pc:sldMk cId="2163915146" sldId="278"/>
            <ac:picMk id="6" creationId="{567A32B2-8FD3-488A-90D4-1B657C95B74B}"/>
          </ac:picMkLst>
        </pc:picChg>
        <pc:picChg chg="del">
          <ac:chgData name="Apar Garg" userId="S::e0703571@u.nus.edu::18efcb95-bb70-4f5b-8757-0d2bb7981699" providerId="AD" clId="Web-{564DBD85-4770-F8A6-BC5B-E87D38D9D82F}" dt="2021-08-29T15:44:33.185" v="10"/>
          <ac:picMkLst>
            <pc:docMk/>
            <pc:sldMk cId="2163915146" sldId="278"/>
            <ac:picMk id="8" creationId="{A861739D-86E8-41C6-8A7F-643FDCA6303E}"/>
          </ac:picMkLst>
        </pc:picChg>
      </pc:sldChg>
      <pc:sldChg chg="add del replId">
        <pc:chgData name="Apar Garg" userId="S::e0703571@u.nus.edu::18efcb95-bb70-4f5b-8757-0d2bb7981699" providerId="AD" clId="Web-{564DBD85-4770-F8A6-BC5B-E87D38D9D82F}" dt="2021-08-29T15:45:00.905" v="24"/>
        <pc:sldMkLst>
          <pc:docMk/>
          <pc:sldMk cId="72015367" sldId="279"/>
        </pc:sldMkLst>
      </pc:sldChg>
    </pc:docChg>
  </pc:docChgLst>
  <pc:docChgLst>
    <pc:chgData name="Gopan Ravikumar Girija" userId="S::e0703573@u.nus.edu::fd90a457-875d-4c6e-8b05-a6e535892b37" providerId="AD" clId="Web-{2E6660AD-F416-D875-5794-E7BF7A2AA5DD}"/>
    <pc:docChg chg="modSld">
      <pc:chgData name="Gopan Ravikumar Girija" userId="S::e0703573@u.nus.edu::fd90a457-875d-4c6e-8b05-a6e535892b37" providerId="AD" clId="Web-{2E6660AD-F416-D875-5794-E7BF7A2AA5DD}" dt="2021-08-29T03:49:56.424" v="3"/>
      <pc:docMkLst>
        <pc:docMk/>
      </pc:docMkLst>
      <pc:sldChg chg="addSp delSp modSp">
        <pc:chgData name="Gopan Ravikumar Girija" userId="S::e0703573@u.nus.edu::fd90a457-875d-4c6e-8b05-a6e535892b37" providerId="AD" clId="Web-{2E6660AD-F416-D875-5794-E7BF7A2AA5DD}" dt="2021-08-29T03:49:56.424" v="3"/>
        <pc:sldMkLst>
          <pc:docMk/>
          <pc:sldMk cId="760404422" sldId="267"/>
        </pc:sldMkLst>
        <pc:spChg chg="add del mod">
          <ac:chgData name="Gopan Ravikumar Girija" userId="S::e0703573@u.nus.edu::fd90a457-875d-4c6e-8b05-a6e535892b37" providerId="AD" clId="Web-{2E6660AD-F416-D875-5794-E7BF7A2AA5DD}" dt="2021-08-29T03:49:56.424" v="3"/>
          <ac:spMkLst>
            <pc:docMk/>
            <pc:sldMk cId="760404422" sldId="267"/>
            <ac:spMk id="3" creationId="{043819EC-1E55-4779-AB71-A4883BD065F8}"/>
          </ac:spMkLst>
        </pc:spChg>
      </pc:sldChg>
    </pc:docChg>
  </pc:docChgLst>
  <pc:docChgLst>
    <pc:chgData name="Apar Garg" userId="S::e0703571@u.nus.edu::18efcb95-bb70-4f5b-8757-0d2bb7981699" providerId="AD" clId="Web-{6FE3442F-76D9-BA85-944F-6A1CE9476FB8}"/>
    <pc:docChg chg="modSld">
      <pc:chgData name="Apar Garg" userId="S::e0703571@u.nus.edu::18efcb95-bb70-4f5b-8757-0d2bb7981699" providerId="AD" clId="Web-{6FE3442F-76D9-BA85-944F-6A1CE9476FB8}" dt="2021-08-29T11:58:37.571" v="63" actId="1076"/>
      <pc:docMkLst>
        <pc:docMk/>
      </pc:docMkLst>
      <pc:sldChg chg="modNotes">
        <pc:chgData name="Apar Garg" userId="S::e0703571@u.nus.edu::18efcb95-bb70-4f5b-8757-0d2bb7981699" providerId="AD" clId="Web-{6FE3442F-76D9-BA85-944F-6A1CE9476FB8}" dt="2021-08-29T11:35:11.435" v="6"/>
        <pc:sldMkLst>
          <pc:docMk/>
          <pc:sldMk cId="226912419" sldId="257"/>
        </pc:sldMkLst>
      </pc:sldChg>
      <pc:sldChg chg="modSp">
        <pc:chgData name="Apar Garg" userId="S::e0703571@u.nus.edu::18efcb95-bb70-4f5b-8757-0d2bb7981699" providerId="AD" clId="Web-{6FE3442F-76D9-BA85-944F-6A1CE9476FB8}" dt="2021-08-29T11:50:32.837" v="52" actId="1076"/>
        <pc:sldMkLst>
          <pc:docMk/>
          <pc:sldMk cId="760404422" sldId="267"/>
        </pc:sldMkLst>
        <pc:spChg chg="mod">
          <ac:chgData name="Apar Garg" userId="S::e0703571@u.nus.edu::18efcb95-bb70-4f5b-8757-0d2bb7981699" providerId="AD" clId="Web-{6FE3442F-76D9-BA85-944F-6A1CE9476FB8}" dt="2021-08-29T11:50:32.837" v="52" actId="1076"/>
          <ac:spMkLst>
            <pc:docMk/>
            <pc:sldMk cId="760404422" sldId="267"/>
            <ac:spMk id="5" creationId="{A3765994-7595-4762-9048-D3A6C3B1EFFE}"/>
          </ac:spMkLst>
        </pc:spChg>
      </pc:sldChg>
      <pc:sldChg chg="modSp">
        <pc:chgData name="Apar Garg" userId="S::e0703571@u.nus.edu::18efcb95-bb70-4f5b-8757-0d2bb7981699" providerId="AD" clId="Web-{6FE3442F-76D9-BA85-944F-6A1CE9476FB8}" dt="2021-08-29T11:58:37.571" v="63" actId="1076"/>
        <pc:sldMkLst>
          <pc:docMk/>
          <pc:sldMk cId="3170611001" sldId="269"/>
        </pc:sldMkLst>
        <pc:spChg chg="mod">
          <ac:chgData name="Apar Garg" userId="S::e0703571@u.nus.edu::18efcb95-bb70-4f5b-8757-0d2bb7981699" providerId="AD" clId="Web-{6FE3442F-76D9-BA85-944F-6A1CE9476FB8}" dt="2021-08-29T11:58:24.383" v="61" actId="1076"/>
          <ac:spMkLst>
            <pc:docMk/>
            <pc:sldMk cId="3170611001" sldId="269"/>
            <ac:spMk id="2" creationId="{FD6E01E8-2081-4701-8B81-C646C5FB11BB}"/>
          </ac:spMkLst>
        </pc:spChg>
        <pc:spChg chg="mod">
          <ac:chgData name="Apar Garg" userId="S::e0703571@u.nus.edu::18efcb95-bb70-4f5b-8757-0d2bb7981699" providerId="AD" clId="Web-{6FE3442F-76D9-BA85-944F-6A1CE9476FB8}" dt="2021-08-29T11:58:34.040" v="62" actId="1076"/>
          <ac:spMkLst>
            <pc:docMk/>
            <pc:sldMk cId="3170611001" sldId="269"/>
            <ac:spMk id="3" creationId="{51DFA308-B2F5-4CD1-90E9-523FDDFB2D74}"/>
          </ac:spMkLst>
        </pc:spChg>
        <pc:picChg chg="mod">
          <ac:chgData name="Apar Garg" userId="S::e0703571@u.nus.edu::18efcb95-bb70-4f5b-8757-0d2bb7981699" providerId="AD" clId="Web-{6FE3442F-76D9-BA85-944F-6A1CE9476FB8}" dt="2021-08-29T11:58:37.571" v="63" actId="1076"/>
          <ac:picMkLst>
            <pc:docMk/>
            <pc:sldMk cId="3170611001" sldId="269"/>
            <ac:picMk id="6" creationId="{DA756F87-2F34-4388-9AA2-23B0CC4E2CD2}"/>
          </ac:picMkLst>
        </pc:picChg>
      </pc:sldChg>
      <pc:sldChg chg="modSp">
        <pc:chgData name="Apar Garg" userId="S::e0703571@u.nus.edu::18efcb95-bb70-4f5b-8757-0d2bb7981699" providerId="AD" clId="Web-{6FE3442F-76D9-BA85-944F-6A1CE9476FB8}" dt="2021-08-29T11:46:26.087" v="49" actId="20577"/>
        <pc:sldMkLst>
          <pc:docMk/>
          <pc:sldMk cId="1174872729" sldId="276"/>
        </pc:sldMkLst>
        <pc:spChg chg="mod">
          <ac:chgData name="Apar Garg" userId="S::e0703571@u.nus.edu::18efcb95-bb70-4f5b-8757-0d2bb7981699" providerId="AD" clId="Web-{6FE3442F-76D9-BA85-944F-6A1CE9476FB8}" dt="2021-08-29T11:46:26.087" v="49" actId="20577"/>
          <ac:spMkLst>
            <pc:docMk/>
            <pc:sldMk cId="1174872729" sldId="276"/>
            <ac:spMk id="2" creationId="{B319A660-238F-43AB-AE5D-4C691389AA71}"/>
          </ac:spMkLst>
        </pc:spChg>
      </pc:sldChg>
    </pc:docChg>
  </pc:docChgLst>
  <pc:docChgLst>
    <pc:chgData name="Gopan Ravikumar Girija" userId="S::e0703573@u.nus.edu::fd90a457-875d-4c6e-8b05-a6e535892b37" providerId="AD" clId="Web-{C0112607-DFCF-D9EA-5C78-071308DF28D2}"/>
    <pc:docChg chg="addSld delSld modSld">
      <pc:chgData name="Gopan Ravikumar Girija" userId="S::e0703573@u.nus.edu::fd90a457-875d-4c6e-8b05-a6e535892b37" providerId="AD" clId="Web-{C0112607-DFCF-D9EA-5C78-071308DF28D2}" dt="2021-08-29T06:58:59.599" v="736" actId="20577"/>
      <pc:docMkLst>
        <pc:docMk/>
      </pc:docMkLst>
      <pc:sldChg chg="addSp delSp modSp mod modClrScheme chgLayout">
        <pc:chgData name="Gopan Ravikumar Girija" userId="S::e0703573@u.nus.edu::fd90a457-875d-4c6e-8b05-a6e535892b37" providerId="AD" clId="Web-{C0112607-DFCF-D9EA-5C78-071308DF28D2}" dt="2021-08-29T05:28:29.881" v="30"/>
        <pc:sldMkLst>
          <pc:docMk/>
          <pc:sldMk cId="760404422" sldId="267"/>
        </pc:sldMkLst>
        <pc:spChg chg="mod ord">
          <ac:chgData name="Gopan Ravikumar Girija" userId="S::e0703573@u.nus.edu::fd90a457-875d-4c6e-8b05-a6e535892b37" providerId="AD" clId="Web-{C0112607-DFCF-D9EA-5C78-071308DF28D2}" dt="2021-08-29T05:24:20.845" v="6"/>
          <ac:spMkLst>
            <pc:docMk/>
            <pc:sldMk cId="760404422" sldId="267"/>
            <ac:spMk id="2" creationId="{A91C2AEF-712B-473A-BB65-7E3F2A8C31B7}"/>
          </ac:spMkLst>
        </pc:spChg>
        <pc:spChg chg="add del">
          <ac:chgData name="Gopan Ravikumar Girija" userId="S::e0703573@u.nus.edu::fd90a457-875d-4c6e-8b05-a6e535892b37" providerId="AD" clId="Web-{C0112607-DFCF-D9EA-5C78-071308DF28D2}" dt="2021-08-29T05:22:46.046" v="3"/>
          <ac:spMkLst>
            <pc:docMk/>
            <pc:sldMk cId="760404422" sldId="267"/>
            <ac:spMk id="3" creationId="{970B0F99-2969-4A4C-B3BC-75421290F5ED}"/>
          </ac:spMkLst>
        </pc:spChg>
        <pc:spChg chg="add del">
          <ac:chgData name="Gopan Ravikumar Girija" userId="S::e0703573@u.nus.edu::fd90a457-875d-4c6e-8b05-a6e535892b37" providerId="AD" clId="Web-{C0112607-DFCF-D9EA-5C78-071308DF28D2}" dt="2021-08-29T05:22:45.453" v="2"/>
          <ac:spMkLst>
            <pc:docMk/>
            <pc:sldMk cId="760404422" sldId="267"/>
            <ac:spMk id="4" creationId="{2A45B1E6-F98F-41E7-9451-6C8CBFA4D30A}"/>
          </ac:spMkLst>
        </pc:spChg>
        <pc:spChg chg="add mod ord">
          <ac:chgData name="Gopan Ravikumar Girija" userId="S::e0703573@u.nus.edu::fd90a457-875d-4c6e-8b05-a6e535892b37" providerId="AD" clId="Web-{C0112607-DFCF-D9EA-5C78-071308DF28D2}" dt="2021-08-29T05:27:31.645" v="22" actId="20577"/>
          <ac:spMkLst>
            <pc:docMk/>
            <pc:sldMk cId="760404422" sldId="267"/>
            <ac:spMk id="5" creationId="{A3765994-7595-4762-9048-D3A6C3B1EFFE}"/>
          </ac:spMkLst>
        </pc:spChg>
        <pc:spChg chg="add del mod ord">
          <ac:chgData name="Gopan Ravikumar Girija" userId="S::e0703573@u.nus.edu::fd90a457-875d-4c6e-8b05-a6e535892b37" providerId="AD" clId="Web-{C0112607-DFCF-D9EA-5C78-071308DF28D2}" dt="2021-08-29T05:24:37.736" v="7"/>
          <ac:spMkLst>
            <pc:docMk/>
            <pc:sldMk cId="760404422" sldId="267"/>
            <ac:spMk id="6" creationId="{33B733B1-76D7-4C3E-B188-54F567A783E1}"/>
          </ac:spMkLst>
        </pc:spChg>
        <pc:graphicFrameChg chg="add mod modGraphic">
          <ac:chgData name="Gopan Ravikumar Girija" userId="S::e0703573@u.nus.edu::fd90a457-875d-4c6e-8b05-a6e535892b37" providerId="AD" clId="Web-{C0112607-DFCF-D9EA-5C78-071308DF28D2}" dt="2021-08-29T05:28:29.881" v="30"/>
          <ac:graphicFrameMkLst>
            <pc:docMk/>
            <pc:sldMk cId="760404422" sldId="267"/>
            <ac:graphicFrameMk id="9" creationId="{15B3D209-16CD-47A7-BD41-709FB5D5383E}"/>
          </ac:graphicFrameMkLst>
        </pc:graphicFrameChg>
        <pc:picChg chg="add mod ord">
          <ac:chgData name="Gopan Ravikumar Girija" userId="S::e0703573@u.nus.edu::fd90a457-875d-4c6e-8b05-a6e535892b37" providerId="AD" clId="Web-{C0112607-DFCF-D9EA-5C78-071308DF28D2}" dt="2021-08-29T05:24:48.955" v="8" actId="1076"/>
          <ac:picMkLst>
            <pc:docMk/>
            <pc:sldMk cId="760404422" sldId="267"/>
            <ac:picMk id="7" creationId="{CF4CC9F3-C857-4B6C-8948-F423F97A7369}"/>
          </ac:picMkLst>
        </pc:picChg>
      </pc:sldChg>
      <pc:sldChg chg="addSp delSp modSp mod modClrScheme chgLayout">
        <pc:chgData name="Gopan Ravikumar Girija" userId="S::e0703573@u.nus.edu::fd90a457-875d-4c6e-8b05-a6e535892b37" providerId="AD" clId="Web-{C0112607-DFCF-D9EA-5C78-071308DF28D2}" dt="2021-08-29T05:58:34.168" v="255" actId="20577"/>
        <pc:sldMkLst>
          <pc:docMk/>
          <pc:sldMk cId="3170611001" sldId="269"/>
        </pc:sldMkLst>
        <pc:spChg chg="mod ord">
          <ac:chgData name="Gopan Ravikumar Girija" userId="S::e0703573@u.nus.edu::fd90a457-875d-4c6e-8b05-a6e535892b37" providerId="AD" clId="Web-{C0112607-DFCF-D9EA-5C78-071308DF28D2}" dt="2021-08-29T05:46:48.152" v="133"/>
          <ac:spMkLst>
            <pc:docMk/>
            <pc:sldMk cId="3170611001" sldId="269"/>
            <ac:spMk id="2" creationId="{FD6E01E8-2081-4701-8B81-C646C5FB11BB}"/>
          </ac:spMkLst>
        </pc:spChg>
        <pc:spChg chg="add mod ord">
          <ac:chgData name="Gopan Ravikumar Girija" userId="S::e0703573@u.nus.edu::fd90a457-875d-4c6e-8b05-a6e535892b37" providerId="AD" clId="Web-{C0112607-DFCF-D9EA-5C78-071308DF28D2}" dt="2021-08-29T05:58:34.168" v="255" actId="20577"/>
          <ac:spMkLst>
            <pc:docMk/>
            <pc:sldMk cId="3170611001" sldId="269"/>
            <ac:spMk id="3" creationId="{51DFA308-B2F5-4CD1-90E9-523FDDFB2D74}"/>
          </ac:spMkLst>
        </pc:spChg>
        <pc:spChg chg="add del mod ord">
          <ac:chgData name="Gopan Ravikumar Girija" userId="S::e0703573@u.nus.edu::fd90a457-875d-4c6e-8b05-a6e535892b37" providerId="AD" clId="Web-{C0112607-DFCF-D9EA-5C78-071308DF28D2}" dt="2021-08-29T05:50:18.719" v="148"/>
          <ac:spMkLst>
            <pc:docMk/>
            <pc:sldMk cId="3170611001" sldId="269"/>
            <ac:spMk id="4" creationId="{8967A043-965E-4B2C-9FC8-CFF52178AD5A}"/>
          </ac:spMkLst>
        </pc:spChg>
        <pc:spChg chg="del mod">
          <ac:chgData name="Gopan Ravikumar Girija" userId="S::e0703573@u.nus.edu::fd90a457-875d-4c6e-8b05-a6e535892b37" providerId="AD" clId="Web-{C0112607-DFCF-D9EA-5C78-071308DF28D2}" dt="2021-08-29T05:51:54.611" v="160"/>
          <ac:spMkLst>
            <pc:docMk/>
            <pc:sldMk cId="3170611001" sldId="269"/>
            <ac:spMk id="5" creationId="{5F618D9A-F84B-40EA-877D-B7B0F0E55C91}"/>
          </ac:spMkLst>
        </pc:spChg>
        <pc:picChg chg="add mod ord">
          <ac:chgData name="Gopan Ravikumar Girija" userId="S::e0703573@u.nus.edu::fd90a457-875d-4c6e-8b05-a6e535892b37" providerId="AD" clId="Web-{C0112607-DFCF-D9EA-5C78-071308DF28D2}" dt="2021-08-29T05:50:30.531" v="150" actId="14100"/>
          <ac:picMkLst>
            <pc:docMk/>
            <pc:sldMk cId="3170611001" sldId="269"/>
            <ac:picMk id="6" creationId="{DA756F87-2F34-4388-9AA2-23B0CC4E2CD2}"/>
          </ac:picMkLst>
        </pc:picChg>
        <pc:picChg chg="del mod">
          <ac:chgData name="Gopan Ravikumar Girija" userId="S::e0703573@u.nus.edu::fd90a457-875d-4c6e-8b05-a6e535892b37" providerId="AD" clId="Web-{C0112607-DFCF-D9EA-5C78-071308DF28D2}" dt="2021-08-29T05:48:54.358" v="147"/>
          <ac:picMkLst>
            <pc:docMk/>
            <pc:sldMk cId="3170611001" sldId="269"/>
            <ac:picMk id="3074" creationId="{86399A5C-A245-4146-B167-19C57B1DFD25}"/>
          </ac:picMkLst>
        </pc:picChg>
      </pc:sldChg>
      <pc:sldChg chg="addSp delSp modSp mod modClrScheme chgLayout">
        <pc:chgData name="Gopan Ravikumar Girija" userId="S::e0703573@u.nus.edu::fd90a457-875d-4c6e-8b05-a6e535892b37" providerId="AD" clId="Web-{C0112607-DFCF-D9EA-5C78-071308DF28D2}" dt="2021-08-29T06:58:59.599" v="736" actId="20577"/>
        <pc:sldMkLst>
          <pc:docMk/>
          <pc:sldMk cId="2629758663" sldId="270"/>
        </pc:sldMkLst>
        <pc:spChg chg="mod ord">
          <ac:chgData name="Gopan Ravikumar Girija" userId="S::e0703573@u.nus.edu::fd90a457-875d-4c6e-8b05-a6e535892b37" providerId="AD" clId="Web-{C0112607-DFCF-D9EA-5C78-071308DF28D2}" dt="2021-08-29T06:50:49.775" v="369"/>
          <ac:spMkLst>
            <pc:docMk/>
            <pc:sldMk cId="2629758663" sldId="270"/>
            <ac:spMk id="2" creationId="{F2F4C571-F9C5-48C1-B81D-62F7B36747D0}"/>
          </ac:spMkLst>
        </pc:spChg>
        <pc:spChg chg="add mod ord">
          <ac:chgData name="Gopan Ravikumar Girija" userId="S::e0703573@u.nus.edu::fd90a457-875d-4c6e-8b05-a6e535892b37" providerId="AD" clId="Web-{C0112607-DFCF-D9EA-5C78-071308DF28D2}" dt="2021-08-29T06:58:59.599" v="736" actId="20577"/>
          <ac:spMkLst>
            <pc:docMk/>
            <pc:sldMk cId="2629758663" sldId="270"/>
            <ac:spMk id="3" creationId="{118160FC-49CE-4D71-AB2C-D8296528D5EE}"/>
          </ac:spMkLst>
        </pc:spChg>
        <pc:spChg chg="add del mod ord">
          <ac:chgData name="Gopan Ravikumar Girija" userId="S::e0703573@u.nus.edu::fd90a457-875d-4c6e-8b05-a6e535892b37" providerId="AD" clId="Web-{C0112607-DFCF-D9EA-5C78-071308DF28D2}" dt="2021-08-29T06:48:29.350" v="260"/>
          <ac:spMkLst>
            <pc:docMk/>
            <pc:sldMk cId="2629758663" sldId="270"/>
            <ac:spMk id="4" creationId="{E0FFC6D4-0807-40DC-A312-33AE320D2067}"/>
          </ac:spMkLst>
        </pc:spChg>
        <pc:spChg chg="add del mod ord">
          <ac:chgData name="Gopan Ravikumar Girija" userId="S::e0703573@u.nus.edu::fd90a457-875d-4c6e-8b05-a6e535892b37" providerId="AD" clId="Web-{C0112607-DFCF-D9EA-5C78-071308DF28D2}" dt="2021-08-29T06:51:25.682" v="377"/>
          <ac:spMkLst>
            <pc:docMk/>
            <pc:sldMk cId="2629758663" sldId="270"/>
            <ac:spMk id="5" creationId="{84871939-8F7D-44A9-A375-BE04F01B6E73}"/>
          </ac:spMkLst>
        </pc:spChg>
        <pc:spChg chg="add del">
          <ac:chgData name="Gopan Ravikumar Girija" userId="S::e0703573@u.nus.edu::fd90a457-875d-4c6e-8b05-a6e535892b37" providerId="AD" clId="Web-{C0112607-DFCF-D9EA-5C78-071308DF28D2}" dt="2021-08-29T06:51:04.713" v="376"/>
          <ac:spMkLst>
            <pc:docMk/>
            <pc:sldMk cId="2629758663" sldId="270"/>
            <ac:spMk id="6" creationId="{B566B96F-307C-4A27-AD73-2F286443809D}"/>
          </ac:spMkLst>
        </pc:spChg>
        <pc:spChg chg="add del mod">
          <ac:chgData name="Gopan Ravikumar Girija" userId="S::e0703573@u.nus.edu::fd90a457-875d-4c6e-8b05-a6e535892b37" providerId="AD" clId="Web-{C0112607-DFCF-D9EA-5C78-071308DF28D2}" dt="2021-08-29T06:51:02.729" v="375"/>
          <ac:spMkLst>
            <pc:docMk/>
            <pc:sldMk cId="2629758663" sldId="270"/>
            <ac:spMk id="7" creationId="{C1594954-487A-4AB0-BFC3-295CD5969E4A}"/>
          </ac:spMkLst>
        </pc:spChg>
        <pc:picChg chg="add mod ord">
          <ac:chgData name="Gopan Ravikumar Girija" userId="S::e0703573@u.nus.edu::fd90a457-875d-4c6e-8b05-a6e535892b37" providerId="AD" clId="Web-{C0112607-DFCF-D9EA-5C78-071308DF28D2}" dt="2021-08-29T06:51:55.433" v="381" actId="14100"/>
          <ac:picMkLst>
            <pc:docMk/>
            <pc:sldMk cId="2629758663" sldId="270"/>
            <ac:picMk id="8" creationId="{A861739D-86E8-41C6-8A7F-643FDCA6303E}"/>
          </ac:picMkLst>
        </pc:picChg>
      </pc:sldChg>
      <pc:sldChg chg="addSp delSp modSp">
        <pc:chgData name="Gopan Ravikumar Girija" userId="S::e0703573@u.nus.edu::fd90a457-875d-4c6e-8b05-a6e535892b37" providerId="AD" clId="Web-{C0112607-DFCF-D9EA-5C78-071308DF28D2}" dt="2021-08-29T06:48:15.975" v="258"/>
        <pc:sldMkLst>
          <pc:docMk/>
          <pc:sldMk cId="102276609" sldId="271"/>
        </pc:sldMkLst>
        <pc:spChg chg="add del mod">
          <ac:chgData name="Gopan Ravikumar Girija" userId="S::e0703573@u.nus.edu::fd90a457-875d-4c6e-8b05-a6e535892b37" providerId="AD" clId="Web-{C0112607-DFCF-D9EA-5C78-071308DF28D2}" dt="2021-08-29T06:48:15.975" v="258"/>
          <ac:spMkLst>
            <pc:docMk/>
            <pc:sldMk cId="102276609" sldId="271"/>
            <ac:spMk id="4" creationId="{FCB50779-1A0B-4280-8974-42C1B2CFB2BC}"/>
          </ac:spMkLst>
        </pc:spChg>
      </pc:sldChg>
      <pc:sldChg chg="addSp modSp new">
        <pc:chgData name="Gopan Ravikumar Girija" userId="S::e0703573@u.nus.edu::fd90a457-875d-4c6e-8b05-a6e535892b37" providerId="AD" clId="Web-{C0112607-DFCF-D9EA-5C78-071308DF28D2}" dt="2021-08-29T05:46:07.370" v="131" actId="1076"/>
        <pc:sldMkLst>
          <pc:docMk/>
          <pc:sldMk cId="2311458183" sldId="275"/>
        </pc:sldMkLst>
        <pc:spChg chg="mod">
          <ac:chgData name="Gopan Ravikumar Girija" userId="S::e0703573@u.nus.edu::fd90a457-875d-4c6e-8b05-a6e535892b37" providerId="AD" clId="Web-{C0112607-DFCF-D9EA-5C78-071308DF28D2}" dt="2021-08-29T05:30:12.227" v="34" actId="20577"/>
          <ac:spMkLst>
            <pc:docMk/>
            <pc:sldMk cId="2311458183" sldId="275"/>
            <ac:spMk id="2" creationId="{5D71C502-32E8-4FB3-87D7-69F75B1E2AF3}"/>
          </ac:spMkLst>
        </pc:spChg>
        <pc:spChg chg="mod">
          <ac:chgData name="Gopan Ravikumar Girija" userId="S::e0703573@u.nus.edu::fd90a457-875d-4c6e-8b05-a6e535892b37" providerId="AD" clId="Web-{C0112607-DFCF-D9EA-5C78-071308DF28D2}" dt="2021-08-29T05:45:52.651" v="129" actId="20577"/>
          <ac:spMkLst>
            <pc:docMk/>
            <pc:sldMk cId="2311458183" sldId="275"/>
            <ac:spMk id="3" creationId="{063ED913-7526-4B00-967B-BE314E44AA4D}"/>
          </ac:spMkLst>
        </pc:spChg>
        <pc:graphicFrameChg chg="add mod modGraphic">
          <ac:chgData name="Gopan Ravikumar Girija" userId="S::e0703573@u.nus.edu::fd90a457-875d-4c6e-8b05-a6e535892b37" providerId="AD" clId="Web-{C0112607-DFCF-D9EA-5C78-071308DF28D2}" dt="2021-08-29T05:46:07.370" v="131" actId="1076"/>
          <ac:graphicFrameMkLst>
            <pc:docMk/>
            <pc:sldMk cId="2311458183" sldId="275"/>
            <ac:graphicFrameMk id="5" creationId="{96EB39AC-CB6A-44E2-A933-AF05BF960F93}"/>
          </ac:graphicFrameMkLst>
        </pc:graphicFrameChg>
      </pc:sldChg>
      <pc:sldChg chg="addSp modSp new del mod modClrScheme chgLayout">
        <pc:chgData name="Gopan Ravikumar Girija" userId="S::e0703573@u.nus.edu::fd90a457-875d-4c6e-8b05-a6e535892b37" providerId="AD" clId="Web-{C0112607-DFCF-D9EA-5C78-071308DF28D2}" dt="2021-08-29T05:46:18.683" v="132"/>
        <pc:sldMkLst>
          <pc:docMk/>
          <pc:sldMk cId="4067085939" sldId="276"/>
        </pc:sldMkLst>
        <pc:spChg chg="mod ord">
          <ac:chgData name="Gopan Ravikumar Girija" userId="S::e0703573@u.nus.edu::fd90a457-875d-4c6e-8b05-a6e535892b37" providerId="AD" clId="Web-{C0112607-DFCF-D9EA-5C78-071308DF28D2}" dt="2021-08-29T05:38:31.017" v="114"/>
          <ac:spMkLst>
            <pc:docMk/>
            <pc:sldMk cId="4067085939" sldId="276"/>
            <ac:spMk id="2" creationId="{793B2782-9F50-439D-AC82-EB18A538C3A7}"/>
          </ac:spMkLst>
        </pc:spChg>
        <pc:spChg chg="mod ord">
          <ac:chgData name="Gopan Ravikumar Girija" userId="S::e0703573@u.nus.edu::fd90a457-875d-4c6e-8b05-a6e535892b37" providerId="AD" clId="Web-{C0112607-DFCF-D9EA-5C78-071308DF28D2}" dt="2021-08-29T05:43:42.321" v="128" actId="20577"/>
          <ac:spMkLst>
            <pc:docMk/>
            <pc:sldMk cId="4067085939" sldId="276"/>
            <ac:spMk id="3" creationId="{546037FD-5A4B-4C5A-BA84-236CE1997DB4}"/>
          </ac:spMkLst>
        </pc:spChg>
        <pc:spChg chg="add mod ord">
          <ac:chgData name="Gopan Ravikumar Girija" userId="S::e0703573@u.nus.edu::fd90a457-875d-4c6e-8b05-a6e535892b37" providerId="AD" clId="Web-{C0112607-DFCF-D9EA-5C78-071308DF28D2}" dt="2021-08-29T05:38:31.017" v="114"/>
          <ac:spMkLst>
            <pc:docMk/>
            <pc:sldMk cId="4067085939" sldId="276"/>
            <ac:spMk id="4" creationId="{5D213A6F-491D-46C4-B13B-95AD8FA3A2C6}"/>
          </ac:spMkLst>
        </pc:spChg>
      </pc:sldChg>
    </pc:docChg>
  </pc:docChgLst>
  <pc:docChgLst>
    <pc:chgData name="Sarah Elita Shi Yuan Wong" userId="S::e0703539@u.nus.edu::0087a09f-7568-4ba9-a896-2386d83cf2f7" providerId="AD" clId="Web-{3ECC81D9-21BF-2234-8FA3-FD87886A11CC}"/>
    <pc:docChg chg="modSld">
      <pc:chgData name="Sarah Elita Shi Yuan Wong" userId="S::e0703539@u.nus.edu::0087a09f-7568-4ba9-a896-2386d83cf2f7" providerId="AD" clId="Web-{3ECC81D9-21BF-2234-8FA3-FD87886A11CC}" dt="2021-08-29T12:21:30.218" v="42" actId="1076"/>
      <pc:docMkLst>
        <pc:docMk/>
      </pc:docMkLst>
      <pc:sldChg chg="addSp delSp modSp">
        <pc:chgData name="Sarah Elita Shi Yuan Wong" userId="S::e0703539@u.nus.edu::0087a09f-7568-4ba9-a896-2386d83cf2f7" providerId="AD" clId="Web-{3ECC81D9-21BF-2234-8FA3-FD87886A11CC}" dt="2021-08-29T12:21:30.218" v="42" actId="1076"/>
        <pc:sldMkLst>
          <pc:docMk/>
          <pc:sldMk cId="226912419" sldId="257"/>
        </pc:sldMkLst>
        <pc:picChg chg="add mod">
          <ac:chgData name="Sarah Elita Shi Yuan Wong" userId="S::e0703539@u.nus.edu::0087a09f-7568-4ba9-a896-2386d83cf2f7" providerId="AD" clId="Web-{3ECC81D9-21BF-2234-8FA3-FD87886A11CC}" dt="2021-08-29T12:21:30.218" v="42" actId="1076"/>
          <ac:picMkLst>
            <pc:docMk/>
            <pc:sldMk cId="226912419" sldId="257"/>
            <ac:picMk id="2" creationId="{2482BB3D-8D59-4A76-8BD3-EDE5CA018492}"/>
          </ac:picMkLst>
        </pc:picChg>
        <pc:picChg chg="del">
          <ac:chgData name="Sarah Elita Shi Yuan Wong" userId="S::e0703539@u.nus.edu::0087a09f-7568-4ba9-a896-2386d83cf2f7" providerId="AD" clId="Web-{3ECC81D9-21BF-2234-8FA3-FD87886A11CC}" dt="2021-08-29T12:21:15.218" v="33"/>
          <ac:picMkLst>
            <pc:docMk/>
            <pc:sldMk cId="226912419" sldId="257"/>
            <ac:picMk id="7" creationId="{160143EB-F4D8-4CB3-9B48-A85F90C32716}"/>
          </ac:picMkLst>
        </pc:picChg>
      </pc:sldChg>
      <pc:sldChg chg="addSp delSp modSp">
        <pc:chgData name="Sarah Elita Shi Yuan Wong" userId="S::e0703539@u.nus.edu::0087a09f-7568-4ba9-a896-2386d83cf2f7" providerId="AD" clId="Web-{3ECC81D9-21BF-2234-8FA3-FD87886A11CC}" dt="2021-08-29T12:20:38.717" v="32" actId="1076"/>
        <pc:sldMkLst>
          <pc:docMk/>
          <pc:sldMk cId="4170920621" sldId="274"/>
        </pc:sldMkLst>
        <pc:spChg chg="mod">
          <ac:chgData name="Sarah Elita Shi Yuan Wong" userId="S::e0703539@u.nus.edu::0087a09f-7568-4ba9-a896-2386d83cf2f7" providerId="AD" clId="Web-{3ECC81D9-21BF-2234-8FA3-FD87886A11CC}" dt="2021-08-29T12:12:30.192" v="7" actId="1076"/>
          <ac:spMkLst>
            <pc:docMk/>
            <pc:sldMk cId="4170920621" sldId="274"/>
            <ac:spMk id="21" creationId="{5CC01B47-B422-46A6-90CE-44484998A78A}"/>
          </ac:spMkLst>
        </pc:spChg>
        <pc:picChg chg="add del mod">
          <ac:chgData name="Sarah Elita Shi Yuan Wong" userId="S::e0703539@u.nus.edu::0087a09f-7568-4ba9-a896-2386d83cf2f7" providerId="AD" clId="Web-{3ECC81D9-21BF-2234-8FA3-FD87886A11CC}" dt="2021-08-29T12:16:38.369" v="11"/>
          <ac:picMkLst>
            <pc:docMk/>
            <pc:sldMk cId="4170920621" sldId="274"/>
            <ac:picMk id="2" creationId="{C3D74BBD-7EC1-4FA8-B73F-1982351E28E8}"/>
          </ac:picMkLst>
        </pc:picChg>
        <pc:picChg chg="del mod">
          <ac:chgData name="Sarah Elita Shi Yuan Wong" userId="S::e0703539@u.nus.edu::0087a09f-7568-4ba9-a896-2386d83cf2f7" providerId="AD" clId="Web-{3ECC81D9-21BF-2234-8FA3-FD87886A11CC}" dt="2021-08-29T12:12:13.489" v="1"/>
          <ac:picMkLst>
            <pc:docMk/>
            <pc:sldMk cId="4170920621" sldId="274"/>
            <ac:picMk id="3" creationId="{01C469E9-13A3-4805-BDA7-AF653B820F26}"/>
          </ac:picMkLst>
        </pc:picChg>
        <pc:picChg chg="add del mod">
          <ac:chgData name="Sarah Elita Shi Yuan Wong" userId="S::e0703539@u.nus.edu::0087a09f-7568-4ba9-a896-2386d83cf2f7" providerId="AD" clId="Web-{3ECC81D9-21BF-2234-8FA3-FD87886A11CC}" dt="2021-08-29T12:17:12.026" v="21"/>
          <ac:picMkLst>
            <pc:docMk/>
            <pc:sldMk cId="4170920621" sldId="274"/>
            <ac:picMk id="4" creationId="{DC935897-7632-4516-B7B0-8A397C8345D9}"/>
          </ac:picMkLst>
        </pc:picChg>
        <pc:picChg chg="add mod">
          <ac:chgData name="Sarah Elita Shi Yuan Wong" userId="S::e0703539@u.nus.edu::0087a09f-7568-4ba9-a896-2386d83cf2f7" providerId="AD" clId="Web-{3ECC81D9-21BF-2234-8FA3-FD87886A11CC}" dt="2021-08-29T12:20:38.717" v="32" actId="1076"/>
          <ac:picMkLst>
            <pc:docMk/>
            <pc:sldMk cId="4170920621" sldId="274"/>
            <ac:picMk id="5" creationId="{A8F5791F-8BF5-4D54-A433-5C6B0ADFBE9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6ADA1-0C23-4623-9239-29091FB145B1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2F74A-9E17-43A9-BFAC-601B17957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124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S: Progress to date &lt;- Results to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2F74A-9E17-43A9-BFAC-601B1795784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171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2F74A-9E17-43A9-BFAC-601B1795784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661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>
              <a:cs typeface="Calibri"/>
            </a:endParaRPr>
          </a:p>
          <a:p>
            <a:pPr marL="342900" indent="-342900" algn="just">
              <a:buFont typeface="Arial,Sans-Serif"/>
              <a:buChar char="•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2F74A-9E17-43A9-BFAC-601B1795784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332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2F74A-9E17-43A9-BFAC-601B1795784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91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2F74A-9E17-43A9-BFAC-601B1795784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829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2F74A-9E17-43A9-BFAC-601B1795784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789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2F74A-9E17-43A9-BFAC-601B1795784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141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6EEE-72B8-4FAE-B57E-797C9CCD2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D00D0-EFF3-4C96-AA69-17F0567AA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ECBA2-6E35-4D23-B2BA-C6C7A0CC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8718-E0DE-48E9-850A-2E7F52044918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F5F2F-A318-48AD-B968-8D9CFFA5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9EDFF-CE77-4CC3-9C75-53F498CA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8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F455-0779-4048-BB28-251FD04C9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B1745-D7DF-43FE-A81A-39F52AEA7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210A6-54EA-49E5-A5D6-A915392E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E2F2-EABC-4FFF-A106-E79FFEF28AEF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7C48F-0DC1-4832-8804-1EF680BB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87BD4-206C-46CF-8A1E-8A1EFCF9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3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6A71C-AE78-4949-9AC7-BB310A04A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87EBE-0304-47BA-A00A-74F04DA79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5B301-B3EF-4CE1-B87F-C095668F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1CF5-D904-40EA-83D1-00B6680808D1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00916-58B3-4909-B3B6-35D8BB74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B1208-E5E6-400D-BBA1-E693ED697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0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FB7B-280A-4435-A2C3-1DB0955D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DD059-CD1E-4F18-83CC-7E584947C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62B05-B880-4E68-B697-FA187746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C58D-740D-4B36-A1A6-6DB367983BF6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7C5AC-3B14-4910-9A5F-5ED90CEC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948EE-D753-4CBA-802C-EF08DE90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5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CAC9-CABB-4B21-A692-558FEA1D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13B9A-8324-40AF-B2A0-9F8D98211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D8047-70C1-4ACC-A34B-D1264AB9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A9F33-4DCD-4F50-93E8-207332CDB8A9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7D235-480E-4469-A69F-B65271F6E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8EBE8-5280-466A-8B19-DFAE6DFBB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6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7061-8604-4E0B-B4D0-E13479117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9ABA7-39B5-41AB-9042-2391EDC51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4D891-9701-4FDF-AED8-D55314EF7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B4332-B712-4FB0-9234-1FC75E05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AAF7-7A18-4A4A-BB5E-60523C30E23B}" type="datetime1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8C67A-F94F-48EF-B531-2F0D4FD3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30F24-5253-4880-A1B1-5902D70D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4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1A94A-B217-4766-84FA-F2E2FEFA1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414BC-D84A-46F3-A5A3-5C4986DCF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9AC60-C977-4221-AE55-DB95A9D78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A5537-E104-450E-B2E7-7AF8FFEE9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4954D4-214C-4A2C-9E85-AB95528EA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E73A75-C142-402A-A662-4F2197D8A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7BDE-1E7E-463A-A58F-F66DF11B30E5}" type="datetime1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C2A008-9D91-4F73-BB90-89A588ED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A35918-4F19-468C-B3BB-1C2B79A2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0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ED32-7998-4C40-AFAA-EA106F41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BD90E9-AB6C-410F-B1E7-A9B5E4E6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D749-99E7-4AB3-AE6D-2C6D1563C1AC}" type="datetime1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78B18-D084-47C5-ACAF-446BB7F70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DE547-2D99-4645-BE3B-86870877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9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B6E6E7-6128-4EA9-A2DF-A2A2DC50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9ECA-BB86-4F35-AEA0-706060B9F981}" type="datetime1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CC341-6F4B-41F7-A1F1-9C11687B8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C1D26-829B-4449-9154-2E7FEF5A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4832-55FE-4FC3-BFF5-70FDAFD16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D767A-9F15-4E3E-9946-7FB0F778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F59E4-C353-4D6B-8407-BF20D9B50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ADFCA-214C-45A4-956C-35EEFC9C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F604-B3C1-45D3-985E-DE9E8785C877}" type="datetime1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DE030-1A4C-45FE-9E09-59B8226CA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E31B1-B397-4173-89DC-79B9269F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2D0D-0414-4F7E-8084-539FE5EC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981244-D4CB-4C17-A842-58428E398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7B7C4-00D3-4B30-A574-7983DBF36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E91D3-3CDA-40BF-B852-50C4775F6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CE9A-D860-42C2-B0D6-B58CA184E92B}" type="datetime1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EBA09-957C-4719-A5EB-38E0ACEF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AE9A8-70D0-480E-BDBA-126C1348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9C683-2578-4510-89C5-F10202C0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AE44C-628A-4381-B7CC-1D51C3025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A3B5E-1E5C-4A92-848B-AC7FE5249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EEA5B-9FF1-4F59-9393-6A1B7F739090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08C99-5D59-4686-A525-CBC692814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                 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2A915-7A28-4A65-8934-AFD1950EF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4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amanetwork.com/journals/jamadermatology/fullarticle/392759" TargetMode="External"/><Relationship Id="rId2" Type="http://schemas.openxmlformats.org/officeDocument/2006/relationships/hyperlink" Target="https://www.cancer.net/cancer-types/melanoma/statist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sicarchive.com/#!/topWithHeader/wideContentTop/main" TargetMode="External"/><Relationship Id="rId5" Type="http://schemas.openxmlformats.org/officeDocument/2006/relationships/hyperlink" Target="http://www.drmarkseraly.com/how-long-does-it-generally-take-to-receive-skin-biopsy-results.html#:~:text=It%20generally%20takes%203%2D5,longer%20for%20a%20final%20report" TargetMode="External"/><Relationship Id="rId4" Type="http://schemas.openxmlformats.org/officeDocument/2006/relationships/hyperlink" Target="https://www.mcdermatology.com/biopsy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59F204E-26FE-4B08-BC3E-091772AD34FE}"/>
              </a:ext>
            </a:extLst>
          </p:cNvPr>
          <p:cNvSpPr txBox="1">
            <a:spLocks/>
          </p:cNvSpPr>
          <p:nvPr/>
        </p:nvSpPr>
        <p:spPr>
          <a:xfrm>
            <a:off x="0" y="-13776"/>
            <a:ext cx="12192000" cy="12192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tx1"/>
                </a:solidFill>
                <a:latin typeface="+mn-lt"/>
              </a:rPr>
              <a:t>Melanoma skin cancer detection using stacked ensemble model​</a:t>
            </a:r>
            <a:endParaRPr lang="en-IN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24D9D5-4A65-4B19-81A5-D4921622200D}"/>
              </a:ext>
            </a:extLst>
          </p:cNvPr>
          <p:cNvSpPr/>
          <p:nvPr/>
        </p:nvSpPr>
        <p:spPr>
          <a:xfrm>
            <a:off x="1334095" y="4609003"/>
            <a:ext cx="9917414" cy="1329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endParaRPr lang="en-US" b="1"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IN" sz="2400" b="1">
                <a:solidFill>
                  <a:srgbClr val="002060"/>
                </a:solidFill>
              </a:rPr>
              <a:t>INSTITUTE OF SYSTEMS SCIENCE</a:t>
            </a:r>
          </a:p>
          <a:p>
            <a:pPr marL="0" indent="0" algn="ctr">
              <a:buNone/>
            </a:pPr>
            <a:r>
              <a:rPr lang="en-IN" sz="2400" b="1">
                <a:solidFill>
                  <a:srgbClr val="002060"/>
                </a:solidFill>
              </a:rPr>
              <a:t>NATIONAL UNIVERSITY OF SINGAPORE, SINGAPORE</a:t>
            </a:r>
          </a:p>
          <a:p>
            <a:pPr algn="ctr">
              <a:lnSpc>
                <a:spcPct val="90000"/>
              </a:lnSpc>
            </a:pPr>
            <a:endParaRPr lang="en-US">
              <a:cs typeface="Times New Roman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282FD59-7FEC-48FC-927C-E79376168FA6}"/>
              </a:ext>
            </a:extLst>
          </p:cNvPr>
          <p:cNvSpPr txBox="1">
            <a:spLocks/>
          </p:cNvSpPr>
          <p:nvPr/>
        </p:nvSpPr>
        <p:spPr>
          <a:xfrm>
            <a:off x="4008163" y="1475714"/>
            <a:ext cx="3178450" cy="1096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000" b="1">
              <a:latin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E5657-7D85-4C87-AC1B-E82391EEE6B8}"/>
              </a:ext>
            </a:extLst>
          </p:cNvPr>
          <p:cNvSpPr txBox="1"/>
          <p:nvPr/>
        </p:nvSpPr>
        <p:spPr>
          <a:xfrm>
            <a:off x="1497497" y="1472199"/>
            <a:ext cx="9339209" cy="2502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tabLst>
                <a:tab pos="112713" algn="l"/>
              </a:tabLst>
            </a:pPr>
            <a:r>
              <a:rPr lang="en-US" b="1">
                <a:solidFill>
                  <a:srgbClr val="002060"/>
                </a:solidFill>
              </a:rPr>
              <a:t>Presented by</a:t>
            </a:r>
          </a:p>
          <a:p>
            <a:pPr algn="ctr">
              <a:lnSpc>
                <a:spcPct val="90000"/>
              </a:lnSpc>
              <a:tabLst>
                <a:tab pos="112713" algn="l"/>
              </a:tabLst>
            </a:pPr>
            <a:endParaRPr lang="en-US" b="1">
              <a:solidFill>
                <a:srgbClr val="002060"/>
              </a:solidFill>
            </a:endParaRPr>
          </a:p>
          <a:p>
            <a:pPr algn="ctr">
              <a:lnSpc>
                <a:spcPct val="90000"/>
              </a:lnSpc>
              <a:tabLst>
                <a:tab pos="112713" algn="l"/>
              </a:tabLst>
            </a:pPr>
            <a:r>
              <a:rPr lang="en-US" sz="2000" b="1">
                <a:solidFill>
                  <a:schemeClr val="bg2">
                    <a:lumMod val="10000"/>
                  </a:schemeClr>
                </a:solidFill>
              </a:rPr>
              <a:t>GROUP 10</a:t>
            </a:r>
          </a:p>
          <a:p>
            <a:pPr algn="ctr">
              <a:lnSpc>
                <a:spcPct val="90000"/>
              </a:lnSpc>
              <a:tabLst>
                <a:tab pos="112713" algn="l"/>
              </a:tabLst>
            </a:pPr>
            <a:endParaRPr lang="en-US" b="1">
              <a:solidFill>
                <a:schemeClr val="bg2">
                  <a:lumMod val="10000"/>
                </a:schemeClr>
              </a:solidFill>
            </a:endParaRPr>
          </a:p>
          <a:p>
            <a:pPr algn="ctr">
              <a:lnSpc>
                <a:spcPct val="90000"/>
              </a:lnSpc>
              <a:tabLst>
                <a:tab pos="112713" algn="l"/>
              </a:tabLst>
            </a:pPr>
            <a:r>
              <a:rPr lang="en-US" sz="2000" b="1">
                <a:solidFill>
                  <a:schemeClr val="bg2">
                    <a:lumMod val="10000"/>
                  </a:schemeClr>
                </a:solidFill>
              </a:rPr>
              <a:t>Apar Garg (A0231539E)​</a:t>
            </a:r>
          </a:p>
          <a:p>
            <a:pPr algn="ctr">
              <a:lnSpc>
                <a:spcPct val="90000"/>
              </a:lnSpc>
              <a:tabLst>
                <a:tab pos="112713" algn="l"/>
              </a:tabLst>
            </a:pPr>
            <a:endParaRPr lang="en-US" sz="2000" b="1">
              <a:solidFill>
                <a:schemeClr val="bg2">
                  <a:lumMod val="10000"/>
                </a:schemeClr>
              </a:solidFill>
            </a:endParaRPr>
          </a:p>
          <a:p>
            <a:pPr algn="ctr">
              <a:lnSpc>
                <a:spcPct val="90000"/>
              </a:lnSpc>
              <a:tabLst>
                <a:tab pos="112713" algn="l"/>
              </a:tabLst>
            </a:pPr>
            <a:r>
              <a:rPr lang="en-US" sz="2000" b="1" err="1">
                <a:solidFill>
                  <a:schemeClr val="bg2">
                    <a:lumMod val="10000"/>
                  </a:schemeClr>
                </a:solidFill>
              </a:rPr>
              <a:t>Gopan</a:t>
            </a:r>
            <a:r>
              <a:rPr lang="en-US" sz="2000" b="1">
                <a:solidFill>
                  <a:schemeClr val="bg2">
                    <a:lumMod val="10000"/>
                  </a:schemeClr>
                </a:solidFill>
              </a:rPr>
              <a:t> Ravikumar </a:t>
            </a:r>
            <a:r>
              <a:rPr lang="en-US" sz="2000" b="1" err="1">
                <a:solidFill>
                  <a:schemeClr val="bg2">
                    <a:lumMod val="10000"/>
                  </a:schemeClr>
                </a:solidFill>
              </a:rPr>
              <a:t>Girija</a:t>
            </a:r>
            <a:r>
              <a:rPr lang="en-US" sz="2000" b="1">
                <a:solidFill>
                  <a:schemeClr val="bg2">
                    <a:lumMod val="10000"/>
                  </a:schemeClr>
                </a:solidFill>
              </a:rPr>
              <a:t> (A0231541U) ​</a:t>
            </a:r>
          </a:p>
          <a:p>
            <a:pPr algn="ctr">
              <a:lnSpc>
                <a:spcPct val="90000"/>
              </a:lnSpc>
              <a:tabLst>
                <a:tab pos="112713" algn="l"/>
              </a:tabLst>
            </a:pPr>
            <a:endParaRPr lang="en-US" sz="2000" b="1">
              <a:solidFill>
                <a:schemeClr val="bg2">
                  <a:lumMod val="10000"/>
                </a:schemeClr>
              </a:solidFill>
            </a:endParaRPr>
          </a:p>
          <a:p>
            <a:pPr algn="ctr">
              <a:lnSpc>
                <a:spcPct val="90000"/>
              </a:lnSpc>
              <a:tabLst>
                <a:tab pos="112713" algn="l"/>
              </a:tabLst>
            </a:pPr>
            <a:r>
              <a:rPr lang="en-US" sz="2000" b="1">
                <a:solidFill>
                  <a:schemeClr val="bg2">
                    <a:lumMod val="10000"/>
                  </a:schemeClr>
                </a:solidFill>
              </a:rPr>
              <a:t>Sarah </a:t>
            </a:r>
            <a:r>
              <a:rPr lang="en-US" sz="2000" b="1" err="1">
                <a:solidFill>
                  <a:schemeClr val="bg2">
                    <a:lumMod val="10000"/>
                  </a:schemeClr>
                </a:solidFill>
              </a:rPr>
              <a:t>Elita</a:t>
            </a:r>
            <a:r>
              <a:rPr lang="en-US" sz="2000" b="1">
                <a:solidFill>
                  <a:schemeClr val="bg2">
                    <a:lumMod val="10000"/>
                  </a:schemeClr>
                </a:solidFill>
              </a:rPr>
              <a:t> Shi Yuan Wong (A0231507N) 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830580-8398-438C-A211-7CB34E4EC3EA}"/>
              </a:ext>
            </a:extLst>
          </p:cNvPr>
          <p:cNvSpPr txBox="1"/>
          <p:nvPr/>
        </p:nvSpPr>
        <p:spPr>
          <a:xfrm>
            <a:off x="3114261" y="4222280"/>
            <a:ext cx="6096000" cy="534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  <a:tabLst>
                <a:tab pos="112713" algn="l"/>
              </a:tabLst>
            </a:pPr>
            <a:r>
              <a:rPr lang="en-US" b="1">
                <a:solidFill>
                  <a:srgbClr val="002060"/>
                </a:solidFill>
              </a:rPr>
              <a:t>Submitted </a:t>
            </a:r>
          </a:p>
          <a:p>
            <a:pPr algn="ctr">
              <a:lnSpc>
                <a:spcPct val="50000"/>
              </a:lnSpc>
              <a:tabLst>
                <a:tab pos="112713" algn="l"/>
              </a:tabLst>
            </a:pPr>
            <a:endParaRPr lang="en-US" b="1">
              <a:solidFill>
                <a:srgbClr val="002060"/>
              </a:solidFill>
            </a:endParaRPr>
          </a:p>
          <a:p>
            <a:pPr algn="ctr">
              <a:lnSpc>
                <a:spcPct val="50000"/>
              </a:lnSpc>
              <a:tabLst>
                <a:tab pos="112713" algn="l"/>
              </a:tabLst>
            </a:pPr>
            <a:r>
              <a:rPr lang="en-US" b="1">
                <a:solidFill>
                  <a:srgbClr val="002060"/>
                </a:solidFill>
              </a:rPr>
              <a:t>to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25B0BE-A415-49AE-80A2-3E4E14A41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477" y="5791200"/>
            <a:ext cx="34385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4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641DD4-0C84-483D-8FA1-04E93EC0F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239" y="108000"/>
            <a:ext cx="10515600" cy="7200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</a:rPr>
              <a:t>Proposed Methodology</a:t>
            </a:r>
            <a:endParaRPr lang="en-IN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2837BA-7B68-4D52-A8CA-E755D7001F9F}"/>
              </a:ext>
            </a:extLst>
          </p:cNvPr>
          <p:cNvSpPr txBox="1"/>
          <p:nvPr/>
        </p:nvSpPr>
        <p:spPr>
          <a:xfrm>
            <a:off x="504000" y="1044000"/>
            <a:ext cx="222829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u="sng" dirty="0"/>
              <a:t>System Design</a:t>
            </a:r>
            <a:endParaRPr lang="en-IN" sz="24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C67B3B9-0948-4726-ABF4-EF2E8EA26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417" y="1505664"/>
            <a:ext cx="9162162" cy="524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489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E01E8-2081-4701-8B81-C646C5FB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000"/>
            <a:ext cx="10515600" cy="7200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</a:rPr>
              <a:t>Proposed Methodology (contd.)</a:t>
            </a:r>
            <a:endParaRPr lang="en-IN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FA308-B2F5-4CD1-90E9-523FDDFB2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744" y="1548000"/>
            <a:ext cx="70380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1800" dirty="0">
                <a:ea typeface="+mn-lt"/>
                <a:cs typeface="+mn-lt"/>
              </a:rPr>
              <a:t>Developing a Stacked Ensemble Model.</a:t>
            </a:r>
          </a:p>
          <a:p>
            <a:pPr marL="342900" indent="-342900"/>
            <a:r>
              <a:rPr lang="en-US" sz="1800" dirty="0">
                <a:ea typeface="+mn-lt"/>
                <a:cs typeface="+mn-lt"/>
              </a:rPr>
              <a:t>Networks that we will use for Transfer Learning are: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ea typeface="+mn-lt"/>
                <a:cs typeface="+mn-lt"/>
              </a:rPr>
              <a:t>Light Network (&lt;6M params) 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>
                <a:ea typeface="+mn-lt"/>
                <a:cs typeface="+mn-lt"/>
              </a:rPr>
              <a:t>MobileNetV2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>
                <a:ea typeface="+mn-lt"/>
                <a:cs typeface="+mn-lt"/>
              </a:rPr>
              <a:t>EfficientNetB0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ea typeface="+mn-lt"/>
                <a:cs typeface="+mn-lt"/>
              </a:rPr>
              <a:t>Medium Network (&gt;6M &amp; &lt;20M params)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>
                <a:ea typeface="+mn-lt"/>
                <a:cs typeface="+mn-lt"/>
              </a:rPr>
              <a:t>DenseNet121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>
                <a:ea typeface="+mn-lt"/>
                <a:cs typeface="+mn-lt"/>
              </a:rPr>
              <a:t>EfficientNetB3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ea typeface="+mn-lt"/>
                <a:cs typeface="+mn-lt"/>
              </a:rPr>
              <a:t>Heavy Network (&gt;20M params) 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>
                <a:ea typeface="+mn-lt"/>
                <a:cs typeface="+mn-lt"/>
              </a:rPr>
              <a:t>InceptionV3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>
                <a:ea typeface="+mn-lt"/>
                <a:cs typeface="+mn-lt"/>
              </a:rPr>
              <a:t>Resnet50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DA756F87-2F34-4388-9AA2-23B0CC4E2C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8153" y="1044000"/>
            <a:ext cx="5432613" cy="4855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6DFA45-EEBE-42FA-A5D7-BC34E8802BC1}"/>
              </a:ext>
            </a:extLst>
          </p:cNvPr>
          <p:cNvSpPr txBox="1"/>
          <p:nvPr/>
        </p:nvSpPr>
        <p:spPr>
          <a:xfrm>
            <a:off x="503999" y="1044000"/>
            <a:ext cx="265748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buNone/>
            </a:pPr>
            <a:r>
              <a:rPr lang="en-US" sz="2400" b="1" u="sng" dirty="0">
                <a:ea typeface="+mn-lt"/>
                <a:cs typeface="+mn-lt"/>
              </a:rPr>
              <a:t>Model Architecture</a:t>
            </a:r>
            <a:endParaRPr lang="en-US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061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4C571-F9C5-48C1-B81D-62F7B367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000"/>
            <a:ext cx="10515600" cy="7200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</a:rPr>
              <a:t>Results to date</a:t>
            </a:r>
            <a:endParaRPr lang="en-IN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160FC-49CE-4D71-AB2C-D8296528D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999" y="1548000"/>
            <a:ext cx="11160000" cy="14095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cs typeface="Calibri"/>
              </a:rPr>
              <a:t>Trained 1 base learner i.e. MobileNetV2.</a:t>
            </a:r>
            <a:endParaRPr lang="en-US" sz="1800" dirty="0"/>
          </a:p>
          <a:p>
            <a:r>
              <a:rPr lang="en-US" sz="1800" dirty="0">
                <a:cs typeface="Calibri"/>
              </a:rPr>
              <a:t>Model is overfitting as evident from the plots.</a:t>
            </a:r>
          </a:p>
          <a:p>
            <a:r>
              <a:rPr lang="en-US" sz="1800" dirty="0">
                <a:cs typeface="Calibri"/>
              </a:rPr>
              <a:t>Currently exploring different techniques to remove overfitting.</a:t>
            </a:r>
          </a:p>
          <a:p>
            <a:pPr lvl="1"/>
            <a:endParaRPr lang="en-US" sz="1800" dirty="0">
              <a:cs typeface="Calibri"/>
            </a:endParaRPr>
          </a:p>
          <a:p>
            <a:pPr marL="457200" lvl="1" indent="0">
              <a:buNone/>
            </a:pPr>
            <a:endParaRPr lang="en-US" sz="1800" dirty="0">
              <a:cs typeface="Calibri"/>
            </a:endParaRPr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AC5C000-CEAD-4C2E-B71E-10129D64AB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4500" t="5118" r="8000" b="5479"/>
          <a:stretch/>
        </p:blipFill>
        <p:spPr>
          <a:xfrm>
            <a:off x="6361891" y="2752593"/>
            <a:ext cx="4170081" cy="3893430"/>
          </a:xfrm>
        </p:spPr>
      </p:pic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BA2601D-45EE-4CD5-A5AA-5B988F6BCA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9" t="7143" r="7937" b="5087"/>
          <a:stretch/>
        </p:blipFill>
        <p:spPr>
          <a:xfrm>
            <a:off x="1370681" y="2888641"/>
            <a:ext cx="4243098" cy="37573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BBE5C3-9D36-44EF-8803-DBDDA647EDC6}"/>
              </a:ext>
            </a:extLst>
          </p:cNvPr>
          <p:cNvSpPr txBox="1"/>
          <p:nvPr/>
        </p:nvSpPr>
        <p:spPr>
          <a:xfrm>
            <a:off x="503999" y="1044000"/>
            <a:ext cx="298823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>
              <a:buNone/>
            </a:pPr>
            <a:r>
              <a:rPr lang="en-US" sz="2400" b="1" u="sng" dirty="0">
                <a:cs typeface="Calibri"/>
              </a:rPr>
              <a:t>Training Results</a:t>
            </a:r>
          </a:p>
        </p:txBody>
      </p:sp>
    </p:spTree>
    <p:extLst>
      <p:ext uri="{BB962C8B-B14F-4D97-AF65-F5344CB8AC3E}">
        <p14:creationId xmlns:p14="http://schemas.microsoft.com/office/powerpoint/2010/main" val="2629758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160FC-49CE-4D71-AB2C-D8296528D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000" y="1548000"/>
            <a:ext cx="11160000" cy="13350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cs typeface="Calibri"/>
              </a:rPr>
              <a:t>Tested the base learner using test images.</a:t>
            </a:r>
            <a:endParaRPr lang="en-US" sz="1800" dirty="0"/>
          </a:p>
          <a:p>
            <a:r>
              <a:rPr lang="en-US" sz="1800" dirty="0">
                <a:cs typeface="Calibri"/>
              </a:rPr>
              <a:t>Includes metrics such as AUC Score, ROC Curve, Confusion Matrix, Accuracy, Loss.</a:t>
            </a:r>
          </a:p>
          <a:p>
            <a:pPr marL="457200" lvl="1" indent="0">
              <a:buNone/>
            </a:pPr>
            <a:endParaRPr lang="en-US" sz="1800" dirty="0">
              <a:cs typeface="Calibri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FF3E221-961A-4E91-BA60-272955758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000"/>
            <a:ext cx="10515600" cy="7200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</a:rPr>
              <a:t>Results to date (contd.)</a:t>
            </a:r>
            <a:endParaRPr lang="en-IN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CF1444-A4CE-410E-BC45-EC97DE5DFD11}"/>
              </a:ext>
            </a:extLst>
          </p:cNvPr>
          <p:cNvSpPr txBox="1"/>
          <p:nvPr/>
        </p:nvSpPr>
        <p:spPr>
          <a:xfrm>
            <a:off x="503999" y="1044000"/>
            <a:ext cx="298823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>
              <a:buNone/>
            </a:pPr>
            <a:r>
              <a:rPr lang="en-US" sz="2400" b="1" u="sng" dirty="0">
                <a:cs typeface="Calibri"/>
              </a:rPr>
              <a:t>Testing Results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CC62323-27B0-4007-BFCE-3541F83CB7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" t="5078" r="6476"/>
          <a:stretch/>
        </p:blipFill>
        <p:spPr bwMode="auto">
          <a:xfrm>
            <a:off x="1371600" y="2887200"/>
            <a:ext cx="4244400" cy="329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9CFF158-405A-4C23-80AE-D567ABC23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200" y="3155199"/>
            <a:ext cx="4813619" cy="13879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45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160FC-49CE-4D71-AB2C-D8296528D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000" y="1044000"/>
            <a:ext cx="2210966" cy="33963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u="sng">
                <a:cs typeface="Calibri"/>
              </a:rPr>
              <a:t>User Interface</a:t>
            </a:r>
            <a:endParaRPr lang="en-US" sz="2400"/>
          </a:p>
        </p:txBody>
      </p:sp>
      <p:pic>
        <p:nvPicPr>
          <p:cNvPr id="6" name="Picture 6" descr="A picture containing qr code&#10;&#10;Description automatically generated">
            <a:extLst>
              <a:ext uri="{FF2B5EF4-FFF2-40B4-BE49-F238E27FC236}">
                <a16:creationId xmlns:a16="http://schemas.microsoft.com/office/drawing/2014/main" id="{567A32B2-8FD3-488A-90D4-1B657C95B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907" y="2447300"/>
            <a:ext cx="8902186" cy="40025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C54BDE3-9461-443C-92B0-F689E619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000"/>
            <a:ext cx="10515600" cy="7200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</a:rPr>
              <a:t>Results to date (contd.)</a:t>
            </a:r>
            <a:endParaRPr lang="en-IN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594798-FC43-4267-B852-327E52D35AE8}"/>
              </a:ext>
            </a:extLst>
          </p:cNvPr>
          <p:cNvSpPr txBox="1">
            <a:spLocks/>
          </p:cNvSpPr>
          <p:nvPr/>
        </p:nvSpPr>
        <p:spPr>
          <a:xfrm>
            <a:off x="504000" y="1548000"/>
            <a:ext cx="11160000" cy="13350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cs typeface="Calibri"/>
              </a:rPr>
              <a:t>Created an initial user interface.</a:t>
            </a:r>
            <a:endParaRPr lang="en-US" sz="1800" dirty="0"/>
          </a:p>
          <a:p>
            <a:r>
              <a:rPr lang="en-US" sz="1800" dirty="0">
                <a:cs typeface="Calibri"/>
              </a:rPr>
              <a:t>User can upload an image and get the prediction result.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3915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50E7E-FA5E-40CC-96B5-CC1CAE7F8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239" y="108000"/>
            <a:ext cx="10515600" cy="7200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</a:rPr>
              <a:t>References</a:t>
            </a:r>
            <a:endParaRPr lang="en-IN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70C2DD-8476-4435-83D5-10164E6C0BD0}"/>
              </a:ext>
            </a:extLst>
          </p:cNvPr>
          <p:cNvSpPr txBox="1"/>
          <p:nvPr/>
        </p:nvSpPr>
        <p:spPr>
          <a:xfrm>
            <a:off x="618066" y="2269066"/>
            <a:ext cx="808297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AD569-A00A-41D3-9A10-0D79E415871B}"/>
              </a:ext>
            </a:extLst>
          </p:cNvPr>
          <p:cNvSpPr txBox="1"/>
          <p:nvPr/>
        </p:nvSpPr>
        <p:spPr>
          <a:xfrm>
            <a:off x="504000" y="1044000"/>
            <a:ext cx="11160000" cy="29578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[1] </a:t>
            </a:r>
            <a:r>
              <a:rPr lang="en-US" dirty="0">
                <a:ea typeface="+mn-lt"/>
                <a:cs typeface="+mn-lt"/>
                <a:hlinkClick r:id="rId2"/>
              </a:rPr>
              <a:t>https://www.cancer.net/cancer-types/melanoma/statistics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[2] </a:t>
            </a:r>
            <a:r>
              <a:rPr lang="en-US" dirty="0">
                <a:ea typeface="+mn-lt"/>
                <a:cs typeface="+mn-lt"/>
                <a:hlinkClick r:id="rId3"/>
              </a:rPr>
              <a:t>https://jamanetwork.com/journals/jamadermatology/fullarticle/392759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[3] </a:t>
            </a:r>
            <a:r>
              <a:rPr lang="en-US" dirty="0">
                <a:ea typeface="+mn-lt"/>
                <a:cs typeface="+mn-lt"/>
                <a:hlinkClick r:id="rId4"/>
              </a:rPr>
              <a:t>https://www.mcdermatology.com/biopsy.html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[4] </a:t>
            </a:r>
            <a:r>
              <a:rPr lang="en-US" dirty="0">
                <a:ea typeface="+mn-lt"/>
                <a:cs typeface="+mn-lt"/>
                <a:hlinkClick r:id="rId5"/>
              </a:rPr>
              <a:t>http://www.drmarkseraly.com/how-long-does-it-generally-take-to-receive-skin-biopsy-results.html#:~:text=It%20generally%20takes%203%2D5,longer%20for%20a%20final%20report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Calibri"/>
              </a:rPr>
              <a:t>[5] </a:t>
            </a:r>
            <a:r>
              <a:rPr lang="en-US" dirty="0">
                <a:cs typeface="Calibri"/>
                <a:hlinkClick r:id="rId6"/>
              </a:rPr>
              <a:t>https://www.isicarchive.com/#!/topWithHeader/wideContentTop/main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276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D830-C181-456F-B57D-6D3B2F16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15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Thank you</a:t>
            </a:r>
            <a:endParaRPr lang="en-IN" sz="7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899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22E2EEF-2BA2-462C-9C9D-620220B4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217" y="108000"/>
            <a:ext cx="5120114" cy="720000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Arial Narrow" panose="020B0606020202030204" pitchFamily="34" charset="0"/>
              </a:rPr>
              <a:t>Outline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28A59B-9F9E-45B4-B6A4-124A37D13EF5}"/>
              </a:ext>
            </a:extLst>
          </p:cNvPr>
          <p:cNvSpPr txBox="1"/>
          <p:nvPr/>
        </p:nvSpPr>
        <p:spPr>
          <a:xfrm>
            <a:off x="504000" y="887135"/>
            <a:ext cx="11052314" cy="59708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571500" indent="-539750" algn="just">
              <a:buFont typeface="+mj-lt"/>
              <a:buAutoNum type="romanUcPeriod"/>
              <a:defRPr sz="3000"/>
            </a:lvl1pPr>
            <a:lvl2pPr marL="1028700" lvl="1" indent="-571500" algn="just" fontAlgn="base">
              <a:buFont typeface="+mj-lt"/>
              <a:buAutoNum type="romanLcPeriod"/>
              <a:defRPr sz="24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defRPr>
            </a:lvl2pPr>
          </a:lstStyle>
          <a:p>
            <a:r>
              <a:rPr lang="en-US" sz="2800" dirty="0"/>
              <a:t>Introduction</a:t>
            </a:r>
          </a:p>
          <a:p>
            <a:pPr lvl="1"/>
            <a:r>
              <a:rPr lang="en-US" sz="2000" dirty="0"/>
              <a:t>Background​</a:t>
            </a:r>
          </a:p>
          <a:p>
            <a:pPr lvl="1"/>
            <a:r>
              <a:rPr lang="en-US" sz="2000" dirty="0"/>
              <a:t>Problem​</a:t>
            </a:r>
          </a:p>
          <a:p>
            <a:pPr lvl="1"/>
            <a:r>
              <a:rPr lang="en-US" sz="2000" dirty="0"/>
              <a:t>Solution/Objective </a:t>
            </a:r>
          </a:p>
          <a:p>
            <a:r>
              <a:rPr lang="en-US" sz="2800" dirty="0"/>
              <a:t>Project Scope</a:t>
            </a:r>
          </a:p>
          <a:p>
            <a:pPr lvl="1"/>
            <a:r>
              <a:rPr lang="en-US" sz="2000" dirty="0"/>
              <a:t>Milestones​</a:t>
            </a:r>
          </a:p>
          <a:p>
            <a:pPr lvl="1"/>
            <a:r>
              <a:rPr lang="en-US" sz="2000" dirty="0"/>
              <a:t>Requirements Analysis​</a:t>
            </a:r>
          </a:p>
          <a:p>
            <a:pPr lvl="1"/>
            <a:r>
              <a:rPr lang="en-US" sz="2000" dirty="0"/>
              <a:t>Assumptions and Constraints </a:t>
            </a:r>
          </a:p>
          <a:p>
            <a:r>
              <a:rPr lang="en-US" sz="2800" dirty="0"/>
              <a:t>Dataset Used</a:t>
            </a:r>
          </a:p>
          <a:p>
            <a:r>
              <a:rPr lang="en-US" sz="2800" dirty="0"/>
              <a:t>Proposed Methodology</a:t>
            </a:r>
          </a:p>
          <a:p>
            <a:pPr lvl="1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System Design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Model Architecture</a:t>
            </a:r>
            <a:endParaRPr lang="en-US" sz="2000" dirty="0"/>
          </a:p>
          <a:p>
            <a:r>
              <a:rPr lang="en-US" sz="2800" dirty="0"/>
              <a:t>Results to date</a:t>
            </a:r>
          </a:p>
          <a:p>
            <a:pPr lvl="1"/>
            <a:r>
              <a:rPr lang="en-US" sz="2000" dirty="0"/>
              <a:t>Training Results</a:t>
            </a:r>
          </a:p>
          <a:p>
            <a:pPr lvl="1"/>
            <a:r>
              <a:rPr lang="en-US" sz="2000" dirty="0"/>
              <a:t>Testing Results</a:t>
            </a:r>
          </a:p>
          <a:p>
            <a:r>
              <a:rPr lang="en-US" sz="28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49402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3B6E670E-B715-46C2-A60B-F2093BD47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239" y="108000"/>
            <a:ext cx="10515600" cy="7200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</a:rPr>
              <a:t>Introduction</a:t>
            </a:r>
            <a:endParaRPr lang="en-IN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CC01B47-B422-46A6-90CE-44484998A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547999"/>
            <a:ext cx="11160000" cy="210026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ea typeface="+mn-lt"/>
                <a:cs typeface="+mn-lt"/>
              </a:rPr>
              <a:t>Melanoma is the deadliest type of skin cancer. Although it is responsible for only about 1% of all skin cancers diagnosed in the U.S., it makes up most skin cancer deaths [1]. 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</a:rPr>
              <a:t>E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</a:rPr>
              <a:t>arly diagnosis and treatment give patients a significantly higher chance of survival.  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</a:rPr>
              <a:t>The diagnosis process for melanoma is illustrated in the flowchart below: ​</a:t>
            </a:r>
          </a:p>
          <a:p>
            <a:endParaRPr lang="en-US" sz="1800" dirty="0">
              <a:cs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DA641-CF08-4E67-83BF-F5D1195DBF26}"/>
              </a:ext>
            </a:extLst>
          </p:cNvPr>
          <p:cNvSpPr txBox="1"/>
          <p:nvPr/>
        </p:nvSpPr>
        <p:spPr>
          <a:xfrm>
            <a:off x="504000" y="1044000"/>
            <a:ext cx="201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Background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0ADAE3-365D-430C-B0BE-433F0FA520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705" b="51837"/>
          <a:stretch/>
        </p:blipFill>
        <p:spPr>
          <a:xfrm>
            <a:off x="713181" y="3429000"/>
            <a:ext cx="1074163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4D0E7C53-A9B3-4233-9411-1D90A580BE8C}"/>
              </a:ext>
            </a:extLst>
          </p:cNvPr>
          <p:cNvSpPr txBox="1"/>
          <p:nvPr/>
        </p:nvSpPr>
        <p:spPr>
          <a:xfrm>
            <a:off x="504000" y="1548000"/>
            <a:ext cx="11160000" cy="420435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Segoe UI"/>
              </a:rPr>
              <a:t>False Negatives (FN) - 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atient has melanoma but the dermatologist concludes otherwise based on the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dermoscopy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he has performed.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dirty="0">
              <a:cs typeface="Segoe UI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ea typeface="+mn-lt"/>
                <a:cs typeface="+mn-lt"/>
              </a:rPr>
              <a:t>Dermatologist only sends suspected cases for lab-testing. Since the sensitivity of </a:t>
            </a:r>
            <a:r>
              <a:rPr lang="en-US" dirty="0" err="1">
                <a:ea typeface="+mn-lt"/>
                <a:cs typeface="+mn-lt"/>
              </a:rPr>
              <a:t>dermoscopy</a:t>
            </a:r>
            <a:r>
              <a:rPr lang="en-US" dirty="0">
                <a:ea typeface="+mn-lt"/>
                <a:cs typeface="+mn-lt"/>
              </a:rPr>
              <a:t> can range from 60% to 100% [2], some unsuspected cases, which are in fact melanoma, will be left out for lab-testing. This may cause late diagnosis and treatment.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False Positives</a:t>
            </a:r>
            <a:r>
              <a:rPr lang="en-US" dirty="0">
                <a:cs typeface="Segoe UI"/>
              </a:rPr>
              <a:t>​ (FP) -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Segoe UI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atient does not have melanoma but the dermatologist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suspects it as melanoma and performs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biopsy as a further check.</a:t>
            </a:r>
            <a:endParaRPr lang="en-US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ea typeface="+mn-lt"/>
                <a:cs typeface="+mn-lt"/>
              </a:rPr>
              <a:t>Skin biopsy is an invasive (removal of a small part of the skin) process, which can leave a scar [3].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ea typeface="+mn-lt"/>
                <a:cs typeface="+mn-lt"/>
              </a:rPr>
              <a:t>The typical cost of a skin biopsy without insurance is 120 – 450 USD.  Lab evaluation fees may add extra fees from 50 – 350 USD [3].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8EC5D5-D062-476C-98CB-DC3C42134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239" y="108000"/>
            <a:ext cx="10515600" cy="7200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</a:rPr>
              <a:t>Introduction (contd.)</a:t>
            </a:r>
            <a:endParaRPr lang="en-IN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3B0200-722F-4AD9-8403-514FDACCCFCC}"/>
              </a:ext>
            </a:extLst>
          </p:cNvPr>
          <p:cNvSpPr txBox="1"/>
          <p:nvPr/>
        </p:nvSpPr>
        <p:spPr>
          <a:xfrm>
            <a:off x="504000" y="1044000"/>
            <a:ext cx="201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Problem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593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139EA6E-7C5D-4A76-BB37-3991339A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239" y="108000"/>
            <a:ext cx="10515600" cy="7200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</a:rPr>
              <a:t>Introduction (contd.)</a:t>
            </a:r>
            <a:endParaRPr lang="en-IN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824FDD-9AED-4AD2-B409-6F178386C423}"/>
              </a:ext>
            </a:extLst>
          </p:cNvPr>
          <p:cNvSpPr txBox="1"/>
          <p:nvPr/>
        </p:nvSpPr>
        <p:spPr>
          <a:xfrm>
            <a:off x="503999" y="1044000"/>
            <a:ext cx="2657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sz="2400" b="1" u="sng" dirty="0"/>
              <a:t>Solution/Objective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01C622-F571-495A-9C0F-4737A0CB160C}"/>
              </a:ext>
            </a:extLst>
          </p:cNvPr>
          <p:cNvSpPr txBox="1"/>
          <p:nvPr/>
        </p:nvSpPr>
        <p:spPr>
          <a:xfrm>
            <a:off x="504000" y="1548000"/>
            <a:ext cx="11099260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a typeface="+mn-lt"/>
                <a:cs typeface="+mn-lt"/>
              </a:rPr>
              <a:t>To provide an image-based classification solution for melanoma detection during the early screening stage that can help dermatologists reduce False Negatives (FN) and False Positives (FP). </a:t>
            </a:r>
            <a:endParaRPr lang="en-US" sz="18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a typeface="+mn-lt"/>
                <a:cs typeface="+mn-lt"/>
              </a:rPr>
              <a:t> </a:t>
            </a:r>
            <a:endParaRPr lang="en-US" sz="1800" dirty="0">
              <a:cs typeface="Calibri"/>
            </a:endParaRPr>
          </a:p>
          <a:p>
            <a:pPr>
              <a:lnSpc>
                <a:spcPct val="150000"/>
              </a:lnSpc>
            </a:pPr>
            <a:endParaRPr lang="en-US" sz="1800" dirty="0">
              <a:cs typeface="Calibri"/>
            </a:endParaRPr>
          </a:p>
          <a:p>
            <a:pPr>
              <a:lnSpc>
                <a:spcPct val="150000"/>
              </a:lnSpc>
            </a:pP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68DC95-69ED-47BC-97D4-491768E000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3" t="56124" r="1501" b="1575"/>
          <a:stretch/>
        </p:blipFill>
        <p:spPr>
          <a:xfrm>
            <a:off x="503999" y="2838892"/>
            <a:ext cx="11318478" cy="327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33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726BC1-3790-43F6-88DF-B176DFB45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239" y="108000"/>
            <a:ext cx="10515600" cy="7200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</a:rPr>
              <a:t>Project Scope</a:t>
            </a:r>
            <a:endParaRPr lang="en-IN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56BC77-920D-4A90-91AA-CADF1101DC9B}"/>
              </a:ext>
            </a:extLst>
          </p:cNvPr>
          <p:cNvSpPr txBox="1"/>
          <p:nvPr/>
        </p:nvSpPr>
        <p:spPr>
          <a:xfrm>
            <a:off x="504000" y="104400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u="sng" dirty="0">
                <a:cs typeface="Calibri"/>
              </a:rPr>
              <a:t>Milestones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904F69-C725-40EA-AFFD-A1DEEBC6F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817" y="1505665"/>
            <a:ext cx="7862365" cy="524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7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726BC1-3790-43F6-88DF-B176DFB45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239" y="108000"/>
            <a:ext cx="10515600" cy="7200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Arial Narrow"/>
              </a:rPr>
              <a:t>Project Scope (contd.)</a:t>
            </a:r>
            <a:endParaRPr lang="en-IN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56BC77-920D-4A90-91AA-CADF1101DC9B}"/>
              </a:ext>
            </a:extLst>
          </p:cNvPr>
          <p:cNvSpPr txBox="1"/>
          <p:nvPr/>
        </p:nvSpPr>
        <p:spPr>
          <a:xfrm>
            <a:off x="504000" y="1044000"/>
            <a:ext cx="321799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 dirty="0">
                <a:cs typeface="Calibri"/>
              </a:rPr>
              <a:t>Requirements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19A660-238F-43AB-AE5D-4C691389AA71}"/>
              </a:ext>
            </a:extLst>
          </p:cNvPr>
          <p:cNvSpPr txBox="1"/>
          <p:nvPr/>
        </p:nvSpPr>
        <p:spPr>
          <a:xfrm>
            <a:off x="503999" y="1548000"/>
            <a:ext cx="11160000" cy="4204356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cs typeface="Calibri"/>
              </a:rPr>
              <a:t>Functional Requirements</a:t>
            </a:r>
            <a:endParaRPr lang="en-US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cs typeface="Calibri"/>
              </a:rPr>
              <a:t>Given an image of a lesion, the system must correctly classify melanoma/Non-melanoma.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ea typeface="+mn-lt"/>
                <a:cs typeface="+mn-lt"/>
              </a:rPr>
              <a:t>System must handle errors properly when file formats other than “</a:t>
            </a:r>
            <a:r>
              <a:rPr lang="en-US" dirty="0" err="1">
                <a:ea typeface="+mn-lt"/>
                <a:cs typeface="+mn-lt"/>
              </a:rPr>
              <a:t>png</a:t>
            </a:r>
            <a:r>
              <a:rPr lang="en-US" dirty="0">
                <a:ea typeface="+mn-lt"/>
                <a:cs typeface="+mn-lt"/>
              </a:rPr>
              <a:t>” and “jpg” are uploaded.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cs typeface="Calibri"/>
              </a:rPr>
              <a:t>System must generate a sample report for the patient.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cs typeface="Calibri"/>
              </a:rPr>
              <a:t>System must mail the generated report to the patient.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dirty="0"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Non-Functional Requirements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ea typeface="+mn-lt"/>
                <a:cs typeface="+mn-lt"/>
              </a:rPr>
              <a:t>System must be easy to use.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ea typeface="+mn-lt"/>
                <a:cs typeface="+mn-lt"/>
              </a:rPr>
              <a:t>System must take &lt;10 sec to show results.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4872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56BC77-920D-4A90-91AA-CADF1101DC9B}"/>
              </a:ext>
            </a:extLst>
          </p:cNvPr>
          <p:cNvSpPr txBox="1"/>
          <p:nvPr/>
        </p:nvSpPr>
        <p:spPr>
          <a:xfrm>
            <a:off x="504000" y="104400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 dirty="0">
                <a:cs typeface="Calibri"/>
              </a:rPr>
              <a:t>Assumptions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19A660-238F-43AB-AE5D-4C691389AA71}"/>
              </a:ext>
            </a:extLst>
          </p:cNvPr>
          <p:cNvSpPr txBox="1"/>
          <p:nvPr/>
        </p:nvSpPr>
        <p:spPr>
          <a:xfrm>
            <a:off x="503999" y="1548000"/>
            <a:ext cx="11160000" cy="212686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Team will have sufficient time to have a working system by 14th Nov.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Arbitrator will perform better than individual base learners.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Patient data such as name, email, etc. is available to generate the report.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Dermoscopic</a:t>
            </a:r>
            <a:r>
              <a:rPr lang="en-US" dirty="0">
                <a:ea typeface="+mn-lt"/>
                <a:cs typeface="+mn-lt"/>
              </a:rPr>
              <a:t> image of the skin lesion is available for making the prediction.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F3427B-E620-41E7-9753-64CA5D2063B7}"/>
              </a:ext>
            </a:extLst>
          </p:cNvPr>
          <p:cNvSpPr txBox="1"/>
          <p:nvPr/>
        </p:nvSpPr>
        <p:spPr>
          <a:xfrm>
            <a:off x="503999" y="363637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 dirty="0">
                <a:cs typeface="Calibri"/>
              </a:rPr>
              <a:t>Constraints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AE2943-9FF3-456E-B0B7-8F12224131B9}"/>
              </a:ext>
            </a:extLst>
          </p:cNvPr>
          <p:cNvSpPr txBox="1"/>
          <p:nvPr/>
        </p:nvSpPr>
        <p:spPr>
          <a:xfrm>
            <a:off x="503999" y="4140000"/>
            <a:ext cx="11160000" cy="88036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System can classify lesions into 2 classes only: Melanoma and Non-melanoma. Detailed diagnosis must be done by the dermatologist himself.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FABC0E7-784A-4E52-93BA-5DAFD7551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239" y="108000"/>
            <a:ext cx="10515600" cy="7200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Arial Narrow"/>
              </a:rPr>
              <a:t>Project Scope (contd.)</a:t>
            </a:r>
            <a:endParaRPr lang="en-IN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224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2AEF-712B-473A-BB65-7E3F2A8C3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000"/>
            <a:ext cx="10515600" cy="7200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</a:rPr>
              <a:t>Dataset Used</a:t>
            </a:r>
            <a:endParaRPr lang="en-IN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765994-7595-4762-9048-D3A6C3B1E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999" y="1044000"/>
            <a:ext cx="7039019" cy="23850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ea typeface="+mn-lt"/>
                <a:cs typeface="+mn-lt"/>
              </a:rPr>
              <a:t>Using The ISIC Archive [5] dataset. 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>
                <a:ea typeface="+mn-lt"/>
                <a:cs typeface="+mn-lt"/>
              </a:rPr>
              <a:t>This dataset contains the largest publicly available collection of quality-controlled </a:t>
            </a:r>
            <a:r>
              <a:rPr lang="en-US" sz="1800" dirty="0" err="1">
                <a:ea typeface="+mn-lt"/>
                <a:cs typeface="+mn-lt"/>
              </a:rPr>
              <a:t>dermoscopic</a:t>
            </a:r>
            <a:r>
              <a:rPr lang="en-US" sz="1800" dirty="0">
                <a:ea typeface="+mn-lt"/>
                <a:cs typeface="+mn-lt"/>
              </a:rPr>
              <a:t> images of skin lesions.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a typeface="+mn-lt"/>
                <a:cs typeface="+mn-lt"/>
              </a:rPr>
              <a:t>There are 69445 skin lesion images in the dataset, out of which 39732 images are labeled.</a:t>
            </a:r>
            <a:endParaRPr lang="en-US" sz="1800" dirty="0">
              <a:cs typeface="Calibri"/>
            </a:endParaRPr>
          </a:p>
          <a:p>
            <a:pPr>
              <a:lnSpc>
                <a:spcPct val="150000"/>
              </a:lnSpc>
            </a:pPr>
            <a:endParaRPr lang="en-US" sz="1800" dirty="0">
              <a:cs typeface="Calibri"/>
            </a:endParaRPr>
          </a:p>
        </p:txBody>
      </p:sp>
      <p:pic>
        <p:nvPicPr>
          <p:cNvPr id="7" name="Picture 7" descr="A picture containing shoji, building, door, dark&#10;&#10;Description automatically generated">
            <a:extLst>
              <a:ext uri="{FF2B5EF4-FFF2-40B4-BE49-F238E27FC236}">
                <a16:creationId xmlns:a16="http://schemas.microsoft.com/office/drawing/2014/main" id="{CF4CC9F3-C857-4B6C-8948-F423F97A73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43018" y="1550380"/>
            <a:ext cx="4389938" cy="4422945"/>
          </a:xfr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5B3D209-16CD-47A7-BD41-709FB5D53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71056"/>
              </p:ext>
            </p:extLst>
          </p:nvPr>
        </p:nvGraphicFramePr>
        <p:xfrm>
          <a:off x="503999" y="3645000"/>
          <a:ext cx="6337299" cy="2211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602">
                  <a:extLst>
                    <a:ext uri="{9D8B030D-6E8A-4147-A177-3AD203B41FA5}">
                      <a16:colId xmlns:a16="http://schemas.microsoft.com/office/drawing/2014/main" val="2038708581"/>
                    </a:ext>
                  </a:extLst>
                </a:gridCol>
                <a:gridCol w="3179697">
                  <a:extLst>
                    <a:ext uri="{9D8B030D-6E8A-4147-A177-3AD203B41FA5}">
                      <a16:colId xmlns:a16="http://schemas.microsoft.com/office/drawing/2014/main" val="3526223958"/>
                    </a:ext>
                  </a:extLst>
                </a:gridCol>
              </a:tblGrid>
              <a:tr h="540614"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CLASS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NO. OF SAMPLES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8913988"/>
                  </a:ext>
                </a:extLst>
              </a:tr>
              <a:tr h="541080"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Melanoma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5598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5650784"/>
                  </a:ext>
                </a:extLst>
              </a:tr>
              <a:tr h="556993"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Non-Melanoma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34134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65658776"/>
                  </a:ext>
                </a:extLst>
              </a:tr>
              <a:tr h="572907"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Total</a:t>
                      </a:r>
                      <a:endParaRPr lang="en-US" b="1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39732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88623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404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834</Words>
  <Application>Microsoft Office PowerPoint</Application>
  <PresentationFormat>Widescreen</PresentationFormat>
  <Paragraphs>125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Narrow</vt:lpstr>
      <vt:lpstr>Arial,Sans-Serif</vt:lpstr>
      <vt:lpstr>Calibri</vt:lpstr>
      <vt:lpstr>Calibri Light</vt:lpstr>
      <vt:lpstr>Lato</vt:lpstr>
      <vt:lpstr>Wingdings</vt:lpstr>
      <vt:lpstr>Office Theme</vt:lpstr>
      <vt:lpstr>PowerPoint Presentation</vt:lpstr>
      <vt:lpstr>Outline</vt:lpstr>
      <vt:lpstr>Introduction</vt:lpstr>
      <vt:lpstr>Introduction (contd.)</vt:lpstr>
      <vt:lpstr>Introduction (contd.)</vt:lpstr>
      <vt:lpstr>Project Scope</vt:lpstr>
      <vt:lpstr>Project Scope (contd.)</vt:lpstr>
      <vt:lpstr>Project Scope (contd.)</vt:lpstr>
      <vt:lpstr>Dataset Used</vt:lpstr>
      <vt:lpstr>Proposed Methodology</vt:lpstr>
      <vt:lpstr>Proposed Methodology (contd.)</vt:lpstr>
      <vt:lpstr>Results to date</vt:lpstr>
      <vt:lpstr>Results to date (contd.)</vt:lpstr>
      <vt:lpstr>Results to date (contd.)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Madhushi Verma</dc:creator>
  <cp:lastModifiedBy>apar garg</cp:lastModifiedBy>
  <cp:revision>167</cp:revision>
  <dcterms:created xsi:type="dcterms:W3CDTF">2019-07-11T19:19:23Z</dcterms:created>
  <dcterms:modified xsi:type="dcterms:W3CDTF">2021-08-31T12:28:58Z</dcterms:modified>
</cp:coreProperties>
</file>