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1"/>
  </p:notesMasterIdLst>
  <p:handoutMasterIdLst>
    <p:handoutMasterId r:id="rId12"/>
  </p:handoutMasterIdLst>
  <p:sldIdLst>
    <p:sldId id="328" r:id="rId2"/>
    <p:sldId id="329" r:id="rId3"/>
    <p:sldId id="335" r:id="rId4"/>
    <p:sldId id="336" r:id="rId5"/>
    <p:sldId id="338" r:id="rId6"/>
    <p:sldId id="339" r:id="rId7"/>
    <p:sldId id="340" r:id="rId8"/>
    <p:sldId id="341" r:id="rId9"/>
    <p:sldId id="337" r:id="rId10"/>
  </p:sldIdLst>
  <p:sldSz cx="9144000" cy="6858000" type="screen4x3"/>
  <p:notesSz cx="6797675" cy="9926638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86" d="100"/>
          <a:sy n="86" d="100"/>
        </p:scale>
        <p:origin x="13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22/9/2021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2" y="6492874"/>
            <a:ext cx="940210" cy="240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2021 National University of Singapore. All Rights Reserved</a:t>
            </a:r>
          </a:p>
          <a:p>
            <a:endParaRPr lang="en-SG" sz="1000" kern="1200" baseline="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  <a:endParaRPr lang="en-S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comparing two spatial reasoning solutions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000665" y="5051640"/>
            <a:ext cx="75135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Submission guideline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your team members’ names in slide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your answers in slides 4-9.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Rename your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pptx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as your team name and upload into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LumiNUS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List your team members’ </a:t>
            </a:r>
            <a:r>
              <a:rPr lang="en-US" u="sng" dirty="0"/>
              <a:t>full name </a:t>
            </a:r>
            <a:r>
              <a:rPr lang="en-US" dirty="0"/>
              <a:t>(as in your course registration)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DECAB-FA0E-4B90-8E76-D2C3625A31E0}"/>
              </a:ext>
            </a:extLst>
          </p:cNvPr>
          <p:cNvSpPr/>
          <p:nvPr/>
        </p:nvSpPr>
        <p:spPr>
          <a:xfrm>
            <a:off x="345735" y="867692"/>
            <a:ext cx="4623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Solution 1</a:t>
            </a:r>
            <a:r>
              <a:rPr lang="en-SG" dirty="0"/>
              <a:t>: Landing.AI. https://landing.ai/landing-ai-creates-an-ai-tool-to-help-customers-monitor-social-distancing-in-the-workplace/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DB335-9378-46BD-8C4D-493CD2D3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5" y="2042524"/>
            <a:ext cx="4384086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250" y="1816099"/>
            <a:ext cx="2333625" cy="4676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6DECAB-FA0E-4B90-8E76-D2C3625A31E0}"/>
              </a:ext>
            </a:extLst>
          </p:cNvPr>
          <p:cNvSpPr/>
          <p:nvPr/>
        </p:nvSpPr>
        <p:spPr>
          <a:xfrm>
            <a:off x="4995032" y="867692"/>
            <a:ext cx="3847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Solution 2</a:t>
            </a:r>
            <a:r>
              <a:rPr lang="en-SG" dirty="0"/>
              <a:t>: </a:t>
            </a:r>
            <a:r>
              <a:rPr lang="en-SG" dirty="0" err="1"/>
              <a:t>FinePose</a:t>
            </a:r>
            <a:r>
              <a:rPr lang="en-SG" dirty="0"/>
              <a:t> (AI Singapore) https://aisingapore.org/finepose/, https://aisingapore.org/2020/05/finepose-2/</a:t>
            </a:r>
          </a:p>
        </p:txBody>
      </p:sp>
    </p:spTree>
    <p:extLst>
      <p:ext uri="{BB962C8B-B14F-4D97-AF65-F5344CB8AC3E}">
        <p14:creationId xmlns:p14="http://schemas.microsoft.com/office/powerpoint/2010/main" val="159562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(1)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98358"/>
              </p:ext>
            </p:extLst>
          </p:nvPr>
        </p:nvGraphicFramePr>
        <p:xfrm>
          <a:off x="218536" y="1224472"/>
          <a:ext cx="855165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51">
                  <a:extLst>
                    <a:ext uri="{9D8B030D-6E8A-4147-A177-3AD203B41FA5}">
                      <a16:colId xmlns:a16="http://schemas.microsoft.com/office/drawing/2014/main" val="2655940780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224052218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39036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1:</a:t>
                      </a:r>
                      <a:r>
                        <a:rPr lang="en-US" baseline="0" dirty="0"/>
                        <a:t> Langding.ai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2: AI SG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5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What is business impact of these solutions?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in the manufacturing and pharmaceutical industries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9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(2)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101"/>
              </p:ext>
            </p:extLst>
          </p:nvPr>
        </p:nvGraphicFramePr>
        <p:xfrm>
          <a:off x="238663" y="888042"/>
          <a:ext cx="855165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51">
                  <a:extLst>
                    <a:ext uri="{9D8B030D-6E8A-4147-A177-3AD203B41FA5}">
                      <a16:colId xmlns:a16="http://schemas.microsoft.com/office/drawing/2014/main" val="2655940780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224052218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39036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1:</a:t>
                      </a:r>
                      <a:r>
                        <a:rPr lang="en-US" baseline="0" dirty="0"/>
                        <a:t> Langding.ai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2: AI SG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5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 of ‘social distance’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19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3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(3)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29460"/>
              </p:ext>
            </p:extLst>
          </p:nvPr>
        </p:nvGraphicFramePr>
        <p:xfrm>
          <a:off x="238663" y="888042"/>
          <a:ext cx="8551653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51">
                  <a:extLst>
                    <a:ext uri="{9D8B030D-6E8A-4147-A177-3AD203B41FA5}">
                      <a16:colId xmlns:a16="http://schemas.microsoft.com/office/drawing/2014/main" val="2655940780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224052218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39036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1:</a:t>
                      </a:r>
                      <a:r>
                        <a:rPr lang="en-US" baseline="0" dirty="0"/>
                        <a:t> Langding.ai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2: AI SG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5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What sensory data is used?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How</a:t>
                      </a:r>
                      <a:r>
                        <a:rPr lang="en-US" baseline="0" dirty="0"/>
                        <a:t> to get such data in deployment?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0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(4)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49763"/>
              </p:ext>
            </p:extLst>
          </p:nvPr>
        </p:nvGraphicFramePr>
        <p:xfrm>
          <a:off x="238663" y="888042"/>
          <a:ext cx="855165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51">
                  <a:extLst>
                    <a:ext uri="{9D8B030D-6E8A-4147-A177-3AD203B41FA5}">
                      <a16:colId xmlns:a16="http://schemas.microsoft.com/office/drawing/2014/main" val="2655940780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224052218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39036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1:</a:t>
                      </a:r>
                      <a:r>
                        <a:rPr lang="en-US" baseline="0" dirty="0"/>
                        <a:t> Langding.ai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2: AI SG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5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Technical 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How the social distance is inferred?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8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(5)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43275"/>
              </p:ext>
            </p:extLst>
          </p:nvPr>
        </p:nvGraphicFramePr>
        <p:xfrm>
          <a:off x="238663" y="888042"/>
          <a:ext cx="855165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51">
                  <a:extLst>
                    <a:ext uri="{9D8B030D-6E8A-4147-A177-3AD203B41FA5}">
                      <a16:colId xmlns:a16="http://schemas.microsoft.com/office/drawing/2014/main" val="2655940780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224052218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39036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1:</a:t>
                      </a:r>
                      <a:r>
                        <a:rPr lang="en-US" baseline="0" dirty="0"/>
                        <a:t> Langding.ai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2: AI SG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5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When will the solution fail?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2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(6)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96172" y="1000549"/>
            <a:ext cx="8551653" cy="14838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Question. If you are the business owner (e.g., shopping mall manager), provide 1 reason to deploy these solutions, and provide 1 reason to decline these solutions.</a:t>
            </a:r>
            <a:endParaRPr lang="en-SG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80953"/>
              </p:ext>
            </p:extLst>
          </p:nvPr>
        </p:nvGraphicFramePr>
        <p:xfrm>
          <a:off x="296173" y="2682454"/>
          <a:ext cx="85516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51">
                  <a:extLst>
                    <a:ext uri="{9D8B030D-6E8A-4147-A177-3AD203B41FA5}">
                      <a16:colId xmlns:a16="http://schemas.microsoft.com/office/drawing/2014/main" val="2655940780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224052218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39036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1:</a:t>
                      </a:r>
                      <a:r>
                        <a:rPr lang="en-US" baseline="0" dirty="0"/>
                        <a:t> Langding.ai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2: AI SG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5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Agree to 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Decline</a:t>
                      </a:r>
                      <a:r>
                        <a:rPr lang="en-US" baseline="0" dirty="0"/>
                        <a:t> this solution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8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372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297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1_Theme1</vt:lpstr>
      <vt:lpstr>Discussion</vt:lpstr>
      <vt:lpstr>Team members</vt:lpstr>
      <vt:lpstr>Case study</vt:lpstr>
      <vt:lpstr>Discussions (1)</vt:lpstr>
      <vt:lpstr>Discussions (2)</vt:lpstr>
      <vt:lpstr>Discussions (3)</vt:lpstr>
      <vt:lpstr>Discussions (4)</vt:lpstr>
      <vt:lpstr>Discussions (5)</vt:lpstr>
      <vt:lpstr>Discussions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apar garg</cp:lastModifiedBy>
  <cp:revision>933</cp:revision>
  <cp:lastPrinted>2017-10-05T01:59:11Z</cp:lastPrinted>
  <dcterms:created xsi:type="dcterms:W3CDTF">2014-12-11T07:55:35Z</dcterms:created>
  <dcterms:modified xsi:type="dcterms:W3CDTF">2021-09-22T07:53:34Z</dcterms:modified>
</cp:coreProperties>
</file>