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7"/>
  </p:notesMasterIdLst>
  <p:handoutMasterIdLst>
    <p:handoutMasterId r:id="rId8"/>
  </p:handoutMasterIdLst>
  <p:sldIdLst>
    <p:sldId id="336" r:id="rId2"/>
    <p:sldId id="329" r:id="rId3"/>
    <p:sldId id="328" r:id="rId4"/>
    <p:sldId id="340" r:id="rId5"/>
    <p:sldId id="331" r:id="rId6"/>
  </p:sldIdLst>
  <p:sldSz cx="9144000" cy="6858000" type="screen4x3"/>
  <p:notesSz cx="6797675" cy="9926638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85"/>
    <a:srgbClr val="0066FF"/>
    <a:srgbClr val="F58220"/>
    <a:srgbClr val="173F7E"/>
    <a:srgbClr val="339933"/>
    <a:srgbClr val="006600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3979" autoAdjust="0"/>
  </p:normalViewPr>
  <p:slideViewPr>
    <p:cSldViewPr snapToGrid="0">
      <p:cViewPr varScale="1">
        <p:scale>
          <a:sx n="111" d="100"/>
          <a:sy n="111" d="100"/>
        </p:scale>
        <p:origin x="150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2936"/>
    </p:cViewPr>
  </p:sorterViewPr>
  <p:notesViewPr>
    <p:cSldViewPr snapToGrid="0">
      <p:cViewPr varScale="1">
        <p:scale>
          <a:sx n="48" d="100"/>
          <a:sy n="48" d="100"/>
        </p:scale>
        <p:origin x="276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28585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3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pPr/>
              <a:t>9/8/2021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6" tIns="47773" rIns="95546" bIns="47773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46" tIns="47773" rIns="95546" bIns="477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6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88466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88466" y="3538489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388466" y="4127589"/>
            <a:ext cx="6846887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92325"/>
            <a:ext cx="1177848" cy="10931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99937" y="67433"/>
            <a:ext cx="3027124" cy="9799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92325"/>
            <a:ext cx="1177848" cy="10931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5652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27"/>
            <a:ext cx="7886700" cy="4143375"/>
          </a:xfrm>
        </p:spPr>
        <p:txBody>
          <a:bodyPr/>
          <a:lstStyle>
            <a:lvl1pPr marL="514350" indent="-514350" algn="just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Agenda 1</a:t>
            </a:r>
          </a:p>
          <a:p>
            <a:pPr lvl="0"/>
            <a:r>
              <a:rPr lang="en-US" dirty="0" smtClean="0"/>
              <a:t>Agenda 2</a:t>
            </a:r>
          </a:p>
          <a:p>
            <a:pPr lvl="0"/>
            <a:r>
              <a:rPr lang="en-US" dirty="0" smtClean="0"/>
              <a:t>Agenda 3</a:t>
            </a:r>
          </a:p>
          <a:p>
            <a:pPr lvl="0"/>
            <a:r>
              <a:rPr lang="en-US" dirty="0" smtClean="0"/>
              <a:t>Agenda 4</a:t>
            </a:r>
          </a:p>
          <a:p>
            <a:pPr lvl="0"/>
            <a:r>
              <a:rPr lang="en-US" dirty="0" smtClean="0"/>
              <a:t>Agenda 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679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8650" y="1182205"/>
            <a:ext cx="7886700" cy="4651375"/>
          </a:xfrm>
        </p:spPr>
        <p:txBody>
          <a:bodyPr/>
          <a:lstStyle>
            <a:lvl1pPr marL="357188" indent="-357188" algn="just">
              <a:lnSpc>
                <a:spcPct val="120000"/>
              </a:lnSpc>
              <a:defRPr b="1">
                <a:solidFill>
                  <a:srgbClr val="F58220"/>
                </a:solidFill>
              </a:defRPr>
            </a:lvl1pPr>
            <a:lvl2pPr marL="804863" indent="-447675" algn="just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63638" indent="-358775" algn="just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520825" indent="-357188" algn="just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455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760913" y="1166813"/>
            <a:ext cx="3754437" cy="4143375"/>
          </a:xfrm>
        </p:spPr>
        <p:txBody>
          <a:bodyPr/>
          <a:lstStyle>
            <a:lvl1pPr marL="357188" indent="-357188">
              <a:defRPr b="1">
                <a:solidFill>
                  <a:srgbClr val="F58220"/>
                </a:solidFill>
              </a:defRPr>
            </a:lvl1pPr>
            <a:lvl2pPr marL="685800" indent="-328613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50" indent="-268288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438" indent="-357188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628650" y="1166812"/>
            <a:ext cx="3843959" cy="4143375"/>
          </a:xfrm>
        </p:spPr>
        <p:txBody>
          <a:bodyPr/>
          <a:lstStyle>
            <a:lvl1pPr marL="357188" indent="-357188">
              <a:defRPr b="1">
                <a:solidFill>
                  <a:srgbClr val="F58220"/>
                </a:solidFill>
              </a:defRPr>
            </a:lvl1pPr>
            <a:lvl2pPr marL="685800" indent="-328613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50" indent="-268288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438" indent="-357188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432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41814" y="3318389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1814" y="4778842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337619"/>
            <a:ext cx="715617" cy="664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337619"/>
            <a:ext cx="715617" cy="664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9734" y="0"/>
            <a:ext cx="4046202" cy="136535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35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070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9791" y="2510394"/>
            <a:ext cx="5464175" cy="803542"/>
          </a:xfrm>
        </p:spPr>
        <p:txBody>
          <a:bodyPr>
            <a:normAutofit/>
          </a:bodyPr>
          <a:lstStyle>
            <a:lvl1pPr marL="0" indent="0" algn="ctr">
              <a:buNone/>
              <a:defRPr sz="4800" b="1" baseline="0">
                <a:solidFill>
                  <a:srgbClr val="33BBBC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en-US" dirty="0" smtClean="0"/>
              <a:t>THANK YOU </a:t>
            </a:r>
            <a:endParaRPr lang="en-S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59791" y="3647178"/>
            <a:ext cx="5464175" cy="6286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173F7E"/>
                </a:solidFill>
              </a:defRPr>
            </a:lvl1pPr>
          </a:lstStyle>
          <a:p>
            <a:pPr lvl="0"/>
            <a:r>
              <a:rPr lang="en-US" dirty="0" smtClean="0"/>
              <a:t>Email: xxx@nus.edu.sg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84489" y="162963"/>
            <a:ext cx="3276677" cy="112523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276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2" y="6492874"/>
            <a:ext cx="1025668" cy="240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4"/>
          <p:cNvSpPr txBox="1">
            <a:spLocks/>
          </p:cNvSpPr>
          <p:nvPr userDrawn="1"/>
        </p:nvSpPr>
        <p:spPr>
          <a:xfrm>
            <a:off x="4331855" y="6492874"/>
            <a:ext cx="3987339" cy="2404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000" kern="1200" baseline="0" dirty="0" smtClean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</a:rPr>
              <a:t>© 2021 National University of Singapore. All Rights Reserved</a:t>
            </a:r>
          </a:p>
          <a:p>
            <a:endParaRPr lang="en-SG" sz="1000" kern="1200" baseline="0" dirty="0" smtClean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Date Placeholder 4"/>
          <p:cNvSpPr txBox="1">
            <a:spLocks/>
          </p:cNvSpPr>
          <p:nvPr userDrawn="1"/>
        </p:nvSpPr>
        <p:spPr>
          <a:xfrm>
            <a:off x="344516" y="6492874"/>
            <a:ext cx="3987339" cy="2404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kern="1200" baseline="0" dirty="0" smtClean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</a:rPr>
              <a:t>S-ISSM/Workshop on building signal processing system</a:t>
            </a:r>
            <a:endParaRPr lang="en-SG" sz="1000" kern="1200" baseline="0" dirty="0" smtClean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46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88466" y="1699404"/>
            <a:ext cx="7411601" cy="17021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 an intelligent signal sense making </a:t>
            </a:r>
            <a:r>
              <a:rPr lang="en-US" dirty="0"/>
              <a:t>system</a:t>
            </a:r>
            <a:endParaRPr lang="en-S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Your team name</a:t>
            </a:r>
            <a:endParaRPr lang="en-S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974786" y="5015546"/>
            <a:ext cx="751359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Submission guideline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your team name in slide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your team members’ names in slide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your answers in slide 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Rename your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pptx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as your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team name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upload into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LumiNUS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394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List your team members’ full name (as in your course registration)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17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Guideline</a:t>
            </a:r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Choose any one of </a:t>
            </a:r>
            <a:r>
              <a:rPr lang="en-US" sz="2400" dirty="0" smtClean="0"/>
              <a:t>the following </a:t>
            </a:r>
            <a:r>
              <a:rPr lang="en-US" sz="2400" dirty="0" smtClean="0"/>
              <a:t>two problem statements </a:t>
            </a:r>
            <a:r>
              <a:rPr lang="en-US" sz="2400" dirty="0" smtClean="0"/>
              <a:t>provided in the </a:t>
            </a:r>
            <a:r>
              <a:rPr lang="en-US" sz="2400" dirty="0" smtClean="0"/>
              <a:t>next slide.</a:t>
            </a:r>
            <a:endParaRPr lang="en-SG" sz="2400" dirty="0" smtClean="0"/>
          </a:p>
          <a:p>
            <a:pPr lvl="1"/>
            <a:r>
              <a:rPr lang="en-US" sz="2000" dirty="0" smtClean="0"/>
              <a:t>Statement 1: An intelligent access control system</a:t>
            </a:r>
          </a:p>
          <a:p>
            <a:pPr lvl="1"/>
            <a:r>
              <a:rPr lang="en-US" sz="2000" dirty="0" smtClean="0"/>
              <a:t>Statement 2: </a:t>
            </a:r>
            <a:r>
              <a:rPr lang="en-US" sz="2000" dirty="0"/>
              <a:t>A </a:t>
            </a:r>
            <a:r>
              <a:rPr lang="en-US" sz="2000" dirty="0" smtClean="0"/>
              <a:t>classroom attendance system</a:t>
            </a:r>
          </a:p>
          <a:p>
            <a:r>
              <a:rPr lang="en-SG" sz="2400" dirty="0"/>
              <a:t>Apply any one </a:t>
            </a:r>
            <a:r>
              <a:rPr lang="en-SG" sz="2400" dirty="0" smtClean="0"/>
              <a:t>sense making pipeline </a:t>
            </a:r>
            <a:r>
              <a:rPr lang="en-SG" sz="2400" dirty="0"/>
              <a:t>(you might want to skip certain module for your specific solution) to design your system for your chosen problem statement</a:t>
            </a:r>
          </a:p>
          <a:p>
            <a:endParaRPr lang="en-US" sz="2400" dirty="0"/>
          </a:p>
          <a:p>
            <a:endParaRPr lang="en-SG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341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Problem statements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4756" y="3115474"/>
            <a:ext cx="2720856" cy="320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343" y="3115474"/>
            <a:ext cx="2752344" cy="32004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00139"/>
              </p:ext>
            </p:extLst>
          </p:nvPr>
        </p:nvGraphicFramePr>
        <p:xfrm>
          <a:off x="133708" y="865834"/>
          <a:ext cx="863504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336">
                  <a:extLst>
                    <a:ext uri="{9D8B030D-6E8A-4147-A177-3AD203B41FA5}">
                      <a16:colId xmlns:a16="http://schemas.microsoft.com/office/drawing/2014/main" val="176588611"/>
                    </a:ext>
                  </a:extLst>
                </a:gridCol>
                <a:gridCol w="3920706">
                  <a:extLst>
                    <a:ext uri="{9D8B030D-6E8A-4147-A177-3AD203B41FA5}">
                      <a16:colId xmlns:a16="http://schemas.microsoft.com/office/drawing/2014/main" val="3711870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Statement 1: Access control</a:t>
                      </a:r>
                      <a:endParaRPr lang="en-SG" sz="1600" dirty="0"/>
                    </a:p>
                  </a:txBody>
                  <a:tcPr marL="0" marR="0" marT="91440" marB="9144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Statement 2: Classroom attendance</a:t>
                      </a:r>
                      <a:endParaRPr lang="en-SG" sz="1600" dirty="0"/>
                    </a:p>
                  </a:txBody>
                  <a:tcPr marL="0" marR="0" marT="91440" marB="91440"/>
                </a:tc>
                <a:extLst>
                  <a:ext uri="{0D108BD9-81ED-4DB2-BD59-A6C34878D82A}">
                    <a16:rowId xmlns:a16="http://schemas.microsoft.com/office/drawing/2014/main" val="338809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Ensure all visitors measure their temperature.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Ensure all visitors scan their </a:t>
                      </a:r>
                      <a:r>
                        <a:rPr lang="en-US" sz="16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TraceTogether</a:t>
                      </a:r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APP.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Count the number of visitors.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Decline the entrance if the number of visitors exceed certain capacity.</a:t>
                      </a:r>
                      <a:endParaRPr lang="en-SG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91440" marB="9144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Mark student attendance by facial recognition.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Ensure all students wear facial masks.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Mask students’ face for privacy concern.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Provide attendance statistics to lecturers.</a:t>
                      </a:r>
                    </a:p>
                  </a:txBody>
                  <a:tcPr marL="0" marR="0" marT="91440" marB="91440"/>
                </a:tc>
                <a:extLst>
                  <a:ext uri="{0D108BD9-81ED-4DB2-BD59-A6C34878D82A}">
                    <a16:rowId xmlns:a16="http://schemas.microsoft.com/office/drawing/2014/main" val="3800495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2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5022" y="608704"/>
            <a:ext cx="2442329" cy="50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Intelligent sensing system pipeline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8650" y="1167027"/>
            <a:ext cx="4685222" cy="4143375"/>
          </a:xfrm>
        </p:spPr>
        <p:txBody>
          <a:bodyPr/>
          <a:lstStyle/>
          <a:p>
            <a:r>
              <a:rPr lang="en-SG" dirty="0" smtClean="0"/>
              <a:t>Apply any one pipeline (you might want to skip certain module for your specific solution) to design your system for your chosen problem statement.</a:t>
            </a:r>
          </a:p>
          <a:p>
            <a:r>
              <a:rPr lang="en-US" dirty="0" smtClean="0"/>
              <a:t>Feel free to insert more slides for your answers.</a:t>
            </a:r>
            <a:endParaRPr lang="en-SG" dirty="0"/>
          </a:p>
          <a:p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186269" y="52434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C00000"/>
                </a:solidFill>
              </a:rPr>
              <a:t>Pipeline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1291" y="86821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 smtClean="0">
                <a:solidFill>
                  <a:srgbClr val="C00000"/>
                </a:solidFill>
              </a:rPr>
              <a:t>Pipeline 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269" y="5684614"/>
            <a:ext cx="8286750" cy="6953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662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5402</TotalTime>
  <Words>252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1_Theme1</vt:lpstr>
      <vt:lpstr>building an intelligent signal sense making system</vt:lpstr>
      <vt:lpstr>Team members</vt:lpstr>
      <vt:lpstr>Guideline</vt:lpstr>
      <vt:lpstr>Problem statements</vt:lpstr>
      <vt:lpstr>Intelligent sensing system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#TIAN JING#</cp:lastModifiedBy>
  <cp:revision>943</cp:revision>
  <cp:lastPrinted>2017-10-05T01:59:11Z</cp:lastPrinted>
  <dcterms:created xsi:type="dcterms:W3CDTF">2014-12-11T07:55:35Z</dcterms:created>
  <dcterms:modified xsi:type="dcterms:W3CDTF">2021-08-09T13:25:15Z</dcterms:modified>
</cp:coreProperties>
</file>