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8"/>
  </p:notesMasterIdLst>
  <p:handoutMasterIdLst>
    <p:handoutMasterId r:id="rId19"/>
  </p:handoutMasterIdLst>
  <p:sldIdLst>
    <p:sldId id="336" r:id="rId5"/>
    <p:sldId id="329" r:id="rId6"/>
    <p:sldId id="337" r:id="rId7"/>
    <p:sldId id="340" r:id="rId8"/>
    <p:sldId id="345" r:id="rId9"/>
    <p:sldId id="339" r:id="rId10"/>
    <p:sldId id="344" r:id="rId11"/>
    <p:sldId id="338" r:id="rId12"/>
    <p:sldId id="343" r:id="rId13"/>
    <p:sldId id="341" r:id="rId14"/>
    <p:sldId id="342" r:id="rId15"/>
    <p:sldId id="347" r:id="rId16"/>
    <p:sldId id="346" r:id="rId17"/>
  </p:sldIdLst>
  <p:sldSz cx="9144000" cy="6858000" type="screen4x3"/>
  <p:notesSz cx="6797675" cy="9926638"/>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85"/>
    <a:srgbClr val="0066FF"/>
    <a:srgbClr val="F58220"/>
    <a:srgbClr val="173F7E"/>
    <a:srgbClr val="339933"/>
    <a:srgbClr val="006600"/>
    <a:srgbClr val="898989"/>
    <a:srgbClr val="33B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AD2A1-7ACF-46C3-9B62-51377E72A0D1}" v="182" dt="2020-08-02T08:16:55.852"/>
    <p1510:client id="{D5CD1700-D519-43C6-8FB9-9E50D1C07DE2}" v="157" dt="2020-08-02T08:04:15.318"/>
    <p1510:client id="{DDB17B2E-922B-4B50-802F-9CB9814207FF}" v="99" dt="2020-08-02T07:45:29.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3979" autoAdjust="0"/>
  </p:normalViewPr>
  <p:slideViewPr>
    <p:cSldViewPr snapToGrid="0">
      <p:cViewPr varScale="1">
        <p:scale>
          <a:sx n="86" d="100"/>
          <a:sy n="86" d="100"/>
        </p:scale>
        <p:origin x="133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Aobo" userId="S::isswan@nus.edu.sg::c666e80e-eb68-4a74-a1c8-4857cc599214" providerId="AD" clId="Web-{2C1AD2A1-7ACF-46C3-9B62-51377E72A0D1}"/>
    <pc:docChg chg="modSld sldOrd">
      <pc:chgData name="Wang Aobo" userId="S::isswan@nus.edu.sg::c666e80e-eb68-4a74-a1c8-4857cc599214" providerId="AD" clId="Web-{2C1AD2A1-7ACF-46C3-9B62-51377E72A0D1}" dt="2020-08-02T08:16:55.493" v="156" actId="20577"/>
      <pc:docMkLst>
        <pc:docMk/>
      </pc:docMkLst>
      <pc:sldChg chg="modSp">
        <pc:chgData name="Wang Aobo" userId="S::isswan@nus.edu.sg::c666e80e-eb68-4a74-a1c8-4857cc599214" providerId="AD" clId="Web-{2C1AD2A1-7ACF-46C3-9B62-51377E72A0D1}" dt="2020-08-02T08:16:55.493" v="155" actId="20577"/>
        <pc:sldMkLst>
          <pc:docMk/>
          <pc:sldMk cId="1853576575" sldId="337"/>
        </pc:sldMkLst>
        <pc:spChg chg="mod">
          <ac:chgData name="Wang Aobo" userId="S::isswan@nus.edu.sg::c666e80e-eb68-4a74-a1c8-4857cc599214" providerId="AD" clId="Web-{2C1AD2A1-7ACF-46C3-9B62-51377E72A0D1}" dt="2020-08-02T08:14:03.297" v="66" actId="20577"/>
          <ac:spMkLst>
            <pc:docMk/>
            <pc:sldMk cId="1853576575" sldId="337"/>
            <ac:spMk id="5" creationId="{00000000-0000-0000-0000-000000000000}"/>
          </ac:spMkLst>
        </pc:spChg>
        <pc:spChg chg="mod">
          <ac:chgData name="Wang Aobo" userId="S::isswan@nus.edu.sg::c666e80e-eb68-4a74-a1c8-4857cc599214" providerId="AD" clId="Web-{2C1AD2A1-7ACF-46C3-9B62-51377E72A0D1}" dt="2020-08-02T08:09:06.721" v="5" actId="20577"/>
          <ac:spMkLst>
            <pc:docMk/>
            <pc:sldMk cId="1853576575" sldId="337"/>
            <ac:spMk id="6" creationId="{00000000-0000-0000-0000-000000000000}"/>
          </ac:spMkLst>
        </pc:spChg>
        <pc:spChg chg="mod">
          <ac:chgData name="Wang Aobo" userId="S::isswan@nus.edu.sg::c666e80e-eb68-4a74-a1c8-4857cc599214" providerId="AD" clId="Web-{2C1AD2A1-7ACF-46C3-9B62-51377E72A0D1}" dt="2020-08-02T08:16:55.493" v="155" actId="20577"/>
          <ac:spMkLst>
            <pc:docMk/>
            <pc:sldMk cId="1853576575" sldId="337"/>
            <ac:spMk id="7" creationId="{00000000-0000-0000-0000-000000000000}"/>
          </ac:spMkLst>
        </pc:spChg>
        <pc:spChg chg="mod">
          <ac:chgData name="Wang Aobo" userId="S::isswan@nus.edu.sg::c666e80e-eb68-4a74-a1c8-4857cc599214" providerId="AD" clId="Web-{2C1AD2A1-7ACF-46C3-9B62-51377E72A0D1}" dt="2020-08-02T08:15:47.161" v="109" actId="20577"/>
          <ac:spMkLst>
            <pc:docMk/>
            <pc:sldMk cId="1853576575" sldId="337"/>
            <ac:spMk id="9" creationId="{00000000-0000-0000-0000-000000000000}"/>
          </ac:spMkLst>
        </pc:spChg>
        <pc:cxnChg chg="mod">
          <ac:chgData name="Wang Aobo" userId="S::isswan@nus.edu.sg::c666e80e-eb68-4a74-a1c8-4857cc599214" providerId="AD" clId="Web-{2C1AD2A1-7ACF-46C3-9B62-51377E72A0D1}" dt="2020-08-02T08:14:03.297" v="66" actId="20577"/>
          <ac:cxnSpMkLst>
            <pc:docMk/>
            <pc:sldMk cId="1853576575" sldId="337"/>
            <ac:cxnSpMk id="11" creationId="{00000000-0000-0000-0000-000000000000}"/>
          </ac:cxnSpMkLst>
        </pc:cxnChg>
        <pc:cxnChg chg="mod">
          <ac:chgData name="Wang Aobo" userId="S::isswan@nus.edu.sg::c666e80e-eb68-4a74-a1c8-4857cc599214" providerId="AD" clId="Web-{2C1AD2A1-7ACF-46C3-9B62-51377E72A0D1}" dt="2020-08-02T08:16:49.367" v="148" actId="20577"/>
          <ac:cxnSpMkLst>
            <pc:docMk/>
            <pc:sldMk cId="1853576575" sldId="337"/>
            <ac:cxnSpMk id="13" creationId="{00000000-0000-0000-0000-000000000000}"/>
          </ac:cxnSpMkLst>
        </pc:cxnChg>
        <pc:cxnChg chg="mod">
          <ac:chgData name="Wang Aobo" userId="S::isswan@nus.edu.sg::c666e80e-eb68-4a74-a1c8-4857cc599214" providerId="AD" clId="Web-{2C1AD2A1-7ACF-46C3-9B62-51377E72A0D1}" dt="2020-08-02T08:16:49.367" v="148" actId="20577"/>
          <ac:cxnSpMkLst>
            <pc:docMk/>
            <pc:sldMk cId="1853576575" sldId="337"/>
            <ac:cxnSpMk id="15" creationId="{00000000-0000-0000-0000-000000000000}"/>
          </ac:cxnSpMkLst>
        </pc:cxnChg>
      </pc:sldChg>
      <pc:sldChg chg="modSp ord">
        <pc:chgData name="Wang Aobo" userId="S::isswan@nus.edu.sg::c666e80e-eb68-4a74-a1c8-4857cc599214" providerId="AD" clId="Web-{2C1AD2A1-7ACF-46C3-9B62-51377E72A0D1}" dt="2020-08-02T08:14:58.331" v="85" actId="20577"/>
        <pc:sldMkLst>
          <pc:docMk/>
          <pc:sldMk cId="1431361538" sldId="338"/>
        </pc:sldMkLst>
        <pc:spChg chg="mod">
          <ac:chgData name="Wang Aobo" userId="S::isswan@nus.edu.sg::c666e80e-eb68-4a74-a1c8-4857cc599214" providerId="AD" clId="Web-{2C1AD2A1-7ACF-46C3-9B62-51377E72A0D1}" dt="2020-08-02T08:14:58.331" v="85" actId="20577"/>
          <ac:spMkLst>
            <pc:docMk/>
            <pc:sldMk cId="1431361538" sldId="338"/>
            <ac:spMk id="2" creationId="{00000000-0000-0000-0000-000000000000}"/>
          </ac:spMkLst>
        </pc:spChg>
      </pc:sldChg>
      <pc:sldChg chg="modSp ord">
        <pc:chgData name="Wang Aobo" userId="S::isswan@nus.edu.sg::c666e80e-eb68-4a74-a1c8-4857cc599214" providerId="AD" clId="Web-{2C1AD2A1-7ACF-46C3-9B62-51377E72A0D1}" dt="2020-08-02T08:14:49.534" v="70" actId="20577"/>
        <pc:sldMkLst>
          <pc:docMk/>
          <pc:sldMk cId="2751195692" sldId="339"/>
        </pc:sldMkLst>
        <pc:spChg chg="mod">
          <ac:chgData name="Wang Aobo" userId="S::isswan@nus.edu.sg::c666e80e-eb68-4a74-a1c8-4857cc599214" providerId="AD" clId="Web-{2C1AD2A1-7ACF-46C3-9B62-51377E72A0D1}" dt="2020-08-02T08:14:49.534" v="70" actId="20577"/>
          <ac:spMkLst>
            <pc:docMk/>
            <pc:sldMk cId="2751195692" sldId="339"/>
            <ac:spMk id="2" creationId="{00000000-0000-0000-0000-000000000000}"/>
          </ac:spMkLst>
        </pc:spChg>
      </pc:sldChg>
      <pc:sldChg chg="modSp ord">
        <pc:chgData name="Wang Aobo" userId="S::isswan@nus.edu.sg::c666e80e-eb68-4a74-a1c8-4857cc599214" providerId="AD" clId="Web-{2C1AD2A1-7ACF-46C3-9B62-51377E72A0D1}" dt="2020-08-02T08:13:11.623" v="27" actId="20577"/>
        <pc:sldMkLst>
          <pc:docMk/>
          <pc:sldMk cId="2855565669" sldId="340"/>
        </pc:sldMkLst>
        <pc:spChg chg="mod">
          <ac:chgData name="Wang Aobo" userId="S::isswan@nus.edu.sg::c666e80e-eb68-4a74-a1c8-4857cc599214" providerId="AD" clId="Web-{2C1AD2A1-7ACF-46C3-9B62-51377E72A0D1}" dt="2020-08-02T08:13:11.623" v="27" actId="20577"/>
          <ac:spMkLst>
            <pc:docMk/>
            <pc:sldMk cId="2855565669" sldId="340"/>
            <ac:spMk id="2" creationId="{00000000-0000-0000-0000-000000000000}"/>
          </ac:spMkLst>
        </pc:spChg>
      </pc:sldChg>
      <pc:sldChg chg="modSp">
        <pc:chgData name="Wang Aobo" userId="S::isswan@nus.edu.sg::c666e80e-eb68-4a74-a1c8-4857cc599214" providerId="AD" clId="Web-{2C1AD2A1-7ACF-46C3-9B62-51377E72A0D1}" dt="2020-08-02T08:13:41.796" v="57" actId="20577"/>
        <pc:sldMkLst>
          <pc:docMk/>
          <pc:sldMk cId="570933448" sldId="341"/>
        </pc:sldMkLst>
        <pc:spChg chg="mod">
          <ac:chgData name="Wang Aobo" userId="S::isswan@nus.edu.sg::c666e80e-eb68-4a74-a1c8-4857cc599214" providerId="AD" clId="Web-{2C1AD2A1-7ACF-46C3-9B62-51377E72A0D1}" dt="2020-08-02T08:13:41.796" v="57" actId="20577"/>
          <ac:spMkLst>
            <pc:docMk/>
            <pc:sldMk cId="570933448" sldId="341"/>
            <ac:spMk id="2" creationId="{00000000-0000-0000-0000-000000000000}"/>
          </ac:spMkLst>
        </pc:spChg>
      </pc:sldChg>
      <pc:sldChg chg="modSp">
        <pc:chgData name="Wang Aobo" userId="S::isswan@nus.edu.sg::c666e80e-eb68-4a74-a1c8-4857cc599214" providerId="AD" clId="Web-{2C1AD2A1-7ACF-46C3-9B62-51377E72A0D1}" dt="2020-08-02T08:13:47.578" v="63" actId="20577"/>
        <pc:sldMkLst>
          <pc:docMk/>
          <pc:sldMk cId="2693801380" sldId="342"/>
        </pc:sldMkLst>
        <pc:spChg chg="mod">
          <ac:chgData name="Wang Aobo" userId="S::isswan@nus.edu.sg::c666e80e-eb68-4a74-a1c8-4857cc599214" providerId="AD" clId="Web-{2C1AD2A1-7ACF-46C3-9B62-51377E72A0D1}" dt="2020-08-02T08:13:45.296" v="60" actId="20577"/>
          <ac:spMkLst>
            <pc:docMk/>
            <pc:sldMk cId="2693801380" sldId="342"/>
            <ac:spMk id="2" creationId="{00000000-0000-0000-0000-000000000000}"/>
          </ac:spMkLst>
        </pc:spChg>
        <pc:spChg chg="mod">
          <ac:chgData name="Wang Aobo" userId="S::isswan@nus.edu.sg::c666e80e-eb68-4a74-a1c8-4857cc599214" providerId="AD" clId="Web-{2C1AD2A1-7ACF-46C3-9B62-51377E72A0D1}" dt="2020-08-02T08:13:47.578" v="63" actId="20577"/>
          <ac:spMkLst>
            <pc:docMk/>
            <pc:sldMk cId="2693801380" sldId="342"/>
            <ac:spMk id="3" creationId="{00000000-0000-0000-0000-000000000000}"/>
          </ac:spMkLst>
        </pc:spChg>
      </pc:sldChg>
      <pc:sldChg chg="modSp">
        <pc:chgData name="Wang Aobo" userId="S::isswan@nus.edu.sg::c666e80e-eb68-4a74-a1c8-4857cc599214" providerId="AD" clId="Web-{2C1AD2A1-7ACF-46C3-9B62-51377E72A0D1}" dt="2020-08-02T08:15:06.738" v="90" actId="20577"/>
        <pc:sldMkLst>
          <pc:docMk/>
          <pc:sldMk cId="949574160" sldId="343"/>
        </pc:sldMkLst>
        <pc:spChg chg="mod">
          <ac:chgData name="Wang Aobo" userId="S::isswan@nus.edu.sg::c666e80e-eb68-4a74-a1c8-4857cc599214" providerId="AD" clId="Web-{2C1AD2A1-7ACF-46C3-9B62-51377E72A0D1}" dt="2020-08-02T08:15:04.316" v="88" actId="20577"/>
          <ac:spMkLst>
            <pc:docMk/>
            <pc:sldMk cId="949574160" sldId="343"/>
            <ac:spMk id="2" creationId="{00000000-0000-0000-0000-000000000000}"/>
          </ac:spMkLst>
        </pc:spChg>
        <pc:spChg chg="mod">
          <ac:chgData name="Wang Aobo" userId="S::isswan@nus.edu.sg::c666e80e-eb68-4a74-a1c8-4857cc599214" providerId="AD" clId="Web-{2C1AD2A1-7ACF-46C3-9B62-51377E72A0D1}" dt="2020-08-02T08:15:06.738" v="90" actId="20577"/>
          <ac:spMkLst>
            <pc:docMk/>
            <pc:sldMk cId="949574160" sldId="343"/>
            <ac:spMk id="3" creationId="{00000000-0000-0000-0000-000000000000}"/>
          </ac:spMkLst>
        </pc:spChg>
      </pc:sldChg>
      <pc:sldChg chg="modSp ord">
        <pc:chgData name="Wang Aobo" userId="S::isswan@nus.edu.sg::c666e80e-eb68-4a74-a1c8-4857cc599214" providerId="AD" clId="Web-{2C1AD2A1-7ACF-46C3-9B62-51377E72A0D1}" dt="2020-08-02T08:14:54.534" v="80" actId="20577"/>
        <pc:sldMkLst>
          <pc:docMk/>
          <pc:sldMk cId="3916740494" sldId="344"/>
        </pc:sldMkLst>
        <pc:spChg chg="mod">
          <ac:chgData name="Wang Aobo" userId="S::isswan@nus.edu.sg::c666e80e-eb68-4a74-a1c8-4857cc599214" providerId="AD" clId="Web-{2C1AD2A1-7ACF-46C3-9B62-51377E72A0D1}" dt="2020-08-02T08:14:52.627" v="75" actId="20577"/>
          <ac:spMkLst>
            <pc:docMk/>
            <pc:sldMk cId="3916740494" sldId="344"/>
            <ac:spMk id="2" creationId="{00000000-0000-0000-0000-000000000000}"/>
          </ac:spMkLst>
        </pc:spChg>
        <pc:spChg chg="mod">
          <ac:chgData name="Wang Aobo" userId="S::isswan@nus.edu.sg::c666e80e-eb68-4a74-a1c8-4857cc599214" providerId="AD" clId="Web-{2C1AD2A1-7ACF-46C3-9B62-51377E72A0D1}" dt="2020-08-02T08:14:54.534" v="80" actId="20577"/>
          <ac:spMkLst>
            <pc:docMk/>
            <pc:sldMk cId="3916740494" sldId="344"/>
            <ac:spMk id="3" creationId="{00000000-0000-0000-0000-000000000000}"/>
          </ac:spMkLst>
        </pc:spChg>
      </pc:sldChg>
      <pc:sldChg chg="modSp ord">
        <pc:chgData name="Wang Aobo" userId="S::isswan@nus.edu.sg::c666e80e-eb68-4a74-a1c8-4857cc599214" providerId="AD" clId="Web-{2C1AD2A1-7ACF-46C3-9B62-51377E72A0D1}" dt="2020-08-02T08:13:16.498" v="34" actId="20577"/>
        <pc:sldMkLst>
          <pc:docMk/>
          <pc:sldMk cId="3946279635" sldId="345"/>
        </pc:sldMkLst>
        <pc:spChg chg="mod">
          <ac:chgData name="Wang Aobo" userId="S::isswan@nus.edu.sg::c666e80e-eb68-4a74-a1c8-4857cc599214" providerId="AD" clId="Web-{2C1AD2A1-7ACF-46C3-9B62-51377E72A0D1}" dt="2020-08-02T08:13:15.248" v="30" actId="20577"/>
          <ac:spMkLst>
            <pc:docMk/>
            <pc:sldMk cId="3946279635" sldId="345"/>
            <ac:spMk id="2" creationId="{00000000-0000-0000-0000-000000000000}"/>
          </ac:spMkLst>
        </pc:spChg>
        <pc:spChg chg="mod">
          <ac:chgData name="Wang Aobo" userId="S::isswan@nus.edu.sg::c666e80e-eb68-4a74-a1c8-4857cc599214" providerId="AD" clId="Web-{2C1AD2A1-7ACF-46C3-9B62-51377E72A0D1}" dt="2020-08-02T08:13:16.498" v="34" actId="20577"/>
          <ac:spMkLst>
            <pc:docMk/>
            <pc:sldMk cId="3946279635" sldId="345"/>
            <ac:spMk id="3" creationId="{00000000-0000-0000-0000-000000000000}"/>
          </ac:spMkLst>
        </pc:spChg>
      </pc:sldChg>
    </pc:docChg>
  </pc:docChgLst>
  <pc:docChgLst>
    <pc:chgData name="Wang Aobo" userId="S::isswan@nus.edu.sg::c666e80e-eb68-4a74-a1c8-4857cc599214" providerId="AD" clId="Web-{D5CD1700-D519-43C6-8FB9-9E50D1C07DE2}"/>
    <pc:docChg chg="modSld">
      <pc:chgData name="Wang Aobo" userId="S::isswan@nus.edu.sg::c666e80e-eb68-4a74-a1c8-4857cc599214" providerId="AD" clId="Web-{D5CD1700-D519-43C6-8FB9-9E50D1C07DE2}" dt="2020-08-02T08:04:15.318" v="156" actId="20577"/>
      <pc:docMkLst>
        <pc:docMk/>
      </pc:docMkLst>
      <pc:sldChg chg="modSp">
        <pc:chgData name="Wang Aobo" userId="S::isswan@nus.edu.sg::c666e80e-eb68-4a74-a1c8-4857cc599214" providerId="AD" clId="Web-{D5CD1700-D519-43C6-8FB9-9E50D1C07DE2}" dt="2020-08-02T08:04:15.318" v="155" actId="20577"/>
        <pc:sldMkLst>
          <pc:docMk/>
          <pc:sldMk cId="1733651355" sldId="347"/>
        </pc:sldMkLst>
        <pc:spChg chg="mod">
          <ac:chgData name="Wang Aobo" userId="S::isswan@nus.edu.sg::c666e80e-eb68-4a74-a1c8-4857cc599214" providerId="AD" clId="Web-{D5CD1700-D519-43C6-8FB9-9E50D1C07DE2}" dt="2020-08-02T08:04:15.318" v="155" actId="20577"/>
          <ac:spMkLst>
            <pc:docMk/>
            <pc:sldMk cId="1733651355" sldId="347"/>
            <ac:spMk id="3" creationId="{00000000-0000-0000-0000-000000000000}"/>
          </ac:spMkLst>
        </pc:spChg>
      </pc:sldChg>
    </pc:docChg>
  </pc:docChgLst>
  <pc:docChgLst>
    <pc:chgData name="Fan Zhenzhen" userId="S::issfz@nus.edu.sg::3b6a4633-c9ca-4e43-bde4-e65b02f4aeb3" providerId="AD" clId="Web-{DDB17B2E-922B-4B50-802F-9CB9814207FF}"/>
    <pc:docChg chg="modSld">
      <pc:chgData name="Fan Zhenzhen" userId="S::issfz@nus.edu.sg::3b6a4633-c9ca-4e43-bde4-e65b02f4aeb3" providerId="AD" clId="Web-{DDB17B2E-922B-4B50-802F-9CB9814207FF}" dt="2020-08-02T07:45:29.784" v="96" actId="20577"/>
      <pc:docMkLst>
        <pc:docMk/>
      </pc:docMkLst>
      <pc:sldChg chg="modSp">
        <pc:chgData name="Fan Zhenzhen" userId="S::issfz@nus.edu.sg::3b6a4633-c9ca-4e43-bde4-e65b02f4aeb3" providerId="AD" clId="Web-{DDB17B2E-922B-4B50-802F-9CB9814207FF}" dt="2020-08-02T07:27:00.343" v="45" actId="20577"/>
        <pc:sldMkLst>
          <pc:docMk/>
          <pc:sldMk cId="1853576575" sldId="337"/>
        </pc:sldMkLst>
        <pc:spChg chg="mod">
          <ac:chgData name="Fan Zhenzhen" userId="S::issfz@nus.edu.sg::3b6a4633-c9ca-4e43-bde4-e65b02f4aeb3" providerId="AD" clId="Web-{DDB17B2E-922B-4B50-802F-9CB9814207FF}" dt="2020-08-02T07:26:30.780" v="12" actId="20577"/>
          <ac:spMkLst>
            <pc:docMk/>
            <pc:sldMk cId="1853576575" sldId="337"/>
            <ac:spMk id="3" creationId="{00000000-0000-0000-0000-000000000000}"/>
          </ac:spMkLst>
        </pc:spChg>
        <pc:spChg chg="mod">
          <ac:chgData name="Fan Zhenzhen" userId="S::issfz@nus.edu.sg::3b6a4633-c9ca-4e43-bde4-e65b02f4aeb3" providerId="AD" clId="Web-{DDB17B2E-922B-4B50-802F-9CB9814207FF}" dt="2020-08-02T07:26:53.358" v="40" actId="20577"/>
          <ac:spMkLst>
            <pc:docMk/>
            <pc:sldMk cId="1853576575" sldId="337"/>
            <ac:spMk id="6" creationId="{00000000-0000-0000-0000-000000000000}"/>
          </ac:spMkLst>
        </pc:spChg>
        <pc:spChg chg="mod">
          <ac:chgData name="Fan Zhenzhen" userId="S::issfz@nus.edu.sg::3b6a4633-c9ca-4e43-bde4-e65b02f4aeb3" providerId="AD" clId="Web-{DDB17B2E-922B-4B50-802F-9CB9814207FF}" dt="2020-08-02T07:27:00.343" v="45" actId="20577"/>
          <ac:spMkLst>
            <pc:docMk/>
            <pc:sldMk cId="1853576575" sldId="337"/>
            <ac:spMk id="9" creationId="{00000000-0000-0000-0000-000000000000}"/>
          </ac:spMkLst>
        </pc:spChg>
        <pc:cxnChg chg="mod">
          <ac:chgData name="Fan Zhenzhen" userId="S::issfz@nus.edu.sg::3b6a4633-c9ca-4e43-bde4-e65b02f4aeb3" providerId="AD" clId="Web-{DDB17B2E-922B-4B50-802F-9CB9814207FF}" dt="2020-08-02T07:26:53.264" v="39" actId="20577"/>
          <ac:cxnSpMkLst>
            <pc:docMk/>
            <pc:sldMk cId="1853576575" sldId="337"/>
            <ac:cxnSpMk id="11" creationId="{00000000-0000-0000-0000-000000000000}"/>
          </ac:cxnSpMkLst>
        </pc:cxnChg>
        <pc:cxnChg chg="mod">
          <ac:chgData name="Fan Zhenzhen" userId="S::issfz@nus.edu.sg::3b6a4633-c9ca-4e43-bde4-e65b02f4aeb3" providerId="AD" clId="Web-{DDB17B2E-922B-4B50-802F-9CB9814207FF}" dt="2020-08-02T07:26:53.264" v="39" actId="20577"/>
          <ac:cxnSpMkLst>
            <pc:docMk/>
            <pc:sldMk cId="1853576575" sldId="337"/>
            <ac:cxnSpMk id="13" creationId="{00000000-0000-0000-0000-000000000000}"/>
          </ac:cxnSpMkLst>
        </pc:cxnChg>
      </pc:sldChg>
      <pc:sldChg chg="modSp">
        <pc:chgData name="Fan Zhenzhen" userId="S::issfz@nus.edu.sg::3b6a4633-c9ca-4e43-bde4-e65b02f4aeb3" providerId="AD" clId="Web-{DDB17B2E-922B-4B50-802F-9CB9814207FF}" dt="2020-08-02T07:29:10.577" v="49" actId="1076"/>
        <pc:sldMkLst>
          <pc:docMk/>
          <pc:sldMk cId="2751195692" sldId="339"/>
        </pc:sldMkLst>
        <pc:spChg chg="mod">
          <ac:chgData name="Fan Zhenzhen" userId="S::issfz@nus.edu.sg::3b6a4633-c9ca-4e43-bde4-e65b02f4aeb3" providerId="AD" clId="Web-{DDB17B2E-922B-4B50-802F-9CB9814207FF}" dt="2020-08-02T07:29:07.062" v="48" actId="20577"/>
          <ac:spMkLst>
            <pc:docMk/>
            <pc:sldMk cId="2751195692" sldId="339"/>
            <ac:spMk id="3" creationId="{00000000-0000-0000-0000-000000000000}"/>
          </ac:spMkLst>
        </pc:spChg>
        <pc:picChg chg="mod">
          <ac:chgData name="Fan Zhenzhen" userId="S::issfz@nus.edu.sg::3b6a4633-c9ca-4e43-bde4-e65b02f4aeb3" providerId="AD" clId="Web-{DDB17B2E-922B-4B50-802F-9CB9814207FF}" dt="2020-08-02T07:29:10.577" v="49" actId="1076"/>
          <ac:picMkLst>
            <pc:docMk/>
            <pc:sldMk cId="2751195692" sldId="339"/>
            <ac:picMk id="8" creationId="{00000000-0000-0000-0000-000000000000}"/>
          </ac:picMkLst>
        </pc:picChg>
      </pc:sldChg>
      <pc:sldChg chg="modSp">
        <pc:chgData name="Fan Zhenzhen" userId="S::issfz@nus.edu.sg::3b6a4633-c9ca-4e43-bde4-e65b02f4aeb3" providerId="AD" clId="Web-{DDB17B2E-922B-4B50-802F-9CB9814207FF}" dt="2020-08-02T07:36:12.860" v="87" actId="20577"/>
        <pc:sldMkLst>
          <pc:docMk/>
          <pc:sldMk cId="2855565669" sldId="340"/>
        </pc:sldMkLst>
        <pc:spChg chg="mod">
          <ac:chgData name="Fan Zhenzhen" userId="S::issfz@nus.edu.sg::3b6a4633-c9ca-4e43-bde4-e65b02f4aeb3" providerId="AD" clId="Web-{DDB17B2E-922B-4B50-802F-9CB9814207FF}" dt="2020-08-02T07:36:12.860" v="87" actId="20577"/>
          <ac:spMkLst>
            <pc:docMk/>
            <pc:sldMk cId="2855565669" sldId="340"/>
            <ac:spMk id="3" creationId="{00000000-0000-0000-0000-000000000000}"/>
          </ac:spMkLst>
        </pc:spChg>
      </pc:sldChg>
      <pc:sldChg chg="modSp">
        <pc:chgData name="Fan Zhenzhen" userId="S::issfz@nus.edu.sg::3b6a4633-c9ca-4e43-bde4-e65b02f4aeb3" providerId="AD" clId="Web-{DDB17B2E-922B-4B50-802F-9CB9814207FF}" dt="2020-08-02T07:29:32.562" v="50" actId="1076"/>
        <pc:sldMkLst>
          <pc:docMk/>
          <pc:sldMk cId="570933448" sldId="341"/>
        </pc:sldMkLst>
        <pc:picChg chg="mod">
          <ac:chgData name="Fan Zhenzhen" userId="S::issfz@nus.edu.sg::3b6a4633-c9ca-4e43-bde4-e65b02f4aeb3" providerId="AD" clId="Web-{DDB17B2E-922B-4B50-802F-9CB9814207FF}" dt="2020-08-02T07:29:32.562" v="50" actId="1076"/>
          <ac:picMkLst>
            <pc:docMk/>
            <pc:sldMk cId="570933448" sldId="341"/>
            <ac:picMk id="8" creationId="{00000000-0000-0000-0000-000000000000}"/>
          </ac:picMkLst>
        </pc:picChg>
      </pc:sldChg>
      <pc:sldChg chg="modSp">
        <pc:chgData name="Fan Zhenzhen" userId="S::issfz@nus.edu.sg::3b6a4633-c9ca-4e43-bde4-e65b02f4aeb3" providerId="AD" clId="Web-{DDB17B2E-922B-4B50-802F-9CB9814207FF}" dt="2020-08-02T07:45:29.784" v="95" actId="20577"/>
        <pc:sldMkLst>
          <pc:docMk/>
          <pc:sldMk cId="1733651355" sldId="347"/>
        </pc:sldMkLst>
        <pc:spChg chg="mod">
          <ac:chgData name="Fan Zhenzhen" userId="S::issfz@nus.edu.sg::3b6a4633-c9ca-4e43-bde4-e65b02f4aeb3" providerId="AD" clId="Web-{DDB17B2E-922B-4B50-802F-9CB9814207FF}" dt="2020-08-02T07:45:29.784" v="95" actId="20577"/>
          <ac:spMkLst>
            <pc:docMk/>
            <pc:sldMk cId="1733651355" sldId="34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8/9/2021</a:t>
            </a:fld>
            <a:endParaRPr lang="en-US"/>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9/8/2021</a:t>
            </a:fld>
            <a:endParaRPr lang="en-SG"/>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2020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a:t>building intelligent cognitive system</a:t>
            </a:r>
            <a:endParaRPr lang="en-SG" dirty="0"/>
          </a:p>
        </p:txBody>
      </p:sp>
      <p:sp>
        <p:nvSpPr>
          <p:cNvPr id="6" name="Subtitle 5"/>
          <p:cNvSpPr>
            <a:spLocks noGrp="1"/>
          </p:cNvSpPr>
          <p:nvPr>
            <p:ph type="subTitle" idx="1"/>
          </p:nvPr>
        </p:nvSpPr>
        <p:spPr/>
        <p:txBody>
          <a:bodyPr/>
          <a:lstStyle/>
          <a:p>
            <a:endParaRPr lang="en-SG" dirty="0"/>
          </a:p>
        </p:txBody>
      </p:sp>
      <p:sp>
        <p:nvSpPr>
          <p:cNvPr id="7" name="Text Placeholder 6"/>
          <p:cNvSpPr>
            <a:spLocks noGrp="1"/>
          </p:cNvSpPr>
          <p:nvPr>
            <p:ph type="body" sz="quarter" idx="13"/>
          </p:nvPr>
        </p:nvSpPr>
        <p:spPr/>
        <p:txBody>
          <a:bodyPr/>
          <a:lstStyle/>
          <a:p>
            <a:endParaRPr lang="en-SG"/>
          </a:p>
        </p:txBody>
      </p:sp>
      <p:sp>
        <p:nvSpPr>
          <p:cNvPr id="2" name="Slide Number Placeholder 1"/>
          <p:cNvSpPr>
            <a:spLocks noGrp="1"/>
          </p:cNvSpPr>
          <p:nvPr>
            <p:ph type="sldNum" sz="quarter" idx="4"/>
          </p:nvPr>
        </p:nvSpPr>
        <p:spPr/>
        <p:txBody>
          <a:bodyPr/>
          <a:lstStyle/>
          <a:p>
            <a:r>
              <a:rPr lang="en-SG"/>
              <a:t>Page </a:t>
            </a:r>
            <a:fld id="{2F63C605-4FC6-46DE-BC90-871762EA3F52}" type="slidenum">
              <a:rPr lang="en-SG" smtClean="0"/>
              <a:pPr/>
              <a:t>1</a:t>
            </a:fld>
            <a:endParaRPr lang="en-SG" dirty="0"/>
          </a:p>
        </p:txBody>
      </p:sp>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Question 4</a:t>
            </a:r>
            <a:endParaRPr lang="en-SG" dirty="0"/>
          </a:p>
        </p:txBody>
      </p:sp>
      <p:sp>
        <p:nvSpPr>
          <p:cNvPr id="3" name="Text Placeholder 2"/>
          <p:cNvSpPr>
            <a:spLocks noGrp="1"/>
          </p:cNvSpPr>
          <p:nvPr>
            <p:ph type="body" sz="quarter" idx="13"/>
          </p:nvPr>
        </p:nvSpPr>
        <p:spPr/>
        <p:txBody>
          <a:bodyPr>
            <a:normAutofit/>
          </a:bodyPr>
          <a:lstStyle/>
          <a:p>
            <a:r>
              <a:rPr lang="en-SG" sz="2000" dirty="0"/>
              <a:t>You are asked to develop a cognitive vision recognition engine to automatically recognize the logo image style (e.g., </a:t>
            </a:r>
            <a:r>
              <a:rPr lang="en-SG" sz="2000" i="1" dirty="0"/>
              <a:t>Classic design</a:t>
            </a:r>
            <a:r>
              <a:rPr lang="en-SG" sz="2000" dirty="0"/>
              <a:t> or </a:t>
            </a:r>
            <a:r>
              <a:rPr lang="en-SG" sz="2000" i="1" dirty="0"/>
              <a:t>Modern design)</a:t>
            </a:r>
            <a:r>
              <a:rPr lang="en-SG" sz="2000" dirty="0"/>
              <a:t>. The logo image is split into four non-overlapping sub-regions, each sub-region is classified as one of two categories (i.e., </a:t>
            </a:r>
            <a:r>
              <a:rPr lang="en-SG" sz="2000" i="1" dirty="0"/>
              <a:t>Letter</a:t>
            </a:r>
            <a:r>
              <a:rPr lang="en-SG" sz="2000" dirty="0"/>
              <a:t> or </a:t>
            </a:r>
            <a:r>
              <a:rPr lang="en-SG" sz="2000" i="1" dirty="0"/>
              <a:t>Icon</a:t>
            </a:r>
            <a:r>
              <a:rPr lang="en-SG" sz="2000" dirty="0"/>
              <a:t>). The whole logo image style can be inferred from the four sub-region styles sequence, which is in the order of top-left, top-right, bottom-left, bottom-right sub-regions. For example, the logo image illustrated has a sequence of sub-region styles as {</a:t>
            </a:r>
            <a:r>
              <a:rPr lang="en-SG" sz="2000" i="1" dirty="0"/>
              <a:t>Icon, Letter, Letter, Letter</a:t>
            </a:r>
            <a:r>
              <a:rPr lang="en-SG" sz="2000" dirty="0"/>
              <a:t>}. </a:t>
            </a:r>
          </a:p>
          <a:p>
            <a:r>
              <a:rPr lang="en-SG" sz="2000" dirty="0"/>
              <a:t>Propose how to apply the </a:t>
            </a:r>
            <a:r>
              <a:rPr lang="en-SG" sz="2000" i="1" dirty="0"/>
              <a:t>hidden Markov model </a:t>
            </a:r>
            <a:r>
              <a:rPr lang="en-SG" sz="2000" dirty="0"/>
              <a:t>(HMM) to build a logo classification model based on its sequential information of image content.</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10</a:t>
            </a:fld>
            <a:endParaRPr lang="en-SG"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039" y="4808413"/>
            <a:ext cx="5732145" cy="1608455"/>
          </a:xfrm>
          <a:prstGeom prst="rect">
            <a:avLst/>
          </a:prstGeom>
          <a:noFill/>
          <a:ln>
            <a:noFill/>
          </a:ln>
        </p:spPr>
      </p:pic>
    </p:spTree>
    <p:extLst>
      <p:ext uri="{BB962C8B-B14F-4D97-AF65-F5344CB8AC3E}">
        <p14:creationId xmlns:p14="http://schemas.microsoft.com/office/powerpoint/2010/main" val="57093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Answer 4</a:t>
            </a:r>
            <a:endParaRPr lang="en-SG"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11</a:t>
            </a:fld>
            <a:endParaRPr lang="en-SG" dirty="0"/>
          </a:p>
        </p:txBody>
      </p:sp>
      <p:pic>
        <p:nvPicPr>
          <p:cNvPr id="8" name="Picture 7">
            <a:extLst>
              <a:ext uri="{FF2B5EF4-FFF2-40B4-BE49-F238E27FC236}">
                <a16:creationId xmlns:a16="http://schemas.microsoft.com/office/drawing/2014/main" id="{16DB0663-9BB8-459E-8598-0318B6B5432C}"/>
              </a:ext>
            </a:extLst>
          </p:cNvPr>
          <p:cNvPicPr>
            <a:picLocks noChangeAspect="1"/>
          </p:cNvPicPr>
          <p:nvPr/>
        </p:nvPicPr>
        <p:blipFill>
          <a:blip r:embed="rId2"/>
          <a:stretch>
            <a:fillRect/>
          </a:stretch>
        </p:blipFill>
        <p:spPr>
          <a:xfrm>
            <a:off x="101676" y="2195807"/>
            <a:ext cx="8940648" cy="2466386"/>
          </a:xfrm>
          <a:prstGeom prst="rect">
            <a:avLst/>
          </a:prstGeom>
        </p:spPr>
      </p:pic>
    </p:spTree>
    <p:extLst>
      <p:ext uri="{BB962C8B-B14F-4D97-AF65-F5344CB8AC3E}">
        <p14:creationId xmlns:p14="http://schemas.microsoft.com/office/powerpoint/2010/main" val="269380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endParaRPr lang="en-SG" dirty="0"/>
          </a:p>
        </p:txBody>
      </p:sp>
      <p:sp>
        <p:nvSpPr>
          <p:cNvPr id="3" name="Text Placeholder 2"/>
          <p:cNvSpPr>
            <a:spLocks noGrp="1"/>
          </p:cNvSpPr>
          <p:nvPr>
            <p:ph type="body" sz="quarter" idx="13"/>
          </p:nvPr>
        </p:nvSpPr>
        <p:spPr/>
        <p:txBody>
          <a:bodyPr vert="horz" lIns="91440" tIns="45720" rIns="91440" bIns="45720" rtlCol="0" anchor="t">
            <a:normAutofit/>
          </a:bodyPr>
          <a:lstStyle/>
          <a:p>
            <a:r>
              <a:rPr lang="en-US" sz="2400" b="1" dirty="0">
                <a:latin typeface="Arial"/>
                <a:cs typeface="Arial"/>
              </a:rPr>
              <a:t>Demonstrate</a:t>
            </a:r>
            <a:r>
              <a:rPr lang="en-US" sz="2400" dirty="0">
                <a:latin typeface="Arial"/>
                <a:cs typeface="Arial"/>
              </a:rPr>
              <a:t>, e.g. using process flowchart or modular design chart, your system design and technical components to achieve the goal of logo auto generation and modification. For each module, define the input/output and propose the solution. </a:t>
            </a:r>
            <a:endParaRPr lang="en-US" sz="2400" dirty="0"/>
          </a:p>
          <a:p>
            <a:pPr lvl="1"/>
            <a:endParaRPr lang="en-US" sz="2000" dirty="0">
              <a:latin typeface="Arial"/>
              <a:cs typeface="Arial"/>
            </a:endParaRPr>
          </a:p>
          <a:p>
            <a:endParaRPr lang="en-US" sz="2400" dirty="0">
              <a:latin typeface="Arial"/>
              <a:cs typeface="Arial"/>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12</a:t>
            </a:fld>
            <a:endParaRPr lang="en-SG" dirty="0"/>
          </a:p>
        </p:txBody>
      </p:sp>
    </p:spTree>
    <p:extLst>
      <p:ext uri="{BB962C8B-B14F-4D97-AF65-F5344CB8AC3E}">
        <p14:creationId xmlns:p14="http://schemas.microsoft.com/office/powerpoint/2010/main" val="173365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Submission guideline</a:t>
            </a:r>
            <a:endParaRPr lang="en-SG" dirty="0"/>
          </a:p>
        </p:txBody>
      </p:sp>
      <p:sp>
        <p:nvSpPr>
          <p:cNvPr id="3" name="Text Placeholder 2"/>
          <p:cNvSpPr>
            <a:spLocks noGrp="1"/>
          </p:cNvSpPr>
          <p:nvPr>
            <p:ph type="body" sz="quarter" idx="13"/>
          </p:nvPr>
        </p:nvSpPr>
        <p:spPr/>
        <p:txBody>
          <a:bodyPr/>
          <a:lstStyle/>
          <a:p>
            <a:r>
              <a:rPr lang="en-US" dirty="0"/>
              <a:t>Rename the file name to be your team name, upload the .</a:t>
            </a:r>
            <a:r>
              <a:rPr lang="en-US" dirty="0" err="1"/>
              <a:t>pptx</a:t>
            </a:r>
            <a:r>
              <a:rPr lang="en-US" dirty="0"/>
              <a:t> file into the </a:t>
            </a:r>
            <a:r>
              <a:rPr lang="en-US" dirty="0" err="1"/>
              <a:t>LumiNUS</a:t>
            </a:r>
            <a:r>
              <a:rPr lang="en-US" dirty="0"/>
              <a:t>.</a:t>
            </a:r>
            <a:endParaRPr lang="en-SG"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13</a:t>
            </a:fld>
            <a:endParaRPr lang="en-SG" dirty="0"/>
          </a:p>
        </p:txBody>
      </p:sp>
    </p:spTree>
    <p:extLst>
      <p:ext uri="{BB962C8B-B14F-4D97-AF65-F5344CB8AC3E}">
        <p14:creationId xmlns:p14="http://schemas.microsoft.com/office/powerpoint/2010/main" val="35387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en-SG" dirty="0"/>
          </a:p>
        </p:txBody>
      </p:sp>
      <p:sp>
        <p:nvSpPr>
          <p:cNvPr id="3" name="Text Placeholder 2"/>
          <p:cNvSpPr>
            <a:spLocks noGrp="1"/>
          </p:cNvSpPr>
          <p:nvPr>
            <p:ph type="body" sz="quarter" idx="13"/>
          </p:nvPr>
        </p:nvSpPr>
        <p:spPr/>
        <p:txBody>
          <a:bodyPr/>
          <a:lstStyle/>
          <a:p>
            <a:r>
              <a:rPr lang="en-US" dirty="0"/>
              <a:t>List your team members’ full name (as in your course registration)</a:t>
            </a:r>
            <a:endParaRPr lang="en-SG" dirty="0"/>
          </a:p>
        </p:txBody>
      </p:sp>
      <p:sp>
        <p:nvSpPr>
          <p:cNvPr id="5" name="Slide Number Placeholder 4"/>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spTree>
    <p:extLst>
      <p:ext uri="{BB962C8B-B14F-4D97-AF65-F5344CB8AC3E}">
        <p14:creationId xmlns:p14="http://schemas.microsoft.com/office/powerpoint/2010/main" val="27517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SG" dirty="0"/>
          </a:p>
        </p:txBody>
      </p:sp>
      <p:sp>
        <p:nvSpPr>
          <p:cNvPr id="3" name="Text Placeholder 2"/>
          <p:cNvSpPr>
            <a:spLocks noGrp="1"/>
          </p:cNvSpPr>
          <p:nvPr>
            <p:ph type="body" sz="quarter" idx="13"/>
          </p:nvPr>
        </p:nvSpPr>
        <p:spPr/>
        <p:txBody>
          <a:bodyPr vert="horz" lIns="91440" tIns="45720" rIns="91440" bIns="45720" rtlCol="0" anchor="t">
            <a:normAutofit/>
          </a:bodyPr>
          <a:lstStyle/>
          <a:p>
            <a:r>
              <a:rPr lang="en-US" sz="2400" dirty="0">
                <a:latin typeface="Arial"/>
                <a:cs typeface="Arial"/>
              </a:rPr>
              <a:t>Objective: </a:t>
            </a:r>
            <a:r>
              <a:rPr lang="en-US" sz="2400" dirty="0">
                <a:solidFill>
                  <a:srgbClr val="C00000"/>
                </a:solidFill>
                <a:latin typeface="Arial"/>
                <a:cs typeface="Arial"/>
              </a:rPr>
              <a:t>Intelligent cognitive system for logo design</a:t>
            </a:r>
            <a:endParaRPr lang="en-SG" sz="2400" dirty="0">
              <a:solidFill>
                <a:srgbClr val="C00000"/>
              </a:solidFill>
              <a:latin typeface="Arial"/>
              <a:cs typeface="Arial"/>
            </a:endParaRPr>
          </a:p>
          <a:p>
            <a:r>
              <a:rPr lang="en-US" sz="2400" dirty="0">
                <a:latin typeface="Arial"/>
                <a:cs typeface="Arial"/>
              </a:rPr>
              <a:t>Read the case study document “CGS Day3PM Case Study.docx” in the </a:t>
            </a:r>
            <a:r>
              <a:rPr lang="en-US" sz="2400" dirty="0" err="1">
                <a:latin typeface="Arial"/>
                <a:cs typeface="Arial"/>
              </a:rPr>
              <a:t>LumiNUS</a:t>
            </a:r>
            <a:r>
              <a:rPr lang="en-US" sz="2400" dirty="0">
                <a:latin typeface="Arial"/>
                <a:cs typeface="Arial"/>
              </a:rPr>
              <a:t> folder.</a:t>
            </a:r>
          </a:p>
          <a:p>
            <a:r>
              <a:rPr lang="en-US" sz="2400" dirty="0"/>
              <a:t>Discuss the following five questions.</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sp>
        <p:nvSpPr>
          <p:cNvPr id="5" name="TextBox 4"/>
          <p:cNvSpPr txBox="1"/>
          <p:nvPr/>
        </p:nvSpPr>
        <p:spPr>
          <a:xfrm>
            <a:off x="1862226" y="3476446"/>
            <a:ext cx="2852063" cy="369332"/>
          </a:xfrm>
          <a:prstGeom prst="rect">
            <a:avLst/>
          </a:prstGeom>
          <a:noFill/>
          <a:ln>
            <a:solidFill>
              <a:schemeClr val="tx1"/>
            </a:solidFill>
          </a:ln>
        </p:spPr>
        <p:txBody>
          <a:bodyPr wrap="none" rtlCol="0" anchor="t">
            <a:spAutoFit/>
          </a:bodyPr>
          <a:lstStyle/>
          <a:p>
            <a:r>
              <a:rPr lang="en-SG" dirty="0">
                <a:solidFill>
                  <a:schemeClr val="tx1">
                    <a:lumMod val="75000"/>
                    <a:lumOff val="25000"/>
                  </a:schemeClr>
                </a:solidFill>
              </a:rPr>
              <a:t>Q1. Knowledge collection </a:t>
            </a:r>
          </a:p>
        </p:txBody>
      </p:sp>
      <p:sp>
        <p:nvSpPr>
          <p:cNvPr id="6" name="TextBox 5"/>
          <p:cNvSpPr txBox="1"/>
          <p:nvPr/>
        </p:nvSpPr>
        <p:spPr>
          <a:xfrm>
            <a:off x="1862226" y="4097417"/>
            <a:ext cx="3454792" cy="369332"/>
          </a:xfrm>
          <a:prstGeom prst="rect">
            <a:avLst/>
          </a:prstGeom>
          <a:noFill/>
          <a:ln>
            <a:solidFill>
              <a:schemeClr val="tx1"/>
            </a:solidFill>
          </a:ln>
        </p:spPr>
        <p:txBody>
          <a:bodyPr wrap="none" rtlCol="0" anchor="t">
            <a:spAutoFit/>
          </a:bodyPr>
          <a:lstStyle/>
          <a:p>
            <a:r>
              <a:rPr lang="en-SG" dirty="0">
                <a:solidFill>
                  <a:schemeClr val="tx1">
                    <a:lumMod val="75000"/>
                    <a:lumOff val="25000"/>
                  </a:schemeClr>
                </a:solidFill>
              </a:rPr>
              <a:t>Q2. Knowledge Representation </a:t>
            </a:r>
          </a:p>
        </p:txBody>
      </p:sp>
      <p:sp>
        <p:nvSpPr>
          <p:cNvPr id="7" name="TextBox 6"/>
          <p:cNvSpPr txBox="1"/>
          <p:nvPr/>
        </p:nvSpPr>
        <p:spPr>
          <a:xfrm>
            <a:off x="1862226" y="4725214"/>
            <a:ext cx="5763116" cy="369332"/>
          </a:xfrm>
          <a:prstGeom prst="rect">
            <a:avLst/>
          </a:prstGeom>
          <a:noFill/>
          <a:ln>
            <a:solidFill>
              <a:schemeClr val="tx1"/>
            </a:solidFill>
          </a:ln>
        </p:spPr>
        <p:txBody>
          <a:bodyPr wrap="none" rtlCol="0" anchor="t">
            <a:spAutoFit/>
          </a:bodyPr>
          <a:lstStyle/>
          <a:p>
            <a:r>
              <a:rPr lang="en-SG" dirty="0">
                <a:solidFill>
                  <a:schemeClr val="tx1">
                    <a:lumMod val="75000"/>
                    <a:lumOff val="25000"/>
                  </a:schemeClr>
                </a:solidFill>
              </a:rPr>
              <a:t>Q3. </a:t>
            </a:r>
            <a:r>
              <a:rPr lang="en-SG" dirty="0">
                <a:solidFill>
                  <a:schemeClr val="tx1">
                    <a:lumMod val="75000"/>
                    <a:lumOff val="25000"/>
                  </a:schemeClr>
                </a:solidFill>
                <a:ea typeface="+mn-lt"/>
                <a:cs typeface="+mn-lt"/>
              </a:rPr>
              <a:t>Cognitive design for Human-Computer Interaction</a:t>
            </a:r>
            <a:endParaRPr lang="en-SG" dirty="0">
              <a:solidFill>
                <a:schemeClr val="tx1">
                  <a:lumMod val="75000"/>
                  <a:lumOff val="25000"/>
                </a:schemeClr>
              </a:solidFill>
            </a:endParaRPr>
          </a:p>
        </p:txBody>
      </p:sp>
      <p:sp>
        <p:nvSpPr>
          <p:cNvPr id="9" name="TextBox 8"/>
          <p:cNvSpPr txBox="1"/>
          <p:nvPr/>
        </p:nvSpPr>
        <p:spPr>
          <a:xfrm>
            <a:off x="1862226" y="5327165"/>
            <a:ext cx="2569934" cy="369332"/>
          </a:xfrm>
          <a:prstGeom prst="rect">
            <a:avLst/>
          </a:prstGeom>
          <a:noFill/>
          <a:ln>
            <a:solidFill>
              <a:schemeClr val="tx1"/>
            </a:solidFill>
          </a:ln>
        </p:spPr>
        <p:txBody>
          <a:bodyPr wrap="none" rtlCol="0" anchor="t">
            <a:spAutoFit/>
          </a:bodyPr>
          <a:lstStyle/>
          <a:p>
            <a:r>
              <a:rPr lang="en-SG" dirty="0">
                <a:solidFill>
                  <a:schemeClr val="tx1">
                    <a:lumMod val="75000"/>
                    <a:lumOff val="25000"/>
                  </a:schemeClr>
                </a:solidFill>
              </a:rPr>
              <a:t>Q4. </a:t>
            </a:r>
            <a:r>
              <a:rPr lang="en-SG" dirty="0">
                <a:solidFill>
                  <a:schemeClr val="tx1">
                    <a:lumMod val="75000"/>
                    <a:lumOff val="25000"/>
                  </a:schemeClr>
                </a:solidFill>
                <a:ea typeface="+mn-lt"/>
                <a:cs typeface="+mn-lt"/>
              </a:rPr>
              <a:t>Reasoning with KB</a:t>
            </a:r>
          </a:p>
        </p:txBody>
      </p:sp>
      <p:cxnSp>
        <p:nvCxnSpPr>
          <p:cNvPr id="11" name="Curved Connector 10"/>
          <p:cNvCxnSpPr>
            <a:stCxn id="5" idx="2"/>
            <a:endCxn id="6" idx="0"/>
          </p:cNvCxnSpPr>
          <p:nvPr/>
        </p:nvCxnSpPr>
        <p:spPr>
          <a:xfrm rot="16200000" flipH="1">
            <a:off x="3313121" y="3820915"/>
            <a:ext cx="251639" cy="3013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2"/>
            <a:endCxn id="7" idx="0"/>
          </p:cNvCxnSpPr>
          <p:nvPr/>
        </p:nvCxnSpPr>
        <p:spPr>
          <a:xfrm rot="16200000" flipH="1">
            <a:off x="4037471" y="4018900"/>
            <a:ext cx="258465" cy="11541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2"/>
            <a:endCxn id="9" idx="0"/>
          </p:cNvCxnSpPr>
          <p:nvPr/>
        </p:nvCxnSpPr>
        <p:spPr>
          <a:xfrm rot="5400000">
            <a:off x="3829180" y="4412560"/>
            <a:ext cx="232619" cy="15965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a:off x="1414732" y="3419869"/>
            <a:ext cx="276045" cy="23425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7" name="TextBox 16"/>
          <p:cNvSpPr txBox="1"/>
          <p:nvPr/>
        </p:nvSpPr>
        <p:spPr>
          <a:xfrm rot="16200000">
            <a:off x="81035" y="4484380"/>
            <a:ext cx="1915909" cy="369332"/>
          </a:xfrm>
          <a:prstGeom prst="rect">
            <a:avLst/>
          </a:prstGeom>
          <a:noFill/>
        </p:spPr>
        <p:txBody>
          <a:bodyPr wrap="none" rtlCol="0">
            <a:spAutoFit/>
          </a:bodyPr>
          <a:lstStyle/>
          <a:p>
            <a:r>
              <a:rPr lang="en-SG" dirty="0">
                <a:solidFill>
                  <a:schemeClr val="tx1">
                    <a:lumMod val="75000"/>
                    <a:lumOff val="25000"/>
                  </a:schemeClr>
                </a:solidFill>
              </a:rPr>
              <a:t>Q5. Final system</a:t>
            </a:r>
          </a:p>
        </p:txBody>
      </p:sp>
    </p:spTree>
    <p:extLst>
      <p:ext uri="{BB962C8B-B14F-4D97-AF65-F5344CB8AC3E}">
        <p14:creationId xmlns:p14="http://schemas.microsoft.com/office/powerpoint/2010/main" val="18535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Question 1</a:t>
            </a:r>
            <a:endParaRPr lang="en-SG" dirty="0">
              <a:latin typeface="Arial"/>
              <a:cs typeface="Arial"/>
            </a:endParaRPr>
          </a:p>
        </p:txBody>
      </p:sp>
      <p:sp>
        <p:nvSpPr>
          <p:cNvPr id="3" name="Text Placeholder 2"/>
          <p:cNvSpPr>
            <a:spLocks noGrp="1"/>
          </p:cNvSpPr>
          <p:nvPr>
            <p:ph type="body" sz="quarter" idx="13"/>
          </p:nvPr>
        </p:nvSpPr>
        <p:spPr/>
        <p:txBody>
          <a:bodyPr vert="horz" lIns="91440" tIns="45720" rIns="91440" bIns="45720" rtlCol="0" anchor="t">
            <a:normAutofit/>
          </a:bodyPr>
          <a:lstStyle/>
          <a:p>
            <a:r>
              <a:rPr lang="en-SG" sz="2400" dirty="0"/>
              <a:t>In order to gather example images for LD Assistant to learn the user’s preferences about design elements, one of the steps in logo generation is to ask the user to indicate his/her preferred sample logos.</a:t>
            </a:r>
          </a:p>
          <a:p>
            <a:r>
              <a:rPr lang="en-SG" sz="2400" dirty="0">
                <a:latin typeface="Arial"/>
                <a:cs typeface="Arial"/>
              </a:rPr>
              <a:t>Two solutions are proposed: </a:t>
            </a:r>
            <a:endParaRPr lang="en-SG" sz="2400" dirty="0"/>
          </a:p>
          <a:p>
            <a:pPr marL="457200" lvl="1" indent="0">
              <a:buNone/>
            </a:pPr>
            <a:r>
              <a:rPr lang="en-SG" sz="2000" dirty="0">
                <a:latin typeface="Arial"/>
                <a:cs typeface="Arial"/>
              </a:rPr>
              <a:t>A) allow user to upload photos of existing brands they like; </a:t>
            </a:r>
            <a:endParaRPr lang="en-SG" sz="2000"/>
          </a:p>
          <a:p>
            <a:pPr marL="457200" lvl="1" indent="0">
              <a:buNone/>
            </a:pPr>
            <a:r>
              <a:rPr lang="en-SG" sz="2000" dirty="0">
                <a:latin typeface="Arial"/>
                <a:cs typeface="Arial"/>
              </a:rPr>
              <a:t>B) provide some sample logos generated by the cognitive system itself. </a:t>
            </a:r>
            <a:endParaRPr lang="en-SG" sz="2000"/>
          </a:p>
          <a:p>
            <a:r>
              <a:rPr lang="en-SG" sz="2400" dirty="0">
                <a:latin typeface="Arial"/>
                <a:cs typeface="Arial"/>
              </a:rPr>
              <a:t>Evaluate the two solutions with justification.  </a:t>
            </a:r>
            <a:endParaRPr lang="en-SG" sz="2400" dirty="0"/>
          </a:p>
          <a:p>
            <a:endParaRPr lang="en-SG" sz="2400"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spTree>
    <p:extLst>
      <p:ext uri="{BB962C8B-B14F-4D97-AF65-F5344CB8AC3E}">
        <p14:creationId xmlns:p14="http://schemas.microsoft.com/office/powerpoint/2010/main" val="285556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Answer 1</a:t>
            </a:r>
            <a:endParaRPr lang="en-SG" dirty="0"/>
          </a:p>
        </p:txBody>
      </p:sp>
      <p:sp>
        <p:nvSpPr>
          <p:cNvPr id="3" name="Text Placeholder 2"/>
          <p:cNvSpPr>
            <a:spLocks noGrp="1"/>
          </p:cNvSpPr>
          <p:nvPr>
            <p:ph type="body" sz="quarter" idx="13"/>
          </p:nvPr>
        </p:nvSpPr>
        <p:spPr/>
        <p:txBody>
          <a:bodyPr vert="horz" lIns="91440" tIns="45720" rIns="91440" bIns="45720" rtlCol="0" anchor="t">
            <a:normAutofit/>
          </a:bodyPr>
          <a:lstStyle/>
          <a:p>
            <a:r>
              <a:rPr lang="en-US" dirty="0">
                <a:latin typeface="Arial"/>
                <a:cs typeface="Arial"/>
              </a:rPr>
              <a:t>Provide your answers to Q1.</a:t>
            </a:r>
            <a:endParaRPr lang="en-SG" dirty="0">
              <a:latin typeface="Arial"/>
              <a:cs typeface="Arial"/>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5</a:t>
            </a:fld>
            <a:endParaRPr lang="en-SG" dirty="0"/>
          </a:p>
        </p:txBody>
      </p:sp>
    </p:spTree>
    <p:extLst>
      <p:ext uri="{BB962C8B-B14F-4D97-AF65-F5344CB8AC3E}">
        <p14:creationId xmlns:p14="http://schemas.microsoft.com/office/powerpoint/2010/main" val="394627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Question 2</a:t>
            </a:r>
            <a:endParaRPr lang="en-SG" dirty="0"/>
          </a:p>
        </p:txBody>
      </p:sp>
      <p:sp>
        <p:nvSpPr>
          <p:cNvPr id="3" name="Text Placeholder 2"/>
          <p:cNvSpPr>
            <a:spLocks noGrp="1"/>
          </p:cNvSpPr>
          <p:nvPr>
            <p:ph type="body" sz="quarter" idx="13"/>
          </p:nvPr>
        </p:nvSpPr>
        <p:spPr/>
        <p:txBody>
          <a:bodyPr vert="horz" lIns="91440" tIns="45720" rIns="91440" bIns="45720" rtlCol="0" anchor="t">
            <a:noAutofit/>
          </a:bodyPr>
          <a:lstStyle/>
          <a:p>
            <a:r>
              <a:rPr lang="en-SG" sz="2000" dirty="0">
                <a:latin typeface="Arial"/>
                <a:cs typeface="Arial"/>
              </a:rPr>
              <a:t>Cognition is about selecting the right kind of action given a particular input from the world. Assuming the logo below has been selected by users as their preference, your cognitive system should learn the corresponding knowledge that can precisely represent the users’ preference.</a:t>
            </a:r>
          </a:p>
          <a:p>
            <a:r>
              <a:rPr lang="en-SG" sz="2000" dirty="0">
                <a:latin typeface="Arial"/>
                <a:cs typeface="Arial"/>
              </a:rPr>
              <a:t>Design the knowledge base using Frame Systems in order to represent the knowledge learned from this sample logo.</a:t>
            </a:r>
          </a:p>
          <a:p>
            <a:r>
              <a:rPr lang="en-SG" sz="2000" dirty="0">
                <a:latin typeface="Arial"/>
                <a:cs typeface="Arial"/>
              </a:rPr>
              <a:t>Hints: What are the objects, slots and fillers? How are the objects linked? The slots having empty fillers can be omitted.	</a:t>
            </a:r>
          </a:p>
          <a:p>
            <a:endParaRPr lang="en-SG" sz="2400"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6</a:t>
            </a:fld>
            <a:endParaRPr lang="en-SG"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854835" y="4448459"/>
            <a:ext cx="3429000" cy="1447800"/>
          </a:xfrm>
          <a:prstGeom prst="rect">
            <a:avLst/>
          </a:prstGeom>
          <a:noFill/>
          <a:ln>
            <a:noFill/>
          </a:ln>
        </p:spPr>
      </p:pic>
    </p:spTree>
    <p:extLst>
      <p:ext uri="{BB962C8B-B14F-4D97-AF65-F5344CB8AC3E}">
        <p14:creationId xmlns:p14="http://schemas.microsoft.com/office/powerpoint/2010/main" val="275119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Answer 2</a:t>
            </a:r>
            <a:endParaRPr lang="en-SG"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7</a:t>
            </a:fld>
            <a:endParaRPr lang="en-SG" dirty="0"/>
          </a:p>
        </p:txBody>
      </p:sp>
      <p:pic>
        <p:nvPicPr>
          <p:cNvPr id="8" name="Picture 7">
            <a:extLst>
              <a:ext uri="{FF2B5EF4-FFF2-40B4-BE49-F238E27FC236}">
                <a16:creationId xmlns:a16="http://schemas.microsoft.com/office/drawing/2014/main" id="{25815BF1-73F1-4854-A75C-54DF0F4C7BE2}"/>
              </a:ext>
            </a:extLst>
          </p:cNvPr>
          <p:cNvPicPr>
            <a:picLocks noChangeAspect="1"/>
          </p:cNvPicPr>
          <p:nvPr/>
        </p:nvPicPr>
        <p:blipFill>
          <a:blip r:embed="rId2"/>
          <a:stretch>
            <a:fillRect/>
          </a:stretch>
        </p:blipFill>
        <p:spPr>
          <a:xfrm>
            <a:off x="935442" y="796392"/>
            <a:ext cx="6293621" cy="5126918"/>
          </a:xfrm>
          <a:prstGeom prst="rect">
            <a:avLst/>
          </a:prstGeom>
        </p:spPr>
      </p:pic>
    </p:spTree>
    <p:extLst>
      <p:ext uri="{BB962C8B-B14F-4D97-AF65-F5344CB8AC3E}">
        <p14:creationId xmlns:p14="http://schemas.microsoft.com/office/powerpoint/2010/main" val="391674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Question 3</a:t>
            </a:r>
            <a:endParaRPr lang="en-SG" dirty="0"/>
          </a:p>
        </p:txBody>
      </p:sp>
      <p:sp>
        <p:nvSpPr>
          <p:cNvPr id="3" name="Text Placeholder 2"/>
          <p:cNvSpPr>
            <a:spLocks noGrp="1"/>
          </p:cNvSpPr>
          <p:nvPr>
            <p:ph type="body" sz="quarter" idx="13"/>
          </p:nvPr>
        </p:nvSpPr>
        <p:spPr/>
        <p:txBody>
          <a:bodyPr>
            <a:normAutofit/>
          </a:bodyPr>
          <a:lstStyle/>
          <a:p>
            <a:pPr lvl="0"/>
            <a:r>
              <a:rPr lang="en-US" sz="2400" dirty="0"/>
              <a:t>LD Assistant is expected to have a</a:t>
            </a:r>
            <a:r>
              <a:rPr lang="en-SG" sz="2400" dirty="0"/>
              <a:t> conversational user interface, through which users may interact with the system using utterances as well as button selections of visual prompts.</a:t>
            </a:r>
          </a:p>
          <a:p>
            <a:pPr lvl="1"/>
            <a:r>
              <a:rPr lang="en-SG" b="1" dirty="0"/>
              <a:t>Define</a:t>
            </a:r>
            <a:r>
              <a:rPr lang="en-SG" dirty="0"/>
              <a:t> the high level </a:t>
            </a:r>
            <a:r>
              <a:rPr lang="en-SG" i="1" dirty="0"/>
              <a:t>intents</a:t>
            </a:r>
            <a:r>
              <a:rPr lang="en-SG" dirty="0"/>
              <a:t> to be detected from user’s utterances.</a:t>
            </a:r>
          </a:p>
          <a:p>
            <a:pPr lvl="1"/>
            <a:r>
              <a:rPr lang="en-SG" b="1" dirty="0"/>
              <a:t>Define</a:t>
            </a:r>
            <a:r>
              <a:rPr lang="en-SG" dirty="0"/>
              <a:t> the </a:t>
            </a:r>
            <a:r>
              <a:rPr lang="en-SG" i="1" dirty="0"/>
              <a:t>slots</a:t>
            </a:r>
            <a:r>
              <a:rPr lang="en-SG" dirty="0"/>
              <a:t> to be collected, and indicate with </a:t>
            </a:r>
            <a:r>
              <a:rPr lang="en-SG" b="1" dirty="0"/>
              <a:t>justification</a:t>
            </a:r>
            <a:r>
              <a:rPr lang="en-SG" dirty="0"/>
              <a:t> which </a:t>
            </a:r>
            <a:r>
              <a:rPr lang="en-SG" i="1" dirty="0"/>
              <a:t>slots</a:t>
            </a:r>
            <a:r>
              <a:rPr lang="en-SG" dirty="0"/>
              <a:t> to be extracted from </a:t>
            </a:r>
            <a:r>
              <a:rPr lang="en-SG" i="1" dirty="0"/>
              <a:t>utterances</a:t>
            </a:r>
            <a:r>
              <a:rPr lang="en-SG" dirty="0"/>
              <a:t> and which from </a:t>
            </a:r>
            <a:r>
              <a:rPr lang="en-SG" i="1" dirty="0"/>
              <a:t>button</a:t>
            </a:r>
            <a:r>
              <a:rPr lang="en-SG" dirty="0"/>
              <a:t> selections.</a:t>
            </a:r>
          </a:p>
          <a:p>
            <a:endParaRPr lang="en-SG" sz="2400" dirty="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8</a:t>
            </a:fld>
            <a:endParaRPr lang="en-SG" dirty="0"/>
          </a:p>
        </p:txBody>
      </p:sp>
    </p:spTree>
    <p:extLst>
      <p:ext uri="{BB962C8B-B14F-4D97-AF65-F5344CB8AC3E}">
        <p14:creationId xmlns:p14="http://schemas.microsoft.com/office/powerpoint/2010/main" val="14313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Answer 3</a:t>
            </a:r>
            <a:endParaRPr lang="en-SG" dirty="0"/>
          </a:p>
        </p:txBody>
      </p:sp>
      <p:sp>
        <p:nvSpPr>
          <p:cNvPr id="3" name="Text Placeholder 2"/>
          <p:cNvSpPr>
            <a:spLocks noGrp="1"/>
          </p:cNvSpPr>
          <p:nvPr>
            <p:ph type="body" sz="quarter" idx="13"/>
          </p:nvPr>
        </p:nvSpPr>
        <p:spPr/>
        <p:txBody>
          <a:bodyPr vert="horz" lIns="91440" tIns="45720" rIns="91440" bIns="45720" rtlCol="0" anchor="t">
            <a:normAutofit/>
          </a:bodyPr>
          <a:lstStyle/>
          <a:p>
            <a:r>
              <a:rPr lang="en-US" dirty="0">
                <a:latin typeface="Arial"/>
                <a:cs typeface="Arial"/>
              </a:rPr>
              <a:t>Provide your answers to Q3</a:t>
            </a:r>
            <a:endParaRPr lang="en-SG" dirty="0">
              <a:latin typeface="Arial"/>
              <a:cs typeface="Arial"/>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9</a:t>
            </a:fld>
            <a:endParaRPr lang="en-SG" dirty="0"/>
          </a:p>
        </p:txBody>
      </p:sp>
    </p:spTree>
    <p:extLst>
      <p:ext uri="{BB962C8B-B14F-4D97-AF65-F5344CB8AC3E}">
        <p14:creationId xmlns:p14="http://schemas.microsoft.com/office/powerpoint/2010/main" val="949574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9F9C5004D2534E9488E6618A293E50" ma:contentTypeVersion="4" ma:contentTypeDescription="Create a new document." ma:contentTypeScope="" ma:versionID="a8d7a646f9efaf2560f1c2019d6c263c">
  <xsd:schema xmlns:xsd="http://www.w3.org/2001/XMLSchema" xmlns:xs="http://www.w3.org/2001/XMLSchema" xmlns:p="http://schemas.microsoft.com/office/2006/metadata/properties" xmlns:ns2="6eb045dc-39c4-4809-bcdf-91f408ca1c45" targetNamespace="http://schemas.microsoft.com/office/2006/metadata/properties" ma:root="true" ma:fieldsID="5a638c4e378bd434fce559ae91061671" ns2:_="">
    <xsd:import namespace="6eb045dc-39c4-4809-bcdf-91f408ca1c4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b045dc-39c4-4809-bcdf-91f408ca1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03991B-3E3F-47DC-8506-1E96A64765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b045dc-39c4-4809-bcdf-91f408ca1c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CF0D4F-6B9C-41EC-8165-4430352725A2}">
  <ds:schemaRefs>
    <ds:schemaRef ds:uri="http://schemas.microsoft.com/sharepoint/v3/contenttype/forms"/>
  </ds:schemaRefs>
</ds:datastoreItem>
</file>

<file path=customXml/itemProps3.xml><?xml version="1.0" encoding="utf-8"?>
<ds:datastoreItem xmlns:ds="http://schemas.openxmlformats.org/officeDocument/2006/customXml" ds:itemID="{7D8AA974-6058-4069-931F-BE00FF363E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5410</TotalTime>
  <Words>570</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1_Theme1</vt:lpstr>
      <vt:lpstr>building intelligent cognitive system</vt:lpstr>
      <vt:lpstr>Team members</vt:lpstr>
      <vt:lpstr>Case study</vt:lpstr>
      <vt:lpstr>Question 1</vt:lpstr>
      <vt:lpstr>Answer 1</vt:lpstr>
      <vt:lpstr>Question 2</vt:lpstr>
      <vt:lpstr>Answer 2</vt:lpstr>
      <vt:lpstr>Question 3</vt:lpstr>
      <vt:lpstr>Answer 3</vt:lpstr>
      <vt:lpstr>Question 4</vt:lpstr>
      <vt:lpstr>Answer 4</vt:lpstr>
      <vt:lpstr>Question 5</vt:lpstr>
      <vt:lpstr>Submission guideline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apar garg</cp:lastModifiedBy>
  <cp:revision>1030</cp:revision>
  <cp:lastPrinted>2017-10-05T01:59:11Z</cp:lastPrinted>
  <dcterms:created xsi:type="dcterms:W3CDTF">2014-12-11T07:55:35Z</dcterms:created>
  <dcterms:modified xsi:type="dcterms:W3CDTF">2021-08-09T05:34:00Z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0x0101009C9F9C5004D2534E9488E6618A293E50</vt:lpwstr>
  </property>
</Properties>
</file>