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1" r:id="rId2"/>
    <p:sldId id="270" r:id="rId3"/>
    <p:sldId id="273" r:id="rId4"/>
    <p:sldId id="274" r:id="rId5"/>
    <p:sldId id="275" r:id="rId6"/>
    <p:sldId id="276" r:id="rId7"/>
    <p:sldId id="27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D5DE-5990-4B70-8363-D8D5A3B4B057}"/>
              </a:ext>
            </a:extLst>
          </p:cNvPr>
          <p:cNvSpPr txBox="1">
            <a:spLocks/>
          </p:cNvSpPr>
          <p:nvPr/>
        </p:nvSpPr>
        <p:spPr>
          <a:xfrm>
            <a:off x="1773932" y="2636912"/>
            <a:ext cx="8640960" cy="566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AEBA6-06FC-451A-A829-80B210726E7A}"/>
              </a:ext>
            </a:extLst>
          </p:cNvPr>
          <p:cNvSpPr txBox="1"/>
          <p:nvPr/>
        </p:nvSpPr>
        <p:spPr>
          <a:xfrm>
            <a:off x="8182644" y="3659334"/>
            <a:ext cx="3600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By- Apar Garg</a:t>
            </a:r>
          </a:p>
        </p:txBody>
      </p:sp>
    </p:spTree>
    <p:extLst>
      <p:ext uri="{BB962C8B-B14F-4D97-AF65-F5344CB8AC3E}">
        <p14:creationId xmlns:p14="http://schemas.microsoft.com/office/powerpoint/2010/main" val="420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E35C-4C2E-49D9-AC1A-81038A8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72" y="268510"/>
            <a:ext cx="3707904" cy="102076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7BA-3A42-4AB6-AC42-513F1ABC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916832"/>
            <a:ext cx="10441160" cy="2016224"/>
          </a:xfrm>
        </p:spPr>
        <p:txBody>
          <a:bodyPr/>
          <a:lstStyle/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card_present_flag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merchant_id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merchant_suburb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merchant_state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merchant_long_lat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have 4326 (35.9%) missing values.</a:t>
            </a:r>
          </a:p>
          <a:p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merchant_code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bpay_biller_code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have 11160 (92.7%) missing values.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There are total 15.9% missing cells in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6EBEC-56B0-4D41-BC6D-06F17832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4077072"/>
            <a:ext cx="6655344" cy="2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E35C-4C2E-49D9-AC1A-81038A8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72" y="268510"/>
            <a:ext cx="3707904" cy="102076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7BA-3A42-4AB6-AC42-513F1ABC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916832"/>
            <a:ext cx="10441160" cy="2736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u="sng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amount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Each customer has only 1 account.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average transaction amount is $188 (approx.)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average debited transaction amount is $52.5.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average credited transaction amount is $1898.</a:t>
            </a:r>
          </a:p>
        </p:txBody>
      </p:sp>
    </p:spTree>
    <p:extLst>
      <p:ext uri="{BB962C8B-B14F-4D97-AF65-F5344CB8AC3E}">
        <p14:creationId xmlns:p14="http://schemas.microsoft.com/office/powerpoint/2010/main" val="21943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E35C-4C2E-49D9-AC1A-81038A8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72" y="268510"/>
            <a:ext cx="5256584" cy="102076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Data Insights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7BA-3A42-4AB6-AC42-513F1ABC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916832"/>
            <a:ext cx="10441160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u="sng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customer_state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(derived from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long_lat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debit transactions made by customers are from NSW state.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22 % of the customers made transactions from VIC state.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NSW had the highest amount contribution in debit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538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7BA-3A42-4AB6-AC42-513F1ABC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916832"/>
            <a:ext cx="10441160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u="sng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movement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debit records are way more than credit records in 3 months.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the customers engaged in debit movement.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the customers engaged in credit movement.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C849BB-E334-4AC8-88C4-D5118A4E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72" y="268510"/>
            <a:ext cx="5256584" cy="102076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Data Insights (contd.)</a:t>
            </a:r>
          </a:p>
        </p:txBody>
      </p:sp>
    </p:spTree>
    <p:extLst>
      <p:ext uri="{BB962C8B-B14F-4D97-AF65-F5344CB8AC3E}">
        <p14:creationId xmlns:p14="http://schemas.microsoft.com/office/powerpoint/2010/main" val="19992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7BA-3A42-4AB6-AC42-513F1ABC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916832"/>
            <a:ext cx="10441160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u="sng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txn_description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Highest number of records are of SALES-POS.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debit transactions made by customers are for SALES-POS. Least for Phone Bank.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Payment had the highest amount contribution in debit transactions.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the customers engage in POS, Payment and Salary transaction in 3 months.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AD35BD-B8E2-4B4C-BF75-0B5D5C5D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72" y="268510"/>
            <a:ext cx="5256584" cy="102076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Data Insights (contd.)</a:t>
            </a:r>
          </a:p>
        </p:txBody>
      </p:sp>
    </p:spTree>
    <p:extLst>
      <p:ext uri="{BB962C8B-B14F-4D97-AF65-F5344CB8AC3E}">
        <p14:creationId xmlns:p14="http://schemas.microsoft.com/office/powerpoint/2010/main" val="352462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7BA-3A42-4AB6-AC42-513F1ABC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1916832"/>
            <a:ext cx="1044116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u="sng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txn_month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txn_week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(derived)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October has the highest transaction entries.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customer spending first increased from August to September and then decreased.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the customers made transaction in each of the 3 months.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Week 1 of September (Week 6) had the greatest number of transactions in 3 months.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67% of the customers engaged in transaction activity in last week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september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618824-07B9-478C-85CC-7E4BDEAB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72" y="268510"/>
            <a:ext cx="5256584" cy="1020762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cs typeface="Calibri" panose="020F0502020204030204" pitchFamily="34" charset="0"/>
              </a:rPr>
              <a:t>Data Insights (contd.)</a:t>
            </a:r>
          </a:p>
        </p:txBody>
      </p:sp>
    </p:spTree>
    <p:extLst>
      <p:ext uri="{BB962C8B-B14F-4D97-AF65-F5344CB8AC3E}">
        <p14:creationId xmlns:p14="http://schemas.microsoft.com/office/powerpoint/2010/main" val="14656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</TotalTime>
  <Words>330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Corbel</vt:lpstr>
      <vt:lpstr>Chalkboard 16x9</vt:lpstr>
      <vt:lpstr>PowerPoint Presentation</vt:lpstr>
      <vt:lpstr>Data Issues</vt:lpstr>
      <vt:lpstr>Data Insights</vt:lpstr>
      <vt:lpstr>Data Insights (contd.)</vt:lpstr>
      <vt:lpstr>Data Insights (contd.)</vt:lpstr>
      <vt:lpstr>Data Insights (contd.)</vt:lpstr>
      <vt:lpstr>Data Insights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 garg</dc:creator>
  <cp:lastModifiedBy>apar garg</cp:lastModifiedBy>
  <cp:revision>8</cp:revision>
  <dcterms:created xsi:type="dcterms:W3CDTF">2021-01-17T07:49:25Z</dcterms:created>
  <dcterms:modified xsi:type="dcterms:W3CDTF">2021-01-17T08:16:35Z</dcterms:modified>
</cp:coreProperties>
</file>