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333333"/>
                </a:solidFill>
              </a:rPr>
              <a:t>T</a:t>
            </a:r>
            <a:r>
              <a:rPr lang="en-IN" i="0" dirty="0">
                <a:solidFill>
                  <a:srgbClr val="333333"/>
                </a:solidFill>
                <a:effectLst/>
                <a:latin typeface="Open Sans"/>
              </a:rPr>
              <a:t>argeted marketing of bikes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760381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Using the existing 3 datasets (Customer demographic, customer address and transactions) as a labelled dataset, the task is to recommend which of these 1000 new customers should be targeted to drive the most value for </a:t>
            </a:r>
            <a:r>
              <a:rPr lang="en-IN" b="0" i="0" dirty="0">
                <a:solidFill>
                  <a:schemeClr val="tx1"/>
                </a:solidFill>
                <a:effectLst/>
                <a:latin typeface="Open Sans"/>
              </a:rPr>
              <a:t>Sprocket Central Pty Ltd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. 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94701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What type of customers contributed most to profit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89200" y="1631695"/>
            <a:ext cx="4134600" cy="3136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Male and female contributed equally to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profit was made through adults.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from financial services and manufacturing sector contributed the most to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Mass customers contributed the most to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from NSW state contributed the most to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who made the last purchase within last 3 months of 2017 are the ones who contributed the most to profit.</a:t>
            </a:r>
            <a:endParaRPr sz="14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F0B20-DD56-4721-8C70-BA3E7504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53" y="1561277"/>
            <a:ext cx="2183020" cy="1739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F4F42-C7D4-4FEB-AC5B-051F0613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57" y="3500270"/>
            <a:ext cx="2071154" cy="1557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7D294-518C-4AC1-BC56-19FD5ADC3E88}"/>
              </a:ext>
            </a:extLst>
          </p:cNvPr>
          <p:cNvSpPr txBox="1"/>
          <p:nvPr/>
        </p:nvSpPr>
        <p:spPr>
          <a:xfrm rot="16200000">
            <a:off x="5517748" y="2074649"/>
            <a:ext cx="621506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26685-A30D-4DDB-A05E-0F2E9DCABDF1}"/>
              </a:ext>
            </a:extLst>
          </p:cNvPr>
          <p:cNvSpPr txBox="1"/>
          <p:nvPr/>
        </p:nvSpPr>
        <p:spPr>
          <a:xfrm rot="16200000">
            <a:off x="5511004" y="3967869"/>
            <a:ext cx="621506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Profit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02512" y="992991"/>
            <a:ext cx="893897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Predicting profit for new customers using Machine Learning (Regression)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054925"/>
            <a:ext cx="4309825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Independent features</a:t>
            </a:r>
            <a:r>
              <a:rPr lang="en-IN" dirty="0"/>
              <a:t> – gender, </a:t>
            </a:r>
            <a:r>
              <a:rPr lang="en-IN" dirty="0" err="1"/>
              <a:t>job_industry_category</a:t>
            </a:r>
            <a:r>
              <a:rPr lang="en-IN" dirty="0"/>
              <a:t>, </a:t>
            </a:r>
            <a:r>
              <a:rPr lang="en-IN" dirty="0" err="1"/>
              <a:t>owns_car</a:t>
            </a:r>
            <a:r>
              <a:rPr lang="en-IN" dirty="0"/>
              <a:t>, state, age, </a:t>
            </a:r>
            <a:r>
              <a:rPr lang="en-IN" dirty="0" err="1"/>
              <a:t>wealth_segment</a:t>
            </a:r>
            <a:r>
              <a:rPr lang="en-IN" dirty="0"/>
              <a:t>, tenure, </a:t>
            </a:r>
            <a:r>
              <a:rPr lang="en-IN" dirty="0" err="1"/>
              <a:t>property_valuation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Dependent feature</a:t>
            </a:r>
            <a:r>
              <a:rPr lang="en-IN" dirty="0"/>
              <a:t> – profit (</a:t>
            </a:r>
            <a:r>
              <a:rPr lang="en-IN" dirty="0" err="1"/>
              <a:t>list_price-standard_cost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Model trained</a:t>
            </a:r>
            <a:r>
              <a:rPr lang="en-IN" dirty="0"/>
              <a:t> – Random forest regressor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7EEFA-524B-468E-860E-CD9B548A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06" y="2268969"/>
            <a:ext cx="3486150" cy="18573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Top focus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021849"/>
            <a:ext cx="5302806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Top 5 customers: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Are from states VIC or QLD.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Are from financial services, manufacturing or IT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Own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Contributed to 600 units profit each.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480</Words>
  <Application>Microsoft Office PowerPoint</Application>
  <PresentationFormat>On-screen Show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apar garg</cp:lastModifiedBy>
  <cp:revision>16</cp:revision>
  <dcterms:modified xsi:type="dcterms:W3CDTF">2021-01-03T08:02:49Z</dcterms:modified>
</cp:coreProperties>
</file>