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C89E-44DE-4B0F-814F-25C281C0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70589-9672-45A9-9153-B7DD926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F9189-D1D9-4BB2-B2BE-357E3EB1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8EE5-BADA-4BF0-839A-A888960A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F3A4-F9BD-41B1-8498-50D202BA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94E8-673F-44E5-9AE2-D5219D42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079E0-AB8D-441E-84C4-06C3B3591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A3348-1E7D-4BA2-A002-DEE8ACB9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8F2E-589A-46A0-9D08-0C8CDE0C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1413-DB31-4857-9339-61AD8A60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E7D9B-2D87-4703-AB2B-43D9BCD11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E0897-2853-4CA0-AAC1-7B91D3DFF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1257-4A17-4F2B-8433-018650AA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48A1-B683-464E-817C-6AB68D9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6263-1758-41A6-900F-373D4D09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5823-C8EC-4379-98DD-2FE43F3C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8209-6999-41D9-B861-D30CD58C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E7D6-1810-4B4C-B0FD-C3201586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62AA-119D-4254-BE67-D715F6E8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426C-09CF-485E-9A50-18AF42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39E5-4A85-406B-B651-58E0456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368BA-F636-4DE6-BF27-5A264376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A357-E953-4719-8DA8-F38DF890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162B6-8100-4C1C-8E34-8727DBD8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F161-24DE-4508-9A31-0E618678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3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B364-42FA-45AE-9AC0-1FA7B23B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D68B-41D7-42EA-9B46-748AB7D1E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0FCEB-FBFC-47BA-8806-F00EA4EF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6A9A7-6F11-4943-BFA0-E1CB4BB0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BAF56-721D-4478-9EAB-B6EF802B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B8F0C-9897-490E-97F9-7BEC8753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BEC0-C9C7-4734-84BA-43DC6C1E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C969C-2414-4660-AA09-0520A457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A13F-11E8-4D4E-A007-2658CD81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74187-B228-454B-95F4-64B80B4A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94A73-EC75-4BD9-83B7-ACD92A40A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3A3AA-6729-4A0B-9D6C-CBFC8875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59E2B-78D3-4626-B84D-9B97C80F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7865E-F251-4685-B8FD-02A9C562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0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DF40-0D21-4C35-A48A-9B6BF441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12EC3-0F2A-42B0-8A4B-788F08FB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C5FB4-4F96-4513-A620-5D0D769D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23028-283C-4E01-86B2-87AB3FD4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87981-D4A1-4065-A56A-A5AF1519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FDA5C-5DF6-470A-AF86-D69DA62F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FE9EC-DDB0-4781-9BBB-D02680B0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3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4C20-2A22-402F-833F-06034EE3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A7CB-D91C-4D29-9CCC-917B4E12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917B3-3C82-4524-B70B-09725F650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7352-9619-4AA4-99E6-7B1185DD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28BB-1734-44BA-8746-02CAC38A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46277-EC4D-4E4A-B2B6-9CF560E1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5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5D23-98B0-41B3-98DE-8E326C64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928A2-A2A7-4FD8-A81E-9CF4A660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D6AC7-3682-4B7C-84D2-6DFCDAD0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6220F-5789-4B94-B06C-14C8B03A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DCA6B-8B0D-4B03-819D-131D3146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0D71F-845F-470D-9361-F9146432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3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258D0-4848-446C-B243-2485CB47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A6CB-C7C8-4A66-BFC3-52CBDEAD2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AB0F-895C-4C48-9C77-C117BC4DB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9456-4822-4628-8615-195ECB4466F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9B9CE-8346-4821-BE0C-5C242DA8B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CAB3C-87AC-4299-A4A5-817F2905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0143-0F80-4840-9856-D1C57E219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2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5894-A1CB-422C-BC19-FEE1AB409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75" y="0"/>
            <a:ext cx="7286625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Key- Value Data Store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753A4-F652-4A8E-9F9F-D63B746C6508}"/>
              </a:ext>
            </a:extLst>
          </p:cNvPr>
          <p:cNvSpPr/>
          <p:nvPr/>
        </p:nvSpPr>
        <p:spPr>
          <a:xfrm>
            <a:off x="1152525" y="1047750"/>
            <a:ext cx="28194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Data Store</a:t>
            </a:r>
          </a:p>
          <a:p>
            <a:pPr algn="ctr"/>
            <a:r>
              <a:rPr lang="en-US" dirty="0"/>
              <a:t>[Either with default or Custom File Path]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88BBA-CD51-4519-8579-53A53C25734B}"/>
              </a:ext>
            </a:extLst>
          </p:cNvPr>
          <p:cNvSpPr/>
          <p:nvPr/>
        </p:nvSpPr>
        <p:spPr>
          <a:xfrm>
            <a:off x="4876800" y="1047750"/>
            <a:ext cx="28194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Keep Task </a:t>
            </a:r>
            <a:r>
              <a:rPr lang="en-US" dirty="0"/>
              <a:t>of keys that</a:t>
            </a:r>
          </a:p>
          <a:p>
            <a:pPr algn="ctr"/>
            <a:r>
              <a:rPr lang="en-US" dirty="0"/>
              <a:t> have valid </a:t>
            </a:r>
            <a:r>
              <a:rPr lang="en-US" dirty="0" err="1"/>
              <a:t>timeToLive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A9F37-CEA9-48A2-A8B0-5A302FAB8D34}"/>
              </a:ext>
            </a:extLst>
          </p:cNvPr>
          <p:cNvSpPr/>
          <p:nvPr/>
        </p:nvSpPr>
        <p:spPr>
          <a:xfrm>
            <a:off x="8601075" y="1047750"/>
            <a:ext cx="28194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 task periodically to remove the Expired keys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5BAC7-0FAE-471D-BCB2-4DFAF6D5F33E}"/>
              </a:ext>
            </a:extLst>
          </p:cNvPr>
          <p:cNvSpPr/>
          <p:nvPr/>
        </p:nvSpPr>
        <p:spPr>
          <a:xfrm>
            <a:off x="1152525" y="2552700"/>
            <a:ext cx="28194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key /Values for Create /Read/delete operations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9AE60-AD80-4C81-B595-805971615DE0}"/>
              </a:ext>
            </a:extLst>
          </p:cNvPr>
          <p:cNvSpPr/>
          <p:nvPr/>
        </p:nvSpPr>
        <p:spPr>
          <a:xfrm>
            <a:off x="1152525" y="3838575"/>
            <a:ext cx="28194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key Values to Data Store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154CD4-9A2C-4A80-A780-E8FA03600339}"/>
              </a:ext>
            </a:extLst>
          </p:cNvPr>
          <p:cNvSpPr/>
          <p:nvPr/>
        </p:nvSpPr>
        <p:spPr>
          <a:xfrm>
            <a:off x="4581524" y="3743325"/>
            <a:ext cx="353377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Value from cache if Time to Live is valid.</a:t>
            </a:r>
          </a:p>
          <a:p>
            <a:pPr algn="ctr"/>
            <a:r>
              <a:rPr lang="en-US" dirty="0"/>
              <a:t>Else Read from </a:t>
            </a:r>
            <a:r>
              <a:rPr lang="en-US" dirty="0" err="1"/>
              <a:t>DataStore</a:t>
            </a:r>
            <a:r>
              <a:rPr lang="en-US" dirty="0"/>
              <a:t> File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0B347-77E6-4F2C-9416-44B604D0A991}"/>
              </a:ext>
            </a:extLst>
          </p:cNvPr>
          <p:cNvSpPr/>
          <p:nvPr/>
        </p:nvSpPr>
        <p:spPr>
          <a:xfrm>
            <a:off x="8343899" y="3743325"/>
            <a:ext cx="353377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from </a:t>
            </a:r>
            <a:r>
              <a:rPr lang="en-US" dirty="0" err="1"/>
              <a:t>DataStore</a:t>
            </a:r>
            <a:r>
              <a:rPr lang="en-US" dirty="0"/>
              <a:t>  if key is valid and Found.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A1011A-17C9-4984-9CA2-4D9B1D60F2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71925" y="1447800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1893E-B7CD-4CD2-85A8-1D4707B88C4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96200" y="1447800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10E26-F306-44A2-A2E9-BA9BCEA4AEF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562225" y="1847850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F3E7E9-7BB5-44B2-B986-CCA2EE635A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562225" y="3352800"/>
            <a:ext cx="0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9E1ED-C899-4C4E-AAA9-A3B0EE26741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971925" y="4238625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A412B3-80AF-470E-8C74-AE6481AD06D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115299" y="423862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6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Key- Value Data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Key- Value Data Store</dc:title>
  <dc:creator>Aparajitha Sundararajan</dc:creator>
  <cp:lastModifiedBy>Aparajitha Sundararajan</cp:lastModifiedBy>
  <cp:revision>4</cp:revision>
  <dcterms:created xsi:type="dcterms:W3CDTF">2020-02-28T05:17:57Z</dcterms:created>
  <dcterms:modified xsi:type="dcterms:W3CDTF">2020-02-28T05:53:26Z</dcterms:modified>
</cp:coreProperties>
</file>