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1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39" name="Slide Image Placeholder 1"/>
          <p:cNvSpPr>
            <a:spLocks noChangeAspect="1" noRot="1" noGrp="1"/>
          </p:cNvSpPr>
          <p:nvPr>
            <p:ph type="sldImg"/>
          </p:nvPr>
        </p:nvSpPr>
        <p:spPr/>
      </p:sp>
      <p:sp>
        <p:nvSpPr>
          <p:cNvPr id="1048640" name="Notes Placeholder 2"/>
          <p:cNvSpPr>
            <a:spLocks noGrp="1"/>
          </p:cNvSpPr>
          <p:nvPr>
            <p:ph type="body" idx="1"/>
          </p:nvPr>
        </p:nvSpPr>
        <p:spPr/>
        <p:txBody>
          <a:bodyPr/>
          <a:p>
            <a:endParaRPr dirty="0" lang="en-IN"/>
          </a:p>
        </p:txBody>
      </p:sp>
      <p:sp>
        <p:nvSpPr>
          <p:cNvPr id="104864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type="body" idx="1"/>
          </p:nvPr>
        </p:nvSpPr>
        <p:spPr/>
        <p:txBody>
          <a:bodyPr bIns="0" lIns="0" rIns="0" tIns="0"/>
          <a:p/>
        </p:txBody>
      </p:sp>
      <p:sp>
        <p:nvSpPr>
          <p:cNvPr id="10487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1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3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6" name="object 7"/>
          <p:cNvSpPr txBox="1">
            <a:spLocks noGrp="1"/>
          </p:cNvSpPr>
          <p:nvPr>
            <p:ph type="ctrTitle"/>
          </p:nvPr>
        </p:nvSpPr>
        <p:spPr>
          <a:xfrm>
            <a:off x="-828675" y="19665"/>
            <a:ext cx="9982200" cy="10579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8" name="TextBox 13"/>
          <p:cNvSpPr txBox="1"/>
          <p:nvPr/>
        </p:nvSpPr>
        <p:spPr>
          <a:xfrm>
            <a:off x="2554542" y="3314150"/>
            <a:ext cx="8610600" cy="2123440"/>
          </a:xfrm>
          <a:prstGeom prst="rect"/>
          <a:noFill/>
        </p:spPr>
        <p:txBody>
          <a:bodyPr rtlCol="0" wrap="square">
            <a:spAutoFit/>
          </a:bodyPr>
          <a:p>
            <a:r>
              <a:rPr sz="2400" lang="en-US"/>
              <a:t>STUDENT NAME:</a:t>
            </a:r>
            <a:r>
              <a:rPr sz="2400" lang="en-US"/>
              <a:t> </a:t>
            </a:r>
            <a:r>
              <a:rPr sz="2400" lang="en-US"/>
              <a:t>R</a:t>
            </a:r>
            <a:r>
              <a:rPr sz="2400" lang="en-US"/>
              <a:t>.</a:t>
            </a:r>
            <a:r>
              <a:rPr sz="2400" lang="en-US"/>
              <a:t> </a:t>
            </a:r>
            <a:r>
              <a:rPr sz="2400" lang="en-US"/>
              <a:t>A</a:t>
            </a:r>
            <a:r>
              <a:rPr sz="2400" lang="en-US"/>
              <a:t>P</a:t>
            </a:r>
            <a:r>
              <a:rPr sz="2400" lang="en-US"/>
              <a:t>A</a:t>
            </a:r>
            <a:r>
              <a:rPr sz="2400" lang="en-US"/>
              <a:t>R</a:t>
            </a:r>
            <a:r>
              <a:rPr sz="2400" lang="en-US"/>
              <a:t>A</a:t>
            </a:r>
            <a:r>
              <a:rPr sz="2400" lang="en-US"/>
              <a:t>NJITHA</a:t>
            </a:r>
            <a:endParaRPr dirty="0" sz="2000" lang="en-US"/>
          </a:p>
          <a:p>
            <a:r>
              <a:rPr dirty="0" sz="2400" lang="en-US"/>
              <a:t>REGISTER NO:</a:t>
            </a:r>
            <a:r>
              <a:rPr dirty="0" sz="2400" lang="en-US"/>
              <a:t> </a:t>
            </a:r>
            <a:r>
              <a:rPr dirty="0" sz="2400" lang="en-US"/>
              <a:t> </a:t>
            </a:r>
            <a:r>
              <a:rPr dirty="0" sz="2400" lang="en-US"/>
              <a:t>3</a:t>
            </a:r>
            <a:r>
              <a:rPr dirty="0" sz="2400" lang="en-US"/>
              <a:t>1</a:t>
            </a:r>
            <a:r>
              <a:rPr dirty="0" sz="2400" lang="en-US"/>
              <a:t>2</a:t>
            </a:r>
            <a:r>
              <a:rPr dirty="0" sz="2400" lang="en-US"/>
              <a:t>2</a:t>
            </a:r>
            <a:r>
              <a:rPr dirty="0" sz="2400" lang="en-US"/>
              <a:t>0</a:t>
            </a:r>
            <a:r>
              <a:rPr dirty="0" sz="2400" lang="en-US"/>
              <a:t>9</a:t>
            </a:r>
            <a:r>
              <a:rPr dirty="0" sz="2400" lang="en-US"/>
              <a:t>2</a:t>
            </a:r>
            <a:r>
              <a:rPr dirty="0" sz="2400" lang="en-US"/>
              <a:t>6</a:t>
            </a:r>
            <a:r>
              <a:rPr dirty="0" sz="2400" lang="en-US"/>
              <a:t>5</a:t>
            </a:r>
            <a:endParaRPr altLang="en-US" sz="2000"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G</a:t>
            </a:r>
            <a:r>
              <a:rPr dirty="0" sz="2400" lang="en-US"/>
              <a:t>e</a:t>
            </a:r>
            <a:r>
              <a:rPr dirty="0" sz="2400" lang="en-US"/>
              <a:t>n</a:t>
            </a:r>
            <a:r>
              <a:rPr dirty="0" sz="2400" lang="en-US"/>
              <a:t>e</a:t>
            </a:r>
            <a:r>
              <a:rPr dirty="0" sz="2400" lang="en-US"/>
              <a:t>r</a:t>
            </a:r>
            <a:r>
              <a:rPr dirty="0" sz="2400" lang="en-US"/>
              <a:t>al</a:t>
            </a:r>
            <a:r>
              <a:rPr dirty="0" sz="2400" lang="en-US"/>
              <a:t>)</a:t>
            </a:r>
            <a:r>
              <a:rPr dirty="0" sz="2400" lang="en-US"/>
              <a:t> </a:t>
            </a:r>
            <a:endParaRPr altLang="en-US" sz="2000" lang="zh-CN"/>
          </a:p>
          <a:p>
            <a:r>
              <a:rPr dirty="0" sz="2400" lang="en-US"/>
              <a:t>COLLEGE</a:t>
            </a:r>
            <a:r>
              <a:rPr dirty="0" sz="2400" lang="en-US"/>
              <a:t>:</a:t>
            </a:r>
            <a:r>
              <a:rPr dirty="0" sz="2400" lang="en-US"/>
              <a:t> </a:t>
            </a:r>
            <a:r>
              <a:rPr dirty="0" sz="2400" lang="en-US"/>
              <a:t>A</a:t>
            </a:r>
            <a:r>
              <a:rPr dirty="0" sz="2400" lang="en-US"/>
              <a:t>n</a:t>
            </a:r>
            <a:r>
              <a:rPr dirty="0" sz="2400" lang="en-US"/>
              <a:t>n</a:t>
            </a:r>
            <a:r>
              <a:rPr dirty="0" sz="2400" lang="en-US"/>
              <a:t>a</a:t>
            </a:r>
            <a:r>
              <a:rPr dirty="0" sz="2400" lang="en-US"/>
              <a:t> </a:t>
            </a:r>
            <a:r>
              <a:rPr dirty="0" sz="2400" lang="en-US"/>
              <a:t>A</a:t>
            </a:r>
            <a:r>
              <a:rPr dirty="0" sz="2400" lang="en-US"/>
              <a:t>d</a:t>
            </a:r>
            <a:r>
              <a:rPr dirty="0" sz="2400" lang="en-US"/>
              <a:t>a</a:t>
            </a:r>
            <a:r>
              <a:rPr dirty="0" sz="2400" lang="en-US"/>
              <a:t>r</a:t>
            </a:r>
            <a:r>
              <a:rPr dirty="0" sz="2400" lang="en-US"/>
              <a:t>sh</a:t>
            </a:r>
            <a:r>
              <a:rPr dirty="0" sz="2400" lang="en-US"/>
              <a:t> </a:t>
            </a:r>
            <a:r>
              <a:rPr dirty="0" sz="2400" lang="en-US"/>
              <a:t>C</a:t>
            </a:r>
            <a:r>
              <a:rPr dirty="0" sz="2400" lang="en-US"/>
              <a:t>o</a:t>
            </a:r>
            <a:r>
              <a:rPr dirty="0" sz="2400" lang="en-US"/>
              <a:t>l</a:t>
            </a:r>
            <a:r>
              <a:rPr dirty="0" sz="2400" lang="en-US"/>
              <a:t>l</a:t>
            </a:r>
            <a:r>
              <a:rPr dirty="0" sz="2400" lang="en-US"/>
              <a:t>ege</a:t>
            </a:r>
            <a:r>
              <a:rPr dirty="0" sz="2400" lang="en-US"/>
              <a:t> </a:t>
            </a:r>
            <a:r>
              <a:rPr dirty="0" sz="2400" lang="en-US"/>
              <a:t>f</a:t>
            </a:r>
            <a:r>
              <a:rPr dirty="0" sz="2400" lang="en-US"/>
              <a:t>o</a:t>
            </a:r>
            <a:r>
              <a:rPr dirty="0" sz="2400" lang="en-US"/>
              <a:t>r</a:t>
            </a:r>
            <a:r>
              <a:rPr dirty="0" sz="2400" lang="en-US"/>
              <a:t> </a:t>
            </a:r>
            <a:r>
              <a:rPr dirty="0" sz="2400" lang="en-US"/>
              <a:t>W</a:t>
            </a:r>
            <a:r>
              <a:rPr dirty="0" sz="2400" lang="en-US"/>
              <a:t>o</a:t>
            </a:r>
            <a:r>
              <a:rPr dirty="0" sz="2400" lang="en-US"/>
              <a:t>m</a:t>
            </a:r>
            <a:r>
              <a:rPr dirty="0" sz="2400" lang="en-US"/>
              <a:t>e</a:t>
            </a:r>
            <a:r>
              <a:rPr dirty="0" sz="2400" lang="en-US"/>
              <a:t>n</a:t>
            </a:r>
            <a:endParaRPr altLang="en-US" sz="2000"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8" name="object 8"/>
          <p:cNvSpPr txBox="1"/>
          <p:nvPr/>
        </p:nvSpPr>
        <p:spPr>
          <a:xfrm>
            <a:off x="739775" y="291147"/>
            <a:ext cx="3303904" cy="1689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0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
          <p:cNvSpPr txBox="1"/>
          <p:nvPr/>
        </p:nvSpPr>
        <p:spPr>
          <a:xfrm>
            <a:off x="989238" y="1980881"/>
            <a:ext cx="10516580" cy="3749040"/>
          </a:xfrm>
          <a:prstGeom prst="rect"/>
        </p:spPr>
        <p:txBody>
          <a:bodyPr rtlCol="0" wrap="square">
            <a:spAutoFit/>
          </a:bodyPr>
          <a:p>
            <a:r>
              <a:rPr sz="2400" lang="en-IN">
                <a:solidFill>
                  <a:srgbClr val="000000"/>
                </a:solidFill>
              </a:rPr>
              <a:t>Setting up a clear process to analyze employee performance. It involves:
Collecting data: Gather information life work completed, attendance, and feedback. 
Organizing Data: Arrange the data in excel for easy access. 
Analyzing Data: use formulas and charts to find patterns and trends. 
Creating Visuals: Make graphs and charts to show the results clearly. 
Reporting:Summarizr the findings and give recommendations based on the analysis. </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437130" cy="8515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53" name=""/>
          <p:cNvPicPr>
            <a:picLocks/>
          </p:cNvPicPr>
          <p:nvPr/>
        </p:nvPicPr>
        <p:blipFill>
          <a:blip xmlns:r="http://schemas.openxmlformats.org/officeDocument/2006/relationships" r:embed="rId2"/>
          <a:srcRect l="0" t="0" r="35253" b="20076"/>
          <a:stretch>
            <a:fillRect/>
          </a:stretch>
        </p:blipFill>
        <p:spPr>
          <a:xfrm>
            <a:off x="1789147" y="895584"/>
            <a:ext cx="4230396" cy="6477162"/>
          </a:xfrm>
          <a:prstGeom prst="rect"/>
        </p:spPr>
      </p:pic>
      <p:pic>
        <p:nvPicPr>
          <p:cNvPr id="2097169" name=""/>
          <p:cNvPicPr>
            <a:picLocks/>
          </p:cNvPicPr>
          <p:nvPr/>
        </p:nvPicPr>
        <p:blipFill>
          <a:blip xmlns:r="http://schemas.openxmlformats.org/officeDocument/2006/relationships" r:embed="rId3"/>
          <a:srcRect l="12723" t="25929" r="6940" b="47473"/>
          <a:stretch>
            <a:fillRect/>
          </a:stretch>
        </p:blipFill>
        <p:spPr>
          <a:xfrm>
            <a:off x="6193325" y="2480795"/>
            <a:ext cx="3110165" cy="260649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Title 1"/>
          <p:cNvSpPr>
            <a:spLocks noGrp="1"/>
          </p:cNvSpPr>
          <p:nvPr>
            <p:ph type="title"/>
          </p:nvPr>
        </p:nvSpPr>
        <p:spPr>
          <a:xfrm>
            <a:off x="755332" y="385444"/>
            <a:ext cx="10681335" cy="8382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22" name=""/>
          <p:cNvSpPr txBox="1"/>
          <p:nvPr/>
        </p:nvSpPr>
        <p:spPr>
          <a:xfrm>
            <a:off x="755332" y="1967774"/>
            <a:ext cx="8466272" cy="4003040"/>
          </a:xfrm>
          <a:prstGeom prst="rect"/>
        </p:spPr>
        <p:txBody>
          <a:bodyPr rtlCol="0" wrap="square">
            <a:spAutoFit/>
          </a:bodyPr>
          <a:p>
            <a:r>
              <a:rPr sz="3200" lang="en-IN">
                <a:solidFill>
                  <a:srgbClr val="000000"/>
                </a:solidFill>
              </a:rPr>
              <a:t>**Conclusion:**  
Using Excel to analyze employee performance helps make sense of data easily. It lets you see how employees are doing by showing trends and patterns clearly through charts and reports. This makes it easier for managers to make informed decisions and improve team performance.</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4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4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17"/>
          <p:cNvSpPr txBox="1">
            <a:spLocks noGrp="1"/>
          </p:cNvSpPr>
          <p:nvPr>
            <p:ph type="title"/>
          </p:nvPr>
        </p:nvSpPr>
        <p:spPr>
          <a:xfrm>
            <a:off x="739775" y="829627"/>
            <a:ext cx="3909695" cy="7404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8" name="TextBox 22"/>
          <p:cNvSpPr txBox="1"/>
          <p:nvPr/>
        </p:nvSpPr>
        <p:spPr>
          <a:xfrm>
            <a:off x="1217522" y="2123271"/>
            <a:ext cx="8593228" cy="16154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59"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6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6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6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7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7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73" name="object 21"/>
          <p:cNvSpPr txBox="1">
            <a:spLocks noGrp="1"/>
          </p:cNvSpPr>
          <p:nvPr>
            <p:ph type="title"/>
          </p:nvPr>
        </p:nvSpPr>
        <p:spPr>
          <a:xfrm>
            <a:off x="739775" y="445388"/>
            <a:ext cx="2357120" cy="851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7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75" name="TextBox 22"/>
          <p:cNvSpPr txBox="1"/>
          <p:nvPr/>
        </p:nvSpPr>
        <p:spPr>
          <a:xfrm>
            <a:off x="2509807" y="1041533"/>
            <a:ext cx="5029200" cy="491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7"/>
          <p:cNvSpPr txBox="1">
            <a:spLocks noGrp="1"/>
          </p:cNvSpPr>
          <p:nvPr>
            <p:ph type="title"/>
          </p:nvPr>
        </p:nvSpPr>
        <p:spPr>
          <a:xfrm>
            <a:off x="834072" y="575055"/>
            <a:ext cx="5636895" cy="7404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81" name=""/>
          <p:cNvSpPr txBox="1"/>
          <p:nvPr/>
        </p:nvSpPr>
        <p:spPr>
          <a:xfrm>
            <a:off x="676275" y="2019299"/>
            <a:ext cx="6996546" cy="3952240"/>
          </a:xfrm>
          <a:prstGeom prst="rect"/>
        </p:spPr>
        <p:txBody>
          <a:bodyPr rtlCol="0" wrap="square">
            <a:spAutoFit/>
          </a:bodyPr>
          <a:p>
            <a:r>
              <a:rPr sz="2800" lang="en-IN">
                <a:solidFill>
                  <a:srgbClr val="000000"/>
                </a:solidFill>
              </a:rPr>
              <a:t>"Analyze employee performance using Excel by gathering data like work output and attendance. Use Excel tools to find trends and identify who is performing well or needs improvement. Create easy-to-understand charts and tables to help managers make better decisions. Offer clear suggestions based on the analysis."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8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7"/>
          <p:cNvSpPr txBox="1">
            <a:spLocks noGrp="1"/>
          </p:cNvSpPr>
          <p:nvPr>
            <p:ph type="title"/>
          </p:nvPr>
        </p:nvSpPr>
        <p:spPr>
          <a:xfrm>
            <a:off x="739775" y="829627"/>
            <a:ext cx="5263515" cy="14643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7" name="TextBox 10"/>
          <p:cNvSpPr txBox="1"/>
          <p:nvPr/>
        </p:nvSpPr>
        <p:spPr>
          <a:xfrm>
            <a:off x="9906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88" name=""/>
          <p:cNvSpPr txBox="1"/>
          <p:nvPr/>
        </p:nvSpPr>
        <p:spPr>
          <a:xfrm>
            <a:off x="1199896" y="2232660"/>
            <a:ext cx="6998205" cy="4434839"/>
          </a:xfrm>
          <a:prstGeom prst="rect"/>
        </p:spPr>
        <p:txBody>
          <a:bodyPr rtlCol="0" wrap="square">
            <a:spAutoFit/>
          </a:bodyPr>
          <a:p>
            <a:r>
              <a:rPr sz="2800" lang="en-IN">
                <a:solidFill>
                  <a:srgbClr val="000000"/>
                </a:solidFill>
              </a:rPr>
              <a:t>This project is about using Excel to check how well employees are doing at work. We'll gather data like how much work they complete and how often they are present. Then, we'll use Excel to find patterns, see who's doing well, and who might need some help. The results will be shown in easy-to-read charts and tables to help managers make better decisions and improve employee performance.</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92" name="object 5"/>
          <p:cNvSpPr txBox="1">
            <a:spLocks noGrp="1"/>
          </p:cNvSpPr>
          <p:nvPr>
            <p:ph type="title"/>
          </p:nvPr>
        </p:nvSpPr>
        <p:spPr>
          <a:xfrm>
            <a:off x="699452" y="891793"/>
            <a:ext cx="5014595" cy="575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9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94" name=""/>
          <p:cNvSpPr txBox="1"/>
          <p:nvPr/>
        </p:nvSpPr>
        <p:spPr>
          <a:xfrm>
            <a:off x="1209534" y="2375534"/>
            <a:ext cx="6616532" cy="2987040"/>
          </a:xfrm>
          <a:prstGeom prst="rect"/>
        </p:spPr>
        <p:txBody>
          <a:bodyPr rtlCol="0" wrap="square">
            <a:spAutoFit/>
          </a:bodyPr>
          <a:p>
            <a:r>
              <a:rPr sz="2800" lang="en-IN">
                <a:solidFill>
                  <a:srgbClr val="000000"/>
                </a:solidFill>
              </a:rPr>
              <a:t>The end users of this project are managers, team leaders, and HR professionals. They will use the analysis to make decisions about employee performance, identify areas for improvement, and support their teams more effectively.</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98" name="object 6"/>
          <p:cNvSpPr txBox="1">
            <a:spLocks noGrp="1"/>
          </p:cNvSpPr>
          <p:nvPr>
            <p:ph type="title"/>
          </p:nvPr>
        </p:nvSpPr>
        <p:spPr>
          <a:xfrm>
            <a:off x="558165" y="857885"/>
            <a:ext cx="9763125" cy="6356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0" name=""/>
          <p:cNvSpPr txBox="1"/>
          <p:nvPr/>
        </p:nvSpPr>
        <p:spPr>
          <a:xfrm>
            <a:off x="3117402" y="2019300"/>
            <a:ext cx="7471670" cy="2021840"/>
          </a:xfrm>
          <a:prstGeom prst="rect"/>
        </p:spPr>
        <p:txBody>
          <a:bodyPr rtlCol="0" wrap="square">
            <a:spAutoFit/>
          </a:bodyPr>
          <a:p>
            <a:r>
              <a:rPr sz="2800" lang="en-IN">
                <a:solidFill>
                  <a:srgbClr val="000000"/>
                </a:solidFill>
              </a:rPr>
              <a:t>A simple Excel tool that analyzes employee performance data, automatically generating reports and charts to help managers easily assess and improve team performance.</a:t>
            </a:r>
            <a:endParaRPr sz="2800" lang="en-IN">
              <a:solidFill>
                <a:srgbClr val="000000"/>
              </a:solidFill>
            </a:endParaRPr>
          </a:p>
        </p:txBody>
      </p:sp>
      <p:sp>
        <p:nvSpPr>
          <p:cNvPr id="1048701" name=""/>
          <p:cNvSpPr txBox="1"/>
          <p:nvPr/>
        </p:nvSpPr>
        <p:spPr>
          <a:xfrm>
            <a:off x="3117402" y="4055110"/>
            <a:ext cx="6247328" cy="2021840"/>
          </a:xfrm>
          <a:prstGeom prst="rect"/>
        </p:spPr>
        <p:txBody>
          <a:bodyPr rtlCol="0" wrap="square">
            <a:spAutoFit/>
          </a:bodyPr>
          <a:p>
            <a:r>
              <a:rPr sz="2800" lang="en-IN">
                <a:solidFill>
                  <a:srgbClr val="000000"/>
                </a:solidFill>
              </a:rPr>
              <a:t>Our solution simplifies performance evaluation, offering clear insights that enable better decision-making and team productivity with minimal effort.</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9" name="Title 1"/>
          <p:cNvSpPr>
            <a:spLocks noGrp="1"/>
          </p:cNvSpPr>
          <p:nvPr>
            <p:ph type="title"/>
          </p:nvPr>
        </p:nvSpPr>
        <p:spPr>
          <a:xfrm>
            <a:off x="755332" y="385444"/>
            <a:ext cx="10681335" cy="838200"/>
          </a:xfrm>
        </p:spPr>
        <p:txBody>
          <a:bodyPr/>
          <a:p>
            <a:r>
              <a:rPr dirty="0" lang="en-IN"/>
              <a:t>Dataset Description</a:t>
            </a:r>
          </a:p>
        </p:txBody>
      </p:sp>
      <p:sp>
        <p:nvSpPr>
          <p:cNvPr id="1048620" name=""/>
          <p:cNvSpPr txBox="1"/>
          <p:nvPr/>
        </p:nvSpPr>
        <p:spPr>
          <a:xfrm>
            <a:off x="1208841" y="1534141"/>
            <a:ext cx="4572000" cy="497840"/>
          </a:xfrm>
          <a:prstGeom prst="rect"/>
        </p:spPr>
        <p:txBody>
          <a:bodyPr rtlCol="0" wrap="square">
            <a:spAutoFit/>
          </a:bodyPr>
          <a:p>
            <a:r>
              <a:rPr sz="2400" lang="en-IN">
                <a:solidFill>
                  <a:srgbClr val="000000"/>
                </a:solidFill>
              </a:rPr>
              <a:t>Employee ID:</a:t>
            </a:r>
            <a:endParaRPr sz="2800" lang="en-IN">
              <a:solidFill>
                <a:srgbClr val="000000"/>
              </a:solidFill>
            </a:endParaRPr>
          </a:p>
        </p:txBody>
      </p:sp>
      <p:sp>
        <p:nvSpPr>
          <p:cNvPr id="1048621" name=""/>
          <p:cNvSpPr txBox="1"/>
          <p:nvPr/>
        </p:nvSpPr>
        <p:spPr>
          <a:xfrm>
            <a:off x="3494840" y="1534141"/>
            <a:ext cx="5898080" cy="497840"/>
          </a:xfrm>
          <a:prstGeom prst="rect"/>
        </p:spPr>
        <p:txBody>
          <a:bodyPr rtlCol="0" wrap="square">
            <a:spAutoFit/>
          </a:bodyPr>
          <a:p>
            <a:r>
              <a:rPr sz="2400" lang="en-IN">
                <a:solidFill>
                  <a:srgbClr val="000000"/>
                </a:solidFill>
              </a:rPr>
              <a:t>A unique number for each employee.</a:t>
            </a:r>
            <a:endParaRPr sz="2800" lang="en-IN">
              <a:solidFill>
                <a:srgbClr val="000000"/>
              </a:solidFill>
            </a:endParaRPr>
          </a:p>
        </p:txBody>
      </p:sp>
      <p:sp>
        <p:nvSpPr>
          <p:cNvPr id="1048622" name=""/>
          <p:cNvSpPr txBox="1"/>
          <p:nvPr/>
        </p:nvSpPr>
        <p:spPr>
          <a:xfrm>
            <a:off x="1208840" y="2108181"/>
            <a:ext cx="4572000" cy="497840"/>
          </a:xfrm>
          <a:prstGeom prst="rect"/>
        </p:spPr>
        <p:txBody>
          <a:bodyPr rtlCol="0" wrap="square">
            <a:spAutoFit/>
          </a:bodyPr>
          <a:p>
            <a:r>
              <a:rPr sz="2400" lang="en-IN">
                <a:solidFill>
                  <a:srgbClr val="000000"/>
                </a:solidFill>
              </a:rPr>
              <a:t>Work Output:</a:t>
            </a:r>
            <a:endParaRPr sz="2800" lang="en-IN">
              <a:solidFill>
                <a:srgbClr val="000000"/>
              </a:solidFill>
            </a:endParaRPr>
          </a:p>
        </p:txBody>
      </p:sp>
      <p:sp>
        <p:nvSpPr>
          <p:cNvPr id="1048623" name=""/>
          <p:cNvSpPr txBox="1"/>
          <p:nvPr/>
        </p:nvSpPr>
        <p:spPr>
          <a:xfrm>
            <a:off x="3494839" y="2153900"/>
            <a:ext cx="6561121" cy="497840"/>
          </a:xfrm>
          <a:prstGeom prst="rect"/>
        </p:spPr>
        <p:txBody>
          <a:bodyPr rtlCol="0" wrap="square">
            <a:spAutoFit/>
          </a:bodyPr>
          <a:p>
            <a:r>
              <a:rPr sz="2400" lang="en-IN">
                <a:solidFill>
                  <a:srgbClr val="000000"/>
                </a:solidFill>
              </a:rPr>
              <a:t>Data on how much work each employee has done.</a:t>
            </a:r>
            <a:endParaRPr sz="2800" lang="en-IN">
              <a:solidFill>
                <a:srgbClr val="000000"/>
              </a:solidFill>
            </a:endParaRPr>
          </a:p>
        </p:txBody>
      </p:sp>
      <p:sp>
        <p:nvSpPr>
          <p:cNvPr id="1048624" name=""/>
          <p:cNvSpPr txBox="1"/>
          <p:nvPr/>
        </p:nvSpPr>
        <p:spPr>
          <a:xfrm>
            <a:off x="1208839" y="3141980"/>
            <a:ext cx="4572000" cy="497840"/>
          </a:xfrm>
          <a:prstGeom prst="rect"/>
        </p:spPr>
        <p:txBody>
          <a:bodyPr rtlCol="0" wrap="square">
            <a:spAutoFit/>
          </a:bodyPr>
          <a:p>
            <a:r>
              <a:rPr sz="2400" lang="en-IN">
                <a:solidFill>
                  <a:srgbClr val="000000"/>
                </a:solidFill>
              </a:rPr>
              <a:t>Attendance:</a:t>
            </a:r>
            <a:endParaRPr sz="2800" lang="en-IN">
              <a:solidFill>
                <a:srgbClr val="000000"/>
              </a:solidFill>
            </a:endParaRPr>
          </a:p>
        </p:txBody>
      </p:sp>
      <p:sp>
        <p:nvSpPr>
          <p:cNvPr id="1048625" name=""/>
          <p:cNvSpPr txBox="1"/>
          <p:nvPr/>
        </p:nvSpPr>
        <p:spPr>
          <a:xfrm>
            <a:off x="3180321" y="3141979"/>
            <a:ext cx="6527118" cy="904240"/>
          </a:xfrm>
          <a:prstGeom prst="rect"/>
        </p:spPr>
        <p:txBody>
          <a:bodyPr rtlCol="0" wrap="square">
            <a:spAutoFit/>
          </a:bodyPr>
          <a:p>
            <a:r>
              <a:rPr sz="2400" lang="en-IN">
                <a:solidFill>
                  <a:srgbClr val="000000"/>
                </a:solidFill>
              </a:rPr>
              <a:t>Records of when employees were present, absent, or late.</a:t>
            </a:r>
            <a:endParaRPr sz="2800" lang="en-IN">
              <a:solidFill>
                <a:srgbClr val="000000"/>
              </a:solidFill>
            </a:endParaRPr>
          </a:p>
        </p:txBody>
      </p:sp>
      <p:sp>
        <p:nvSpPr>
          <p:cNvPr id="1048626" name=""/>
          <p:cNvSpPr txBox="1"/>
          <p:nvPr/>
        </p:nvSpPr>
        <p:spPr>
          <a:xfrm>
            <a:off x="1208840" y="4140796"/>
            <a:ext cx="4572000" cy="497841"/>
          </a:xfrm>
          <a:prstGeom prst="rect"/>
        </p:spPr>
        <p:txBody>
          <a:bodyPr rtlCol="0" wrap="square">
            <a:spAutoFit/>
          </a:bodyPr>
          <a:p>
            <a:r>
              <a:rPr sz="2400" lang="en-IN">
                <a:solidFill>
                  <a:srgbClr val="000000"/>
                </a:solidFill>
              </a:rPr>
              <a:t>Feedback Scores:</a:t>
            </a:r>
            <a:endParaRPr sz="2800" lang="en-IN">
              <a:solidFill>
                <a:srgbClr val="000000"/>
              </a:solidFill>
            </a:endParaRPr>
          </a:p>
        </p:txBody>
      </p:sp>
      <p:sp>
        <p:nvSpPr>
          <p:cNvPr id="1048627" name=""/>
          <p:cNvSpPr txBox="1"/>
          <p:nvPr/>
        </p:nvSpPr>
        <p:spPr>
          <a:xfrm>
            <a:off x="3401333" y="4130060"/>
            <a:ext cx="6085092" cy="904240"/>
          </a:xfrm>
          <a:prstGeom prst="rect"/>
        </p:spPr>
        <p:txBody>
          <a:bodyPr rtlCol="0" wrap="square">
            <a:spAutoFit/>
          </a:bodyPr>
          <a:p>
            <a:r>
              <a:rPr sz="2400" lang="en-IN">
                <a:solidFill>
                  <a:srgbClr val="000000"/>
                </a:solidFill>
              </a:rPr>
              <a:t>Ratings or comments from managers or coworkers.</a:t>
            </a:r>
            <a:endParaRPr sz="2800" lang="en-IN">
              <a:solidFill>
                <a:srgbClr val="000000"/>
              </a:solidFill>
            </a:endParaRPr>
          </a:p>
        </p:txBody>
      </p:sp>
      <p:sp>
        <p:nvSpPr>
          <p:cNvPr id="1048628" name=""/>
          <p:cNvSpPr txBox="1"/>
          <p:nvPr/>
        </p:nvSpPr>
        <p:spPr>
          <a:xfrm>
            <a:off x="1208840" y="5156217"/>
            <a:ext cx="4572000" cy="497840"/>
          </a:xfrm>
          <a:prstGeom prst="rect"/>
        </p:spPr>
        <p:txBody>
          <a:bodyPr rtlCol="0" wrap="square">
            <a:spAutoFit/>
          </a:bodyPr>
          <a:p>
            <a:r>
              <a:rPr sz="2400" lang="en-IN">
                <a:solidFill>
                  <a:srgbClr val="000000"/>
                </a:solidFill>
              </a:rPr>
              <a:t>Department: </a:t>
            </a:r>
            <a:endParaRPr sz="2800" lang="en-IN">
              <a:solidFill>
                <a:srgbClr val="000000"/>
              </a:solidFill>
            </a:endParaRPr>
          </a:p>
        </p:txBody>
      </p:sp>
      <p:sp>
        <p:nvSpPr>
          <p:cNvPr id="1048629" name=""/>
          <p:cNvSpPr txBox="1"/>
          <p:nvPr/>
        </p:nvSpPr>
        <p:spPr>
          <a:xfrm>
            <a:off x="3291469" y="5034300"/>
            <a:ext cx="5609063" cy="904241"/>
          </a:xfrm>
          <a:prstGeom prst="rect"/>
        </p:spPr>
        <p:txBody>
          <a:bodyPr rtlCol="0" wrap="square">
            <a:spAutoFit/>
          </a:bodyPr>
          <a:p>
            <a:r>
              <a:rPr sz="2400" lang="en-IN">
                <a:solidFill>
                  <a:srgbClr val="000000"/>
                </a:solidFill>
              </a:rPr>
              <a:t>The team or department the employee works in.</a:t>
            </a:r>
            <a:endParaRPr sz="2800" lang="en-IN">
              <a:solidFill>
                <a:srgbClr val="000000"/>
              </a:solidFill>
            </a:endParaRPr>
          </a:p>
        </p:txBody>
      </p:sp>
      <p:sp>
        <p:nvSpPr>
          <p:cNvPr id="1048630" name=""/>
          <p:cNvSpPr txBox="1"/>
          <p:nvPr/>
        </p:nvSpPr>
        <p:spPr>
          <a:xfrm>
            <a:off x="1208840" y="6127692"/>
            <a:ext cx="4572000" cy="497840"/>
          </a:xfrm>
          <a:prstGeom prst="rect"/>
        </p:spPr>
        <p:txBody>
          <a:bodyPr rtlCol="0" wrap="square">
            <a:spAutoFit/>
          </a:bodyPr>
          <a:p>
            <a:r>
              <a:rPr sz="2400" lang="en-IN">
                <a:solidFill>
                  <a:srgbClr val="000000"/>
                </a:solidFill>
              </a:rPr>
              <a:t>Tenure:</a:t>
            </a:r>
            <a:endParaRPr sz="2800" lang="en-IN">
              <a:solidFill>
                <a:srgbClr val="000000"/>
              </a:solidFill>
            </a:endParaRPr>
          </a:p>
        </p:txBody>
      </p:sp>
      <p:sp>
        <p:nvSpPr>
          <p:cNvPr id="1048631" name=""/>
          <p:cNvSpPr txBox="1"/>
          <p:nvPr/>
        </p:nvSpPr>
        <p:spPr>
          <a:xfrm>
            <a:off x="3180321" y="5924491"/>
            <a:ext cx="4572000" cy="904240"/>
          </a:xfrm>
          <a:prstGeom prst="rect"/>
        </p:spPr>
        <p:txBody>
          <a:bodyPr rtlCol="0" wrap="square">
            <a:spAutoFit/>
          </a:bodyPr>
          <a:p>
            <a:r>
              <a:rPr sz="2400" lang="en-IN">
                <a:solidFill>
                  <a:srgbClr val="000000"/>
                </a:solidFill>
              </a:rPr>
              <a:t>How long each employee has worked at the company.</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5" name="object 7"/>
          <p:cNvSpPr txBox="1">
            <a:spLocks noGrp="1"/>
          </p:cNvSpPr>
          <p:nvPr>
            <p:ph type="title"/>
          </p:nvPr>
        </p:nvSpPr>
        <p:spPr>
          <a:xfrm>
            <a:off x="739775" y="654938"/>
            <a:ext cx="8480425" cy="7404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7" name="TextBox 8"/>
          <p:cNvSpPr txBox="1"/>
          <p:nvPr/>
        </p:nvSpPr>
        <p:spPr>
          <a:xfrm>
            <a:off x="2743200" y="2354703"/>
            <a:ext cx="8534018" cy="10566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8" name=""/>
          <p:cNvSpPr txBox="1"/>
          <p:nvPr/>
        </p:nvSpPr>
        <p:spPr>
          <a:xfrm>
            <a:off x="2832123" y="2354702"/>
            <a:ext cx="6804197" cy="2987040"/>
          </a:xfrm>
          <a:prstGeom prst="rect"/>
        </p:spPr>
        <p:txBody>
          <a:bodyPr rtlCol="0" wrap="square">
            <a:spAutoFit/>
          </a:bodyPr>
          <a:p>
            <a:r>
              <a:rPr sz="2800" lang="en-IN">
                <a:solidFill>
                  <a:srgbClr val="000000"/>
                </a:solidFill>
              </a:rPr>
              <a:t>The "wow" factor is how our tool makes it super easy to see and understand employee performance. It turns messy data into clear, simple reports and charts, helping managers quickly spot trends and make better decisions with minimal effort.</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2024-08-30T12:42:00Z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8394c87ae23e40d5b878ddbfdea9c289</vt:lpwstr>
  </property>
</Properties>
</file>