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Strategy &amp; Customer Acquisition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Adam Smith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Closed enterprise deals totaling $2.5M in revenue.</a:t>
            </a:r>
          </a:p>
          <a:p>
            <a:r>
              <a:t>Developed a new sales funnel strategy that improved conversion rates by 18%.</a:t>
            </a:r>
          </a:p>
          <a:p>
            <a:r>
              <a:t>Launched a customer retention initiative reducing churn by 12%.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2025 Sales Strategy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enterprise accounts by 15%</a:t>
            </a:r>
          </a:p>
          <a:p>
            <a:r>
              <a:t>- Optimize sales process for shorter deal cycles</a:t>
            </a:r>
          </a:p>
          <a:p>
            <a:r>
              <a:t>- Strengthen customer retention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