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Marketing Strategy &amp; Brand Growth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Presented by Elise van Delgar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Achievements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Launched a rebranding campaign that increased market share by 12%.</a:t>
            </a:r>
          </a:p>
          <a:p>
            <a:r>
              <a:t>Optimized customer segmentation, improving conversion rates by 18%.</a:t>
            </a:r>
          </a:p>
          <a:p>
            <a:r>
              <a:t>Developed and executed a multi-channel marketing strategy that drove a 40% engagement increase.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Marketing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Expand digital presence through targeted ads</a:t>
            </a:r>
          </a:p>
          <a:p>
            <a:r>
              <a:t>- Optimize email campaign conversion rates</a:t>
            </a:r>
          </a:p>
          <a:p>
            <a:r>
              <a:t>- Improve ROI tracking on marketing efforts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