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Deepfake Detection Strategy - PixelProof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Kevin Mitchell | Date: 2025-02-01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Deepfake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AI-driven deepfake analysis for real-time verification</a:t>
            </a:r>
          </a:p>
          <a:p>
            <a:r>
              <a:t>• Implementing multi-layered fraud prevention models</a:t>
            </a:r>
          </a:p>
          <a:p>
            <a:r>
              <a:t>• Enhancing data security and accuracy in detection pipelines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Deepfake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Balancing detection speed vs accuracy</a:t>
            </a:r>
          </a:p>
          <a:p>
            <a:r>
              <a:t>• Managing high-volume video processing workloads</a:t>
            </a:r>
          </a:p>
          <a:p>
            <a:r>
              <a:t>• Ensuring model robustness against evolving deepfake techniques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automated model retraining for adaptive detection</a:t>
            </a:r>
          </a:p>
          <a:p>
            <a:r>
              <a:t>• Explore federated learning for privacy-preserving AI development</a:t>
            </a:r>
          </a:p>
          <a:p>
            <a:r>
              <a:t>• Enhance real-time detection capabilities using edge 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