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Social Media &amp; Paid Marketing Strategy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 Megan Helmsworth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Executed a paid social campaign that increased brand visibility by 35%.</a:t>
            </a:r>
          </a:p>
          <a:p>
            <a:r>
              <a:t>Managed influencer partnerships leading to a 20% boost in customer engagement.</a:t>
            </a:r>
          </a:p>
          <a:p>
            <a:r>
              <a:t>Implemented an email marketing strategy that improved open rates by 22%.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 in Marketing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Improve KPI tracking methods</a:t>
            </a:r>
          </a:p>
          <a:p>
            <a:r>
              <a:t>- Expand influencer partnerships</a:t>
            </a:r>
          </a:p>
          <a:p>
            <a:r>
              <a:t>- Increase A/B testing for paid campaigns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