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PixelProofy Face Recognition Division - Strategic 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Peter Peterson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 &amp;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Led the launch of PixelProofy's Face Recognition Division, securing $50M in funding.</a:t>
            </a:r>
          </a:p>
          <a:p>
            <a:r>
              <a:t>Developed strategic partnerships with Fortune 500 companies for AI-powered security.</a:t>
            </a:r>
          </a:p>
          <a:p>
            <a:r>
              <a:t>Implemented a compliance framework ensuring adherence to global privacy regulations (GDPR, CCPA).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Expansion into new international markets</a:t>
            </a:r>
          </a:p>
          <a:p>
            <a:r>
              <a:t>- Strengthening AI ethics and compliance initiatives</a:t>
            </a:r>
          </a:p>
          <a:p>
            <a:r>
              <a:t>- Innovation in biometric security technologies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