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9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98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07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794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90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4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38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85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EB4A-FE53-4112-98A0-3774663D436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F4216-7999-4D30-BAFD-3E9DBA63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83FB0-1390-40AD-A7CD-3E7E3B47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37130"/>
            <a:ext cx="8915399" cy="1957891"/>
          </a:xfrm>
        </p:spPr>
        <p:txBody>
          <a:bodyPr/>
          <a:lstStyle/>
          <a:p>
            <a:r>
              <a:rPr lang="pt-BR" dirty="0"/>
              <a:t>Primeiro Projeto 3DM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AD2BA-3128-4D3B-9FB0-424742130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937299"/>
            <a:ext cx="8915399" cy="1683571"/>
          </a:xfrm>
        </p:spPr>
        <p:txBody>
          <a:bodyPr>
            <a:normAutofit/>
          </a:bodyPr>
          <a:lstStyle/>
          <a:p>
            <a:r>
              <a:rPr lang="pt-BR" dirty="0"/>
              <a:t>André Barroso</a:t>
            </a:r>
          </a:p>
          <a:p>
            <a:r>
              <a:rPr lang="pt-BR" dirty="0"/>
              <a:t>Aparecido Seles Junior</a:t>
            </a:r>
          </a:p>
          <a:p>
            <a:r>
              <a:rPr lang="pt-BR" dirty="0"/>
              <a:t>João Vitor Oliveira </a:t>
            </a:r>
          </a:p>
          <a:p>
            <a:r>
              <a:rPr lang="pt-BR" dirty="0"/>
              <a:t>Kemilly Ferreira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5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4E241-E084-4D62-B5FD-AFD50822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Divisão de tarefas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13A14-0517-4A01-8E2C-2CA4BB1A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1981"/>
            <a:ext cx="8915400" cy="278623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Organização Projeto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Protótipo</a:t>
            </a:r>
          </a:p>
          <a:p>
            <a:pPr marL="0" indent="0">
              <a:buNone/>
            </a:pPr>
            <a:r>
              <a:rPr lang="pt-BR" dirty="0"/>
              <a:t>Banco de Dados</a:t>
            </a:r>
          </a:p>
          <a:p>
            <a:pPr marL="0" indent="0">
              <a:buNone/>
            </a:pPr>
            <a:r>
              <a:rPr lang="pt-BR" dirty="0"/>
              <a:t>Back – </a:t>
            </a:r>
            <a:r>
              <a:rPr lang="pt-BR" dirty="0" err="1"/>
              <a:t>End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Front – </a:t>
            </a:r>
            <a:r>
              <a:rPr lang="pt-BR" dirty="0" err="1"/>
              <a:t>End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88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5C08B-C438-4E5B-A545-8B583AF9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352610"/>
          </a:xfrm>
        </p:spPr>
        <p:txBody>
          <a:bodyPr>
            <a:normAutofit/>
          </a:bodyPr>
          <a:lstStyle/>
          <a:p>
            <a:r>
              <a:rPr lang="pt-BR" dirty="0"/>
              <a:t>Telas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33A98A-F51D-465F-A129-120C816D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84555"/>
            <a:ext cx="8609499" cy="5077610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AC7466-199B-4476-8909-14B808A3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589" y="6562165"/>
            <a:ext cx="8602122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44753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34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Primeiro Projeto 3DM</vt:lpstr>
      <vt:lpstr>Divisão de tarefas   </vt:lpstr>
      <vt:lpstr>Telas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 Projeto 3DM</dc:title>
  <dc:creator>DEV</dc:creator>
  <cp:lastModifiedBy>DEV</cp:lastModifiedBy>
  <cp:revision>4</cp:revision>
  <dcterms:created xsi:type="dcterms:W3CDTF">2021-08-09T13:18:23Z</dcterms:created>
  <dcterms:modified xsi:type="dcterms:W3CDTF">2021-08-09T14:16:15Z</dcterms:modified>
</cp:coreProperties>
</file>